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custShowLst>
    <p:custShow name="KHTN" id="0">
      <p:sldLst>
        <p:sld r:id="rId3"/>
        <p:sld r:id="rId5"/>
        <p:sld r:id="rId6"/>
        <p:sld r:id="rId7"/>
        <p:sld r:id="rId8"/>
        <p:sld r:id="rId9"/>
        <p:sld r:id="rId10"/>
        <p:sld r:id="rId11"/>
        <p:sld r:id="rId12"/>
        <p:sld r:id="rId17"/>
      </p:sldLst>
    </p:custShow>
    <p:custShow name="CNTT" id="1">
      <p:sldLst>
        <p:sld r:id="rId3"/>
        <p:sld r:id="rId5"/>
        <p:sld r:id="rId6"/>
        <p:sld r:id="rId7"/>
        <p:sld r:id="rId8"/>
        <p:sld r:id="rId13"/>
        <p:sld r:id="rId14"/>
        <p:sld r:id="rId15"/>
        <p:sld r:id="rId16"/>
        <p:sld r:id="rId17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DA682-00D3-4A76-B3A5-7553DA4A83D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68D67-D164-4CEA-93EA-8E479C7DBBE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D9747-9872-4206-AD6C-8859C1F574B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A8B43-502F-478C-9549-3500DAFF904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A8B43-502F-478C-9549-3500DAFF90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5DA5-1D2A-4C8B-85AC-EF6BA6B2AED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2CA8-CE95-4DCF-B7A4-A0CE156DDE87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21CE-62B3-4CC9-85E9-F364AEA99D59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5AC7-2706-43FC-A3C1-3570A5F921E7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2807-DA49-45CA-A67E-024FA5564610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C418-BE44-4BD8-8DFF-D2A1ECE2BEA3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EA40-6000-4102-9028-A1BE3112072D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986B-94ED-4F59-8830-A521337A9F6A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C921-12E8-435A-AD25-DC6B8D4424E3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248D-C27B-4BE6-BEBF-F9572AB11DD4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D0CE-D227-4D5C-9EE6-AA5D9271DB91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A816-5A44-4C95-B59F-E037F615A86F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C14-FB63-4970-A9EF-0E160E3AB72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EEAC-B6D8-4805-B2E2-387F36CB1B89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385D-D2E9-4A15-9CFB-0C99C189B824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EDEF-0A55-43C0-9E7C-0EE06FE6F915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A713-8C3B-4014-AD0B-83C3B2F1DA99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937" y="310292"/>
            <a:ext cx="1300613" cy="1300293"/>
          </a:xfrm>
          <a:prstGeom prst="rect">
            <a:avLst/>
          </a:prstGeom>
        </p:spPr>
      </p:pic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BB4A30-9A34-4137-8DCE-EDE3867677B3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Giới thiệu Đại học Cần Thơ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9AA24194-5665-45D8-87DC-1D6911C79CA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32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Times New Roman" panose="02020603050405020304" pitchFamily="18" charset="0"/>
        <a:buChar char="‐"/>
        <a:defRPr sz="28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Times New Roman" panose="02020603050405020304" pitchFamily="18" charset="0"/>
        <a:buChar char="+"/>
        <a:defRPr sz="24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2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ü"/>
        <a:defRPr sz="20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it.ctu.edu.v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ĐẠI HỌC CẦN THƠ – QUÁ TRÌNH HÌNH THÀNH VÀ PHÁT TRIỂN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Ts. NguyễN Văn 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600" b="1" smtClean="0"/>
            </a:fld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Đhct giai đoạn sau năm 1975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b="1" u="sng" smtClean="0">
                <a:solidFill>
                  <a:srgbClr val="00B0F0"/>
                </a:solidFill>
                <a:hlinkClick r:id="rId1"/>
              </a:rPr>
              <a:t>Khoa cntt &amp; TT</a:t>
            </a:r>
            <a:endParaRPr lang="en-US" b="1" u="sng" smtClean="0">
              <a:solidFill>
                <a:srgbClr val="00B0F0"/>
              </a:solidFill>
            </a:endParaRPr>
          </a:p>
          <a:p>
            <a:pPr lvl="1"/>
            <a:r>
              <a:rPr lang="en-US" smtClean="0"/>
              <a:t>Được thành lập sau năm 1994 trên cơ sở trung tâm điện tử và tin học</a:t>
            </a:r>
            <a:endParaRPr lang="en-US" smtClean="0"/>
          </a:p>
          <a:p>
            <a:pPr lvl="1"/>
            <a:r>
              <a:rPr lang="en-US" smtClean="0"/>
              <a:t>Nhiệm vụ của khoa là đào tạo</a:t>
            </a:r>
            <a:endParaRPr lang="en-US" smtClean="0"/>
          </a:p>
          <a:p>
            <a:pPr lvl="2"/>
            <a:r>
              <a:rPr lang="en-US" smtClean="0"/>
              <a:t>Đại học và sau đại học </a:t>
            </a:r>
            <a:endParaRPr lang="en-US" smtClean="0"/>
          </a:p>
          <a:p>
            <a:pPr lvl="2"/>
            <a:r>
              <a:rPr lang="en-US" smtClean="0"/>
              <a:t>Nckh và chuyển giao công nghệ trong lĩnh vực cntt&amp;tt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Đhct giai đoạn sau năm 1975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accent1">
                    <a:lumMod val="50000"/>
                  </a:schemeClr>
                </a:solidFill>
              </a:rPr>
              <a:t>Khoa cntt &amp; TT</a:t>
            </a:r>
            <a:endParaRPr lang="en-US" b="1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mtClean="0"/>
              <a:t>Tầm nhìn đến năm 2020</a:t>
            </a:r>
            <a:endParaRPr lang="en-US" smtClean="0"/>
          </a:p>
          <a:p>
            <a:pPr lvl="2"/>
            <a:r>
              <a:rPr lang="en-US" smtClean="0"/>
              <a:t>Đơn vị đào tạo </a:t>
            </a:r>
            <a:r>
              <a:rPr lang="en-US" smtClean="0"/>
              <a:t>và</a:t>
            </a:r>
            <a:endParaRPr lang="en-US" smtClean="0"/>
          </a:p>
          <a:p>
            <a:pPr lvl="2"/>
            <a:r>
              <a:rPr lang="en-US" smtClean="0"/>
              <a:t>Nghiên cứu khoa học về cntt&amp;tt mạnh của cả nước</a:t>
            </a:r>
            <a:endParaRPr lang="en-US" smtClean="0"/>
          </a:p>
          <a:p>
            <a:endParaRPr lang="en-US" b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Đhct giai đoạn sau năm 1975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b="1" smtClean="0">
                <a:solidFill>
                  <a:schemeClr val="accent1">
                    <a:lumMod val="50000"/>
                  </a:schemeClr>
                </a:solidFill>
              </a:rPr>
              <a:t>Khoa cntt &amp; TT</a:t>
            </a:r>
            <a:endParaRPr lang="en-US" b="1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mtClean="0"/>
              <a:t>Các bộ môn và trung tâm</a:t>
            </a:r>
            <a:endParaRPr lang="en-US" smtClean="0"/>
          </a:p>
          <a:p>
            <a:pPr lvl="1"/>
            <a:r>
              <a:rPr lang="en-US" smtClean="0"/>
              <a:t>Bộ môn hệ thông thông tin</a:t>
            </a:r>
            <a:endParaRPr lang="en-US" smtClean="0"/>
          </a:p>
          <a:p>
            <a:pPr lvl="1"/>
            <a:r>
              <a:rPr lang="en-US"/>
              <a:t>Bộ </a:t>
            </a:r>
            <a:r>
              <a:rPr lang="en-US" smtClean="0"/>
              <a:t>môn mạng máy tính &amp; truyền thông</a:t>
            </a:r>
            <a:endParaRPr lang="en-US" smtClean="0"/>
          </a:p>
          <a:p>
            <a:pPr lvl="1"/>
            <a:r>
              <a:rPr lang="en-US" smtClean="0"/>
              <a:t>Bộ môn công nghệ phần mềm</a:t>
            </a:r>
            <a:endParaRPr lang="en-US" smtClean="0"/>
          </a:p>
          <a:p>
            <a:pPr lvl="1"/>
            <a:r>
              <a:rPr lang="en-US" smtClean="0"/>
              <a:t>Bộ môn khoa học máy tính </a:t>
            </a:r>
            <a:endParaRPr lang="en-US"/>
          </a:p>
          <a:p>
            <a:pPr lvl="1"/>
            <a:endParaRPr lang="en-US" b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Đhct giai đoạn sau năm 1975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b="1" smtClean="0">
                <a:solidFill>
                  <a:schemeClr val="accent1">
                    <a:lumMod val="50000"/>
                  </a:schemeClr>
                </a:solidFill>
              </a:rPr>
              <a:t>Khoa cntt &amp; TT</a:t>
            </a:r>
            <a:endParaRPr lang="en-US" b="1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mtClean="0"/>
              <a:t>Các bộ môn và trung tâm </a:t>
            </a:r>
            <a:endParaRPr lang="en-US" smtClean="0"/>
          </a:p>
          <a:p>
            <a:pPr lvl="1"/>
            <a:r>
              <a:rPr lang="en-US" smtClean="0"/>
              <a:t>Bộ môn công nghệ thông tin </a:t>
            </a:r>
            <a:endParaRPr lang="en-US" smtClean="0"/>
          </a:p>
          <a:p>
            <a:pPr lvl="1"/>
            <a:r>
              <a:rPr lang="en-US" smtClean="0"/>
              <a:t>Bộ môn tin học ứng dụng </a:t>
            </a:r>
            <a:endParaRPr lang="en-US" smtClean="0"/>
          </a:p>
          <a:p>
            <a:pPr lvl="1"/>
            <a:r>
              <a:rPr lang="en-US" smtClean="0"/>
              <a:t>Tổ văn phòng</a:t>
            </a:r>
            <a:endParaRPr lang="en-US" smtClean="0"/>
          </a:p>
          <a:p>
            <a:pPr lvl="1"/>
            <a:r>
              <a:rPr lang="en-US" smtClean="0"/>
              <a:t>Trung tâm điện tử tin học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78376"/>
            <a:ext cx="10364451" cy="1596177"/>
          </a:xfrm>
        </p:spPr>
        <p:txBody>
          <a:bodyPr/>
          <a:lstStyle/>
          <a:p>
            <a:r>
              <a:rPr lang="en-US" smtClean="0"/>
              <a:t>Cảm ơn sự chú ý của quý vị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smtClean="0"/>
              <a:t>Thời kỳ viện đại học cần thơ (1966 – 1975)</a:t>
            </a:r>
            <a:endParaRPr lang="en-US" b="1" smtClean="0"/>
          </a:p>
          <a:p>
            <a:r>
              <a:rPr lang="en-US" b="1" smtClean="0"/>
              <a:t>Đhct giai đoạn sau năm 1975</a:t>
            </a:r>
            <a:endParaRPr lang="en-US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Thời kỳ viện đại học cần thơ (1966 – 1975)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Được thành lập ngày 31 tháng 03 năm 1966</a:t>
            </a:r>
            <a:endParaRPr lang="en-US" smtClean="0"/>
          </a:p>
          <a:p>
            <a:r>
              <a:rPr lang="en-US" smtClean="0"/>
              <a:t>Viện đại học cần thơ có bốn khoa:</a:t>
            </a:r>
            <a:endParaRPr lang="en-US" smtClean="0"/>
          </a:p>
          <a:p>
            <a:pPr lvl="1"/>
            <a:r>
              <a:rPr lang="en-US" smtClean="0"/>
              <a:t>Khoa học</a:t>
            </a:r>
            <a:endParaRPr lang="en-US" smtClean="0"/>
          </a:p>
          <a:p>
            <a:pPr lvl="1"/>
            <a:r>
              <a:rPr lang="en-US" smtClean="0"/>
              <a:t>Luật khoa</a:t>
            </a:r>
            <a:endParaRPr lang="en-US" smtClean="0"/>
          </a:p>
          <a:p>
            <a:pPr lvl="1"/>
            <a:r>
              <a:rPr lang="en-US" smtClean="0"/>
              <a:t>Khoa học xã hội, văn khoa, sư phạm</a:t>
            </a:r>
            <a:endParaRPr lang="en-US" smtClean="0"/>
          </a:p>
          <a:p>
            <a:pPr lvl="1"/>
            <a:r>
              <a:rPr lang="en-US" smtClean="0"/>
              <a:t>Cao đẳng nông nghiệp và trung tâm sinh ngữ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Thời kỳ viện đại học cần thơ (1966 – 1975)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Cơ sở vật chất của viện đại học cần thơ tọa lạc trên bốn địa điểm</a:t>
            </a:r>
            <a:endParaRPr lang="en-US" smtClean="0"/>
          </a:p>
          <a:p>
            <a:pPr lvl="1"/>
            <a:r>
              <a:rPr lang="en-US" smtClean="0"/>
              <a:t>Tòa viện trưởng (số 5, đại lộ hòa bình)</a:t>
            </a:r>
            <a:endParaRPr lang="en-US" smtClean="0"/>
          </a:p>
          <a:p>
            <a:pPr lvl="1"/>
            <a:r>
              <a:rPr lang="en-US" smtClean="0"/>
              <a:t>Khu i (đường 30/4)</a:t>
            </a:r>
            <a:endParaRPr lang="en-US" smtClean="0"/>
          </a:p>
          <a:p>
            <a:pPr lvl="1"/>
            <a:r>
              <a:rPr lang="en-US" smtClean="0"/>
              <a:t>Khu ii: (đường 3/2)</a:t>
            </a:r>
            <a:endParaRPr lang="en-US" smtClean="0"/>
          </a:p>
          <a:p>
            <a:pPr lvl="1"/>
            <a:r>
              <a:rPr lang="en-US" smtClean="0"/>
              <a:t>Khu iii: (số 1, lý tự trọng)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đhct giai đoạn sau năm 1975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Viện đại học cần thơ được đổi thành đhct</a:t>
            </a:r>
            <a:endParaRPr lang="en-US" smtClean="0"/>
          </a:p>
          <a:p>
            <a:r>
              <a:rPr lang="en-US" smtClean="0"/>
              <a:t>Cơ cấu đhct hiện nay</a:t>
            </a:r>
            <a:endParaRPr lang="en-US" smtClean="0"/>
          </a:p>
          <a:p>
            <a:pPr lvl="1"/>
            <a:r>
              <a:rPr lang="en-US" smtClean="0"/>
              <a:t>Khoa – viện</a:t>
            </a:r>
            <a:endParaRPr lang="en-US" smtClean="0"/>
          </a:p>
          <a:p>
            <a:pPr lvl="1"/>
            <a:r>
              <a:rPr lang="en-US" smtClean="0"/>
              <a:t>Trung tâm – trung tâm đào tạo</a:t>
            </a:r>
            <a:endParaRPr lang="en-US" smtClean="0"/>
          </a:p>
          <a:p>
            <a:pPr lvl="1"/>
            <a:r>
              <a:rPr lang="en-US" smtClean="0"/>
              <a:t>Phòng ban chức năng </a:t>
            </a:r>
            <a:endParaRPr lang="en-US" smtClean="0"/>
          </a:p>
          <a:p>
            <a:pPr lvl="1"/>
            <a:r>
              <a:rPr lang="en-US" smtClean="0"/>
              <a:t>Đoàn thể &amp; hội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Đhct giai đoạn sau năm 1975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Khoa khoa học tự nhiên </a:t>
            </a:r>
            <a:endParaRPr lang="en-US" b="1" smtClean="0">
              <a:solidFill>
                <a:srgbClr val="FF0000"/>
              </a:solidFill>
            </a:endParaRPr>
          </a:p>
          <a:p>
            <a:pPr lvl="1"/>
            <a:r>
              <a:rPr lang="en-US" smtClean="0"/>
              <a:t>Ngày 14/1/1998, trường đhct khánh thành khoa khoa học</a:t>
            </a:r>
            <a:endParaRPr lang="en-US" smtClean="0"/>
          </a:p>
          <a:p>
            <a:pPr lvl="1"/>
            <a:r>
              <a:rPr lang="en-US" smtClean="0"/>
              <a:t>Cơ sở vật chất</a:t>
            </a:r>
            <a:endParaRPr lang="en-US" smtClean="0"/>
          </a:p>
          <a:p>
            <a:pPr lvl="2"/>
            <a:r>
              <a:rPr lang="en-US" smtClean="0"/>
              <a:t>12 phòng thí nghiệm (ptn) cho sinh, hóa, vật lý</a:t>
            </a:r>
            <a:endParaRPr lang="en-US" smtClean="0"/>
          </a:p>
          <a:p>
            <a:pPr lvl="2"/>
            <a:r>
              <a:rPr lang="en-US" smtClean="0"/>
              <a:t>06 phòng máy tính được nối mạng với nhau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Đhct giai đoạn sau năm 1975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Khoa khoa học tự nhiên</a:t>
            </a:r>
            <a:endParaRPr lang="en-US" b="1" smtClean="0">
              <a:solidFill>
                <a:srgbClr val="FF0000"/>
              </a:solidFill>
            </a:endParaRPr>
          </a:p>
          <a:p>
            <a:pPr lvl="1"/>
            <a:r>
              <a:rPr lang="en-US" smtClean="0"/>
              <a:t>Cơ sở vật chất </a:t>
            </a:r>
            <a:endParaRPr lang="en-US" smtClean="0"/>
          </a:p>
          <a:p>
            <a:pPr lvl="2"/>
            <a:r>
              <a:rPr lang="en-US" smtClean="0"/>
              <a:t>Vp khoa và xưởng sửa chữa</a:t>
            </a:r>
            <a:endParaRPr lang="en-US" smtClean="0"/>
          </a:p>
          <a:p>
            <a:pPr lvl="2"/>
            <a:r>
              <a:rPr lang="en-US" smtClean="0"/>
              <a:t>Năm 2010, trường đã đầu tư mở rộng khu ptn của khoa</a:t>
            </a:r>
            <a:endParaRPr lang="en-US" smtClean="0"/>
          </a:p>
          <a:p>
            <a:pPr lvl="2"/>
            <a:r>
              <a:rPr lang="en-US" smtClean="0"/>
              <a:t>Xây mới khu nhà 3 tầng với 22 phòng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Đhct giai đoạn sau năm 1975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Khoa khoa học tự nhiên</a:t>
            </a:r>
            <a:endParaRPr lang="en-US" b="1" smtClean="0">
              <a:solidFill>
                <a:srgbClr val="FF0000"/>
              </a:solidFill>
            </a:endParaRPr>
          </a:p>
          <a:p>
            <a:pPr lvl="1"/>
            <a:r>
              <a:rPr lang="en-US" smtClean="0"/>
              <a:t>Khoa khtn hiện nay gồm 04 bộ môn</a:t>
            </a:r>
            <a:endParaRPr lang="en-US" smtClean="0"/>
          </a:p>
          <a:p>
            <a:pPr lvl="2"/>
            <a:r>
              <a:rPr lang="en-US" smtClean="0"/>
              <a:t>Bộ môn sinh học</a:t>
            </a:r>
            <a:endParaRPr lang="en-US" smtClean="0"/>
          </a:p>
          <a:p>
            <a:pPr lvl="2"/>
            <a:r>
              <a:rPr lang="en-US" smtClean="0"/>
              <a:t>Bộ môn hóa học</a:t>
            </a:r>
            <a:endParaRPr lang="en-US" smtClean="0"/>
          </a:p>
          <a:p>
            <a:pPr lvl="2"/>
            <a:r>
              <a:rPr lang="en-US" smtClean="0"/>
              <a:t>Bộ môn toán học</a:t>
            </a:r>
            <a:endParaRPr lang="en-US" smtClean="0"/>
          </a:p>
          <a:p>
            <a:pPr lvl="2"/>
            <a:r>
              <a:rPr lang="en-US" smtClean="0"/>
              <a:t>Bộ môn vật lý</a:t>
            </a:r>
            <a:endParaRPr lang="en-US" smtClean="0"/>
          </a:p>
          <a:p>
            <a:pPr lvl="2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Đhct giai đoạn sau năm 1975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Khoa khoa học tự nhiên</a:t>
            </a:r>
            <a:endParaRPr lang="en-US" b="1" smtClean="0">
              <a:solidFill>
                <a:srgbClr val="FF0000"/>
              </a:solidFill>
            </a:endParaRPr>
          </a:p>
          <a:p>
            <a:pPr lvl="2"/>
            <a:r>
              <a:rPr lang="en-US" smtClean="0"/>
              <a:t>Công tác đào tạo</a:t>
            </a:r>
            <a:endParaRPr lang="en-US" smtClean="0"/>
          </a:p>
          <a:p>
            <a:pPr lvl="2"/>
            <a:r>
              <a:rPr lang="en-US" smtClean="0"/>
              <a:t>Đại học: …</a:t>
            </a:r>
            <a:endParaRPr lang="en-US" smtClean="0"/>
          </a:p>
          <a:p>
            <a:pPr lvl="2"/>
            <a:r>
              <a:rPr lang="en-US" smtClean="0"/>
              <a:t>Sđh: …</a:t>
            </a:r>
            <a:endParaRPr lang="en-US"/>
          </a:p>
          <a:p>
            <a:pPr lvl="1"/>
            <a:r>
              <a:rPr lang="en-US" smtClean="0"/>
              <a:t>Công tác nckh, báo cáo chuyên đề: …</a:t>
            </a:r>
            <a:endParaRPr lang="en-US" smtClean="0"/>
          </a:p>
          <a:p>
            <a:pPr lvl="1"/>
            <a:r>
              <a:rPr lang="en-US" smtClean="0"/>
              <a:t>Công tác đào tạo và bồi dưỡng cán bộ: ….</a:t>
            </a: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Giới thiệu Đại học Cần Thơ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2480</Words>
  <Application>WPS Presentation</Application>
  <PresentationFormat>Widescreen</PresentationFormat>
  <Paragraphs>163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  <vt:variant>
        <vt:lpstr>自定义放映</vt:lpstr>
      </vt:variant>
      <vt:variant>
        <vt:i4>2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Tw Cen MT</vt:lpstr>
      <vt:lpstr>Microsoft YaHei</vt:lpstr>
      <vt:lpstr>Arial Unicode MS</vt:lpstr>
      <vt:lpstr>Calibri</vt:lpstr>
      <vt:lpstr>Droplet</vt:lpstr>
      <vt:lpstr>ĐẠI HỌC CẦN THƠ – QUÁ TRÌNH HÌNH THÀNH VÀ PHÁT TRIỂN</vt:lpstr>
      <vt:lpstr>Nội dung</vt:lpstr>
      <vt:lpstr>Thời kỳ viện đại học cần thơ (1966 – 1975)</vt:lpstr>
      <vt:lpstr>Thời kỳ viện đại học cần thơ (1966 – 1975)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Cảm ơn sự chú ý của quý vị</vt:lpstr>
      <vt:lpstr>KHTN</vt:lpstr>
      <vt:lpstr>CNTT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PC</cp:lastModifiedBy>
  <cp:revision>10</cp:revision>
  <dcterms:created xsi:type="dcterms:W3CDTF">2025-10-21T00:25:00Z</dcterms:created>
  <dcterms:modified xsi:type="dcterms:W3CDTF">2025-10-21T02:03:50Z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90B90027710048D09130A41A170C1411_13</vt:lpwstr>
  </property>
  <property fmtid="{D5CDD505-2E9C-101B-9397-08002B2CF9AE}" pid="3" name="KSOProductBuildVer">
    <vt:lpwstr>1033-12.2.0.22549</vt:lpwstr>
  </property>
</Properties>
</file>