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87" r:id="rId3"/>
    <p:sldId id="295" r:id="rId4"/>
    <p:sldId id="296" r:id="rId5"/>
    <p:sldId id="297" r:id="rId6"/>
    <p:sldId id="298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A1A"/>
    <a:srgbClr val="0FD186"/>
    <a:srgbClr val="0CB1CB"/>
    <a:srgbClr val="0089FF"/>
    <a:srgbClr val="19D6F1"/>
    <a:srgbClr val="1A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35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B07B-13E9-4001-BA4F-15E73CFF0172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06E5-AB56-4BBF-B99C-E5A84AA1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C06E5-AB56-4BBF-B99C-E5A84AA19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1" y="6091448"/>
            <a:ext cx="1704623" cy="8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64F2-7C03-4CF8-B391-21AFFF254FC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D175-D456-43B5-904F-5D99694D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E401A8-C1DD-42EF-B1EC-AA736C1B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13" y="2625246"/>
            <a:ext cx="10515600" cy="1325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nghiệp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0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20DE9-2BD3-4A9E-8FCB-CB7B81B44B57}"/>
              </a:ext>
            </a:extLst>
          </p:cNvPr>
          <p:cNvSpPr/>
          <p:nvPr/>
        </p:nvSpPr>
        <p:spPr>
          <a:xfrm>
            <a:off x="154912" y="3192863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EA3F-1532-4441-86FD-AF423A99F980}"/>
              </a:ext>
            </a:extLst>
          </p:cNvPr>
          <p:cNvSpPr/>
          <p:nvPr/>
        </p:nvSpPr>
        <p:spPr>
          <a:xfrm>
            <a:off x="2518156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72DB2-09D6-45A0-B834-2AB4F7D488AD}"/>
              </a:ext>
            </a:extLst>
          </p:cNvPr>
          <p:cNvSpPr/>
          <p:nvPr/>
        </p:nvSpPr>
        <p:spPr>
          <a:xfrm>
            <a:off x="5712905" y="3192862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Thợ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endParaRPr lang="en-US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F272E5F-9227-4516-B4E5-7E0985F7F74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698171" y="3428998"/>
            <a:ext cx="8199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A2FB1CC-BDA5-497E-AB71-406C9D48E8F5}"/>
              </a:ext>
            </a:extLst>
          </p:cNvPr>
          <p:cNvSpPr/>
          <p:nvPr/>
        </p:nvSpPr>
        <p:spPr>
          <a:xfrm>
            <a:off x="36529" y="2199752"/>
            <a:ext cx="2417257" cy="575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1.Yêu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endParaRPr lang="en-US" sz="14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B6B192-FC7C-4BF2-9BC2-27F6667F141E}"/>
              </a:ext>
            </a:extLst>
          </p:cNvPr>
          <p:cNvSpPr/>
          <p:nvPr/>
        </p:nvSpPr>
        <p:spPr>
          <a:xfrm>
            <a:off x="154912" y="4494555"/>
            <a:ext cx="2180491" cy="575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2.Tiếp </a:t>
            </a:r>
            <a:r>
              <a:rPr lang="en-US" sz="1400" dirty="0" err="1"/>
              <a:t>nhận</a:t>
            </a:r>
            <a:endParaRPr lang="en-US" sz="14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C1D649A-79EC-486F-B773-137D3F1BEF93}"/>
              </a:ext>
            </a:extLst>
          </p:cNvPr>
          <p:cNvSpPr/>
          <p:nvPr/>
        </p:nvSpPr>
        <p:spPr>
          <a:xfrm>
            <a:off x="2518156" y="4494555"/>
            <a:ext cx="2180491" cy="684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3.Kiểm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endParaRPr lang="en-US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AE0437-5707-44B4-BAAF-0F124029BF69}"/>
              </a:ext>
            </a:extLst>
          </p:cNvPr>
          <p:cNvCxnSpPr>
            <a:stCxn id="7" idx="2"/>
            <a:endCxn id="87" idx="0"/>
          </p:cNvCxnSpPr>
          <p:nvPr/>
        </p:nvCxnSpPr>
        <p:spPr>
          <a:xfrm flipH="1">
            <a:off x="1245158" y="3665134"/>
            <a:ext cx="2044628" cy="82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5B237E-5114-4189-BD11-B8695CDDE725}"/>
              </a:ext>
            </a:extLst>
          </p:cNvPr>
          <p:cNvCxnSpPr>
            <a:cxnSpLocks/>
            <a:stCxn id="7" idx="2"/>
            <a:endCxn id="88" idx="0"/>
          </p:cNvCxnSpPr>
          <p:nvPr/>
        </p:nvCxnSpPr>
        <p:spPr>
          <a:xfrm>
            <a:off x="3289786" y="3665134"/>
            <a:ext cx="318616" cy="829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833D2E-4186-497A-993B-82EFC54F319F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1245158" y="2775047"/>
            <a:ext cx="810408" cy="65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190DE8F-0142-4523-9F94-844980436B57}"/>
              </a:ext>
            </a:extLst>
          </p:cNvPr>
          <p:cNvSpPr/>
          <p:nvPr/>
        </p:nvSpPr>
        <p:spPr>
          <a:xfrm>
            <a:off x="952919" y="5459543"/>
            <a:ext cx="2180491" cy="575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4.Viết </a:t>
            </a:r>
            <a:r>
              <a:rPr lang="en-US" sz="1400" dirty="0" err="1"/>
              <a:t>phiếu</a:t>
            </a:r>
            <a:endParaRPr lang="en-US" sz="14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925DAEF-C825-463B-8341-B550B47C2B0A}"/>
              </a:ext>
            </a:extLst>
          </p:cNvPr>
          <p:cNvCxnSpPr>
            <a:stCxn id="7" idx="2"/>
            <a:endCxn id="101" idx="0"/>
          </p:cNvCxnSpPr>
          <p:nvPr/>
        </p:nvCxnSpPr>
        <p:spPr>
          <a:xfrm flipH="1">
            <a:off x="2043165" y="3665134"/>
            <a:ext cx="1246621" cy="179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EFC2AC-8961-48C2-974C-34E6CE5CB2C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061415" y="3428998"/>
            <a:ext cx="1651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F529E81-6C5F-423A-A333-D81CA3BA7647}"/>
              </a:ext>
            </a:extLst>
          </p:cNvPr>
          <p:cNvSpPr/>
          <p:nvPr/>
        </p:nvSpPr>
        <p:spPr>
          <a:xfrm>
            <a:off x="2706669" y="1602030"/>
            <a:ext cx="2180491" cy="918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5.Đưa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thợ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endParaRPr lang="en-US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B0BAE4-0F12-4C9D-964D-72FCBC008C2B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3796915" y="2520109"/>
            <a:ext cx="946848" cy="90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663847F-BC28-4582-B251-A8372DD3D11C}"/>
              </a:ext>
            </a:extLst>
          </p:cNvPr>
          <p:cNvSpPr/>
          <p:nvPr/>
        </p:nvSpPr>
        <p:spPr>
          <a:xfrm>
            <a:off x="5140043" y="1538580"/>
            <a:ext cx="2180491" cy="6848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6.Kiểm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endParaRPr lang="en-US" sz="14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6CF0FF-88AC-4656-BABF-DB25187D2652}"/>
              </a:ext>
            </a:extLst>
          </p:cNvPr>
          <p:cNvCxnSpPr>
            <a:stCxn id="117" idx="4"/>
            <a:endCxn id="9" idx="0"/>
          </p:cNvCxnSpPr>
          <p:nvPr/>
        </p:nvCxnSpPr>
        <p:spPr>
          <a:xfrm>
            <a:off x="6230289" y="2223466"/>
            <a:ext cx="254246" cy="96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52A9CC1D-5AE7-4198-9DBB-00FC681DFFAC}"/>
              </a:ext>
            </a:extLst>
          </p:cNvPr>
          <p:cNvSpPr/>
          <p:nvPr/>
        </p:nvSpPr>
        <p:spPr>
          <a:xfrm>
            <a:off x="7442791" y="1802512"/>
            <a:ext cx="2180491" cy="8904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7.Kiểm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phụ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</a:t>
            </a:r>
            <a:r>
              <a:rPr lang="en-US" sz="1400" dirty="0" err="1"/>
              <a:t>cửa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324CA9-DF3E-4112-B586-7AB0308761A5}"/>
              </a:ext>
            </a:extLst>
          </p:cNvPr>
          <p:cNvCxnSpPr>
            <a:stCxn id="131" idx="4"/>
            <a:endCxn id="9" idx="0"/>
          </p:cNvCxnSpPr>
          <p:nvPr/>
        </p:nvCxnSpPr>
        <p:spPr>
          <a:xfrm flipH="1">
            <a:off x="6484535" y="2692957"/>
            <a:ext cx="2048502" cy="49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op 7 trung tâm bảo dưỡng xe máy honda uy tín nhất ở Hà Nội - Toplist.vn">
            <a:extLst>
              <a:ext uri="{FF2B5EF4-FFF2-40B4-BE49-F238E27FC236}">
                <a16:creationId xmlns:a16="http://schemas.microsoft.com/office/drawing/2014/main" id="{28A22F06-5ACD-4246-A666-95220944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08" y="3428997"/>
            <a:ext cx="4335026" cy="288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5" grpId="0" animBg="1"/>
      <p:bldP spid="87" grpId="0" animBg="1"/>
      <p:bldP spid="88" grpId="0" animBg="1"/>
      <p:bldP spid="101" grpId="0" animBg="1"/>
      <p:bldP spid="113" grpId="0" animBg="1"/>
      <p:bldP spid="117" grpId="0" animBg="1"/>
      <p:bldP spid="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20DE9-2BD3-4A9E-8FCB-CB7B81B44B57}"/>
              </a:ext>
            </a:extLst>
          </p:cNvPr>
          <p:cNvSpPr/>
          <p:nvPr/>
        </p:nvSpPr>
        <p:spPr>
          <a:xfrm>
            <a:off x="154912" y="3192863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EA3F-1532-4441-86FD-AF423A99F980}"/>
              </a:ext>
            </a:extLst>
          </p:cNvPr>
          <p:cNvSpPr/>
          <p:nvPr/>
        </p:nvSpPr>
        <p:spPr>
          <a:xfrm>
            <a:off x="2518156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72DB2-09D6-45A0-B834-2AB4F7D488AD}"/>
              </a:ext>
            </a:extLst>
          </p:cNvPr>
          <p:cNvSpPr/>
          <p:nvPr/>
        </p:nvSpPr>
        <p:spPr>
          <a:xfrm>
            <a:off x="5712905" y="3192862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Thợ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BCB66B-CA2B-43DD-B754-D9B452C7DFF2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 flipV="1">
            <a:off x="4061415" y="3428998"/>
            <a:ext cx="1651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1BBE9C-E245-4D90-BAD0-F82011B92467}"/>
              </a:ext>
            </a:extLst>
          </p:cNvPr>
          <p:cNvSpPr/>
          <p:nvPr/>
        </p:nvSpPr>
        <p:spPr>
          <a:xfrm>
            <a:off x="4515370" y="4252909"/>
            <a:ext cx="19091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8.Thông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tình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lỗi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44E225-61E1-4BD9-A6FC-AFE933DFA6A4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1698171" y="3428998"/>
            <a:ext cx="8199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58C230E-F111-4BAB-BBB8-E6305D650DB1}"/>
              </a:ext>
            </a:extLst>
          </p:cNvPr>
          <p:cNvSpPr/>
          <p:nvPr/>
        </p:nvSpPr>
        <p:spPr>
          <a:xfrm>
            <a:off x="2437769" y="1635388"/>
            <a:ext cx="19091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10.Trao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tình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A754F3-D719-4BA3-BF03-184312ACC161}"/>
              </a:ext>
            </a:extLst>
          </p:cNvPr>
          <p:cNvSpPr/>
          <p:nvPr/>
        </p:nvSpPr>
        <p:spPr>
          <a:xfrm>
            <a:off x="154912" y="1609027"/>
            <a:ext cx="19091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11.Hỏi ý </a:t>
            </a:r>
            <a:r>
              <a:rPr lang="en-US" sz="1400" dirty="0" err="1"/>
              <a:t>kiến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42F539-20D7-4E46-B69D-42C23AF12C5D}"/>
              </a:ext>
            </a:extLst>
          </p:cNvPr>
          <p:cNvSpPr/>
          <p:nvPr/>
        </p:nvSpPr>
        <p:spPr>
          <a:xfrm>
            <a:off x="2335191" y="4252909"/>
            <a:ext cx="19091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9.Gửi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phiếu</a:t>
            </a:r>
            <a:r>
              <a:rPr lang="en-US" sz="1400" dirty="0"/>
              <a:t>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7E9620-52D9-439C-9AFD-1C4EF6BFDE22}"/>
              </a:ext>
            </a:extLst>
          </p:cNvPr>
          <p:cNvCxnSpPr>
            <a:stCxn id="31" idx="0"/>
          </p:cNvCxnSpPr>
          <p:nvPr/>
        </p:nvCxnSpPr>
        <p:spPr>
          <a:xfrm flipV="1">
            <a:off x="3289785" y="3428997"/>
            <a:ext cx="1597375" cy="82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4E99C1-2540-4DCD-8AF2-FA3F49991CA1}"/>
              </a:ext>
            </a:extLst>
          </p:cNvPr>
          <p:cNvCxnSpPr>
            <a:endCxn id="5" idx="0"/>
          </p:cNvCxnSpPr>
          <p:nvPr/>
        </p:nvCxnSpPr>
        <p:spPr>
          <a:xfrm>
            <a:off x="4887160" y="3428997"/>
            <a:ext cx="582804" cy="82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58C415-6601-431A-9D2A-31F9F8C90C38}"/>
              </a:ext>
            </a:extLst>
          </p:cNvPr>
          <p:cNvCxnSpPr>
            <a:stCxn id="29" idx="4"/>
          </p:cNvCxnSpPr>
          <p:nvPr/>
        </p:nvCxnSpPr>
        <p:spPr>
          <a:xfrm flipH="1">
            <a:off x="2108163" y="2549788"/>
            <a:ext cx="1284200" cy="87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8D739-8323-40C2-8A67-9C06FC02157E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109506" y="2523427"/>
            <a:ext cx="998657" cy="90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Người thợ sửa xe máy trở thành giám đốc năng động">
            <a:extLst>
              <a:ext uri="{FF2B5EF4-FFF2-40B4-BE49-F238E27FC236}">
                <a16:creationId xmlns:a16="http://schemas.microsoft.com/office/drawing/2014/main" id="{9D4F37DD-7284-48DA-B005-AC0789CA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542" y="3428997"/>
            <a:ext cx="4440534" cy="293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20DE9-2BD3-4A9E-8FCB-CB7B81B44B57}"/>
              </a:ext>
            </a:extLst>
          </p:cNvPr>
          <p:cNvSpPr/>
          <p:nvPr/>
        </p:nvSpPr>
        <p:spPr>
          <a:xfrm>
            <a:off x="154912" y="3192863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EA3F-1532-4441-86FD-AF423A99F980}"/>
              </a:ext>
            </a:extLst>
          </p:cNvPr>
          <p:cNvSpPr/>
          <p:nvPr/>
        </p:nvSpPr>
        <p:spPr>
          <a:xfrm>
            <a:off x="2518156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72DB2-09D6-45A0-B834-2AB4F7D488AD}"/>
              </a:ext>
            </a:extLst>
          </p:cNvPr>
          <p:cNvSpPr/>
          <p:nvPr/>
        </p:nvSpPr>
        <p:spPr>
          <a:xfrm>
            <a:off x="5712905" y="3192862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Thợ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7E73A-545D-4C41-8E38-C6917DB0CA9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698171" y="3428998"/>
            <a:ext cx="8199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251DAC6-1B69-423C-94EE-2FB272EC325E}"/>
              </a:ext>
            </a:extLst>
          </p:cNvPr>
          <p:cNvSpPr/>
          <p:nvPr/>
        </p:nvSpPr>
        <p:spPr>
          <a:xfrm>
            <a:off x="154912" y="1778561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12.Đồng ý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36AD56-E87C-42E9-9F3A-CB53C906C699}"/>
              </a:ext>
            </a:extLst>
          </p:cNvPr>
          <p:cNvCxnSpPr>
            <a:stCxn id="19" idx="4"/>
          </p:cNvCxnSpPr>
          <p:nvPr/>
        </p:nvCxnSpPr>
        <p:spPr>
          <a:xfrm>
            <a:off x="1109506" y="2523427"/>
            <a:ext cx="954594" cy="90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9F64BB7-2E3B-4924-90C7-559F455D6760}"/>
              </a:ext>
            </a:extLst>
          </p:cNvPr>
          <p:cNvSpPr/>
          <p:nvPr/>
        </p:nvSpPr>
        <p:spPr>
          <a:xfrm>
            <a:off x="1153569" y="4422441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13.Sửa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phiếu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4D140-EB00-467F-8583-64CC2A23613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2108163" y="3665134"/>
            <a:ext cx="1181623" cy="75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10487-0F05-4D7B-B3AD-E6B8D186E0A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061415" y="3428998"/>
            <a:ext cx="1651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9E8B73-D5DA-4DE5-BC08-0B637C1F37C1}"/>
              </a:ext>
            </a:extLst>
          </p:cNvPr>
          <p:cNvSpPr/>
          <p:nvPr/>
        </p:nvSpPr>
        <p:spPr>
          <a:xfrm>
            <a:off x="3777233" y="4422441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14.Gửi </a:t>
            </a:r>
            <a:r>
              <a:rPr lang="en-US" sz="1400" dirty="0" err="1"/>
              <a:t>phiếu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EE267C-EBFA-40CC-83A2-06EEA94436B5}"/>
              </a:ext>
            </a:extLst>
          </p:cNvPr>
          <p:cNvCxnSpPr>
            <a:endCxn id="27" idx="0"/>
          </p:cNvCxnSpPr>
          <p:nvPr/>
        </p:nvCxnSpPr>
        <p:spPr>
          <a:xfrm flipH="1">
            <a:off x="4731827" y="3428997"/>
            <a:ext cx="155333" cy="99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7757A7F-89AA-4B3C-ABB7-69E9C58D112D}"/>
              </a:ext>
            </a:extLst>
          </p:cNvPr>
          <p:cNvSpPr/>
          <p:nvPr/>
        </p:nvSpPr>
        <p:spPr>
          <a:xfrm>
            <a:off x="5017474" y="1808709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15.Sửa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EAC298-6F02-4BC7-A3EB-CE2A8F014A24}"/>
              </a:ext>
            </a:extLst>
          </p:cNvPr>
          <p:cNvCxnSpPr>
            <a:stCxn id="32" idx="4"/>
            <a:endCxn id="9" idx="0"/>
          </p:cNvCxnSpPr>
          <p:nvPr/>
        </p:nvCxnSpPr>
        <p:spPr>
          <a:xfrm>
            <a:off x="5972068" y="2553575"/>
            <a:ext cx="512467" cy="639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ẩm nang bảo dưỡng xe máy cho chị em - Autovina.com">
            <a:extLst>
              <a:ext uri="{FF2B5EF4-FFF2-40B4-BE49-F238E27FC236}">
                <a16:creationId xmlns:a16="http://schemas.microsoft.com/office/drawing/2014/main" id="{D6EA9994-825C-4A68-AE2F-4B72AE3E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023" y="3428997"/>
            <a:ext cx="4291065" cy="28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20DE9-2BD3-4A9E-8FCB-CB7B81B44B57}"/>
              </a:ext>
            </a:extLst>
          </p:cNvPr>
          <p:cNvSpPr/>
          <p:nvPr/>
        </p:nvSpPr>
        <p:spPr>
          <a:xfrm>
            <a:off x="154912" y="3192863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EA3F-1532-4441-86FD-AF423A99F980}"/>
              </a:ext>
            </a:extLst>
          </p:cNvPr>
          <p:cNvSpPr/>
          <p:nvPr/>
        </p:nvSpPr>
        <p:spPr>
          <a:xfrm>
            <a:off x="2770625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72DB2-09D6-45A0-B834-2AB4F7D488AD}"/>
              </a:ext>
            </a:extLst>
          </p:cNvPr>
          <p:cNvSpPr/>
          <p:nvPr/>
        </p:nvSpPr>
        <p:spPr>
          <a:xfrm>
            <a:off x="5712905" y="3192862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Thợ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endParaRPr 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51DAC6-1B69-423C-94EE-2FB272EC325E}"/>
              </a:ext>
            </a:extLst>
          </p:cNvPr>
          <p:cNvSpPr/>
          <p:nvPr/>
        </p:nvSpPr>
        <p:spPr>
          <a:xfrm>
            <a:off x="1279804" y="1965606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17.Gửi </a:t>
            </a:r>
            <a:r>
              <a:rPr lang="en-US" sz="1400" dirty="0" err="1"/>
              <a:t>lại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F5C8364-5628-49B5-9E2C-3DF6AE7D289F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4313885" y="3428999"/>
            <a:ext cx="13990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AB908FA-B06F-4E76-9B45-4340074C303C}"/>
              </a:ext>
            </a:extLst>
          </p:cNvPr>
          <p:cNvSpPr/>
          <p:nvPr/>
        </p:nvSpPr>
        <p:spPr>
          <a:xfrm>
            <a:off x="3803716" y="1957493"/>
            <a:ext cx="2144907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16.Thông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endParaRPr lang="en-US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5B3AD-556F-480C-93CB-F202D2D6B882}"/>
              </a:ext>
            </a:extLst>
          </p:cNvPr>
          <p:cNvCxnSpPr>
            <a:stCxn id="20" idx="4"/>
          </p:cNvCxnSpPr>
          <p:nvPr/>
        </p:nvCxnSpPr>
        <p:spPr>
          <a:xfrm>
            <a:off x="4876170" y="2702359"/>
            <a:ext cx="308779" cy="72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C6E45F-AC8E-40F7-B7D2-AFDB8727A14C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1698171" y="3428998"/>
            <a:ext cx="10724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45DBD8-4965-487A-B52F-98914ED62045}"/>
              </a:ext>
            </a:extLst>
          </p:cNvPr>
          <p:cNvCxnSpPr>
            <a:stCxn id="19" idx="4"/>
          </p:cNvCxnSpPr>
          <p:nvPr/>
        </p:nvCxnSpPr>
        <p:spPr>
          <a:xfrm>
            <a:off x="2234398" y="2710472"/>
            <a:ext cx="333581" cy="71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E9E7AD-0C89-4ADB-AE84-A23CC4888F76}"/>
              </a:ext>
            </a:extLst>
          </p:cNvPr>
          <p:cNvSpPr/>
          <p:nvPr/>
        </p:nvSpPr>
        <p:spPr>
          <a:xfrm>
            <a:off x="278160" y="4630094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18.Kiểm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tình</a:t>
            </a:r>
            <a:r>
              <a:rPr lang="en-US" sz="1400" dirty="0"/>
              <a:t> </a:t>
            </a:r>
            <a:r>
              <a:rPr lang="en-US" sz="1400" dirty="0" err="1"/>
              <a:t>trạng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912497-EDD1-49B3-BE9D-5BCFDE9DA4A0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838200" y="3665134"/>
            <a:ext cx="394554" cy="96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ịch vụ sửa chữa xe máy chuyên nghiệp, giá rẻ tại Bình Dương - Motor 5S">
            <a:extLst>
              <a:ext uri="{FF2B5EF4-FFF2-40B4-BE49-F238E27FC236}">
                <a16:creationId xmlns:a16="http://schemas.microsoft.com/office/drawing/2014/main" id="{E220AA45-3692-4CF9-BDD7-EB2E10BA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277" y="3428997"/>
            <a:ext cx="4806726" cy="26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420DE9-2BD3-4A9E-8FCB-CB7B81B44B57}"/>
              </a:ext>
            </a:extLst>
          </p:cNvPr>
          <p:cNvSpPr/>
          <p:nvPr/>
        </p:nvSpPr>
        <p:spPr>
          <a:xfrm>
            <a:off x="154912" y="3192863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6EA3F-1532-4441-86FD-AF423A99F980}"/>
              </a:ext>
            </a:extLst>
          </p:cNvPr>
          <p:cNvSpPr/>
          <p:nvPr/>
        </p:nvSpPr>
        <p:spPr>
          <a:xfrm>
            <a:off x="2770625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D33FF-D52C-4E67-80A2-623DB07205A7}"/>
              </a:ext>
            </a:extLst>
          </p:cNvPr>
          <p:cNvSpPr/>
          <p:nvPr/>
        </p:nvSpPr>
        <p:spPr>
          <a:xfrm>
            <a:off x="6334859" y="3192861"/>
            <a:ext cx="1543259" cy="4722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81574-2404-46B6-9379-E5B3DD406C8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698171" y="3428998"/>
            <a:ext cx="10724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28743C-23F1-4FBF-BAE0-5F207C1EEAA5}"/>
              </a:ext>
            </a:extLst>
          </p:cNvPr>
          <p:cNvSpPr/>
          <p:nvPr/>
        </p:nvSpPr>
        <p:spPr>
          <a:xfrm>
            <a:off x="1078837" y="1961736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19.Thỏa </a:t>
            </a:r>
            <a:r>
              <a:rPr lang="en-US" sz="1400" dirty="0" err="1"/>
              <a:t>mãn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64BDB-F097-441D-858A-075D0F89C538}"/>
              </a:ext>
            </a:extLst>
          </p:cNvPr>
          <p:cNvCxnSpPr>
            <a:stCxn id="17" idx="4"/>
          </p:cNvCxnSpPr>
          <p:nvPr/>
        </p:nvCxnSpPr>
        <p:spPr>
          <a:xfrm>
            <a:off x="2033431" y="2706602"/>
            <a:ext cx="126965" cy="718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5F1325-8EDF-4B98-A7D5-7170F79E17D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13884" y="3428998"/>
            <a:ext cx="202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31CE79-D351-411E-A3AF-FD2A8CC2720B}"/>
              </a:ext>
            </a:extLst>
          </p:cNvPr>
          <p:cNvSpPr/>
          <p:nvPr/>
        </p:nvSpPr>
        <p:spPr>
          <a:xfrm>
            <a:off x="2096913" y="4791005"/>
            <a:ext cx="217682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20.Gửi </a:t>
            </a:r>
            <a:r>
              <a:rPr lang="en-US" sz="1400" dirty="0" err="1"/>
              <a:t>phiếu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6C0190-69B4-41F6-95A7-785740A6351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185327" y="3425128"/>
            <a:ext cx="2160868" cy="136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A54387-06FB-4874-9CE9-7CD83A5C2C64}"/>
              </a:ext>
            </a:extLst>
          </p:cNvPr>
          <p:cNvSpPr/>
          <p:nvPr/>
        </p:nvSpPr>
        <p:spPr>
          <a:xfrm>
            <a:off x="5380265" y="1713092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21.Nhập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file excel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1C7A86-BDC8-449D-BA7F-EB2676FA94CA}"/>
              </a:ext>
            </a:extLst>
          </p:cNvPr>
          <p:cNvCxnSpPr>
            <a:stCxn id="26" idx="4"/>
            <a:endCxn id="8" idx="0"/>
          </p:cNvCxnSpPr>
          <p:nvPr/>
        </p:nvCxnSpPr>
        <p:spPr>
          <a:xfrm>
            <a:off x="6334859" y="2457958"/>
            <a:ext cx="771630" cy="73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6450B7E-AD34-4800-8B14-57DEE0E9F28E}"/>
              </a:ext>
            </a:extLst>
          </p:cNvPr>
          <p:cNvSpPr/>
          <p:nvPr/>
        </p:nvSpPr>
        <p:spPr>
          <a:xfrm>
            <a:off x="7772505" y="1707492"/>
            <a:ext cx="1909188" cy="744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23.Viết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en-US" sz="1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D0F45D-07C0-420A-842B-5DB66D2F82D1}"/>
              </a:ext>
            </a:extLst>
          </p:cNvPr>
          <p:cNvCxnSpPr>
            <a:stCxn id="8" idx="0"/>
            <a:endCxn id="30" idx="4"/>
          </p:cNvCxnSpPr>
          <p:nvPr/>
        </p:nvCxnSpPr>
        <p:spPr>
          <a:xfrm flipV="1">
            <a:off x="7106489" y="2452358"/>
            <a:ext cx="1620610" cy="740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7A9A687-1DCF-461A-83D5-ECA6512E8605}"/>
              </a:ext>
            </a:extLst>
          </p:cNvPr>
          <p:cNvSpPr/>
          <p:nvPr/>
        </p:nvSpPr>
        <p:spPr>
          <a:xfrm>
            <a:off x="9020176" y="2706601"/>
            <a:ext cx="1909188" cy="8203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24.Xuất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2DF4FE-11A9-4AB0-BB14-6A7F64FB4619}"/>
              </a:ext>
            </a:extLst>
          </p:cNvPr>
          <p:cNvCxnSpPr>
            <a:stCxn id="8" idx="3"/>
            <a:endCxn id="34" idx="2"/>
          </p:cNvCxnSpPr>
          <p:nvPr/>
        </p:nvCxnSpPr>
        <p:spPr>
          <a:xfrm flipV="1">
            <a:off x="7878118" y="3116786"/>
            <a:ext cx="1142058" cy="3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OP 5+ tiệm sửa chữa bảo dưỡng xe máy uy tín tại Thanh Hóa">
            <a:extLst>
              <a:ext uri="{FF2B5EF4-FFF2-40B4-BE49-F238E27FC236}">
                <a16:creationId xmlns:a16="http://schemas.microsoft.com/office/drawing/2014/main" id="{03952797-6B8B-40B5-ACAF-49B38609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4" y="3603046"/>
            <a:ext cx="4094705" cy="27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3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&amp;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chữa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429D71-8A30-44A4-A434-BF503A47CE8B}"/>
              </a:ext>
            </a:extLst>
          </p:cNvPr>
          <p:cNvSpPr/>
          <p:nvPr/>
        </p:nvSpPr>
        <p:spPr>
          <a:xfrm>
            <a:off x="3154973" y="1477106"/>
            <a:ext cx="5882054" cy="523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1302E-2025-4B1D-98B5-325AE7DBBF93}"/>
              </a:ext>
            </a:extLst>
          </p:cNvPr>
          <p:cNvSpPr txBox="1"/>
          <p:nvPr/>
        </p:nvSpPr>
        <p:spPr>
          <a:xfrm>
            <a:off x="4924813" y="1477106"/>
            <a:ext cx="2342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r>
              <a:rPr lang="en-US" sz="1400" dirty="0"/>
              <a:t> </a:t>
            </a:r>
            <a:r>
              <a:rPr lang="en-US" sz="1400" dirty="0" err="1"/>
              <a:t>xe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27BE92-9A11-40C7-9859-27B14E303BEC}"/>
              </a:ext>
            </a:extLst>
          </p:cNvPr>
          <p:cNvSpPr/>
          <p:nvPr/>
        </p:nvSpPr>
        <p:spPr>
          <a:xfrm>
            <a:off x="1965813" y="2189286"/>
            <a:ext cx="219808" cy="202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F95627-A3DC-4337-BD44-41D0310E4A1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75717" y="2391509"/>
            <a:ext cx="0" cy="28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9858CA-E404-49F1-9D72-301B37C75E20}"/>
              </a:ext>
            </a:extLst>
          </p:cNvPr>
          <p:cNvCxnSpPr/>
          <p:nvPr/>
        </p:nvCxnSpPr>
        <p:spPr>
          <a:xfrm>
            <a:off x="1886682" y="2532185"/>
            <a:ext cx="37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2089D1-3168-4F20-B052-270DCABE6A93}"/>
              </a:ext>
            </a:extLst>
          </p:cNvPr>
          <p:cNvCxnSpPr/>
          <p:nvPr/>
        </p:nvCxnSpPr>
        <p:spPr>
          <a:xfrm flipH="1">
            <a:off x="1965813" y="2672862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B3D8E-CC1E-4074-9831-B422709A5187}"/>
              </a:ext>
            </a:extLst>
          </p:cNvPr>
          <p:cNvCxnSpPr/>
          <p:nvPr/>
        </p:nvCxnSpPr>
        <p:spPr>
          <a:xfrm>
            <a:off x="2075717" y="2672862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419437-D65D-4CD7-9E9E-FA2CE530561C}"/>
              </a:ext>
            </a:extLst>
          </p:cNvPr>
          <p:cNvSpPr/>
          <p:nvPr/>
        </p:nvSpPr>
        <p:spPr>
          <a:xfrm>
            <a:off x="9700845" y="3402624"/>
            <a:ext cx="219808" cy="202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84794-1F16-4F11-84A1-5C8807FC752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9810749" y="3604847"/>
            <a:ext cx="0" cy="28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5770CA-70F3-43C9-87F0-0E3C1E09050D}"/>
              </a:ext>
            </a:extLst>
          </p:cNvPr>
          <p:cNvCxnSpPr/>
          <p:nvPr/>
        </p:nvCxnSpPr>
        <p:spPr>
          <a:xfrm>
            <a:off x="9621714" y="3745523"/>
            <a:ext cx="37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FD186B-E087-4286-AD27-F165464FD5AE}"/>
              </a:ext>
            </a:extLst>
          </p:cNvPr>
          <p:cNvCxnSpPr/>
          <p:nvPr/>
        </p:nvCxnSpPr>
        <p:spPr>
          <a:xfrm flipH="1">
            <a:off x="9700845" y="3886200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8A1901-F896-479C-B883-DB48B715092A}"/>
              </a:ext>
            </a:extLst>
          </p:cNvPr>
          <p:cNvCxnSpPr/>
          <p:nvPr/>
        </p:nvCxnSpPr>
        <p:spPr>
          <a:xfrm>
            <a:off x="9810749" y="3886200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BC41AD-879A-445F-93BF-046F6684BD6F}"/>
              </a:ext>
            </a:extLst>
          </p:cNvPr>
          <p:cNvSpPr txBox="1"/>
          <p:nvPr/>
        </p:nvSpPr>
        <p:spPr>
          <a:xfrm>
            <a:off x="1624564" y="3019629"/>
            <a:ext cx="112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phối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1CE3F-1475-4602-B531-BE1C50D075CB}"/>
              </a:ext>
            </a:extLst>
          </p:cNvPr>
          <p:cNvSpPr txBox="1"/>
          <p:nvPr/>
        </p:nvSpPr>
        <p:spPr>
          <a:xfrm>
            <a:off x="9492400" y="4237891"/>
            <a:ext cx="112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5D0F89-1081-48E3-94AF-6F22FEE097B8}"/>
              </a:ext>
            </a:extLst>
          </p:cNvPr>
          <p:cNvSpPr/>
          <p:nvPr/>
        </p:nvSpPr>
        <p:spPr>
          <a:xfrm>
            <a:off x="4982264" y="2102834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A9A2C5-AD61-42F3-9FEE-37639CED0A87}"/>
              </a:ext>
            </a:extLst>
          </p:cNvPr>
          <p:cNvSpPr/>
          <p:nvPr/>
        </p:nvSpPr>
        <p:spPr>
          <a:xfrm>
            <a:off x="4982264" y="2910459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787019-C658-41F1-870B-B315FB3B1200}"/>
              </a:ext>
            </a:extLst>
          </p:cNvPr>
          <p:cNvSpPr/>
          <p:nvPr/>
        </p:nvSpPr>
        <p:spPr>
          <a:xfrm>
            <a:off x="5037434" y="3658429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phụ</a:t>
            </a:r>
            <a:r>
              <a:rPr lang="en-US" sz="1400" dirty="0"/>
              <a:t> </a:t>
            </a:r>
            <a:r>
              <a:rPr lang="en-US" sz="1400" dirty="0" err="1"/>
              <a:t>tùng</a:t>
            </a:r>
            <a:endParaRPr lang="en-US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70AEEF-3A6D-4DEF-A790-E2FF8C719D1A}"/>
              </a:ext>
            </a:extLst>
          </p:cNvPr>
          <p:cNvSpPr/>
          <p:nvPr/>
        </p:nvSpPr>
        <p:spPr>
          <a:xfrm>
            <a:off x="5037432" y="6021649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doanh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endParaRPr lang="en-US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29C52-C532-44AE-BEAF-8C39E5EB9F7F}"/>
              </a:ext>
            </a:extLst>
          </p:cNvPr>
          <p:cNvSpPr/>
          <p:nvPr/>
        </p:nvSpPr>
        <p:spPr>
          <a:xfrm>
            <a:off x="5037433" y="5214024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dịch</a:t>
            </a:r>
            <a:r>
              <a:rPr lang="en-US" sz="1400" dirty="0"/>
              <a:t> </a:t>
            </a:r>
            <a:r>
              <a:rPr lang="en-US" sz="1400" dirty="0" err="1"/>
              <a:t>vụ</a:t>
            </a:r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EA38096-2994-4938-8A4E-AF2A5F56DA0D}"/>
              </a:ext>
            </a:extLst>
          </p:cNvPr>
          <p:cNvSpPr/>
          <p:nvPr/>
        </p:nvSpPr>
        <p:spPr>
          <a:xfrm>
            <a:off x="1957753" y="3563001"/>
            <a:ext cx="219808" cy="202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A8A23E-8AF2-4305-94D5-9A53C8FD4EAC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2067657" y="3765224"/>
            <a:ext cx="0" cy="28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66F616-7355-4F1E-ADD6-815295987C65}"/>
              </a:ext>
            </a:extLst>
          </p:cNvPr>
          <p:cNvCxnSpPr/>
          <p:nvPr/>
        </p:nvCxnSpPr>
        <p:spPr>
          <a:xfrm>
            <a:off x="1878622" y="3905900"/>
            <a:ext cx="37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8DACE4-9783-48FD-BB91-89985D370C64}"/>
              </a:ext>
            </a:extLst>
          </p:cNvPr>
          <p:cNvCxnSpPr/>
          <p:nvPr/>
        </p:nvCxnSpPr>
        <p:spPr>
          <a:xfrm flipH="1">
            <a:off x="1957753" y="4046577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2BE6F8-CB3D-48C2-BF36-04DACFED2E40}"/>
              </a:ext>
            </a:extLst>
          </p:cNvPr>
          <p:cNvCxnSpPr/>
          <p:nvPr/>
        </p:nvCxnSpPr>
        <p:spPr>
          <a:xfrm>
            <a:off x="2067657" y="4046577"/>
            <a:ext cx="10990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7E0B4E-51DA-41A7-906D-8299CC8BBAC6}"/>
              </a:ext>
            </a:extLst>
          </p:cNvPr>
          <p:cNvSpPr txBox="1"/>
          <p:nvPr/>
        </p:nvSpPr>
        <p:spPr>
          <a:xfrm>
            <a:off x="1598549" y="4250893"/>
            <a:ext cx="112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chữa</a:t>
            </a:r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45214B-743B-4992-BBA0-5E4BB4595162}"/>
              </a:ext>
            </a:extLst>
          </p:cNvPr>
          <p:cNvSpPr/>
          <p:nvPr/>
        </p:nvSpPr>
        <p:spPr>
          <a:xfrm>
            <a:off x="5055019" y="4466054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endParaRPr lang="en-US" sz="14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E4CC16-F844-476B-AEF7-FD4FEAC178DB}"/>
              </a:ext>
            </a:extLst>
          </p:cNvPr>
          <p:cNvCxnSpPr>
            <a:endCxn id="81" idx="2"/>
          </p:cNvCxnSpPr>
          <p:nvPr/>
        </p:nvCxnSpPr>
        <p:spPr>
          <a:xfrm>
            <a:off x="2264751" y="2532185"/>
            <a:ext cx="2790268" cy="223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4767BD-9906-453B-947D-2C8CACE9CC97}"/>
              </a:ext>
            </a:extLst>
          </p:cNvPr>
          <p:cNvCxnSpPr>
            <a:endCxn id="81" idx="2"/>
          </p:cNvCxnSpPr>
          <p:nvPr/>
        </p:nvCxnSpPr>
        <p:spPr>
          <a:xfrm>
            <a:off x="2256691" y="3905900"/>
            <a:ext cx="2798328" cy="85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FF8450-9936-419C-BEFD-4C0EC19B7047}"/>
              </a:ext>
            </a:extLst>
          </p:cNvPr>
          <p:cNvCxnSpPr>
            <a:endCxn id="37" idx="2"/>
          </p:cNvCxnSpPr>
          <p:nvPr/>
        </p:nvCxnSpPr>
        <p:spPr>
          <a:xfrm>
            <a:off x="2264751" y="2532185"/>
            <a:ext cx="2717513" cy="67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DE99F6-57CD-42CB-87F2-C62FF45DA1B2}"/>
              </a:ext>
            </a:extLst>
          </p:cNvPr>
          <p:cNvCxnSpPr>
            <a:endCxn id="36" idx="6"/>
          </p:cNvCxnSpPr>
          <p:nvPr/>
        </p:nvCxnSpPr>
        <p:spPr>
          <a:xfrm flipH="1" flipV="1">
            <a:off x="6714507" y="2402416"/>
            <a:ext cx="2907207" cy="136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FC060-8567-401C-8D50-AEC2C5385FC9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6714507" y="3210041"/>
            <a:ext cx="2907207" cy="53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6CDDF43-92F7-4625-820F-389E73B5ED62}"/>
              </a:ext>
            </a:extLst>
          </p:cNvPr>
          <p:cNvCxnSpPr>
            <a:endCxn id="38" idx="6"/>
          </p:cNvCxnSpPr>
          <p:nvPr/>
        </p:nvCxnSpPr>
        <p:spPr>
          <a:xfrm flipH="1">
            <a:off x="6769677" y="3765224"/>
            <a:ext cx="2852037" cy="192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516AC9D-3054-4EB1-A162-6CCE18C02151}"/>
              </a:ext>
            </a:extLst>
          </p:cNvPr>
          <p:cNvCxnSpPr>
            <a:endCxn id="81" idx="6"/>
          </p:cNvCxnSpPr>
          <p:nvPr/>
        </p:nvCxnSpPr>
        <p:spPr>
          <a:xfrm flipH="1">
            <a:off x="6787262" y="3765224"/>
            <a:ext cx="2834452" cy="100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C9DE0-A78F-4F28-BD9C-D6D42C34815E}"/>
              </a:ext>
            </a:extLst>
          </p:cNvPr>
          <p:cNvCxnSpPr>
            <a:endCxn id="40" idx="6"/>
          </p:cNvCxnSpPr>
          <p:nvPr/>
        </p:nvCxnSpPr>
        <p:spPr>
          <a:xfrm flipH="1">
            <a:off x="6769676" y="3745523"/>
            <a:ext cx="2852038" cy="176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F817BB-4DD5-4F65-9802-40ED27164CC3}"/>
              </a:ext>
            </a:extLst>
          </p:cNvPr>
          <p:cNvCxnSpPr>
            <a:endCxn id="39" idx="6"/>
          </p:cNvCxnSpPr>
          <p:nvPr/>
        </p:nvCxnSpPr>
        <p:spPr>
          <a:xfrm flipH="1">
            <a:off x="6769675" y="3765224"/>
            <a:ext cx="2852039" cy="255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9DCB29E-E04A-45C3-B310-2692553E1FD5}"/>
              </a:ext>
            </a:extLst>
          </p:cNvPr>
          <p:cNvSpPr/>
          <p:nvPr/>
        </p:nvSpPr>
        <p:spPr>
          <a:xfrm>
            <a:off x="7062915" y="6024953"/>
            <a:ext cx="1732243" cy="5991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FE067E-8767-49E3-8B31-830DCE13525E}"/>
              </a:ext>
            </a:extLst>
          </p:cNvPr>
          <p:cNvCxnSpPr>
            <a:endCxn id="41" idx="0"/>
          </p:cNvCxnSpPr>
          <p:nvPr/>
        </p:nvCxnSpPr>
        <p:spPr>
          <a:xfrm flipH="1">
            <a:off x="7929037" y="3789502"/>
            <a:ext cx="1692677" cy="22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27" grpId="0" animBg="1"/>
      <p:bldP spid="32" grpId="0"/>
      <p:bldP spid="34" grpId="0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7" grpId="0"/>
      <p:bldP spid="81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266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Giới thiệu nghiệp vụ sửa xe tại cửa hàng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&amp; thiết kế hệ thống quản lý sửa chữa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ngày bán hàng thảnh thơi của chủ shop...với mobile</dc:title>
  <dc:creator>Admin</dc:creator>
  <cp:lastModifiedBy>BUI TIEN DAT 20183880</cp:lastModifiedBy>
  <cp:revision>183</cp:revision>
  <dcterms:created xsi:type="dcterms:W3CDTF">2019-05-29T03:24:01Z</dcterms:created>
  <dcterms:modified xsi:type="dcterms:W3CDTF">2021-11-21T16:41:29Z</dcterms:modified>
</cp:coreProperties>
</file>