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6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8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F368E36-7DDF-42EC-BCEF-711642004733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407BE54-727C-47BC-B25B-B754577629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521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B276-FE6D-402B-887A-EEBE9B963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FFB55-3ED7-4A86-8B14-7B209183A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CHO THUÊ XE TỰ LÁI TRÊN NỀN TẢNG WEB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B74E2-F1C7-46BA-B1C4-42010EB1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484094"/>
            <a:ext cx="2994511" cy="2994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74CD41-7CD3-47B2-BFC3-AD572B38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00" y="3484094"/>
            <a:ext cx="2649066" cy="26825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0A3795-E9D7-46D7-B6BF-701F94AEC17F}"/>
              </a:ext>
            </a:extLst>
          </p:cNvPr>
          <p:cNvSpPr/>
          <p:nvPr/>
        </p:nvSpPr>
        <p:spPr>
          <a:xfrm>
            <a:off x="4695568" y="3777734"/>
            <a:ext cx="3237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  <a:latin typeface="BabyDoll" panose="02000500000000000000" pitchFamily="2" charset="0"/>
                <a:cs typeface="Arial" panose="020B0604020202020204" pitchFamily="34" charset="0"/>
              </a:rPr>
              <a:t>MICAR</a:t>
            </a:r>
          </a:p>
        </p:txBody>
      </p:sp>
    </p:spTree>
    <p:extLst>
      <p:ext uri="{BB962C8B-B14F-4D97-AF65-F5344CB8AC3E}">
        <p14:creationId xmlns:p14="http://schemas.microsoft.com/office/powerpoint/2010/main" val="211972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EF1C-A140-4982-89A0-7C38C779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547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MỤC TIÊU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3793-8FAA-4575-83E5-AE359BF9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044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ividen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674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BabyDoll</vt:lpstr>
      <vt:lpstr>Gill Sans MT</vt:lpstr>
      <vt:lpstr>Wingdings 2</vt:lpstr>
      <vt:lpstr>Dividend</vt:lpstr>
      <vt:lpstr>ĐỒ ÁN TỐT NGHIỆP</vt:lpstr>
      <vt:lpstr>MỤC TIÊU ĐỀ TÀI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Administrator</dc:creator>
  <cp:lastModifiedBy>Administrator</cp:lastModifiedBy>
  <cp:revision>4</cp:revision>
  <dcterms:created xsi:type="dcterms:W3CDTF">2021-06-15T06:46:23Z</dcterms:created>
  <dcterms:modified xsi:type="dcterms:W3CDTF">2021-06-15T18:00:34Z</dcterms:modified>
</cp:coreProperties>
</file>