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4"/>
  </p:sldMasterIdLst>
  <p:notesMasterIdLst>
    <p:notesMasterId r:id="rId15"/>
  </p:notesMasterIdLst>
  <p:handoutMasterIdLst>
    <p:handoutMasterId r:id="rId16"/>
  </p:handoutMasterIdLst>
  <p:sldIdLst>
    <p:sldId id="270" r:id="rId5"/>
    <p:sldId id="271" r:id="rId6"/>
    <p:sldId id="257" r:id="rId7"/>
    <p:sldId id="265" r:id="rId8"/>
    <p:sldId id="325" r:id="rId9"/>
    <p:sldId id="326" r:id="rId10"/>
    <p:sldId id="327" r:id="rId11"/>
    <p:sldId id="328" r:id="rId12"/>
    <p:sldId id="329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66" d="100"/>
          <a:sy n="66" d="100"/>
        </p:scale>
        <p:origin x="12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** Kei **" userId="77b92e4702836b5c" providerId="LiveId" clId="{DE38D4BC-8047-4736-B557-00918E699541}"/>
    <pc:docChg chg="undo custSel addSld delSld modSld">
      <pc:chgData name="** Kei **" userId="77b92e4702836b5c" providerId="LiveId" clId="{DE38D4BC-8047-4736-B557-00918E699541}" dt="2022-06-14T16:38:21.295" v="1544" actId="20577"/>
      <pc:docMkLst>
        <pc:docMk/>
      </pc:docMkLst>
      <pc:sldChg chg="modSp mod">
        <pc:chgData name="** Kei **" userId="77b92e4702836b5c" providerId="LiveId" clId="{DE38D4BC-8047-4736-B557-00918E699541}" dt="2022-06-14T16:26:39.695" v="219" actId="20577"/>
        <pc:sldMkLst>
          <pc:docMk/>
          <pc:sldMk cId="743172911" sldId="257"/>
        </pc:sldMkLst>
        <pc:spChg chg="mod">
          <ac:chgData name="** Kei **" userId="77b92e4702836b5c" providerId="LiveId" clId="{DE38D4BC-8047-4736-B557-00918E699541}" dt="2022-06-14T16:25:28.175" v="146" actId="20577"/>
          <ac:spMkLst>
            <pc:docMk/>
            <pc:sldMk cId="743172911" sldId="257"/>
            <ac:spMk id="11" creationId="{FF8BDF70-CFA6-4031-86B7-31F910D8115D}"/>
          </ac:spMkLst>
        </pc:spChg>
        <pc:spChg chg="mod">
          <ac:chgData name="** Kei **" userId="77b92e4702836b5c" providerId="LiveId" clId="{DE38D4BC-8047-4736-B557-00918E699541}" dt="2022-06-14T16:26:39.695" v="219" actId="20577"/>
          <ac:spMkLst>
            <pc:docMk/>
            <pc:sldMk cId="743172911" sldId="257"/>
            <ac:spMk id="12" creationId="{A4ACF486-B7D8-4A5A-B633-83527A2F99E2}"/>
          </ac:spMkLst>
        </pc:spChg>
      </pc:sldChg>
      <pc:sldChg chg="del">
        <pc:chgData name="** Kei **" userId="77b92e4702836b5c" providerId="LiveId" clId="{DE38D4BC-8047-4736-B557-00918E699541}" dt="2022-06-14T16:32:18.029" v="953" actId="47"/>
        <pc:sldMkLst>
          <pc:docMk/>
          <pc:sldMk cId="64084651" sldId="261"/>
        </pc:sldMkLst>
      </pc:sldChg>
      <pc:sldChg chg="modSp mod">
        <pc:chgData name="** Kei **" userId="77b92e4702836b5c" providerId="LiveId" clId="{DE38D4BC-8047-4736-B557-00918E699541}" dt="2022-06-14T16:29:24.101" v="493" actId="20577"/>
        <pc:sldMkLst>
          <pc:docMk/>
          <pc:sldMk cId="292364014" sldId="265"/>
        </pc:sldMkLst>
        <pc:spChg chg="mod">
          <ac:chgData name="** Kei **" userId="77b92e4702836b5c" providerId="LiveId" clId="{DE38D4BC-8047-4736-B557-00918E699541}" dt="2022-06-14T16:27:48.210" v="255" actId="20577"/>
          <ac:spMkLst>
            <pc:docMk/>
            <pc:sldMk cId="292364014" sldId="265"/>
            <ac:spMk id="3" creationId="{9EF27CAA-32BA-4E6B-B8C0-1A481E08E81D}"/>
          </ac:spMkLst>
        </pc:spChg>
        <pc:spChg chg="mod">
          <ac:chgData name="** Kei **" userId="77b92e4702836b5c" providerId="LiveId" clId="{DE38D4BC-8047-4736-B557-00918E699541}" dt="2022-06-14T16:29:24.101" v="493" actId="20577"/>
          <ac:spMkLst>
            <pc:docMk/>
            <pc:sldMk cId="292364014" sldId="265"/>
            <ac:spMk id="4" creationId="{59563378-38F8-4CB3-AF99-2C56FCF55404}"/>
          </ac:spMkLst>
        </pc:spChg>
      </pc:sldChg>
      <pc:sldChg chg="del">
        <pc:chgData name="** Kei **" userId="77b92e4702836b5c" providerId="LiveId" clId="{DE38D4BC-8047-4736-B557-00918E699541}" dt="2022-06-14T16:32:19.944" v="961" actId="47"/>
        <pc:sldMkLst>
          <pc:docMk/>
          <pc:sldMk cId="2751358436" sldId="266"/>
        </pc:sldMkLst>
      </pc:sldChg>
      <pc:sldChg chg="modSp mod">
        <pc:chgData name="** Kei **" userId="77b92e4702836b5c" providerId="LiveId" clId="{DE38D4BC-8047-4736-B557-00918E699541}" dt="2022-06-14T16:25:16.587" v="92" actId="20577"/>
        <pc:sldMkLst>
          <pc:docMk/>
          <pc:sldMk cId="1850899118" sldId="271"/>
        </pc:sldMkLst>
        <pc:spChg chg="mod">
          <ac:chgData name="** Kei **" userId="77b92e4702836b5c" providerId="LiveId" clId="{DE38D4BC-8047-4736-B557-00918E699541}" dt="2022-06-14T16:25:16.587" v="92" actId="20577"/>
          <ac:spMkLst>
            <pc:docMk/>
            <pc:sldMk cId="1850899118" sldId="271"/>
            <ac:spMk id="2" creationId="{B88898E0-30FF-4956-A658-42E15A83164B}"/>
          </ac:spMkLst>
        </pc:spChg>
      </pc:sldChg>
      <pc:sldChg chg="del">
        <pc:chgData name="** Kei **" userId="77b92e4702836b5c" providerId="LiveId" clId="{DE38D4BC-8047-4736-B557-00918E699541}" dt="2022-06-14T16:32:18.896" v="954" actId="47"/>
        <pc:sldMkLst>
          <pc:docMk/>
          <pc:sldMk cId="1049151248" sldId="272"/>
        </pc:sldMkLst>
      </pc:sldChg>
      <pc:sldChg chg="del">
        <pc:chgData name="** Kei **" userId="77b92e4702836b5c" providerId="LiveId" clId="{DE38D4BC-8047-4736-B557-00918E699541}" dt="2022-06-14T16:32:19.325" v="957" actId="47"/>
        <pc:sldMkLst>
          <pc:docMk/>
          <pc:sldMk cId="189013712" sldId="273"/>
        </pc:sldMkLst>
      </pc:sldChg>
      <pc:sldChg chg="del">
        <pc:chgData name="** Kei **" userId="77b92e4702836b5c" providerId="LiveId" clId="{DE38D4BC-8047-4736-B557-00918E699541}" dt="2022-06-14T16:32:19.458" v="958" actId="47"/>
        <pc:sldMkLst>
          <pc:docMk/>
          <pc:sldMk cId="4276280769" sldId="274"/>
        </pc:sldMkLst>
      </pc:sldChg>
      <pc:sldChg chg="del">
        <pc:chgData name="** Kei **" userId="77b92e4702836b5c" providerId="LiveId" clId="{DE38D4BC-8047-4736-B557-00918E699541}" dt="2022-06-14T16:32:19.602" v="959" actId="47"/>
        <pc:sldMkLst>
          <pc:docMk/>
          <pc:sldMk cId="2798958618" sldId="275"/>
        </pc:sldMkLst>
      </pc:sldChg>
      <pc:sldChg chg="del">
        <pc:chgData name="** Kei **" userId="77b92e4702836b5c" providerId="LiveId" clId="{DE38D4BC-8047-4736-B557-00918E699541}" dt="2022-06-14T16:32:19.763" v="960" actId="47"/>
        <pc:sldMkLst>
          <pc:docMk/>
          <pc:sldMk cId="3271642841" sldId="277"/>
        </pc:sldMkLst>
      </pc:sldChg>
      <pc:sldChg chg="del">
        <pc:chgData name="** Kei **" userId="77b92e4702836b5c" providerId="LiveId" clId="{DE38D4BC-8047-4736-B557-00918E699541}" dt="2022-06-14T16:32:19.017" v="955" actId="47"/>
        <pc:sldMkLst>
          <pc:docMk/>
          <pc:sldMk cId="2184276877" sldId="278"/>
        </pc:sldMkLst>
      </pc:sldChg>
      <pc:sldChg chg="del">
        <pc:chgData name="** Kei **" userId="77b92e4702836b5c" providerId="LiveId" clId="{DE38D4BC-8047-4736-B557-00918E699541}" dt="2022-06-14T16:32:19.165" v="956" actId="47"/>
        <pc:sldMkLst>
          <pc:docMk/>
          <pc:sldMk cId="1857254901" sldId="279"/>
        </pc:sldMkLst>
      </pc:sldChg>
      <pc:sldChg chg="del">
        <pc:chgData name="** Kei **" userId="77b92e4702836b5c" providerId="LiveId" clId="{DE38D4BC-8047-4736-B557-00918E699541}" dt="2022-06-14T16:32:20.680" v="962" actId="47"/>
        <pc:sldMkLst>
          <pc:docMk/>
          <pc:sldMk cId="326403202" sldId="280"/>
        </pc:sldMkLst>
      </pc:sldChg>
      <pc:sldChg chg="del">
        <pc:chgData name="** Kei **" userId="77b92e4702836b5c" providerId="LiveId" clId="{DE38D4BC-8047-4736-B557-00918E699541}" dt="2022-06-14T16:32:20.840" v="963" actId="47"/>
        <pc:sldMkLst>
          <pc:docMk/>
          <pc:sldMk cId="2230400741" sldId="281"/>
        </pc:sldMkLst>
      </pc:sldChg>
      <pc:sldChg chg="del">
        <pc:chgData name="** Kei **" userId="77b92e4702836b5c" providerId="LiveId" clId="{DE38D4BC-8047-4736-B557-00918E699541}" dt="2022-06-14T16:32:20.985" v="964" actId="47"/>
        <pc:sldMkLst>
          <pc:docMk/>
          <pc:sldMk cId="394207465" sldId="282"/>
        </pc:sldMkLst>
      </pc:sldChg>
      <pc:sldChg chg="del">
        <pc:chgData name="** Kei **" userId="77b92e4702836b5c" providerId="LiveId" clId="{DE38D4BC-8047-4736-B557-00918E699541}" dt="2022-06-14T16:32:21.135" v="965" actId="47"/>
        <pc:sldMkLst>
          <pc:docMk/>
          <pc:sldMk cId="1542884587" sldId="283"/>
        </pc:sldMkLst>
      </pc:sldChg>
      <pc:sldChg chg="del">
        <pc:chgData name="** Kei **" userId="77b92e4702836b5c" providerId="LiveId" clId="{DE38D4BC-8047-4736-B557-00918E699541}" dt="2022-06-14T16:32:21.295" v="966" actId="47"/>
        <pc:sldMkLst>
          <pc:docMk/>
          <pc:sldMk cId="2088282526" sldId="284"/>
        </pc:sldMkLst>
      </pc:sldChg>
      <pc:sldChg chg="del">
        <pc:chgData name="** Kei **" userId="77b92e4702836b5c" providerId="LiveId" clId="{DE38D4BC-8047-4736-B557-00918E699541}" dt="2022-06-14T16:32:21.487" v="967" actId="47"/>
        <pc:sldMkLst>
          <pc:docMk/>
          <pc:sldMk cId="836461206" sldId="285"/>
        </pc:sldMkLst>
      </pc:sldChg>
      <pc:sldChg chg="del">
        <pc:chgData name="** Kei **" userId="77b92e4702836b5c" providerId="LiveId" clId="{DE38D4BC-8047-4736-B557-00918E699541}" dt="2022-06-14T16:32:21.633" v="968" actId="47"/>
        <pc:sldMkLst>
          <pc:docMk/>
          <pc:sldMk cId="2838650062" sldId="286"/>
        </pc:sldMkLst>
      </pc:sldChg>
      <pc:sldChg chg="del">
        <pc:chgData name="** Kei **" userId="77b92e4702836b5c" providerId="LiveId" clId="{DE38D4BC-8047-4736-B557-00918E699541}" dt="2022-06-14T16:32:21.771" v="969" actId="47"/>
        <pc:sldMkLst>
          <pc:docMk/>
          <pc:sldMk cId="2793299949" sldId="287"/>
        </pc:sldMkLst>
      </pc:sldChg>
      <pc:sldChg chg="del">
        <pc:chgData name="** Kei **" userId="77b92e4702836b5c" providerId="LiveId" clId="{DE38D4BC-8047-4736-B557-00918E699541}" dt="2022-06-14T16:32:21.936" v="970" actId="47"/>
        <pc:sldMkLst>
          <pc:docMk/>
          <pc:sldMk cId="3180148431" sldId="288"/>
        </pc:sldMkLst>
      </pc:sldChg>
      <pc:sldChg chg="del">
        <pc:chgData name="** Kei **" userId="77b92e4702836b5c" providerId="LiveId" clId="{DE38D4BC-8047-4736-B557-00918E699541}" dt="2022-06-14T16:32:22.081" v="971" actId="47"/>
        <pc:sldMkLst>
          <pc:docMk/>
          <pc:sldMk cId="3937821442" sldId="289"/>
        </pc:sldMkLst>
      </pc:sldChg>
      <pc:sldChg chg="del">
        <pc:chgData name="** Kei **" userId="77b92e4702836b5c" providerId="LiveId" clId="{DE38D4BC-8047-4736-B557-00918E699541}" dt="2022-06-14T16:32:22.233" v="972" actId="47"/>
        <pc:sldMkLst>
          <pc:docMk/>
          <pc:sldMk cId="3676502894" sldId="290"/>
        </pc:sldMkLst>
      </pc:sldChg>
      <pc:sldChg chg="del">
        <pc:chgData name="** Kei **" userId="77b92e4702836b5c" providerId="LiveId" clId="{DE38D4BC-8047-4736-B557-00918E699541}" dt="2022-06-14T16:32:23.102" v="973" actId="47"/>
        <pc:sldMkLst>
          <pc:docMk/>
          <pc:sldMk cId="2503282840" sldId="291"/>
        </pc:sldMkLst>
      </pc:sldChg>
      <pc:sldChg chg="del">
        <pc:chgData name="** Kei **" userId="77b92e4702836b5c" providerId="LiveId" clId="{DE38D4BC-8047-4736-B557-00918E699541}" dt="2022-06-14T16:32:23.295" v="974" actId="47"/>
        <pc:sldMkLst>
          <pc:docMk/>
          <pc:sldMk cId="97362296" sldId="293"/>
        </pc:sldMkLst>
      </pc:sldChg>
      <pc:sldChg chg="del">
        <pc:chgData name="** Kei **" userId="77b92e4702836b5c" providerId="LiveId" clId="{DE38D4BC-8047-4736-B557-00918E699541}" dt="2022-06-14T16:32:23.930" v="975" actId="47"/>
        <pc:sldMkLst>
          <pc:docMk/>
          <pc:sldMk cId="385880072" sldId="294"/>
        </pc:sldMkLst>
      </pc:sldChg>
      <pc:sldChg chg="del">
        <pc:chgData name="** Kei **" userId="77b92e4702836b5c" providerId="LiveId" clId="{DE38D4BC-8047-4736-B557-00918E699541}" dt="2022-06-14T16:32:25.116" v="976" actId="47"/>
        <pc:sldMkLst>
          <pc:docMk/>
          <pc:sldMk cId="1008846332" sldId="295"/>
        </pc:sldMkLst>
      </pc:sldChg>
      <pc:sldChg chg="del">
        <pc:chgData name="** Kei **" userId="77b92e4702836b5c" providerId="LiveId" clId="{DE38D4BC-8047-4736-B557-00918E699541}" dt="2022-06-14T16:32:25.268" v="977" actId="47"/>
        <pc:sldMkLst>
          <pc:docMk/>
          <pc:sldMk cId="1376315745" sldId="296"/>
        </pc:sldMkLst>
      </pc:sldChg>
      <pc:sldChg chg="del">
        <pc:chgData name="** Kei **" userId="77b92e4702836b5c" providerId="LiveId" clId="{DE38D4BC-8047-4736-B557-00918E699541}" dt="2022-06-14T16:32:25.428" v="978" actId="47"/>
        <pc:sldMkLst>
          <pc:docMk/>
          <pc:sldMk cId="3938424963" sldId="297"/>
        </pc:sldMkLst>
      </pc:sldChg>
      <pc:sldChg chg="del">
        <pc:chgData name="** Kei **" userId="77b92e4702836b5c" providerId="LiveId" clId="{DE38D4BC-8047-4736-B557-00918E699541}" dt="2022-06-14T16:32:25.576" v="979" actId="47"/>
        <pc:sldMkLst>
          <pc:docMk/>
          <pc:sldMk cId="1297747546" sldId="298"/>
        </pc:sldMkLst>
      </pc:sldChg>
      <pc:sldChg chg="del">
        <pc:chgData name="** Kei **" userId="77b92e4702836b5c" providerId="LiveId" clId="{DE38D4BC-8047-4736-B557-00918E699541}" dt="2022-06-14T16:32:25.723" v="980" actId="47"/>
        <pc:sldMkLst>
          <pc:docMk/>
          <pc:sldMk cId="2531696888" sldId="299"/>
        </pc:sldMkLst>
      </pc:sldChg>
      <pc:sldChg chg="del">
        <pc:chgData name="** Kei **" userId="77b92e4702836b5c" providerId="LiveId" clId="{DE38D4BC-8047-4736-B557-00918E699541}" dt="2022-06-14T16:32:25.884" v="981" actId="47"/>
        <pc:sldMkLst>
          <pc:docMk/>
          <pc:sldMk cId="3833043453" sldId="300"/>
        </pc:sldMkLst>
      </pc:sldChg>
      <pc:sldChg chg="del">
        <pc:chgData name="** Kei **" userId="77b92e4702836b5c" providerId="LiveId" clId="{DE38D4BC-8047-4736-B557-00918E699541}" dt="2022-06-14T16:32:26.030" v="982" actId="47"/>
        <pc:sldMkLst>
          <pc:docMk/>
          <pc:sldMk cId="985594209" sldId="301"/>
        </pc:sldMkLst>
      </pc:sldChg>
      <pc:sldChg chg="del">
        <pc:chgData name="** Kei **" userId="77b92e4702836b5c" providerId="LiveId" clId="{DE38D4BC-8047-4736-B557-00918E699541}" dt="2022-06-14T16:32:26.211" v="983" actId="47"/>
        <pc:sldMkLst>
          <pc:docMk/>
          <pc:sldMk cId="1683393214" sldId="302"/>
        </pc:sldMkLst>
      </pc:sldChg>
      <pc:sldChg chg="del">
        <pc:chgData name="** Kei **" userId="77b92e4702836b5c" providerId="LiveId" clId="{DE38D4BC-8047-4736-B557-00918E699541}" dt="2022-06-14T16:32:26.458" v="984" actId="47"/>
        <pc:sldMkLst>
          <pc:docMk/>
          <pc:sldMk cId="3102541207" sldId="303"/>
        </pc:sldMkLst>
      </pc:sldChg>
      <pc:sldChg chg="del">
        <pc:chgData name="** Kei **" userId="77b92e4702836b5c" providerId="LiveId" clId="{DE38D4BC-8047-4736-B557-00918E699541}" dt="2022-06-14T16:32:26.851" v="985" actId="47"/>
        <pc:sldMkLst>
          <pc:docMk/>
          <pc:sldMk cId="145401147" sldId="304"/>
        </pc:sldMkLst>
      </pc:sldChg>
      <pc:sldChg chg="del">
        <pc:chgData name="** Kei **" userId="77b92e4702836b5c" providerId="LiveId" clId="{DE38D4BC-8047-4736-B557-00918E699541}" dt="2022-06-14T16:32:27.642" v="990" actId="47"/>
        <pc:sldMkLst>
          <pc:docMk/>
          <pc:sldMk cId="4056302236" sldId="305"/>
        </pc:sldMkLst>
      </pc:sldChg>
      <pc:sldChg chg="del">
        <pc:chgData name="** Kei **" userId="77b92e4702836b5c" providerId="LiveId" clId="{DE38D4BC-8047-4736-B557-00918E699541}" dt="2022-06-14T16:32:26.997" v="986" actId="47"/>
        <pc:sldMkLst>
          <pc:docMk/>
          <pc:sldMk cId="2560903523" sldId="306"/>
        </pc:sldMkLst>
      </pc:sldChg>
      <pc:sldChg chg="del">
        <pc:chgData name="** Kei **" userId="77b92e4702836b5c" providerId="LiveId" clId="{DE38D4BC-8047-4736-B557-00918E699541}" dt="2022-06-14T16:32:27.171" v="987" actId="47"/>
        <pc:sldMkLst>
          <pc:docMk/>
          <pc:sldMk cId="4278586209" sldId="307"/>
        </pc:sldMkLst>
      </pc:sldChg>
      <pc:sldChg chg="del">
        <pc:chgData name="** Kei **" userId="77b92e4702836b5c" providerId="LiveId" clId="{DE38D4BC-8047-4736-B557-00918E699541}" dt="2022-06-14T16:32:27.348" v="988" actId="47"/>
        <pc:sldMkLst>
          <pc:docMk/>
          <pc:sldMk cId="3441539226" sldId="308"/>
        </pc:sldMkLst>
      </pc:sldChg>
      <pc:sldChg chg="del">
        <pc:chgData name="** Kei **" userId="77b92e4702836b5c" providerId="LiveId" clId="{DE38D4BC-8047-4736-B557-00918E699541}" dt="2022-06-14T16:32:27.493" v="989" actId="47"/>
        <pc:sldMkLst>
          <pc:docMk/>
          <pc:sldMk cId="4222828681" sldId="309"/>
        </pc:sldMkLst>
      </pc:sldChg>
      <pc:sldChg chg="del">
        <pc:chgData name="** Kei **" userId="77b92e4702836b5c" providerId="LiveId" clId="{DE38D4BC-8047-4736-B557-00918E699541}" dt="2022-06-14T16:32:27.782" v="991" actId="47"/>
        <pc:sldMkLst>
          <pc:docMk/>
          <pc:sldMk cId="2629548164" sldId="310"/>
        </pc:sldMkLst>
      </pc:sldChg>
      <pc:sldChg chg="del">
        <pc:chgData name="** Kei **" userId="77b92e4702836b5c" providerId="LiveId" clId="{DE38D4BC-8047-4736-B557-00918E699541}" dt="2022-06-14T16:32:27.950" v="992" actId="47"/>
        <pc:sldMkLst>
          <pc:docMk/>
          <pc:sldMk cId="1579224734" sldId="311"/>
        </pc:sldMkLst>
      </pc:sldChg>
      <pc:sldChg chg="del">
        <pc:chgData name="** Kei **" userId="77b92e4702836b5c" providerId="LiveId" clId="{DE38D4BC-8047-4736-B557-00918E699541}" dt="2022-06-14T16:32:28.109" v="993" actId="47"/>
        <pc:sldMkLst>
          <pc:docMk/>
          <pc:sldMk cId="1973744577" sldId="312"/>
        </pc:sldMkLst>
      </pc:sldChg>
      <pc:sldChg chg="del">
        <pc:chgData name="** Kei **" userId="77b92e4702836b5c" providerId="LiveId" clId="{DE38D4BC-8047-4736-B557-00918E699541}" dt="2022-06-14T16:32:28.274" v="994" actId="47"/>
        <pc:sldMkLst>
          <pc:docMk/>
          <pc:sldMk cId="1377131234" sldId="313"/>
        </pc:sldMkLst>
      </pc:sldChg>
      <pc:sldChg chg="del">
        <pc:chgData name="** Kei **" userId="77b92e4702836b5c" providerId="LiveId" clId="{DE38D4BC-8047-4736-B557-00918E699541}" dt="2022-06-14T16:32:28.437" v="995" actId="47"/>
        <pc:sldMkLst>
          <pc:docMk/>
          <pc:sldMk cId="3106025364" sldId="314"/>
        </pc:sldMkLst>
      </pc:sldChg>
      <pc:sldChg chg="del">
        <pc:chgData name="** Kei **" userId="77b92e4702836b5c" providerId="LiveId" clId="{DE38D4BC-8047-4736-B557-00918E699541}" dt="2022-06-14T16:32:28.776" v="997" actId="47"/>
        <pc:sldMkLst>
          <pc:docMk/>
          <pc:sldMk cId="819209413" sldId="316"/>
        </pc:sldMkLst>
      </pc:sldChg>
      <pc:sldChg chg="del">
        <pc:chgData name="** Kei **" userId="77b92e4702836b5c" providerId="LiveId" clId="{DE38D4BC-8047-4736-B557-00918E699541}" dt="2022-06-14T16:32:28.955" v="998" actId="47"/>
        <pc:sldMkLst>
          <pc:docMk/>
          <pc:sldMk cId="2619470085" sldId="317"/>
        </pc:sldMkLst>
      </pc:sldChg>
      <pc:sldChg chg="del">
        <pc:chgData name="** Kei **" userId="77b92e4702836b5c" providerId="LiveId" clId="{DE38D4BC-8047-4736-B557-00918E699541}" dt="2022-06-14T16:32:28.604" v="996" actId="47"/>
        <pc:sldMkLst>
          <pc:docMk/>
          <pc:sldMk cId="148703472" sldId="318"/>
        </pc:sldMkLst>
      </pc:sldChg>
      <pc:sldChg chg="del">
        <pc:chgData name="** Kei **" userId="77b92e4702836b5c" providerId="LiveId" clId="{DE38D4BC-8047-4736-B557-00918E699541}" dt="2022-06-14T16:32:29.279" v="1000" actId="47"/>
        <pc:sldMkLst>
          <pc:docMk/>
          <pc:sldMk cId="2562915589" sldId="320"/>
        </pc:sldMkLst>
      </pc:sldChg>
      <pc:sldChg chg="del">
        <pc:chgData name="** Kei **" userId="77b92e4702836b5c" providerId="LiveId" clId="{DE38D4BC-8047-4736-B557-00918E699541}" dt="2022-06-14T16:32:29.122" v="999" actId="47"/>
        <pc:sldMkLst>
          <pc:docMk/>
          <pc:sldMk cId="384205960" sldId="321"/>
        </pc:sldMkLst>
      </pc:sldChg>
      <pc:sldChg chg="del">
        <pc:chgData name="** Kei **" userId="77b92e4702836b5c" providerId="LiveId" clId="{DE38D4BC-8047-4736-B557-00918E699541}" dt="2022-06-14T16:32:29.617" v="1002" actId="47"/>
        <pc:sldMkLst>
          <pc:docMk/>
          <pc:sldMk cId="1858206182" sldId="322"/>
        </pc:sldMkLst>
      </pc:sldChg>
      <pc:sldChg chg="del">
        <pc:chgData name="** Kei **" userId="77b92e4702836b5c" providerId="LiveId" clId="{DE38D4BC-8047-4736-B557-00918E699541}" dt="2022-06-14T16:32:29.797" v="1003" actId="47"/>
        <pc:sldMkLst>
          <pc:docMk/>
          <pc:sldMk cId="3646314377" sldId="323"/>
        </pc:sldMkLst>
      </pc:sldChg>
      <pc:sldChg chg="del">
        <pc:chgData name="** Kei **" userId="77b92e4702836b5c" providerId="LiveId" clId="{DE38D4BC-8047-4736-B557-00918E699541}" dt="2022-06-14T16:32:29.438" v="1001" actId="47"/>
        <pc:sldMkLst>
          <pc:docMk/>
          <pc:sldMk cId="136456868" sldId="324"/>
        </pc:sldMkLst>
      </pc:sldChg>
      <pc:sldChg chg="modSp add mod">
        <pc:chgData name="** Kei **" userId="77b92e4702836b5c" providerId="LiveId" clId="{DE38D4BC-8047-4736-B557-00918E699541}" dt="2022-06-14T16:38:21.295" v="1544" actId="20577"/>
        <pc:sldMkLst>
          <pc:docMk/>
          <pc:sldMk cId="2798642892" sldId="325"/>
        </pc:sldMkLst>
        <pc:spChg chg="mod">
          <ac:chgData name="** Kei **" userId="77b92e4702836b5c" providerId="LiveId" clId="{DE38D4BC-8047-4736-B557-00918E699541}" dt="2022-06-14T16:29:41.498" v="548" actId="20577"/>
          <ac:spMkLst>
            <pc:docMk/>
            <pc:sldMk cId="2798642892" sldId="325"/>
            <ac:spMk id="3" creationId="{9EF27CAA-32BA-4E6B-B8C0-1A481E08E81D}"/>
          </ac:spMkLst>
        </pc:spChg>
        <pc:spChg chg="mod">
          <ac:chgData name="** Kei **" userId="77b92e4702836b5c" providerId="LiveId" clId="{DE38D4BC-8047-4736-B557-00918E699541}" dt="2022-06-14T16:38:21.295" v="1544" actId="20577"/>
          <ac:spMkLst>
            <pc:docMk/>
            <pc:sldMk cId="2798642892" sldId="325"/>
            <ac:spMk id="4" creationId="{59563378-38F8-4CB3-AF99-2C56FCF55404}"/>
          </ac:spMkLst>
        </pc:spChg>
      </pc:sldChg>
      <pc:sldChg chg="addSp delSp modSp new mod">
        <pc:chgData name="** Kei **" userId="77b92e4702836b5c" providerId="LiveId" clId="{DE38D4BC-8047-4736-B557-00918E699541}" dt="2022-06-14T16:33:25.653" v="1065" actId="22"/>
        <pc:sldMkLst>
          <pc:docMk/>
          <pc:sldMk cId="1544015091" sldId="326"/>
        </pc:sldMkLst>
        <pc:spChg chg="mod">
          <ac:chgData name="** Kei **" userId="77b92e4702836b5c" providerId="LiveId" clId="{DE38D4BC-8047-4736-B557-00918E699541}" dt="2022-06-14T16:33:02.769" v="1064" actId="20577"/>
          <ac:spMkLst>
            <pc:docMk/>
            <pc:sldMk cId="1544015091" sldId="326"/>
            <ac:spMk id="3" creationId="{C0B96998-F5A1-3BD9-39CE-F6C3DC97A445}"/>
          </ac:spMkLst>
        </pc:spChg>
        <pc:spChg chg="del">
          <ac:chgData name="** Kei **" userId="77b92e4702836b5c" providerId="LiveId" clId="{DE38D4BC-8047-4736-B557-00918E699541}" dt="2022-06-14T16:33:25.653" v="1065" actId="22"/>
          <ac:spMkLst>
            <pc:docMk/>
            <pc:sldMk cId="1544015091" sldId="326"/>
            <ac:spMk id="4" creationId="{C714191A-5A49-6F07-47E2-F03BDB23862A}"/>
          </ac:spMkLst>
        </pc:spChg>
        <pc:picChg chg="add mod ord">
          <ac:chgData name="** Kei **" userId="77b92e4702836b5c" providerId="LiveId" clId="{DE38D4BC-8047-4736-B557-00918E699541}" dt="2022-06-14T16:33:25.653" v="1065" actId="22"/>
          <ac:picMkLst>
            <pc:docMk/>
            <pc:sldMk cId="1544015091" sldId="326"/>
            <ac:picMk id="6" creationId="{8DABA225-EE05-7F76-6DFD-6FE2C82F5A86}"/>
          </ac:picMkLst>
        </pc:picChg>
      </pc:sldChg>
      <pc:sldChg chg="modSp new mod">
        <pc:chgData name="** Kei **" userId="77b92e4702836b5c" providerId="LiveId" clId="{DE38D4BC-8047-4736-B557-00918E699541}" dt="2022-06-14T16:35:24.170" v="1339" actId="20577"/>
        <pc:sldMkLst>
          <pc:docMk/>
          <pc:sldMk cId="2484684432" sldId="327"/>
        </pc:sldMkLst>
        <pc:spChg chg="mod">
          <ac:chgData name="** Kei **" userId="77b92e4702836b5c" providerId="LiveId" clId="{DE38D4BC-8047-4736-B557-00918E699541}" dt="2022-06-14T16:33:46.233" v="1093" actId="20577"/>
          <ac:spMkLst>
            <pc:docMk/>
            <pc:sldMk cId="2484684432" sldId="327"/>
            <ac:spMk id="3" creationId="{7650C365-F2C0-CA80-A434-9BD7831B3FC0}"/>
          </ac:spMkLst>
        </pc:spChg>
        <pc:spChg chg="mod">
          <ac:chgData name="** Kei **" userId="77b92e4702836b5c" providerId="LiveId" clId="{DE38D4BC-8047-4736-B557-00918E699541}" dt="2022-06-14T16:35:24.170" v="1339" actId="20577"/>
          <ac:spMkLst>
            <pc:docMk/>
            <pc:sldMk cId="2484684432" sldId="327"/>
            <ac:spMk id="4" creationId="{72B70494-C991-8821-1D37-92BCCC02143B}"/>
          </ac:spMkLst>
        </pc:spChg>
      </pc:sldChg>
      <pc:sldChg chg="addSp modSp new mod">
        <pc:chgData name="** Kei **" userId="77b92e4702836b5c" providerId="LiveId" clId="{DE38D4BC-8047-4736-B557-00918E699541}" dt="2022-06-14T16:36:19.052" v="1439" actId="1076"/>
        <pc:sldMkLst>
          <pc:docMk/>
          <pc:sldMk cId="2958561475" sldId="328"/>
        </pc:sldMkLst>
        <pc:spChg chg="mod">
          <ac:chgData name="** Kei **" userId="77b92e4702836b5c" providerId="LiveId" clId="{DE38D4BC-8047-4736-B557-00918E699541}" dt="2022-06-14T16:35:35.092" v="1384" actId="20577"/>
          <ac:spMkLst>
            <pc:docMk/>
            <pc:sldMk cId="2958561475" sldId="328"/>
            <ac:spMk id="3" creationId="{8C8BB996-4E1D-0A01-B885-15D980DE37DC}"/>
          </ac:spMkLst>
        </pc:spChg>
        <pc:spChg chg="mod">
          <ac:chgData name="** Kei **" userId="77b92e4702836b5c" providerId="LiveId" clId="{DE38D4BC-8047-4736-B557-00918E699541}" dt="2022-06-14T16:36:15.999" v="1437" actId="20577"/>
          <ac:spMkLst>
            <pc:docMk/>
            <pc:sldMk cId="2958561475" sldId="328"/>
            <ac:spMk id="4" creationId="{9ACE8471-445A-34FF-EF31-D0323876934A}"/>
          </ac:spMkLst>
        </pc:spChg>
        <pc:picChg chg="add mod">
          <ac:chgData name="** Kei **" userId="77b92e4702836b5c" providerId="LiveId" clId="{DE38D4BC-8047-4736-B557-00918E699541}" dt="2022-06-14T16:36:19.052" v="1439" actId="1076"/>
          <ac:picMkLst>
            <pc:docMk/>
            <pc:sldMk cId="2958561475" sldId="328"/>
            <ac:picMk id="6" creationId="{CE787508-BF9D-717D-2DFE-C779404030EC}"/>
          </ac:picMkLst>
        </pc:picChg>
      </pc:sldChg>
      <pc:sldChg chg="addSp modSp new mod">
        <pc:chgData name="** Kei **" userId="77b92e4702836b5c" providerId="LiveId" clId="{DE38D4BC-8047-4736-B557-00918E699541}" dt="2022-06-14T16:37:54.179" v="1542" actId="20577"/>
        <pc:sldMkLst>
          <pc:docMk/>
          <pc:sldMk cId="391835764" sldId="329"/>
        </pc:sldMkLst>
        <pc:spChg chg="mod">
          <ac:chgData name="** Kei **" userId="77b92e4702836b5c" providerId="LiveId" clId="{DE38D4BC-8047-4736-B557-00918E699541}" dt="2022-06-14T16:36:30.469" v="1485" actId="20577"/>
          <ac:spMkLst>
            <pc:docMk/>
            <pc:sldMk cId="391835764" sldId="329"/>
            <ac:spMk id="3" creationId="{E41CC7FB-2F7B-1575-468B-01890C4FD011}"/>
          </ac:spMkLst>
        </pc:spChg>
        <pc:spChg chg="mod">
          <ac:chgData name="** Kei **" userId="77b92e4702836b5c" providerId="LiveId" clId="{DE38D4BC-8047-4736-B557-00918E699541}" dt="2022-06-14T16:37:54.179" v="1542" actId="20577"/>
          <ac:spMkLst>
            <pc:docMk/>
            <pc:sldMk cId="391835764" sldId="329"/>
            <ac:spMk id="4" creationId="{8D9BA665-FC77-BCB6-4249-B136B1699674}"/>
          </ac:spMkLst>
        </pc:spChg>
        <pc:picChg chg="add">
          <ac:chgData name="** Kei **" userId="77b92e4702836b5c" providerId="LiveId" clId="{DE38D4BC-8047-4736-B557-00918E699541}" dt="2022-06-14T16:37:42.661" v="1520" actId="22"/>
          <ac:picMkLst>
            <pc:docMk/>
            <pc:sldMk cId="391835764" sldId="329"/>
            <ac:picMk id="6" creationId="{562BF73F-9670-5DBF-7F4D-5F5EF91F1B42}"/>
          </ac:picMkLst>
        </pc:picChg>
      </pc:sldChg>
      <pc:sldMasterChg chg="delSldLayout">
        <pc:chgData name="** Kei **" userId="77b92e4702836b5c" providerId="LiveId" clId="{DE38D4BC-8047-4736-B557-00918E699541}" dt="2022-06-14T16:32:29.797" v="1003" actId="47"/>
        <pc:sldMasterMkLst>
          <pc:docMk/>
          <pc:sldMasterMk cId="2819895280" sldId="2147483658"/>
        </pc:sldMasterMkLst>
        <pc:sldLayoutChg chg="del">
          <pc:chgData name="** Kei **" userId="77b92e4702836b5c" providerId="LiveId" clId="{DE38D4BC-8047-4736-B557-00918E699541}" dt="2022-06-14T16:32:19.763" v="960" actId="47"/>
          <pc:sldLayoutMkLst>
            <pc:docMk/>
            <pc:sldMasterMk cId="2819895280" sldId="2147483658"/>
            <pc:sldLayoutMk cId="314880910" sldId="2147483674"/>
          </pc:sldLayoutMkLst>
        </pc:sldLayoutChg>
        <pc:sldLayoutChg chg="del">
          <pc:chgData name="** Kei **" userId="77b92e4702836b5c" providerId="LiveId" clId="{DE38D4BC-8047-4736-B557-00918E699541}" dt="2022-06-14T16:32:29.797" v="1003" actId="47"/>
          <pc:sldLayoutMkLst>
            <pc:docMk/>
            <pc:sldMasterMk cId="2819895280" sldId="2147483658"/>
            <pc:sldLayoutMk cId="1617985775" sldId="214748367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5980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C5DD3B49-F775-49FC-ACAD-45B074D1C9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80488" y="2365248"/>
            <a:ext cx="4383024" cy="2127504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880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49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54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6/14/2022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8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653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898E0-30FF-4956-A658-42E15A831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0488" y="2365248"/>
            <a:ext cx="5018602" cy="2127504"/>
          </a:xfrm>
        </p:spPr>
        <p:txBody>
          <a:bodyPr/>
          <a:lstStyle/>
          <a:p>
            <a:r>
              <a:rPr lang="en-US" dirty="0"/>
              <a:t>IOT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899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Text&#10;&#10;Description automatically generated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12" y="317038"/>
            <a:ext cx="2576374" cy="936215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287176" y="1700183"/>
            <a:ext cx="7858533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giám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khoẻ</a:t>
            </a:r>
            <a:endParaRPr lang="en-US" dirty="0"/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413012" y="3978684"/>
            <a:ext cx="8034702" cy="8487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vi-VN" sz="2800" b="0" dirty="0"/>
              <a:t>Các thành viên:</a:t>
            </a:r>
          </a:p>
          <a:p>
            <a:pPr algn="l" rtl="0" fontAlgn="base"/>
            <a:r>
              <a:rPr lang="vi-VN" sz="2800" b="0" dirty="0"/>
              <a:t>		</a:t>
            </a:r>
            <a:r>
              <a:rPr lang="en-US" sz="2800" b="0" dirty="0" err="1"/>
              <a:t>Ngô</a:t>
            </a:r>
            <a:r>
              <a:rPr lang="en-US" sz="2800" b="0" dirty="0"/>
              <a:t> </a:t>
            </a:r>
            <a:r>
              <a:rPr lang="en-US" sz="2800" b="0" dirty="0" err="1"/>
              <a:t>Trọng</a:t>
            </a:r>
            <a:r>
              <a:rPr lang="en-US" sz="2800" b="0" dirty="0"/>
              <a:t> </a:t>
            </a:r>
            <a:r>
              <a:rPr lang="en-US" sz="2800" b="0" dirty="0" err="1"/>
              <a:t>Nghĩa</a:t>
            </a:r>
            <a:r>
              <a:rPr lang="en-US" sz="2800" b="0" dirty="0"/>
              <a:t> 20194341</a:t>
            </a:r>
          </a:p>
          <a:p>
            <a:pPr algn="l" rtl="0" fontAlgn="base"/>
            <a:r>
              <a:rPr lang="en-US" sz="2800" b="0" dirty="0"/>
              <a:t>		</a:t>
            </a:r>
            <a:r>
              <a:rPr lang="en-US" sz="2800" b="0" dirty="0" err="1"/>
              <a:t>Đào</a:t>
            </a:r>
            <a:r>
              <a:rPr lang="en-US" sz="2800" b="0" dirty="0"/>
              <a:t> </a:t>
            </a:r>
            <a:r>
              <a:rPr lang="en-US" sz="2800" b="0" dirty="0" err="1"/>
              <a:t>Xuân</a:t>
            </a:r>
            <a:r>
              <a:rPr lang="en-US" sz="2800" b="0" dirty="0"/>
              <a:t> An 20190076</a:t>
            </a:r>
            <a:endParaRPr lang="vi-VN" sz="2800" b="0" dirty="0"/>
          </a:p>
          <a:p>
            <a:pPr algn="l" rtl="0" fontAlgn="base"/>
            <a:r>
              <a:rPr lang="vi-VN" sz="2800" b="0" dirty="0"/>
              <a:t>		Nguyễn Tiến Nam 20194337</a:t>
            </a:r>
          </a:p>
          <a:p>
            <a:pPr algn="l" rtl="0" fontAlgn="base"/>
            <a:r>
              <a:rPr lang="vi-VN" sz="2800" b="0" dirty="0"/>
              <a:t>		Nguyễn Quốc Tuấn 20194402</a:t>
            </a:r>
          </a:p>
          <a:p>
            <a:pPr algn="l" rtl="0" fontAlgn="base"/>
            <a:r>
              <a:rPr lang="vi-VN" sz="2800" b="0" dirty="0"/>
              <a:t>			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 sz="3600" dirty="0" err="1"/>
              <a:t>Xây</a:t>
            </a:r>
            <a:r>
              <a:rPr lang="en-US" sz="3600" dirty="0"/>
              <a:t> </a:t>
            </a:r>
            <a:r>
              <a:rPr lang="en-US" sz="3600" dirty="0" err="1"/>
              <a:t>dựng</a:t>
            </a:r>
            <a:r>
              <a:rPr lang="en-US" sz="3600" dirty="0"/>
              <a:t> </a:t>
            </a:r>
            <a:r>
              <a:rPr lang="en-US" sz="3600" dirty="0" err="1"/>
              <a:t>ứng</a:t>
            </a:r>
            <a:r>
              <a:rPr lang="en-US" sz="3600" dirty="0"/>
              <a:t> </a:t>
            </a:r>
            <a:r>
              <a:rPr lang="en-US" sz="3600" dirty="0" err="1"/>
              <a:t>dụng</a:t>
            </a:r>
            <a:r>
              <a:rPr lang="en-US" sz="3600" dirty="0"/>
              <a:t> </a:t>
            </a:r>
            <a:r>
              <a:rPr lang="en-US" sz="3600" dirty="0" err="1"/>
              <a:t>trên</a:t>
            </a:r>
            <a:r>
              <a:rPr lang="en-US" sz="3600" dirty="0"/>
              <a:t> </a:t>
            </a:r>
            <a:r>
              <a:rPr lang="en-US" sz="3600" dirty="0" err="1"/>
              <a:t>nền</a:t>
            </a:r>
            <a:r>
              <a:rPr lang="en-US" sz="3600" dirty="0"/>
              <a:t> </a:t>
            </a:r>
            <a:r>
              <a:rPr lang="en-US" sz="3600" dirty="0" err="1"/>
              <a:t>tảng</a:t>
            </a:r>
            <a:r>
              <a:rPr lang="en-US" sz="3600" dirty="0"/>
              <a:t> web </a:t>
            </a:r>
            <a:r>
              <a:rPr lang="en-US" sz="3600" dirty="0" err="1"/>
              <a:t>và</a:t>
            </a:r>
            <a:r>
              <a:rPr lang="en-US" sz="3600" dirty="0"/>
              <a:t> android </a:t>
            </a:r>
            <a:r>
              <a:rPr lang="en-US" sz="3600" dirty="0" err="1"/>
              <a:t>giúp</a:t>
            </a:r>
            <a:r>
              <a:rPr lang="en-US" sz="3600" dirty="0"/>
              <a:t> </a:t>
            </a:r>
            <a:r>
              <a:rPr lang="en-US" sz="3600" dirty="0" err="1"/>
              <a:t>người</a:t>
            </a:r>
            <a:r>
              <a:rPr lang="en-US" sz="3600" dirty="0"/>
              <a:t> </a:t>
            </a:r>
            <a:r>
              <a:rPr lang="en-US" sz="3600" dirty="0" err="1"/>
              <a:t>dùng</a:t>
            </a:r>
            <a:r>
              <a:rPr lang="en-US" sz="3600" dirty="0"/>
              <a:t> </a:t>
            </a:r>
            <a:r>
              <a:rPr lang="en-US" sz="3600" dirty="0" err="1"/>
              <a:t>theo</a:t>
            </a:r>
            <a:r>
              <a:rPr lang="en-US" sz="3600" dirty="0"/>
              <a:t> </a:t>
            </a:r>
            <a:r>
              <a:rPr lang="en-US" sz="3600" dirty="0" err="1"/>
              <a:t>dõi</a:t>
            </a:r>
            <a:r>
              <a:rPr lang="en-US" sz="3600" dirty="0"/>
              <a:t> </a:t>
            </a:r>
            <a:r>
              <a:rPr lang="en-US" sz="3600" dirty="0" err="1"/>
              <a:t>sức</a:t>
            </a:r>
            <a:r>
              <a:rPr lang="en-US" sz="3600" dirty="0"/>
              <a:t> </a:t>
            </a:r>
            <a:r>
              <a:rPr lang="en-US" sz="3600" dirty="0" err="1"/>
              <a:t>khoẻ</a:t>
            </a:r>
            <a:r>
              <a:rPr lang="en-US" sz="3600" dirty="0"/>
              <a:t> </a:t>
            </a:r>
            <a:r>
              <a:rPr lang="en-US" sz="3600" dirty="0" err="1"/>
              <a:t>của</a:t>
            </a:r>
            <a:r>
              <a:rPr lang="en-US" sz="3600" dirty="0"/>
              <a:t> </a:t>
            </a:r>
            <a:r>
              <a:rPr lang="en-US" sz="3600" dirty="0" err="1"/>
              <a:t>người</a:t>
            </a:r>
            <a:r>
              <a:rPr lang="en-US" sz="3600" dirty="0"/>
              <a:t> </a:t>
            </a:r>
            <a:r>
              <a:rPr lang="en-US" sz="3600" dirty="0" err="1"/>
              <a:t>thân</a:t>
            </a:r>
            <a:r>
              <a:rPr lang="en-US" sz="3600" dirty="0"/>
              <a:t>.</a:t>
            </a:r>
            <a:endParaRPr lang="vi-VN" sz="3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457200" lvl="1" indent="0">
              <a:buNone/>
            </a:pPr>
            <a:endParaRPr lang="vi-VN" sz="36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6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 sz="3600" dirty="0" err="1"/>
              <a:t>Lấy</a:t>
            </a:r>
            <a:r>
              <a:rPr lang="en-US" sz="3600" dirty="0"/>
              <a:t> </a:t>
            </a:r>
            <a:r>
              <a:rPr lang="en-US" sz="3600" dirty="0" err="1"/>
              <a:t>dữ</a:t>
            </a:r>
            <a:r>
              <a:rPr lang="en-US" sz="3600" dirty="0"/>
              <a:t> </a:t>
            </a:r>
            <a:r>
              <a:rPr lang="en-US" sz="3600" dirty="0" err="1"/>
              <a:t>liệu</a:t>
            </a:r>
            <a:r>
              <a:rPr lang="en-US" sz="3600" dirty="0"/>
              <a:t> </a:t>
            </a:r>
            <a:r>
              <a:rPr lang="en-US" sz="3600" dirty="0" err="1"/>
              <a:t>về</a:t>
            </a:r>
            <a:r>
              <a:rPr lang="en-US" sz="3600" dirty="0"/>
              <a:t> </a:t>
            </a:r>
            <a:r>
              <a:rPr lang="en-US" sz="3600" dirty="0" err="1"/>
              <a:t>nhịp</a:t>
            </a:r>
            <a:r>
              <a:rPr lang="en-US" sz="3600" dirty="0"/>
              <a:t> </a:t>
            </a:r>
            <a:r>
              <a:rPr lang="en-US" sz="3600" dirty="0" err="1"/>
              <a:t>tim</a:t>
            </a:r>
            <a:r>
              <a:rPr lang="en-US" sz="3600" dirty="0"/>
              <a:t> </a:t>
            </a:r>
            <a:r>
              <a:rPr lang="en-US" sz="3600" dirty="0" err="1"/>
              <a:t>của</a:t>
            </a:r>
            <a:r>
              <a:rPr lang="en-US" sz="3600" dirty="0"/>
              <a:t> </a:t>
            </a:r>
            <a:r>
              <a:rPr lang="en-US" sz="3600" dirty="0" err="1"/>
              <a:t>người</a:t>
            </a:r>
            <a:r>
              <a:rPr lang="en-US" sz="3600" dirty="0"/>
              <a:t> </a:t>
            </a:r>
            <a:r>
              <a:rPr lang="en-US" sz="3600" dirty="0" err="1"/>
              <a:t>thân</a:t>
            </a:r>
            <a:r>
              <a:rPr lang="en-US" sz="3600"/>
              <a:t>.</a:t>
            </a:r>
            <a:endParaRPr lang="en-US" sz="3600" dirty="0"/>
          </a:p>
          <a:p>
            <a:pPr lvl="1"/>
            <a:r>
              <a:rPr lang="en-US" sz="3600" dirty="0" err="1">
                <a:solidFill>
                  <a:srgbClr val="000000"/>
                </a:solidFill>
                <a:latin typeface="Calibri" panose="020F0502020204030204" pitchFamily="34" charset="0"/>
              </a:rPr>
              <a:t>Từ</a:t>
            </a: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libri" panose="020F0502020204030204" pitchFamily="34" charset="0"/>
              </a:rPr>
              <a:t>dữ</a:t>
            </a: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libri" panose="020F0502020204030204" pitchFamily="34" charset="0"/>
              </a:rPr>
              <a:t>liệu</a:t>
            </a: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libri" panose="020F0502020204030204" pitchFamily="34" charset="0"/>
              </a:rPr>
              <a:t>đó</a:t>
            </a: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libri" panose="020F0502020204030204" pitchFamily="34" charset="0"/>
              </a:rPr>
              <a:t>hệ</a:t>
            </a: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libri" panose="020F0502020204030204" pitchFamily="34" charset="0"/>
              </a:rPr>
              <a:t>thống</a:t>
            </a: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libri" panose="020F0502020204030204" pitchFamily="34" charset="0"/>
              </a:rPr>
              <a:t>đưa</a:t>
            </a: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libri" panose="020F0502020204030204" pitchFamily="34" charset="0"/>
              </a:rPr>
              <a:t>ra</a:t>
            </a: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libri" panose="020F0502020204030204" pitchFamily="34" charset="0"/>
              </a:rPr>
              <a:t>các</a:t>
            </a: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libri" panose="020F0502020204030204" pitchFamily="34" charset="0"/>
              </a:rPr>
              <a:t>đánh</a:t>
            </a: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libri" panose="020F0502020204030204" pitchFamily="34" charset="0"/>
              </a:rPr>
              <a:t>giá</a:t>
            </a: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libri" panose="020F0502020204030204" pitchFamily="34" charset="0"/>
              </a:rPr>
              <a:t>về</a:t>
            </a: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libri" panose="020F0502020204030204" pitchFamily="34" charset="0"/>
              </a:rPr>
              <a:t>sức</a:t>
            </a: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libri" panose="020F0502020204030204" pitchFamily="34" charset="0"/>
              </a:rPr>
              <a:t>khoẻ</a:t>
            </a: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libri" panose="020F0502020204030204" pitchFamily="34" charset="0"/>
              </a:rPr>
              <a:t>của</a:t>
            </a: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libri" panose="020F0502020204030204" pitchFamily="34" charset="0"/>
              </a:rPr>
              <a:t>người</a:t>
            </a: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libri" panose="020F0502020204030204" pitchFamily="34" charset="0"/>
              </a:rPr>
              <a:t>thân</a:t>
            </a: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  <a:p>
            <a:pPr lvl="1"/>
            <a:r>
              <a:rPr lang="en-US" sz="3600" dirty="0" err="1">
                <a:solidFill>
                  <a:srgbClr val="000000"/>
                </a:solidFill>
                <a:latin typeface="Calibri" panose="020F0502020204030204" pitchFamily="34" charset="0"/>
              </a:rPr>
              <a:t>Tự</a:t>
            </a: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libri" panose="020F0502020204030204" pitchFamily="34" charset="0"/>
              </a:rPr>
              <a:t>động</a:t>
            </a: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libri" panose="020F0502020204030204" pitchFamily="34" charset="0"/>
              </a:rPr>
              <a:t>gửi</a:t>
            </a: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libri" panose="020F0502020204030204" pitchFamily="34" charset="0"/>
              </a:rPr>
              <a:t>thông</a:t>
            </a: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libri" panose="020F0502020204030204" pitchFamily="34" charset="0"/>
              </a:rPr>
              <a:t>báo</a:t>
            </a: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libri" panose="020F0502020204030204" pitchFamily="34" charset="0"/>
              </a:rPr>
              <a:t>đến</a:t>
            </a: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libri" panose="020F0502020204030204" pitchFamily="34" charset="0"/>
              </a:rPr>
              <a:t>người</a:t>
            </a: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libri" panose="020F0502020204030204" pitchFamily="34" charset="0"/>
              </a:rPr>
              <a:t>dùng</a:t>
            </a: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libri" panose="020F0502020204030204" pitchFamily="34" charset="0"/>
              </a:rPr>
              <a:t>nếu</a:t>
            </a: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libri" panose="020F0502020204030204" pitchFamily="34" charset="0"/>
              </a:rPr>
              <a:t>sức</a:t>
            </a: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libri" panose="020F0502020204030204" pitchFamily="34" charset="0"/>
              </a:rPr>
              <a:t>khoẻ</a:t>
            </a: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libri" panose="020F0502020204030204" pitchFamily="34" charset="0"/>
              </a:rPr>
              <a:t>của</a:t>
            </a: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libri" panose="020F0502020204030204" pitchFamily="34" charset="0"/>
              </a:rPr>
              <a:t>người</a:t>
            </a: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libri" panose="020F0502020204030204" pitchFamily="34" charset="0"/>
              </a:rPr>
              <a:t>thân</a:t>
            </a: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libri" panose="020F0502020204030204" pitchFamily="34" charset="0"/>
              </a:rPr>
              <a:t>có</a:t>
            </a: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libri" panose="020F0502020204030204" pitchFamily="34" charset="0"/>
              </a:rPr>
              <a:t>vấn</a:t>
            </a: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libri" panose="020F0502020204030204" pitchFamily="34" charset="0"/>
              </a:rPr>
              <a:t>đề</a:t>
            </a: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vi-VN" sz="3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457200" lvl="1" indent="0">
              <a:buNone/>
            </a:pPr>
            <a:endParaRPr lang="vi-VN" sz="36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642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40CA72-6D63-85D9-EF3E-65E8AC975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B96998-F5A1-3BD9-39CE-F6C3DC97A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ABA225-EE05-7F76-6DFD-6FE2C82F5A8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68084" y="854733"/>
            <a:ext cx="8407832" cy="5277121"/>
          </a:xfrm>
        </p:spPr>
      </p:pic>
    </p:spTree>
    <p:extLst>
      <p:ext uri="{BB962C8B-B14F-4D97-AF65-F5344CB8AC3E}">
        <p14:creationId xmlns:p14="http://schemas.microsoft.com/office/powerpoint/2010/main" val="1544015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E23D1B-B6B2-BD42-82BC-8530BEC62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50C365-F2C0-CA80-A434-9BD7831B3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chia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70494-C991-8821-1D37-92BCCC02143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Ngô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20194337: Server NodeJS</a:t>
            </a:r>
          </a:p>
          <a:p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Xuân</a:t>
            </a:r>
            <a:r>
              <a:rPr lang="en-US" dirty="0"/>
              <a:t> An 20190076: Web frontend ReactJS</a:t>
            </a:r>
          </a:p>
          <a:p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Nam 20194337: ESP32 + sensor</a:t>
            </a:r>
          </a:p>
          <a:p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Tuấn</a:t>
            </a:r>
            <a:r>
              <a:rPr lang="en-US" dirty="0"/>
              <a:t> 20194402: Android</a:t>
            </a:r>
          </a:p>
        </p:txBody>
      </p:sp>
    </p:spTree>
    <p:extLst>
      <p:ext uri="{BB962C8B-B14F-4D97-AF65-F5344CB8AC3E}">
        <p14:creationId xmlns:p14="http://schemas.microsoft.com/office/powerpoint/2010/main" val="2484684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7D1B40-3896-44F9-69FD-FF7B4988E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8BB996-4E1D-0A01-B885-15D980DE3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CE8471-445A-34FF-EF31-D032387693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sensor: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787508-BF9D-717D-2DFE-C77940403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832" y="1619473"/>
            <a:ext cx="6820251" cy="429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561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3C6E8E-DE02-F615-86A9-BC4481858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1CC7FB-2F7B-1575-468B-01890C4FD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BA665-FC77-BCB6-4249-B136B169967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Publish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MQTT: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2BF73F-9670-5DBF-7F4D-5F5EF91F1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7908"/>
            <a:ext cx="9144000" cy="326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5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24A884288DE3449A27B5E0C0A885FE" ma:contentTypeVersion="6" ma:contentTypeDescription="Create a new document." ma:contentTypeScope="" ma:versionID="b7849cd8963af3b489e6cd8b851b7677">
  <xsd:schema xmlns:xsd="http://www.w3.org/2001/XMLSchema" xmlns:xs="http://www.w3.org/2001/XMLSchema" xmlns:p="http://schemas.microsoft.com/office/2006/metadata/properties" xmlns:ns2="1b86d119-29a9-49af-9e9e-bbde40daceb7" targetNamespace="http://schemas.microsoft.com/office/2006/metadata/properties" ma:root="true" ma:fieldsID="d663a4793b64947031f55d5703153fb8" ns2:_="">
    <xsd:import namespace="1b86d119-29a9-49af-9e9e-bbde40dace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86d119-29a9-49af-9e9e-bbde40dace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F6E55A3-8C14-43CA-89F9-DE79397DBE8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93BC71D-60E9-4FE6-9026-13DC276F87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86d119-29a9-49af-9e9e-bbde40dace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2223E2C-1747-440A-A127-E015DA0E04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</TotalTime>
  <Words>192</Words>
  <Application>Microsoft Office PowerPoint</Application>
  <PresentationFormat>On-screen Show (4:3)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Lato</vt:lpstr>
      <vt:lpstr>Office Theme</vt:lpstr>
      <vt:lpstr>PowerPoint Presentation</vt:lpstr>
      <vt:lpstr>IOT và ứng dụng</vt:lpstr>
      <vt:lpstr>PowerPoint Presentation</vt:lpstr>
      <vt:lpstr>Mục tiêu của dự án</vt:lpstr>
      <vt:lpstr>Các chức năng của hệ thống</vt:lpstr>
      <vt:lpstr>Sơ đồ tổng quan của hệ thống</vt:lpstr>
      <vt:lpstr>Phân chia công việc</vt:lpstr>
      <vt:lpstr>Kết quả đã thực hiện</vt:lpstr>
      <vt:lpstr>Kết quả đã thực hiện: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** Kei **</cp:lastModifiedBy>
  <cp:revision>11</cp:revision>
  <dcterms:created xsi:type="dcterms:W3CDTF">2021-05-28T04:32:29Z</dcterms:created>
  <dcterms:modified xsi:type="dcterms:W3CDTF">2022-06-14T16:38:22Z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0x010100FF24A884288DE3449A27B5E0C0A885FE</vt:lpwstr>
  </property>
</Properties>
</file>