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6364" autoAdjust="0"/>
  </p:normalViewPr>
  <p:slideViewPr>
    <p:cSldViewPr snapToGrid="0">
      <p:cViewPr varScale="1">
        <p:scale>
          <a:sx n="56" d="100"/>
          <a:sy n="56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F98FE-861D-461B-9925-74279E376A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8FFFD5B-36E2-4EE3-BE2D-AE09BD63E540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97800" tIns="68580" rIns="68580" bIns="68580" numCol="1" spcCol="1270" anchor="ctr" anchorCtr="0"/>
        <a:lstStyle/>
        <a:p>
          <a:r>
            <a:rPr lang="en-US" sz="27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06ECD6-B5C8-4B16-9EB5-8BEC147AF30D}" type="parTrans" cxnId="{0D567561-C1A1-4FAC-B8DF-BF57A51A9B1E}">
      <dgm:prSet/>
      <dgm:spPr/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E118B711-71A7-4B19-86C9-94C9E6208813}" type="sibTrans" cxnId="{0D567561-C1A1-4FAC-B8DF-BF57A51A9B1E}">
      <dgm:prSet/>
      <dgm:spPr/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240A7B3E-03FE-47E8-B06F-3CB61CEDF4EC}">
      <dgm:prSet/>
      <dgm:spPr/>
      <dgm:t>
        <a:bodyPr/>
        <a:lstStyle/>
        <a:p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b="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6EF4A8-1502-4B0B-846E-A26C689B36C5}" type="parTrans" cxnId="{D2326170-2DD1-4BB3-897A-D0783B22ECAA}">
      <dgm:prSet/>
      <dgm:spPr/>
      <dgm:t>
        <a:bodyPr/>
        <a:lstStyle/>
        <a:p>
          <a:endParaRPr lang="en-US"/>
        </a:p>
      </dgm:t>
    </dgm:pt>
    <dgm:pt modelId="{B5FE5458-BBF2-4DFD-8549-48FFED9B6AA1}" type="sibTrans" cxnId="{D2326170-2DD1-4BB3-897A-D0783B22ECAA}">
      <dgm:prSet/>
      <dgm:spPr/>
      <dgm:t>
        <a:bodyPr/>
        <a:lstStyle/>
        <a:p>
          <a:endParaRPr lang="en-US"/>
        </a:p>
      </dgm:t>
    </dgm:pt>
    <dgm:pt modelId="{77AA60B9-5317-4272-A990-526805A23B99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endParaRPr lang="en-US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2A973-550E-46B1-819A-5A29603FFDE7}" type="parTrans" cxnId="{C98E0F5F-C59F-4B35-BFEB-BE444D55DD14}">
      <dgm:prSet/>
      <dgm:spPr/>
      <dgm:t>
        <a:bodyPr/>
        <a:lstStyle/>
        <a:p>
          <a:endParaRPr lang="en-US"/>
        </a:p>
      </dgm:t>
    </dgm:pt>
    <dgm:pt modelId="{185BDF14-D640-4899-B31A-5CD2B83A0D04}" type="sibTrans" cxnId="{C98E0F5F-C59F-4B35-BFEB-BE444D55DD14}">
      <dgm:prSet/>
      <dgm:spPr/>
      <dgm:t>
        <a:bodyPr/>
        <a:lstStyle/>
        <a:p>
          <a:endParaRPr lang="en-US"/>
        </a:p>
      </dgm:t>
    </dgm:pt>
    <dgm:pt modelId="{FC03D378-EDEE-4A6C-9AAE-E8F1ECA49BD5}" type="pres">
      <dgm:prSet presAssocID="{A43F98FE-861D-461B-9925-74279E37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D181CF8-6541-47AA-B5D6-02EDA2DA0E0B}" type="pres">
      <dgm:prSet presAssocID="{A43F98FE-861D-461B-9925-74279E376A0C}" presName="Name1" presStyleCnt="0"/>
      <dgm:spPr/>
    </dgm:pt>
    <dgm:pt modelId="{CAD129C4-5AB3-4C61-AB6A-2BA79D2C8E8A}" type="pres">
      <dgm:prSet presAssocID="{A43F98FE-861D-461B-9925-74279E376A0C}" presName="cycle" presStyleCnt="0"/>
      <dgm:spPr/>
    </dgm:pt>
    <dgm:pt modelId="{86B8F260-3D17-4DDA-A289-850FA7946398}" type="pres">
      <dgm:prSet presAssocID="{A43F98FE-861D-461B-9925-74279E376A0C}" presName="srcNode" presStyleLbl="node1" presStyleIdx="0" presStyleCnt="3"/>
      <dgm:spPr/>
    </dgm:pt>
    <dgm:pt modelId="{FE06F1BA-3F21-448F-8F4F-235E239D81B7}" type="pres">
      <dgm:prSet presAssocID="{A43F98FE-861D-461B-9925-74279E376A0C}" presName="conn" presStyleLbl="parChTrans1D2" presStyleIdx="0" presStyleCnt="1"/>
      <dgm:spPr/>
      <dgm:t>
        <a:bodyPr/>
        <a:lstStyle/>
        <a:p>
          <a:endParaRPr lang="en-US"/>
        </a:p>
      </dgm:t>
    </dgm:pt>
    <dgm:pt modelId="{74668EE2-B675-451E-9203-D7655F1C6A21}" type="pres">
      <dgm:prSet presAssocID="{A43F98FE-861D-461B-9925-74279E376A0C}" presName="extraNode" presStyleLbl="node1" presStyleIdx="0" presStyleCnt="3"/>
      <dgm:spPr/>
    </dgm:pt>
    <dgm:pt modelId="{762C16C5-9E3B-4FF3-8687-C8EDBFBE99E9}" type="pres">
      <dgm:prSet presAssocID="{A43F98FE-861D-461B-9925-74279E376A0C}" presName="dstNode" presStyleLbl="node1" presStyleIdx="0" presStyleCnt="3"/>
      <dgm:spPr/>
    </dgm:pt>
    <dgm:pt modelId="{DED9B5CC-D1E3-4414-A2A0-39DFF5310E35}" type="pres">
      <dgm:prSet presAssocID="{68FFFD5B-36E2-4EE3-BE2D-AE09BD63E540}" presName="text_1" presStyleLbl="node1" presStyleIdx="0" presStyleCnt="3">
        <dgm:presLayoutVars>
          <dgm:bulletEnabled val="1"/>
        </dgm:presLayoutVars>
      </dgm:prSet>
      <dgm:spPr>
        <a:xfrm>
          <a:off x="379367" y="250422"/>
          <a:ext cx="7047391" cy="50116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2DFAFAF7-7221-48AA-B433-A7B2F394AD9A}" type="pres">
      <dgm:prSet presAssocID="{68FFFD5B-36E2-4EE3-BE2D-AE09BD63E540}" presName="accent_1" presStyleCnt="0"/>
      <dgm:spPr/>
    </dgm:pt>
    <dgm:pt modelId="{0EF3D7A7-BF24-4D7B-8464-8DCCF430A89F}" type="pres">
      <dgm:prSet presAssocID="{68FFFD5B-36E2-4EE3-BE2D-AE09BD63E540}" presName="accentRepeatNode" presStyleLbl="solidFgAcc1" presStyleIdx="0" presStyleCnt="3"/>
      <dgm:spPr/>
    </dgm:pt>
    <dgm:pt modelId="{CA11BF29-4D9D-49F1-835C-746EB07EB76A}" type="pres">
      <dgm:prSet presAssocID="{240A7B3E-03FE-47E8-B06F-3CB61CEDF4E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B36A3-71E0-40DF-A0DF-7DCA9B5AAD41}" type="pres">
      <dgm:prSet presAssocID="{240A7B3E-03FE-47E8-B06F-3CB61CEDF4EC}" presName="accent_2" presStyleCnt="0"/>
      <dgm:spPr/>
    </dgm:pt>
    <dgm:pt modelId="{3F595278-7779-4D8E-A04E-61CF3359556E}" type="pres">
      <dgm:prSet presAssocID="{240A7B3E-03FE-47E8-B06F-3CB61CEDF4EC}" presName="accentRepeatNode" presStyleLbl="solidFgAcc1" presStyleIdx="1" presStyleCnt="3"/>
      <dgm:spPr/>
    </dgm:pt>
    <dgm:pt modelId="{A32A196F-F507-4874-9DBD-B979284828DB}" type="pres">
      <dgm:prSet presAssocID="{77AA60B9-5317-4272-A990-526805A23B99}" presName="text_3" presStyleLbl="node1" presStyleIdx="2" presStyleCnt="3" custScaleX="105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B8C97-8420-4989-8EC4-0F9ED28983F7}" type="pres">
      <dgm:prSet presAssocID="{77AA60B9-5317-4272-A990-526805A23B99}" presName="accent_3" presStyleCnt="0"/>
      <dgm:spPr/>
    </dgm:pt>
    <dgm:pt modelId="{2ED4D258-8266-4333-8246-3FF6D625A2E4}" type="pres">
      <dgm:prSet presAssocID="{77AA60B9-5317-4272-A990-526805A23B99}" presName="accentRepeatNode" presStyleLbl="solidFgAcc1" presStyleIdx="2" presStyleCnt="3"/>
      <dgm:spPr/>
    </dgm:pt>
  </dgm:ptLst>
  <dgm:cxnLst>
    <dgm:cxn modelId="{1D0CED38-B941-4FF9-8CCA-9E87E644A790}" type="presOf" srcId="{A43F98FE-861D-461B-9925-74279E376A0C}" destId="{FC03D378-EDEE-4A6C-9AAE-E8F1ECA49BD5}" srcOrd="0" destOrd="0" presId="urn:microsoft.com/office/officeart/2008/layout/VerticalCurvedList"/>
    <dgm:cxn modelId="{D061FA69-A479-4A26-8171-4823B931B6AF}" type="presOf" srcId="{68FFFD5B-36E2-4EE3-BE2D-AE09BD63E540}" destId="{DED9B5CC-D1E3-4414-A2A0-39DFF5310E35}" srcOrd="0" destOrd="0" presId="urn:microsoft.com/office/officeart/2008/layout/VerticalCurvedList"/>
    <dgm:cxn modelId="{3AD121B0-F3D1-47BA-B361-5C886CFBC25F}" type="presOf" srcId="{77AA60B9-5317-4272-A990-526805A23B99}" destId="{A32A196F-F507-4874-9DBD-B979284828DB}" srcOrd="0" destOrd="0" presId="urn:microsoft.com/office/officeart/2008/layout/VerticalCurvedList"/>
    <dgm:cxn modelId="{C98E0F5F-C59F-4B35-BFEB-BE444D55DD14}" srcId="{A43F98FE-861D-461B-9925-74279E376A0C}" destId="{77AA60B9-5317-4272-A990-526805A23B99}" srcOrd="2" destOrd="0" parTransId="{91A2A973-550E-46B1-819A-5A29603FFDE7}" sibTransId="{185BDF14-D640-4899-B31A-5CD2B83A0D04}"/>
    <dgm:cxn modelId="{0D567561-C1A1-4FAC-B8DF-BF57A51A9B1E}" srcId="{A43F98FE-861D-461B-9925-74279E376A0C}" destId="{68FFFD5B-36E2-4EE3-BE2D-AE09BD63E540}" srcOrd="0" destOrd="0" parTransId="{4706ECD6-B5C8-4B16-9EB5-8BEC147AF30D}" sibTransId="{E118B711-71A7-4B19-86C9-94C9E6208813}"/>
    <dgm:cxn modelId="{D2326170-2DD1-4BB3-897A-D0783B22ECAA}" srcId="{A43F98FE-861D-461B-9925-74279E376A0C}" destId="{240A7B3E-03FE-47E8-B06F-3CB61CEDF4EC}" srcOrd="1" destOrd="0" parTransId="{146EF4A8-1502-4B0B-846E-A26C689B36C5}" sibTransId="{B5FE5458-BBF2-4DFD-8549-48FFED9B6AA1}"/>
    <dgm:cxn modelId="{138C43EE-9F7C-446C-9A15-D3C82E305820}" type="presOf" srcId="{E118B711-71A7-4B19-86C9-94C9E6208813}" destId="{FE06F1BA-3F21-448F-8F4F-235E239D81B7}" srcOrd="0" destOrd="0" presId="urn:microsoft.com/office/officeart/2008/layout/VerticalCurvedList"/>
    <dgm:cxn modelId="{3903E526-7E22-4FC9-8C69-DD522E7CB706}" type="presOf" srcId="{240A7B3E-03FE-47E8-B06F-3CB61CEDF4EC}" destId="{CA11BF29-4D9D-49F1-835C-746EB07EB76A}" srcOrd="0" destOrd="0" presId="urn:microsoft.com/office/officeart/2008/layout/VerticalCurvedList"/>
    <dgm:cxn modelId="{1EF1112C-AB07-4732-B3A3-DBBEA3C5DA08}" type="presParOf" srcId="{FC03D378-EDEE-4A6C-9AAE-E8F1ECA49BD5}" destId="{AD181CF8-6541-47AA-B5D6-02EDA2DA0E0B}" srcOrd="0" destOrd="0" presId="urn:microsoft.com/office/officeart/2008/layout/VerticalCurvedList"/>
    <dgm:cxn modelId="{285DDECB-65B7-4202-8C29-7994DE89AA25}" type="presParOf" srcId="{AD181CF8-6541-47AA-B5D6-02EDA2DA0E0B}" destId="{CAD129C4-5AB3-4C61-AB6A-2BA79D2C8E8A}" srcOrd="0" destOrd="0" presId="urn:microsoft.com/office/officeart/2008/layout/VerticalCurvedList"/>
    <dgm:cxn modelId="{DEBFEB11-E677-4EC5-A934-FAC58B42D61B}" type="presParOf" srcId="{CAD129C4-5AB3-4C61-AB6A-2BA79D2C8E8A}" destId="{86B8F260-3D17-4DDA-A289-850FA7946398}" srcOrd="0" destOrd="0" presId="urn:microsoft.com/office/officeart/2008/layout/VerticalCurvedList"/>
    <dgm:cxn modelId="{0AD4EA04-3E6E-4259-A3A9-A36973EFF4BD}" type="presParOf" srcId="{CAD129C4-5AB3-4C61-AB6A-2BA79D2C8E8A}" destId="{FE06F1BA-3F21-448F-8F4F-235E239D81B7}" srcOrd="1" destOrd="0" presId="urn:microsoft.com/office/officeart/2008/layout/VerticalCurvedList"/>
    <dgm:cxn modelId="{A7A4F04A-2BDF-42CD-991A-AA7CFF520019}" type="presParOf" srcId="{CAD129C4-5AB3-4C61-AB6A-2BA79D2C8E8A}" destId="{74668EE2-B675-451E-9203-D7655F1C6A21}" srcOrd="2" destOrd="0" presId="urn:microsoft.com/office/officeart/2008/layout/VerticalCurvedList"/>
    <dgm:cxn modelId="{1A703A12-61AA-4840-8A4B-90CE0F797840}" type="presParOf" srcId="{CAD129C4-5AB3-4C61-AB6A-2BA79D2C8E8A}" destId="{762C16C5-9E3B-4FF3-8687-C8EDBFBE99E9}" srcOrd="3" destOrd="0" presId="urn:microsoft.com/office/officeart/2008/layout/VerticalCurvedList"/>
    <dgm:cxn modelId="{EDBAF04B-85D4-4E1B-89EB-C14CD23257EE}" type="presParOf" srcId="{AD181CF8-6541-47AA-B5D6-02EDA2DA0E0B}" destId="{DED9B5CC-D1E3-4414-A2A0-39DFF5310E35}" srcOrd="1" destOrd="0" presId="urn:microsoft.com/office/officeart/2008/layout/VerticalCurvedList"/>
    <dgm:cxn modelId="{C2250D9C-FD19-45F0-A15E-D4FBB0990404}" type="presParOf" srcId="{AD181CF8-6541-47AA-B5D6-02EDA2DA0E0B}" destId="{2DFAFAF7-7221-48AA-B433-A7B2F394AD9A}" srcOrd="2" destOrd="0" presId="urn:microsoft.com/office/officeart/2008/layout/VerticalCurvedList"/>
    <dgm:cxn modelId="{F64FA827-281B-4E06-9DAA-DB97D0C2F00C}" type="presParOf" srcId="{2DFAFAF7-7221-48AA-B433-A7B2F394AD9A}" destId="{0EF3D7A7-BF24-4D7B-8464-8DCCF430A89F}" srcOrd="0" destOrd="0" presId="urn:microsoft.com/office/officeart/2008/layout/VerticalCurvedList"/>
    <dgm:cxn modelId="{1123DFAD-F8D7-4848-B041-FF32257DE55B}" type="presParOf" srcId="{AD181CF8-6541-47AA-B5D6-02EDA2DA0E0B}" destId="{CA11BF29-4D9D-49F1-835C-746EB07EB76A}" srcOrd="3" destOrd="0" presId="urn:microsoft.com/office/officeart/2008/layout/VerticalCurvedList"/>
    <dgm:cxn modelId="{40234FAF-0EA4-4044-98F1-4B491DB89093}" type="presParOf" srcId="{AD181CF8-6541-47AA-B5D6-02EDA2DA0E0B}" destId="{3C5B36A3-71E0-40DF-A0DF-7DCA9B5AAD41}" srcOrd="4" destOrd="0" presId="urn:microsoft.com/office/officeart/2008/layout/VerticalCurvedList"/>
    <dgm:cxn modelId="{EBBBCA1D-EFE1-4BD0-AFB8-4C522F2666C5}" type="presParOf" srcId="{3C5B36A3-71E0-40DF-A0DF-7DCA9B5AAD41}" destId="{3F595278-7779-4D8E-A04E-61CF3359556E}" srcOrd="0" destOrd="0" presId="urn:microsoft.com/office/officeart/2008/layout/VerticalCurvedList"/>
    <dgm:cxn modelId="{C9EF7154-E170-44D2-830C-32158E44AAB8}" type="presParOf" srcId="{AD181CF8-6541-47AA-B5D6-02EDA2DA0E0B}" destId="{A32A196F-F507-4874-9DBD-B979284828DB}" srcOrd="5" destOrd="0" presId="urn:microsoft.com/office/officeart/2008/layout/VerticalCurvedList"/>
    <dgm:cxn modelId="{89A60384-0270-4FE0-ABD5-E0DF3D9CDA06}" type="presParOf" srcId="{AD181CF8-6541-47AA-B5D6-02EDA2DA0E0B}" destId="{2A3B8C97-8420-4989-8EC4-0F9ED28983F7}" srcOrd="6" destOrd="0" presId="urn:microsoft.com/office/officeart/2008/layout/VerticalCurvedList"/>
    <dgm:cxn modelId="{C7A3D7F1-11BC-4550-AA7F-62A37E7A7055}" type="presParOf" srcId="{2A3B8C97-8420-4989-8EC4-0F9ED28983F7}" destId="{2ED4D258-8266-4333-8246-3FF6D625A2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F1BA-3F21-448F-8F4F-235E239D81B7}">
      <dsp:nvSpPr>
        <dsp:cNvPr id="0" name=""/>
        <dsp:cNvSpPr/>
      </dsp:nvSpPr>
      <dsp:spPr>
        <a:xfrm>
          <a:off x="-4617086" y="-694783"/>
          <a:ext cx="5397612" cy="5397612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B5CC-D1E3-4414-A2A0-39DFF5310E35}">
      <dsp:nvSpPr>
        <dsp:cNvPr id="0" name=""/>
        <dsp:cNvSpPr/>
      </dsp:nvSpPr>
      <dsp:spPr>
        <a:xfrm>
          <a:off x="471268" y="400804"/>
          <a:ext cx="6869434" cy="801609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80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1268" y="400804"/>
        <a:ext cx="6869434" cy="801609"/>
      </dsp:txXfrm>
    </dsp:sp>
    <dsp:sp modelId="{0EF3D7A7-BF24-4D7B-8464-8DCCF430A89F}">
      <dsp:nvSpPr>
        <dsp:cNvPr id="0" name=""/>
        <dsp:cNvSpPr/>
      </dsp:nvSpPr>
      <dsp:spPr>
        <a:xfrm>
          <a:off x="-29737" y="300603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1BF29-4D9D-49F1-835C-746EB07EB76A}">
      <dsp:nvSpPr>
        <dsp:cNvPr id="0" name=""/>
        <dsp:cNvSpPr/>
      </dsp:nvSpPr>
      <dsp:spPr>
        <a:xfrm>
          <a:off x="762652" y="1603218"/>
          <a:ext cx="6578049" cy="8016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b="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652" y="1603218"/>
        <a:ext cx="6578049" cy="801609"/>
      </dsp:txXfrm>
    </dsp:sp>
    <dsp:sp modelId="{3F595278-7779-4D8E-A04E-61CF3359556E}">
      <dsp:nvSpPr>
        <dsp:cNvPr id="0" name=""/>
        <dsp:cNvSpPr/>
      </dsp:nvSpPr>
      <dsp:spPr>
        <a:xfrm>
          <a:off x="261647" y="1503016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A196F-F507-4874-9DBD-B979284828DB}">
      <dsp:nvSpPr>
        <dsp:cNvPr id="0" name=""/>
        <dsp:cNvSpPr/>
      </dsp:nvSpPr>
      <dsp:spPr>
        <a:xfrm>
          <a:off x="299154" y="2805631"/>
          <a:ext cx="7213661" cy="8016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endParaRPr lang="en-US" sz="25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154" y="2805631"/>
        <a:ext cx="7213661" cy="801609"/>
      </dsp:txXfrm>
    </dsp:sp>
    <dsp:sp modelId="{2ED4D258-8266-4333-8246-3FF6D625A2E4}">
      <dsp:nvSpPr>
        <dsp:cNvPr id="0" name=""/>
        <dsp:cNvSpPr/>
      </dsp:nvSpPr>
      <dsp:spPr>
        <a:xfrm>
          <a:off x="-29737" y="2705430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11853-2FC4-45AF-89B8-415F31E3D0D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8703-EA19-467E-8527-DB679DE8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 ME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IMEI.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SIM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ISMI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(BTS)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(BSC).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r>
              <a:rPr lang="en-US" baseline="0" dirty="0" smtClean="0"/>
              <a:t>BTS( Base Transceiver Station).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MS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cell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(BSC):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BTS.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… </a:t>
            </a:r>
          </a:p>
          <a:p>
            <a:r>
              <a:rPr lang="en-US" dirty="0" smtClean="0"/>
              <a:t>MSC(Mobile Switching</a:t>
            </a:r>
            <a:r>
              <a:rPr lang="en-US" baseline="0" dirty="0" smtClean="0"/>
              <a:t> Center)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MS.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</a:t>
            </a:r>
            <a:r>
              <a:rPr lang="en-US" baseline="0" dirty="0" smtClean="0"/>
              <a:t>(HLR)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</a:t>
            </a:r>
            <a:r>
              <a:rPr lang="en-US" baseline="0" dirty="0" smtClean="0"/>
              <a:t>(VLR)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MSC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roaming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GSM.</a:t>
            </a:r>
          </a:p>
          <a:p>
            <a:r>
              <a:rPr lang="en-US" baseline="0" dirty="0" smtClean="0"/>
              <a:t>HLR(Home Location Register)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HLR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(MS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đựơc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IMSI (International Mobile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Subcriber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Identity).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dirty="0" smtClean="0"/>
              <a:t>VLR(Visiting</a:t>
            </a:r>
            <a:r>
              <a:rPr lang="en-US" baseline="0" dirty="0" smtClean="0"/>
              <a:t> Location Register):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HLR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MSC.</a:t>
            </a:r>
          </a:p>
          <a:p>
            <a:r>
              <a:rPr lang="en-US" baseline="0" dirty="0" err="1" smtClean="0"/>
              <a:t>AuC</a:t>
            </a:r>
            <a:r>
              <a:rPr lang="en-US" baseline="0" dirty="0" smtClean="0"/>
              <a:t>(Authentication Center) 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EIR(Equipment Switching Center):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IMEI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MSC.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GSM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Traffic channel, Control channel.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chèn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456</a:t>
            </a:r>
            <a:r>
              <a:rPr lang="en-US" baseline="0" dirty="0" smtClean="0"/>
              <a:t> bits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8 blocks,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57 bits.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burst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BT=0.3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rate of 1625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= 270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 (gross data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3CE5-EAE0-4262-B576-894F0FA0B30E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B380-561A-43E0-93A9-F2C757D2178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9A0C-9895-4B1B-AD60-7C550F64BFB3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A873-C54F-44BE-A0C4-71F7400B8B18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9372-6289-40D2-AA99-B5E212812AF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95DF-F35E-4271-A25E-3C8BA7230D64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EF93-3832-46A3-9331-FBBFC1F0B4EA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2B4-4787-481C-90C1-E96AD2ACD0FF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4C6B-705E-4583-955F-1B5E41DC44BE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9B8-74DD-4859-ABEB-324681CFD59A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CAA-E6E0-4362-A380-CD164CBDC493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42F4-6D39-4BA2-9BF7-95B2F35315CC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2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9" Type="http://schemas.openxmlformats.org/officeDocument/2006/relationships/image" Target="../media/image11.wmf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1840" y="326571"/>
            <a:ext cx="5771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AN NINH MẠNG VIETTEL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2536" y="2050868"/>
            <a:ext cx="945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XỬ LÝ TÍN HIỆU TRONG MẠNG GSM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9179" y="3861975"/>
            <a:ext cx="3157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ĐẶNG QUỐC ĐẠT</a:t>
            </a:r>
          </a:p>
          <a:p>
            <a:pPr algn="ctr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04/2020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699D-7F82-43ED-B14D-CC1B7F535947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892" y="1527018"/>
            <a:ext cx="48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GMSK.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GMSK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MSK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Gaussian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F656-772C-46B4-9346-08B45ECE93AC}" type="datetime1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94" y="3185653"/>
            <a:ext cx="1682151" cy="5607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787" y="3684480"/>
            <a:ext cx="2267916" cy="12149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178" y="4418728"/>
            <a:ext cx="3957939" cy="1022689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20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64349"/>
              </p:ext>
            </p:extLst>
          </p:nvPr>
        </p:nvGraphicFramePr>
        <p:xfrm>
          <a:off x="6007100" y="3325813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0" imgW="177480" imgH="203040" progId="Equation.DSMT4">
                  <p:embed/>
                </p:oleObj>
              </mc:Choice>
              <mc:Fallback>
                <p:oleObj name="Equation" r:id="rId10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7100" y="3325813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5979" y="2396337"/>
            <a:ext cx="7105798" cy="18578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0168" y="2751025"/>
            <a:ext cx="330866" cy="3482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787" y="2539402"/>
            <a:ext cx="366475" cy="3857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787" y="3466011"/>
            <a:ext cx="366475" cy="3857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9593" y="5317915"/>
            <a:ext cx="324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8065" y="4759944"/>
            <a:ext cx="3057913" cy="13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024FCE-F1F4-403A-B8A8-EB6F762247D7}"/>
              </a:ext>
            </a:extLst>
          </p:cNvPr>
          <p:cNvGrpSpPr/>
          <p:nvPr/>
        </p:nvGrpSpPr>
        <p:grpSpPr>
          <a:xfrm>
            <a:off x="838200" y="1658923"/>
            <a:ext cx="10223835" cy="4008045"/>
            <a:chOff x="903051" y="2241909"/>
            <a:chExt cx="8924235" cy="32585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FD6B55-852D-4537-A590-587066317952}"/>
                </a:ext>
              </a:extLst>
            </p:cNvPr>
            <p:cNvSpPr txBox="1"/>
            <p:nvPr/>
          </p:nvSpPr>
          <p:spPr>
            <a:xfrm>
              <a:off x="903051" y="3586986"/>
              <a:ext cx="2691697" cy="4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607106A5-EF50-4B59-A77F-181469767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4525170"/>
                </p:ext>
              </p:extLst>
            </p:nvPr>
          </p:nvGraphicFramePr>
          <p:xfrm>
            <a:off x="3297177" y="2241909"/>
            <a:ext cx="6530109" cy="32585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B6660F-5515-4C33-AB8D-D28DDEE9D9E0}"/>
                </a:ext>
              </a:extLst>
            </p:cNvPr>
            <p:cNvSpPr txBox="1"/>
            <p:nvPr/>
          </p:nvSpPr>
          <p:spPr>
            <a:xfrm>
              <a:off x="3594748" y="2627421"/>
              <a:ext cx="336097" cy="425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BF259D-4F7A-48A6-A568-FAC9D81AC6AE}"/>
                </a:ext>
              </a:extLst>
            </p:cNvPr>
            <p:cNvSpPr txBox="1"/>
            <p:nvPr/>
          </p:nvSpPr>
          <p:spPr>
            <a:xfrm>
              <a:off x="3794259" y="3630519"/>
              <a:ext cx="336097" cy="425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F019B-9BCF-480C-8EFC-5802742737DA}"/>
              </a:ext>
            </a:extLst>
          </p:cNvPr>
          <p:cNvSpPr txBox="1"/>
          <p:nvPr/>
        </p:nvSpPr>
        <p:spPr>
          <a:xfrm>
            <a:off x="3921878" y="457614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1840" y="326571"/>
            <a:ext cx="5770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AN NINH MẠNG VIETTEL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CC9-A5B8-4A1E-B44C-B2448F2EFCBF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0437" y="420337"/>
            <a:ext cx="5029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MẠNG GSM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52117" y="1895892"/>
            <a:ext cx="603637" cy="734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0571" y="3341546"/>
            <a:ext cx="80062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45591" y="404965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9001" y="244363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31539" y="4088465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2298" y="1519403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VLR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47833" y="270394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77669" y="3436501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104450" y="1553963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92298" y="4121026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AuC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12" idx="0"/>
          </p:cNvCxnSpPr>
          <p:nvPr/>
        </p:nvCxnSpPr>
        <p:spPr>
          <a:xfrm flipH="1">
            <a:off x="1130881" y="2630073"/>
            <a:ext cx="23055" cy="71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1042" y="359245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3418" y="290083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73020" y="3893701"/>
            <a:ext cx="912053" cy="85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851068" y="1611516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18" idx="1"/>
          </p:cNvCxnSpPr>
          <p:nvPr/>
        </p:nvCxnSpPr>
        <p:spPr>
          <a:xfrm flipV="1">
            <a:off x="5212651" y="3161144"/>
            <a:ext cx="1535182" cy="79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8" idx="1"/>
          </p:cNvCxnSpPr>
          <p:nvPr/>
        </p:nvCxnSpPr>
        <p:spPr>
          <a:xfrm>
            <a:off x="4794854" y="2332455"/>
            <a:ext cx="1952979" cy="82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094851" y="1348582"/>
            <a:ext cx="42333" cy="384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113509" y="5192413"/>
            <a:ext cx="3507026" cy="4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149187" y="1345274"/>
            <a:ext cx="3519005" cy="2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615025" y="1385340"/>
            <a:ext cx="38756" cy="3854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896134" y="1322787"/>
            <a:ext cx="49814" cy="391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45948" y="1355203"/>
            <a:ext cx="3060713" cy="2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884185" y="5225170"/>
            <a:ext cx="310446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905845" y="1402965"/>
            <a:ext cx="42333" cy="384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425890" y="2681483"/>
            <a:ext cx="2316449" cy="1050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PSTN, ISDN,…</a:t>
            </a:r>
            <a:endParaRPr lang="en-US" dirty="0"/>
          </a:p>
        </p:txBody>
      </p:sp>
      <p:cxnSp>
        <p:nvCxnSpPr>
          <p:cNvPr id="74" name="Straight Connector 73"/>
          <p:cNvCxnSpPr>
            <a:stCxn id="18" idx="3"/>
            <a:endCxn id="73" idx="2"/>
          </p:cNvCxnSpPr>
          <p:nvPr/>
        </p:nvCxnSpPr>
        <p:spPr>
          <a:xfrm>
            <a:off x="7662233" y="3161144"/>
            <a:ext cx="1763657" cy="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6418" y="5389666"/>
            <a:ext cx="108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station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38073" y="5594449"/>
            <a:ext cx="255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 subsystem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980242" y="5570245"/>
            <a:ext cx="31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Switching subsystem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802641" y="1355203"/>
            <a:ext cx="27698" cy="3151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72772" y="4720971"/>
            <a:ext cx="60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5781244" y="1378579"/>
            <a:ext cx="18782" cy="322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06494" y="4708902"/>
            <a:ext cx="3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740495" y="2525916"/>
            <a:ext cx="3262" cy="21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86700" y="4724322"/>
            <a:ext cx="60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8733-542D-4C70-89EC-327CA92DCEB8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4620" y="314659"/>
            <a:ext cx="6998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XỬ LÝ TÍN HIỆU TRONG MẠNG GSM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3698" y="1528239"/>
            <a:ext cx="1155030" cy="858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encoding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918514" y="1513000"/>
            <a:ext cx="1086444" cy="858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encoding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26173" y="1548835"/>
            <a:ext cx="1337851" cy="812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Burst Assembling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34961" y="1513000"/>
            <a:ext cx="1300723" cy="8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70504" y="4446009"/>
            <a:ext cx="1341088" cy="80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decoding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094027" y="1620332"/>
            <a:ext cx="1337851" cy="690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76673" y="4504005"/>
            <a:ext cx="1556085" cy="763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Burst disassembling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9577" y="4457593"/>
            <a:ext cx="1636295" cy="934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De-interleaving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62393" y="4485485"/>
            <a:ext cx="1163279" cy="80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decoding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930063" y="4485485"/>
            <a:ext cx="1620823" cy="729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289300" y="3015398"/>
            <a:ext cx="946485" cy="80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Radio channel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27400" y="1981230"/>
            <a:ext cx="891114" cy="1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04958" y="1996398"/>
            <a:ext cx="83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36397" y="1991356"/>
            <a:ext cx="83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64024" y="2003900"/>
            <a:ext cx="83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0762543" y="2336930"/>
            <a:ext cx="409" cy="6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762542" y="3817504"/>
            <a:ext cx="408" cy="6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9432758" y="4925612"/>
            <a:ext cx="497305" cy="1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7010400" y="4940664"/>
            <a:ext cx="866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525672" y="4954046"/>
            <a:ext cx="848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496121" y="4919048"/>
            <a:ext cx="88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878B-2675-46A1-B7FA-1E7C9C9948F0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29" y="1279973"/>
            <a:ext cx="7242410" cy="3227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5037" y="4812406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594" y="2142571"/>
            <a:ext cx="4309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channel encoding)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DA9-9658-46CC-9D96-5B8EB5F28971}" type="datetime1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7749" y="4812405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213069"/>
            <a:ext cx="5915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convolutional encoding)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½,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21" y="2305476"/>
            <a:ext cx="5851603" cy="2308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760593"/>
            <a:ext cx="2219325" cy="89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" y="3669749"/>
            <a:ext cx="496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189 bit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94" y="4380280"/>
            <a:ext cx="6734175" cy="133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C22-DBDD-438B-97DE-5CC915AFBDC3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190" y="1657749"/>
            <a:ext cx="4741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 Interleaving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bits.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Diagonal 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speech 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interleaving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Rectangular 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interleaving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549" y="1694058"/>
            <a:ext cx="6553200" cy="2619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4789073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Interleaving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C8E6-A4E5-4F7E-8CBA-060D56077A6B}" type="datetime1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ON A BURST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231" y="1791265"/>
            <a:ext cx="48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(burst)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burst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burst uplink and downlink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Synchronisation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burst downlink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correction burst downlink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Access( Shortened burst) uplink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4316" y="3944054"/>
            <a:ext cx="6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Tail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65766" y="4005016"/>
            <a:ext cx="6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Tail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47" y="1791265"/>
            <a:ext cx="6834953" cy="22137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34D-9DAB-48EF-81DA-11C8220D3DD1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892" y="1527018"/>
            <a:ext cx="48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differential encoder.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113"/>
            <a:ext cx="4485736" cy="792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594" y="3851143"/>
            <a:ext cx="465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NRZ: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921"/>
            <a:ext cx="3874854" cy="9942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484" y="1494293"/>
            <a:ext cx="6790293" cy="2474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37451" y="4367825"/>
            <a:ext cx="331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Differential encoding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3C5-AAA0-4342-88D4-1CF26B056BEB}" type="datetime1">
              <a:rPr lang="en-US" smtClean="0"/>
              <a:t>3/31/2020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1065</Words>
  <Application>Microsoft Office PowerPoint</Application>
  <PresentationFormat>Widescreen</PresentationFormat>
  <Paragraphs>128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Dang</dc:creator>
  <cp:lastModifiedBy>Dat Dang</cp:lastModifiedBy>
  <cp:revision>46</cp:revision>
  <dcterms:created xsi:type="dcterms:W3CDTF">2020-03-27T15:08:05Z</dcterms:created>
  <dcterms:modified xsi:type="dcterms:W3CDTF">2020-03-31T08:07:25Z</dcterms:modified>
</cp:coreProperties>
</file>