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1" r:id="rId4"/>
    <p:sldId id="280" r:id="rId5"/>
    <p:sldId id="282" r:id="rId6"/>
    <p:sldId id="264" r:id="rId7"/>
    <p:sldId id="263" r:id="rId8"/>
    <p:sldId id="272" r:id="rId9"/>
    <p:sldId id="273" r:id="rId10"/>
    <p:sldId id="274" r:id="rId11"/>
    <p:sldId id="266" r:id="rId12"/>
    <p:sldId id="258" r:id="rId13"/>
    <p:sldId id="279" r:id="rId14"/>
    <p:sldId id="259" r:id="rId15"/>
    <p:sldId id="260" r:id="rId16"/>
    <p:sldId id="271" r:id="rId17"/>
    <p:sldId id="265" r:id="rId18"/>
    <p:sldId id="269" r:id="rId19"/>
    <p:sldId id="275" r:id="rId20"/>
    <p:sldId id="261" r:id="rId21"/>
    <p:sldId id="262" r:id="rId22"/>
    <p:sldId id="268" r:id="rId23"/>
    <p:sldId id="267" r:id="rId24"/>
    <p:sldId id="276" r:id="rId25"/>
    <p:sldId id="278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88113D-1A2B-4F6A-86F8-B8F9DB9F85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B8817-8BCC-4848-A1B3-F3A9CB0F0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52139-BBAC-48B3-B84B-1D6567A0F29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386B3-CF5C-44EC-BB66-6A4F1DF635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D9B5A-990E-43A1-9E12-71C127FDDB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F24F3-C972-499D-A517-965A1F66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0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6E70-EAD8-4ACD-9DFF-BB06B43299A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52795-CB9D-49B5-8DFF-E2B234871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1990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PC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góc</a:t>
            </a:r>
            <a:endParaRPr lang="en-US" dirty="0"/>
          </a:p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2795-CB9D-49B5-8DFF-E2B2348711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đen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2795-CB9D-49B5-8DFF-E2B2348711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9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tối ưu trong </a:t>
            </a:r>
            <a:r>
              <a:rPr lang="vi-VN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Support Vector Machine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(SVM) chính là bài toán đi tìm đường phân chia sao cho </a:t>
            </a:r>
            <a:r>
              <a:rPr lang="vi-VN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margin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là lớn nhất.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2795-CB9D-49B5-8DFF-E2B2348711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51E-1039-4AC4-8D38-C99403E2B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221FC-9F32-4DAF-AD04-37162F4F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F013-4F73-469B-9D91-DB6CC8E9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8B3B-4FB2-4E55-B8C6-68CFB157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B403-B16C-40B9-9388-21C57B8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2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9A73-0C3F-4EDE-9208-8DC66F37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507D1-E811-4988-9686-BFCDF355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EC53-C655-49EE-AD32-3145E3EC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B753-E24E-4AF9-969B-E5F4E1D3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936A-F9C2-48BC-8D3F-79E4EEAE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91847-4787-4479-A31B-DFDCCAE39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C43B5-417B-47E9-8C97-666C99EB7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3063-B0C2-4921-900F-8012865C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4E31F-E991-40A4-B120-E7C2016A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2D55B-3D4A-4352-9B40-D46C0CD1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F74-6846-44CA-BCE2-073D045B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7" y="609600"/>
            <a:ext cx="8782038" cy="1356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89684-B228-4603-A0F9-7A973F69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C82AD-64A7-40EF-B387-C7523A2C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7A91C-AD36-4E50-9699-1B13C0B4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1CC8F5-A840-4CC7-909F-568D1CD201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266950"/>
            <a:ext cx="9893300" cy="1771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4E46D7-E236-4A21-865A-288E8865FB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43000" y="4352925"/>
            <a:ext cx="9893300" cy="1543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D00E5-62DC-4DFC-AFDC-0686B8F204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1" y="473869"/>
            <a:ext cx="1478756" cy="14787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8BCE5-4CEE-43D6-9BF2-23502EEF97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13" y="473869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3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825" y="609600"/>
            <a:ext cx="9872870" cy="1356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3857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9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F57C-22D4-43C2-9CAC-9AF32AF0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9800" cy="5521325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C7D58-C6F8-47D2-BE0C-145A42C0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F9ADE-89AF-45B6-BABE-CC06188F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3685B-DB10-45D9-AE0B-404BDC3E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47893E-D2EA-48BF-8EEB-A80E98076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90900" y="365125"/>
            <a:ext cx="7800975" cy="552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901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0151-D2F9-45B8-9B84-0688D706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D565-13B7-4BAD-B8FA-D7B3B7E0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DEB0-8CAE-4446-A577-61E578F9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D90E-5123-4788-AB07-B5C50457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86F1-FD77-45EA-A6CD-EA8E6113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2E34-2BF5-4483-8D18-D2BAFB8A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D140-2873-4F35-954F-68747148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E759-844F-410B-AE58-F8F71214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D4B8D-9C25-4523-A655-A67AEAC9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4627-7BB1-4061-97DE-6D1C9738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51EF-279C-48F6-AD26-FF00BF89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02F5-34E6-4D6E-8AE8-638BB82B1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B7E11-C545-4C7D-8DDE-E382BF8E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B135E-D0E3-4FC0-B75C-609BFB43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2C111-EAB0-49A7-AAE2-7E7DF63A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E618B-DD45-4A5C-94C6-29203B14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9972-AC18-4C3F-B24F-7B5A69BC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EB30-3EC8-4033-B293-8603EFD7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EA351-0686-4339-B65B-747B27B0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AB362-3FBC-4E6E-8056-B0ACCB93D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43027-9B8A-4865-A4DF-33F18BF50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A14D7-044D-484F-8AEC-C9F1B1B3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C8207-8FB9-43B1-AF58-7C4AA786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29ACE-563E-4D7F-A20B-C30F0992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D14C-16A5-423E-9504-110B74C4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75C45-8625-418B-9BFF-42935B53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C578C-F4E3-444A-B9AC-45D08028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4D627-B6F6-4CB0-80A0-9715BBD5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A5DE-812A-4206-AEF0-CE2247EE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6AB49-DB7F-439E-8565-0D6DC77B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A0A56-9940-456C-8097-9D9CD6E9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7045-F0B5-4674-8895-4E11785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2F1E-B5A1-424D-B4DB-EC3ECADD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F135-7461-48CB-8ABC-EEE94CF6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FBE6-18EB-45A8-9AB1-A0F1BC30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62D08-9DFD-4591-A8BE-BDADE24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C6359-048C-4584-8029-FC52479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495F-215D-4D4B-96A8-BDB776CE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5439F-4E45-4FAA-848C-C9BEAC9FE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DFA15-B750-4D22-AA70-AFFA94320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0EE43-EA19-46E9-9211-FE36430A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F290-5DE5-45F2-9890-A50EA772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54C5-3C37-4A35-AB4F-42B915E0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8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4D764-2E7E-4138-8A48-ACFF5317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234E7-F8E4-4691-9650-2512260C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C5BE-3BC0-450A-B371-24A77EB6B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CCEF-25C2-4D15-90F0-7C64A5C561F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0737E-8A79-46A9-9CF1-3CCAB987B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3645-EF30-4FFF-9274-ED4B121D9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FC58-2997-47C3-BB8B-8F3503F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7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43" r:id="rId13"/>
    <p:sldLayoutId id="21474839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8AAD-F0B8-4790-88B9-A1FB633D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GTVT PHÂN HIỆU TẠI TPHCM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954D-DDA2-4CE6-8DFD-45D88C335B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9350" y="2566034"/>
            <a:ext cx="9893300" cy="2110741"/>
          </a:xfrm>
          <a:noFill/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ÁP DỤNG MẠNG WPOD NHẬN DIỆN BIỂN SỐ XE ỨNG DỤNG TRONG QUẢN LÝ BÃI XE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44251E-3108-4A4C-98D1-A55274AC5E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91100" y="5038725"/>
            <a:ext cx="5969000" cy="12096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Đạt-5851071020</a:t>
            </a:r>
          </a:p>
          <a:p>
            <a:pPr marL="4572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TRẦN PHONG NHÃ</a:t>
            </a:r>
          </a:p>
        </p:txBody>
      </p:sp>
    </p:spTree>
    <p:extLst>
      <p:ext uri="{BB962C8B-B14F-4D97-AF65-F5344CB8AC3E}">
        <p14:creationId xmlns:p14="http://schemas.microsoft.com/office/powerpoint/2010/main" val="203133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DC21-2F2F-49C3-AC1E-CA8667E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D1229-5559-406D-A2D3-34BBF7E23D8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26979" y="1810139"/>
            <a:ext cx="5565094" cy="33105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74795-DAD2-4AB2-AA6A-C7DD4F1B7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5250349"/>
            <a:ext cx="10058400" cy="963977"/>
          </a:xfrm>
        </p:spPr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bao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bao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87C6-F937-4205-BFA9-889580B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6970CE-56A4-4655-A3E0-2079863C6D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1129"/>
            <a:ext cx="4938712" cy="329482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78D721-4357-4D38-AA4E-1B060BA6BFC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930639"/>
            <a:ext cx="4937125" cy="32792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A3C09F-EECE-43F1-BDD5-708D476A2BF3}"/>
              </a:ext>
            </a:extLst>
          </p:cNvPr>
          <p:cNvSpPr txBox="1"/>
          <p:nvPr/>
        </p:nvSpPr>
        <p:spPr>
          <a:xfrm>
            <a:off x="1097280" y="5477069"/>
            <a:ext cx="10058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9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F5A7-A1F6-4813-99C2-0CD01F19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WOPD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52BF9B-1E3A-42F1-B34F-F86B5A8045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78243"/>
            <a:ext cx="10058399" cy="210856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797D-684F-43DF-A14E-BF3BAF2BD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0931" y="4329404"/>
            <a:ext cx="9774749" cy="153969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WPOD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SSD, YOLO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YOLO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49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5A09-DE98-4812-A4FF-3113E959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7D6E-C73D-48B6-9723-D44214F058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093B-A4D8-4069-B21E-24DDA7487D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AA4E-733E-456B-A909-31457658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WOPD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5A488C-022F-4109-9E54-880B4FF4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15" y="1946293"/>
            <a:ext cx="7031114" cy="3480047"/>
          </a:xfrm>
        </p:spPr>
      </p:pic>
    </p:spTree>
    <p:extLst>
      <p:ext uri="{BB962C8B-B14F-4D97-AF65-F5344CB8AC3E}">
        <p14:creationId xmlns:p14="http://schemas.microsoft.com/office/powerpoint/2010/main" val="182822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8557-86FB-4F7A-99C9-24B4547B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E472A1-1FBB-45E3-859A-5378B12D01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90" y="2237268"/>
            <a:ext cx="4518660" cy="298704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470AD-59EB-4B4E-B19B-BD0B02A75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153126"/>
            <a:ext cx="4937760" cy="3378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5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2DED-376B-4176-910D-058A8F5A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C91DAD19-5E65-4A01-BFD2-B6C45B976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21" y="2020116"/>
            <a:ext cx="6997958" cy="3413760"/>
          </a:xfrm>
        </p:spPr>
      </p:pic>
    </p:spTree>
    <p:extLst>
      <p:ext uri="{BB962C8B-B14F-4D97-AF65-F5344CB8AC3E}">
        <p14:creationId xmlns:p14="http://schemas.microsoft.com/office/powerpoint/2010/main" val="167596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87E521-16A2-4969-9BA3-D3011E71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9C7A62-0E27-4C4F-B96A-4DCCD023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intersection kernel</a:t>
            </a:r>
          </a:p>
        </p:txBody>
      </p:sp>
    </p:spTree>
    <p:extLst>
      <p:ext uri="{BB962C8B-B14F-4D97-AF65-F5344CB8AC3E}">
        <p14:creationId xmlns:p14="http://schemas.microsoft.com/office/powerpoint/2010/main" val="1542875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98B9-0A2A-4D06-A624-3E995C6A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SVM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C2F10E89-C316-446F-821E-18E5876E50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0723"/>
            <a:ext cx="5181600" cy="370114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9A191-3933-4406-8EE2-AA0D340407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(A,B,C)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(margin)</a:t>
            </a:r>
          </a:p>
        </p:txBody>
      </p:sp>
    </p:spTree>
    <p:extLst>
      <p:ext uri="{BB962C8B-B14F-4D97-AF65-F5344CB8AC3E}">
        <p14:creationId xmlns:p14="http://schemas.microsoft.com/office/powerpoint/2010/main" val="390873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EBB1-BB0A-425F-94B1-6EAC93E7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3DD53-2CF7-42A7-AC53-859CF20CF78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3835" y="1951336"/>
            <a:ext cx="3810330" cy="409991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9AAF72-0083-4439-BC16-912A01982E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15468" y="2625474"/>
                <a:ext cx="4937760" cy="32845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baseline="3000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x + b = 1(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gán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1)</a:t>
                </a:r>
              </a:p>
              <a:p>
                <a:r>
                  <a:rPr lang="en-US" dirty="0"/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baseline="3000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x + b = -1(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gán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-1)</a:t>
                </a:r>
              </a:p>
              <a:p>
                <a:r>
                  <a:rPr lang="en-US" dirty="0"/>
                  <a:t>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baseline="3000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x + 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x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1</a:t>
                </a:r>
              </a:p>
              <a:p>
                <a:r>
                  <a:rPr lang="en-US" dirty="0"/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baseline="3000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x + 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-1,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x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2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9AAF72-0083-4439-BC16-912A0198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15468" y="2625474"/>
                <a:ext cx="4937760" cy="3284515"/>
              </a:xfrm>
              <a:blipFill>
                <a:blip r:embed="rId3"/>
                <a:stretch>
                  <a:fillRect l="-2222" t="-4275" r="-2469" b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3E7930-405A-4B01-A16C-E3C11074A8B6}"/>
              </a:ext>
            </a:extLst>
          </p:cNvPr>
          <p:cNvSpPr txBox="1"/>
          <p:nvPr/>
        </p:nvSpPr>
        <p:spPr>
          <a:xfrm>
            <a:off x="1188720" y="1996751"/>
            <a:ext cx="386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</a:t>
            </a:r>
            <a:r>
              <a:rPr lang="en-US" dirty="0" err="1"/>
              <a:t>và</a:t>
            </a:r>
            <a:r>
              <a:rPr lang="en-US" dirty="0"/>
              <a:t> Soft-margin</a:t>
            </a:r>
          </a:p>
        </p:txBody>
      </p:sp>
    </p:spTree>
    <p:extLst>
      <p:ext uri="{BB962C8B-B14F-4D97-AF65-F5344CB8AC3E}">
        <p14:creationId xmlns:p14="http://schemas.microsoft.com/office/powerpoint/2010/main" val="414111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E9555E-0573-40F2-B0F5-D9790A89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314575" cy="5521325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851B4-605B-4A1E-8E5D-B41FDE73B4C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86175" y="609600"/>
            <a:ext cx="8505825" cy="5229225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10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48BD-0EBC-4E70-97AF-4C9EB7C7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SVM</a:t>
            </a:r>
          </a:p>
        </p:txBody>
      </p:sp>
      <p:pic>
        <p:nvPicPr>
          <p:cNvPr id="9" name="Content Placeholder 14">
            <a:extLst>
              <a:ext uri="{FF2B5EF4-FFF2-40B4-BE49-F238E27FC236}">
                <a16:creationId xmlns:a16="http://schemas.microsoft.com/office/drawing/2014/main" id="{BA3DE941-3817-4B85-8C6B-E43E9EB2B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2687216"/>
            <a:ext cx="3732244" cy="287062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372752D-9CC5-4CCD-A1F9-9B422FD05FC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372752D-9CC5-4CCD-A1F9-9B422FD05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824" t="-6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12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4A93-3033-4991-A760-6B2FF155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Histogram intersection kernel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870B2-FBA2-4353-A283-4E1D190F3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29" y="1823726"/>
            <a:ext cx="8192187" cy="3746377"/>
          </a:xfrm>
        </p:spPr>
      </p:pic>
    </p:spTree>
    <p:extLst>
      <p:ext uri="{BB962C8B-B14F-4D97-AF65-F5344CB8AC3E}">
        <p14:creationId xmlns:p14="http://schemas.microsoft.com/office/powerpoint/2010/main" val="348376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9A314E-F235-4178-97B4-89ADCEC6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BA4669-CE7D-4A9A-8CE1-2EF5A949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43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62A7-A9A8-4DF3-B55E-A6B44604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52F5AF-228A-4407-8356-7D50CE347F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63" y="2209800"/>
            <a:ext cx="8556171" cy="329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642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7498-C105-419D-82EE-7BF2372D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A6CAF-B8CB-447B-95E5-74C4BC66D08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178991"/>
            <a:ext cx="5181600" cy="36446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5838F1-3EB2-4EB2-A47C-F0E4169541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Entrance: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/>
              <a:t>Exit: </a:t>
            </a:r>
            <a:r>
              <a:rPr lang="en-US" dirty="0" err="1"/>
              <a:t>Sẽ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ra</a:t>
            </a:r>
          </a:p>
          <a:p>
            <a:r>
              <a:rPr lang="en-US" dirty="0"/>
              <a:t>License plate: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r>
              <a:rPr lang="en-US" dirty="0"/>
              <a:t>Fee: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3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B5B2-24A7-4D26-AD90-A2EAA8AD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4968AD-1C7C-4AA4-A6BF-A072480EB42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40" y="1955324"/>
            <a:ext cx="4770120" cy="40919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DA239-AF7B-451B-B1E6-99A1029E1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New price: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/>
              <a:t>Search: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ra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82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64EF3B-C5EE-488E-AE62-8CDCA89E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07058-66AD-4722-949A-E624A9A8C70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220" y="2900204"/>
            <a:ext cx="3337560" cy="22021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C9032-177E-4F60-BF45-3E21CEF7DB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login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41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489AF1-8CF6-4595-A5F7-A382E760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8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014D-ADF1-4806-A7EB-C7D30C6B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49A4D-363F-4455-8442-792296A366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90900" y="365125"/>
            <a:ext cx="7800975" cy="5521325"/>
          </a:xfrm>
        </p:spPr>
        <p:txBody>
          <a:bodyPr/>
          <a:lstStyle/>
          <a:p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39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BE408-8588-449B-A891-1E87D713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3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115010-BDAF-4E7A-A966-E7800B2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4DDA6-C96C-4E55-A50A-F28B84DED4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990E4C-B29A-4EFD-AA1C-5A2F5E27B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6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804A-3F3B-416F-A2B1-8DA2580E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D47985-DB2F-48F4-ACDB-7F0185DA66E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776596"/>
            <a:ext cx="5181600" cy="24493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519F-52C8-4A03-8745-226298A6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5118" y="1845735"/>
            <a:ext cx="356056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biển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biển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biển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ra </a:t>
            </a:r>
            <a:r>
              <a:rPr lang="en-US" sz="2400" dirty="0" err="1"/>
              <a:t>khỏi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: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ở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biển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riêng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: Cho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? </a:t>
            </a:r>
            <a:r>
              <a:rPr lang="en-US" sz="2400" dirty="0" err="1"/>
              <a:t>Đưa</a:t>
            </a:r>
            <a:r>
              <a:rPr lang="en-US" sz="2400" dirty="0"/>
              <a:t> ra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10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D40D-0E41-4B52-AEE4-FBB29FFB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BF58A25-9A2E-4E72-9C75-EDA4A048895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98" y="1846263"/>
            <a:ext cx="9810307" cy="27817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DCBECA-3720-4627-9E87-ED730CB7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5798" y="4926563"/>
            <a:ext cx="9899882" cy="94253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cv2.bilateralFilter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cv2.equalizeHist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nhiễu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4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88C7-8325-4F1F-AB02-77F5FF19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5757E5-AFE7-4C46-BEBD-E3FE9AB1EF9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61" y="1833698"/>
            <a:ext cx="5215811" cy="29032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0565A-AF8F-49C7-84BB-89660DA7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269" y="4833257"/>
            <a:ext cx="9793411" cy="1035838"/>
          </a:xfrm>
        </p:spPr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bao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73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781</Words>
  <Application>Microsoft Office PowerPoint</Application>
  <PresentationFormat>Widescreen</PresentationFormat>
  <Paragraphs>78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TRƯỜNG ĐẠI HỌC GTVT PHÂN HIỆU TẠI TPHCM KHOA CÔNG NGHỆ THÔNG TIN</vt:lpstr>
      <vt:lpstr>Nội dung</vt:lpstr>
      <vt:lpstr>Giới thiệu đề tài</vt:lpstr>
      <vt:lpstr>Bối cảnh</vt:lpstr>
      <vt:lpstr>Cơ sở lý thuyết</vt:lpstr>
      <vt:lpstr>Lịch sử về nhận dạng biển số xe</vt:lpstr>
      <vt:lpstr>Giới thiệu về nhận dạng biến số </vt:lpstr>
      <vt:lpstr>Biến đổi hình thái học</vt:lpstr>
      <vt:lpstr>Biến đổi hình thái học</vt:lpstr>
      <vt:lpstr>Biến đổi hình thái học</vt:lpstr>
      <vt:lpstr>Phát hiện biển số</vt:lpstr>
      <vt:lpstr>Phát hiện biển số bằng mạng WOPD</vt:lpstr>
      <vt:lpstr>PowerPoint Presentation</vt:lpstr>
      <vt:lpstr>Phát hiện biển số bằng mạng WOPD</vt:lpstr>
      <vt:lpstr>Tách ký tự</vt:lpstr>
      <vt:lpstr>Tách ký tự</vt:lpstr>
      <vt:lpstr>Nhận diện ký tự</vt:lpstr>
      <vt:lpstr>Thuật toán SVM</vt:lpstr>
      <vt:lpstr>Thuật toán SVM</vt:lpstr>
      <vt:lpstr>Thuật toán SVM</vt:lpstr>
      <vt:lpstr>Histogram intersection kernel</vt:lpstr>
      <vt:lpstr>Xây dựng ứng dụng</vt:lpstr>
      <vt:lpstr>Sơ đồ Use case</vt:lpstr>
      <vt:lpstr>Phần mềm</vt:lpstr>
      <vt:lpstr>Phần mềm</vt:lpstr>
      <vt:lpstr>Phần mềm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56</cp:revision>
  <dcterms:created xsi:type="dcterms:W3CDTF">2021-07-08T15:09:31Z</dcterms:created>
  <dcterms:modified xsi:type="dcterms:W3CDTF">2021-07-21T17:14:09Z</dcterms:modified>
</cp:coreProperties>
</file>