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1"/>
  </p:sldMasterIdLst>
  <p:notesMasterIdLst>
    <p:notesMasterId r:id="rId20"/>
  </p:notesMasterIdLst>
  <p:handoutMasterIdLst>
    <p:handoutMasterId r:id="rId21"/>
  </p:handoutMasterIdLst>
  <p:sldIdLst>
    <p:sldId id="256" r:id="rId2"/>
    <p:sldId id="257" r:id="rId3"/>
    <p:sldId id="292" r:id="rId4"/>
    <p:sldId id="293" r:id="rId5"/>
    <p:sldId id="258" r:id="rId6"/>
    <p:sldId id="259" r:id="rId7"/>
    <p:sldId id="283" r:id="rId8"/>
    <p:sldId id="290" r:id="rId9"/>
    <p:sldId id="272" r:id="rId10"/>
    <p:sldId id="274" r:id="rId11"/>
    <p:sldId id="266" r:id="rId12"/>
    <p:sldId id="287" r:id="rId13"/>
    <p:sldId id="288" r:id="rId14"/>
    <p:sldId id="260" r:id="rId15"/>
    <p:sldId id="271" r:id="rId16"/>
    <p:sldId id="269" r:id="rId17"/>
    <p:sldId id="262"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639" autoAdjust="0"/>
  </p:normalViewPr>
  <p:slideViewPr>
    <p:cSldViewPr snapToGrid="0">
      <p:cViewPr varScale="1">
        <p:scale>
          <a:sx n="73" d="100"/>
          <a:sy n="73" d="100"/>
        </p:scale>
        <p:origin x="269"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2299"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88113D-1A2B-4F6A-86F8-B8F9DB9F85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AB8817-8BCC-4848-A1B3-F3A9CB0F0B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552139-BBAC-48B3-B84B-1D6567A0F292}" type="datetimeFigureOut">
              <a:rPr lang="en-US" smtClean="0"/>
              <a:t>8/14/2021</a:t>
            </a:fld>
            <a:endParaRPr lang="en-US"/>
          </a:p>
        </p:txBody>
      </p:sp>
      <p:sp>
        <p:nvSpPr>
          <p:cNvPr id="4" name="Footer Placeholder 3">
            <a:extLst>
              <a:ext uri="{FF2B5EF4-FFF2-40B4-BE49-F238E27FC236}">
                <a16:creationId xmlns:a16="http://schemas.microsoft.com/office/drawing/2014/main" id="{DE6386B3-CF5C-44EC-BB66-6A4F1DF635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60D9B5A-990E-43A1-9E12-71C127FDDB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EF24F3-C972-499D-A517-965A1F6644E1}" type="slidenum">
              <a:rPr lang="en-US" smtClean="0"/>
              <a:t>‹#›</a:t>
            </a:fld>
            <a:endParaRPr lang="en-US"/>
          </a:p>
        </p:txBody>
      </p:sp>
    </p:spTree>
    <p:extLst>
      <p:ext uri="{BB962C8B-B14F-4D97-AF65-F5344CB8AC3E}">
        <p14:creationId xmlns:p14="http://schemas.microsoft.com/office/powerpoint/2010/main" val="2218060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26E70-EAD8-4ACD-9DFF-BB06B43299AA}" type="datetimeFigureOut">
              <a:rPr lang="en-US" smtClean="0"/>
              <a:t>8/14/2021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352795-CB9D-49B5-8DFF-E2B2348711D5}" type="slidenum">
              <a:rPr lang="en-US" smtClean="0"/>
              <a:t>‹#›</a:t>
            </a:fld>
            <a:endParaRPr lang="en-US"/>
          </a:p>
        </p:txBody>
      </p:sp>
    </p:spTree>
    <p:extLst>
      <p:ext uri="{BB962C8B-B14F-4D97-AF65-F5344CB8AC3E}">
        <p14:creationId xmlns:p14="http://schemas.microsoft.com/office/powerpoint/2010/main" val="1250760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Năm</a:t>
            </a:r>
            <a:r>
              <a:rPr lang="en-US" dirty="0"/>
              <a:t> 2020, </a:t>
            </a:r>
            <a:r>
              <a:rPr lang="en-US" dirty="0" err="1"/>
              <a:t>tổng</a:t>
            </a:r>
            <a:r>
              <a:rPr lang="en-US" dirty="0"/>
              <a:t> </a:t>
            </a:r>
            <a:r>
              <a:rPr lang="en-US" dirty="0" err="1"/>
              <a:t>số</a:t>
            </a:r>
            <a:r>
              <a:rPr lang="en-US" dirty="0"/>
              <a:t> </a:t>
            </a:r>
            <a:r>
              <a:rPr lang="en-US" dirty="0" err="1"/>
              <a:t>xe</a:t>
            </a:r>
            <a:r>
              <a:rPr lang="en-US" dirty="0"/>
              <a:t> </a:t>
            </a:r>
            <a:r>
              <a:rPr lang="en-US" dirty="0" err="1"/>
              <a:t>máy</a:t>
            </a:r>
            <a:r>
              <a:rPr lang="en-US" dirty="0"/>
              <a:t> </a:t>
            </a:r>
            <a:r>
              <a:rPr lang="en-US" dirty="0" err="1"/>
              <a:t>trên</a:t>
            </a:r>
            <a:r>
              <a:rPr lang="en-US" dirty="0"/>
              <a:t> </a:t>
            </a:r>
            <a:r>
              <a:rPr lang="en-US" dirty="0" err="1"/>
              <a:t>cả</a:t>
            </a:r>
            <a:r>
              <a:rPr lang="en-US" dirty="0"/>
              <a:t> </a:t>
            </a:r>
            <a:r>
              <a:rPr lang="en-US" dirty="0" err="1"/>
              <a:t>nước</a:t>
            </a:r>
            <a:r>
              <a:rPr lang="en-US" dirty="0"/>
              <a:t> </a:t>
            </a:r>
            <a:r>
              <a:rPr lang="en-US" dirty="0" err="1"/>
              <a:t>đã</a:t>
            </a:r>
            <a:r>
              <a:rPr lang="en-US" dirty="0"/>
              <a:t> </a:t>
            </a:r>
            <a:r>
              <a:rPr lang="en-US" dirty="0" err="1"/>
              <a:t>là</a:t>
            </a:r>
            <a:r>
              <a:rPr lang="en-US" dirty="0"/>
              <a:t> 37 </a:t>
            </a:r>
            <a:r>
              <a:rPr lang="en-US" dirty="0" err="1"/>
              <a:t>triệu</a:t>
            </a:r>
            <a:endParaRPr lang="en-US" dirty="0"/>
          </a:p>
          <a:p>
            <a:endParaRPr lang="en-US" dirty="0"/>
          </a:p>
        </p:txBody>
      </p:sp>
      <p:sp>
        <p:nvSpPr>
          <p:cNvPr id="4" name="Slide Number Placeholder 3"/>
          <p:cNvSpPr>
            <a:spLocks noGrp="1"/>
          </p:cNvSpPr>
          <p:nvPr>
            <p:ph type="sldNum" sz="quarter" idx="5"/>
          </p:nvPr>
        </p:nvSpPr>
        <p:spPr/>
        <p:txBody>
          <a:bodyPr/>
          <a:lstStyle/>
          <a:p>
            <a:fld id="{31352795-CB9D-49B5-8DFF-E2B2348711D5}" type="slidenum">
              <a:rPr lang="en-US" smtClean="0"/>
              <a:t>3</a:t>
            </a:fld>
            <a:endParaRPr lang="en-US"/>
          </a:p>
        </p:txBody>
      </p:sp>
    </p:spTree>
    <p:extLst>
      <p:ext uri="{BB962C8B-B14F-4D97-AF65-F5344CB8AC3E}">
        <p14:creationId xmlns:p14="http://schemas.microsoft.com/office/powerpoint/2010/main" val="3933472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t>Tách</a:t>
            </a:r>
            <a:r>
              <a:rPr lang="en-US" sz="1200" dirty="0"/>
              <a:t> </a:t>
            </a:r>
            <a:r>
              <a:rPr lang="en-US" sz="1200" dirty="0" err="1"/>
              <a:t>biển</a:t>
            </a:r>
            <a:r>
              <a:rPr lang="en-US" sz="1200" dirty="0"/>
              <a:t> </a:t>
            </a:r>
            <a:r>
              <a:rPr lang="en-US" sz="1200" dirty="0" err="1"/>
              <a:t>số</a:t>
            </a:r>
            <a:r>
              <a:rPr lang="en-US" sz="1200" dirty="0"/>
              <a:t>: </a:t>
            </a:r>
            <a:r>
              <a:rPr lang="en-US" sz="1200" dirty="0" err="1"/>
              <a:t>Kiểm</a:t>
            </a:r>
            <a:r>
              <a:rPr lang="en-US" sz="1200" dirty="0"/>
              <a:t> </a:t>
            </a:r>
            <a:r>
              <a:rPr lang="en-US" sz="1200" dirty="0" err="1"/>
              <a:t>tra</a:t>
            </a:r>
            <a:r>
              <a:rPr lang="en-US" sz="1200" dirty="0"/>
              <a:t> </a:t>
            </a:r>
            <a:r>
              <a:rPr lang="en-US" sz="1200" dirty="0" err="1"/>
              <a:t>xem</a:t>
            </a:r>
            <a:r>
              <a:rPr lang="en-US" sz="1200" dirty="0"/>
              <a:t> </a:t>
            </a:r>
            <a:r>
              <a:rPr lang="en-US" sz="1200" dirty="0" err="1"/>
              <a:t>có</a:t>
            </a:r>
            <a:r>
              <a:rPr lang="en-US" sz="1200" dirty="0"/>
              <a:t> </a:t>
            </a:r>
            <a:r>
              <a:rPr lang="en-US" sz="1200" dirty="0" err="1"/>
              <a:t>biển</a:t>
            </a:r>
            <a:r>
              <a:rPr lang="en-US" sz="1200" dirty="0"/>
              <a:t> </a:t>
            </a:r>
            <a:r>
              <a:rPr lang="en-US" sz="1200" dirty="0" err="1"/>
              <a:t>số</a:t>
            </a:r>
            <a:r>
              <a:rPr lang="en-US" sz="1200" dirty="0"/>
              <a:t> </a:t>
            </a:r>
            <a:r>
              <a:rPr lang="en-US" sz="1200" dirty="0" err="1"/>
              <a:t>cắt</a:t>
            </a:r>
            <a:r>
              <a:rPr lang="en-US" sz="1200" dirty="0"/>
              <a:t> </a:t>
            </a:r>
            <a:r>
              <a:rPr lang="en-US" sz="1200" dirty="0" err="1"/>
              <a:t>biển</a:t>
            </a:r>
            <a:r>
              <a:rPr lang="en-US" sz="1200" dirty="0"/>
              <a:t> </a:t>
            </a:r>
            <a:r>
              <a:rPr lang="en-US" sz="1200" dirty="0" err="1"/>
              <a:t>số</a:t>
            </a:r>
            <a:r>
              <a:rPr lang="en-US" sz="1200" dirty="0"/>
              <a:t> ra </a:t>
            </a:r>
            <a:r>
              <a:rPr lang="en-US" sz="1200" dirty="0" err="1"/>
              <a:t>khỏi</a:t>
            </a:r>
            <a:r>
              <a:rPr lang="en-US" sz="1200" dirty="0"/>
              <a:t> </a:t>
            </a:r>
            <a:r>
              <a:rPr lang="en-US" sz="1200" dirty="0" err="1"/>
              <a:t>ảnh</a:t>
            </a:r>
            <a:r>
              <a:rPr lang="en-US" sz="1200" dirty="0"/>
              <a:t>.</a:t>
            </a:r>
          </a:p>
          <a:p>
            <a:r>
              <a:rPr lang="en-US" sz="1200" dirty="0" err="1"/>
              <a:t>Phân</a:t>
            </a:r>
            <a:r>
              <a:rPr lang="en-US" sz="1200" dirty="0"/>
              <a:t> </a:t>
            </a:r>
            <a:r>
              <a:rPr lang="en-US" sz="1200" dirty="0" err="1"/>
              <a:t>đoạn</a:t>
            </a:r>
            <a:r>
              <a:rPr lang="en-US" sz="1200" dirty="0"/>
              <a:t> </a:t>
            </a:r>
            <a:r>
              <a:rPr lang="en-US" sz="1200" dirty="0" err="1"/>
              <a:t>ký</a:t>
            </a:r>
            <a:r>
              <a:rPr lang="en-US" sz="1200" dirty="0"/>
              <a:t> </a:t>
            </a:r>
            <a:r>
              <a:rPr lang="en-US" sz="1200" dirty="0" err="1"/>
              <a:t>tự</a:t>
            </a:r>
            <a:r>
              <a:rPr lang="en-US" sz="1200" dirty="0"/>
              <a:t>: </a:t>
            </a:r>
            <a:r>
              <a:rPr lang="en-US" sz="1200" dirty="0" err="1"/>
              <a:t>Xử</a:t>
            </a:r>
            <a:r>
              <a:rPr lang="en-US" sz="1200" dirty="0"/>
              <a:t> </a:t>
            </a:r>
            <a:r>
              <a:rPr lang="en-US" sz="1200" dirty="0" err="1"/>
              <a:t>lý</a:t>
            </a:r>
            <a:r>
              <a:rPr lang="en-US" sz="1200" dirty="0"/>
              <a:t> </a:t>
            </a:r>
            <a:r>
              <a:rPr lang="en-US" sz="1200" dirty="0" err="1"/>
              <a:t>ảnh</a:t>
            </a:r>
            <a:r>
              <a:rPr lang="en-US" sz="1200" dirty="0"/>
              <a:t> </a:t>
            </a:r>
            <a:r>
              <a:rPr lang="en-US" sz="1200" dirty="0" err="1"/>
              <a:t>cắt</a:t>
            </a:r>
            <a:r>
              <a:rPr lang="en-US" sz="1200" dirty="0"/>
              <a:t> </a:t>
            </a:r>
            <a:r>
              <a:rPr lang="en-US" sz="1200" dirty="0" err="1"/>
              <a:t>được</a:t>
            </a:r>
            <a:r>
              <a:rPr lang="en-US" sz="1200" dirty="0"/>
              <a:t> ở </a:t>
            </a:r>
            <a:r>
              <a:rPr lang="en-US" sz="1200" dirty="0" err="1"/>
              <a:t>bước</a:t>
            </a:r>
            <a:r>
              <a:rPr lang="en-US" sz="1200" dirty="0"/>
              <a:t> </a:t>
            </a:r>
            <a:r>
              <a:rPr lang="en-US" sz="1200" dirty="0" err="1"/>
              <a:t>tách</a:t>
            </a:r>
            <a:r>
              <a:rPr lang="en-US" sz="1200" dirty="0"/>
              <a:t> </a:t>
            </a:r>
            <a:r>
              <a:rPr lang="en-US" sz="1200" dirty="0" err="1"/>
              <a:t>biển</a:t>
            </a:r>
            <a:r>
              <a:rPr lang="en-US" sz="1200" dirty="0"/>
              <a:t> </a:t>
            </a:r>
            <a:r>
              <a:rPr lang="en-US" sz="1200" dirty="0" err="1"/>
              <a:t>số</a:t>
            </a:r>
            <a:r>
              <a:rPr lang="en-US" sz="1200" dirty="0"/>
              <a:t> </a:t>
            </a:r>
            <a:r>
              <a:rPr lang="en-US" sz="1200" dirty="0" err="1"/>
              <a:t>và</a:t>
            </a:r>
            <a:r>
              <a:rPr lang="en-US" sz="1200" dirty="0"/>
              <a:t> </a:t>
            </a:r>
            <a:r>
              <a:rPr lang="en-US" sz="1200" dirty="0" err="1"/>
              <a:t>cắt</a:t>
            </a:r>
            <a:r>
              <a:rPr lang="en-US" sz="1200" dirty="0"/>
              <a:t> </a:t>
            </a:r>
            <a:r>
              <a:rPr lang="en-US" sz="1200" dirty="0" err="1"/>
              <a:t>thành</a:t>
            </a:r>
            <a:r>
              <a:rPr lang="en-US" sz="1200" dirty="0"/>
              <a:t> </a:t>
            </a:r>
            <a:r>
              <a:rPr lang="en-US" sz="1200" dirty="0" err="1"/>
              <a:t>từng</a:t>
            </a:r>
            <a:r>
              <a:rPr lang="en-US" sz="1200" dirty="0"/>
              <a:t> </a:t>
            </a:r>
            <a:r>
              <a:rPr lang="en-US" sz="1200" dirty="0" err="1"/>
              <a:t>ký</a:t>
            </a:r>
            <a:r>
              <a:rPr lang="en-US" sz="1200" dirty="0"/>
              <a:t> </a:t>
            </a:r>
            <a:r>
              <a:rPr lang="en-US" sz="1200" dirty="0" err="1"/>
              <a:t>tự</a:t>
            </a:r>
            <a:r>
              <a:rPr lang="en-US" sz="1200" dirty="0"/>
              <a:t> </a:t>
            </a:r>
            <a:r>
              <a:rPr lang="en-US" sz="1200" dirty="0" err="1"/>
              <a:t>riêng</a:t>
            </a:r>
            <a:r>
              <a:rPr lang="en-US" sz="1200" dirty="0"/>
              <a:t>.</a:t>
            </a:r>
          </a:p>
          <a:p>
            <a:r>
              <a:rPr lang="en-US" sz="1200" dirty="0" err="1"/>
              <a:t>Nhận</a:t>
            </a:r>
            <a:r>
              <a:rPr lang="en-US" sz="1200" dirty="0"/>
              <a:t> </a:t>
            </a:r>
            <a:r>
              <a:rPr lang="en-US" sz="1200" dirty="0" err="1"/>
              <a:t>diện</a:t>
            </a:r>
            <a:r>
              <a:rPr lang="en-US" sz="1200" dirty="0"/>
              <a:t> </a:t>
            </a:r>
            <a:r>
              <a:rPr lang="en-US" sz="1200" dirty="0" err="1"/>
              <a:t>ký</a:t>
            </a:r>
            <a:r>
              <a:rPr lang="en-US" sz="1200" dirty="0"/>
              <a:t> </a:t>
            </a:r>
            <a:r>
              <a:rPr lang="en-US" sz="1200" dirty="0" err="1"/>
              <a:t>tự</a:t>
            </a:r>
            <a:r>
              <a:rPr lang="en-US" sz="1200" dirty="0"/>
              <a:t>: Cho </a:t>
            </a:r>
            <a:r>
              <a:rPr lang="en-US" sz="1200" dirty="0" err="1"/>
              <a:t>biết</a:t>
            </a:r>
            <a:r>
              <a:rPr lang="en-US" sz="1200" dirty="0"/>
              <a:t> </a:t>
            </a:r>
            <a:r>
              <a:rPr lang="en-US" sz="1200" dirty="0" err="1"/>
              <a:t>ký</a:t>
            </a:r>
            <a:r>
              <a:rPr lang="en-US" sz="1200" dirty="0"/>
              <a:t> </a:t>
            </a:r>
            <a:r>
              <a:rPr lang="en-US" sz="1200" dirty="0" err="1"/>
              <a:t>tự</a:t>
            </a:r>
            <a:r>
              <a:rPr lang="en-US" sz="1200" dirty="0"/>
              <a:t> </a:t>
            </a:r>
            <a:r>
              <a:rPr lang="en-US" sz="1200" dirty="0" err="1"/>
              <a:t>đó</a:t>
            </a:r>
            <a:r>
              <a:rPr lang="en-US" sz="1200" dirty="0"/>
              <a:t> </a:t>
            </a:r>
            <a:r>
              <a:rPr lang="en-US" sz="1200" dirty="0" err="1"/>
              <a:t>là</a:t>
            </a:r>
            <a:r>
              <a:rPr lang="en-US" sz="1200" dirty="0"/>
              <a:t> </a:t>
            </a:r>
            <a:r>
              <a:rPr lang="en-US" sz="1200" dirty="0" err="1"/>
              <a:t>ký</a:t>
            </a:r>
            <a:r>
              <a:rPr lang="en-US" sz="1200" dirty="0"/>
              <a:t> </a:t>
            </a:r>
            <a:r>
              <a:rPr lang="en-US" sz="1200" dirty="0" err="1"/>
              <a:t>tự</a:t>
            </a:r>
            <a:r>
              <a:rPr lang="en-US" sz="1200" dirty="0"/>
              <a:t> </a:t>
            </a:r>
            <a:r>
              <a:rPr lang="en-US" sz="1200" dirty="0" err="1"/>
              <a:t>gì</a:t>
            </a:r>
            <a:r>
              <a:rPr lang="en-US" sz="1200" dirty="0"/>
              <a:t>? </a:t>
            </a:r>
            <a:r>
              <a:rPr lang="en-US" sz="1200" dirty="0" err="1"/>
              <a:t>Đưa</a:t>
            </a:r>
            <a:r>
              <a:rPr lang="en-US" sz="1200" dirty="0"/>
              <a:t> ra </a:t>
            </a:r>
            <a:r>
              <a:rPr lang="en-US" sz="1200" dirty="0" err="1"/>
              <a:t>văn</a:t>
            </a:r>
            <a:r>
              <a:rPr lang="en-US" sz="1200" dirty="0"/>
              <a:t> </a:t>
            </a:r>
            <a:r>
              <a:rPr lang="en-US" sz="1200" dirty="0" err="1"/>
              <a:t>bản</a:t>
            </a:r>
            <a:r>
              <a:rPr lang="en-US" dirty="0"/>
              <a:t>.</a:t>
            </a:r>
          </a:p>
          <a:p>
            <a:endParaRPr lang="en-US" dirty="0"/>
          </a:p>
        </p:txBody>
      </p:sp>
      <p:sp>
        <p:nvSpPr>
          <p:cNvPr id="4" name="Slide Number Placeholder 3"/>
          <p:cNvSpPr>
            <a:spLocks noGrp="1"/>
          </p:cNvSpPr>
          <p:nvPr>
            <p:ph type="sldNum" sz="quarter" idx="5"/>
          </p:nvPr>
        </p:nvSpPr>
        <p:spPr/>
        <p:txBody>
          <a:bodyPr/>
          <a:lstStyle/>
          <a:p>
            <a:fld id="{31352795-CB9D-49B5-8DFF-E2B2348711D5}" type="slidenum">
              <a:rPr lang="en-US" smtClean="0"/>
              <a:t>4</a:t>
            </a:fld>
            <a:endParaRPr lang="en-US"/>
          </a:p>
        </p:txBody>
      </p:sp>
    </p:spTree>
    <p:extLst>
      <p:ext uri="{BB962C8B-B14F-4D97-AF65-F5344CB8AC3E}">
        <p14:creationId xmlns:p14="http://schemas.microsoft.com/office/powerpoint/2010/main" val="1959898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b="0" i="0" dirty="0" err="1">
                <a:solidFill>
                  <a:srgbClr val="292B2C"/>
                </a:solidFill>
                <a:effectLst/>
                <a:latin typeface="Times New Roman" panose="02020603050405020304" pitchFamily="18" charset="0"/>
                <a:cs typeface="Times New Roman" panose="02020603050405020304" pitchFamily="18" charset="0"/>
              </a:rPr>
              <a:t>Kiến</a:t>
            </a:r>
            <a:r>
              <a:rPr lang="en-US" sz="1200" b="0" i="0" dirty="0">
                <a:solidFill>
                  <a:srgbClr val="292B2C"/>
                </a:solidFill>
                <a:effectLst/>
                <a:latin typeface="Times New Roman" panose="02020603050405020304" pitchFamily="18" charset="0"/>
                <a:cs typeface="Times New Roman" panose="02020603050405020304" pitchFamily="18" charset="0"/>
              </a:rPr>
              <a:t> </a:t>
            </a:r>
            <a:r>
              <a:rPr lang="en-US" sz="1200" b="0" i="0" dirty="0" err="1">
                <a:solidFill>
                  <a:srgbClr val="292B2C"/>
                </a:solidFill>
                <a:effectLst/>
                <a:latin typeface="Times New Roman" panose="02020603050405020304" pitchFamily="18" charset="0"/>
                <a:cs typeface="Times New Roman" panose="02020603050405020304" pitchFamily="18" charset="0"/>
              </a:rPr>
              <a:t>trúc</a:t>
            </a:r>
            <a:r>
              <a:rPr lang="en-US" sz="1200" b="0" i="0" dirty="0">
                <a:solidFill>
                  <a:srgbClr val="292B2C"/>
                </a:solidFill>
                <a:effectLst/>
                <a:latin typeface="Times New Roman" panose="02020603050405020304" pitchFamily="18" charset="0"/>
                <a:cs typeface="Times New Roman" panose="02020603050405020304" pitchFamily="18" charset="0"/>
              </a:rPr>
              <a:t> </a:t>
            </a:r>
            <a:r>
              <a:rPr lang="en-US" sz="1200" b="0" i="0" dirty="0" err="1">
                <a:solidFill>
                  <a:srgbClr val="292B2C"/>
                </a:solidFill>
                <a:effectLst/>
                <a:latin typeface="Times New Roman" panose="02020603050405020304" pitchFamily="18" charset="0"/>
                <a:cs typeface="Times New Roman" panose="02020603050405020304" pitchFamily="18" charset="0"/>
              </a:rPr>
              <a:t>của</a:t>
            </a:r>
            <a:r>
              <a:rPr lang="en-US" sz="1200" b="0" i="0" dirty="0">
                <a:solidFill>
                  <a:srgbClr val="292B2C"/>
                </a:solidFill>
                <a:effectLst/>
                <a:latin typeface="Times New Roman" panose="02020603050405020304" pitchFamily="18" charset="0"/>
                <a:cs typeface="Times New Roman" panose="02020603050405020304" pitchFamily="18" charset="0"/>
              </a:rPr>
              <a:t> </a:t>
            </a:r>
            <a:r>
              <a:rPr lang="en-US" sz="1200" b="0" i="0" dirty="0" err="1">
                <a:solidFill>
                  <a:srgbClr val="292B2C"/>
                </a:solidFill>
                <a:effectLst/>
                <a:latin typeface="Times New Roman" panose="02020603050405020304" pitchFamily="18" charset="0"/>
                <a:cs typeface="Times New Roman" panose="02020603050405020304" pitchFamily="18" charset="0"/>
              </a:rPr>
              <a:t>mạng</a:t>
            </a:r>
            <a:r>
              <a:rPr lang="en-US" sz="1200" b="0" i="0" dirty="0">
                <a:solidFill>
                  <a:srgbClr val="292B2C"/>
                </a:solidFill>
                <a:effectLst/>
                <a:latin typeface="Times New Roman" panose="02020603050405020304" pitchFamily="18" charset="0"/>
                <a:cs typeface="Times New Roman" panose="02020603050405020304" pitchFamily="18" charset="0"/>
              </a:rPr>
              <a:t> bao </a:t>
            </a:r>
            <a:r>
              <a:rPr lang="en-US" sz="1200" b="0" i="0" dirty="0" err="1">
                <a:solidFill>
                  <a:srgbClr val="292B2C"/>
                </a:solidFill>
                <a:effectLst/>
                <a:latin typeface="Times New Roman" panose="02020603050405020304" pitchFamily="18" charset="0"/>
                <a:cs typeface="Times New Roman" panose="02020603050405020304" pitchFamily="18" charset="0"/>
              </a:rPr>
              <a:t>gồm</a:t>
            </a:r>
            <a:r>
              <a:rPr lang="en-US" sz="1200" b="0" i="0" dirty="0">
                <a:solidFill>
                  <a:srgbClr val="292B2C"/>
                </a:solidFill>
                <a:effectLst/>
                <a:latin typeface="Times New Roman" panose="02020603050405020304" pitchFamily="18" charset="0"/>
                <a:cs typeface="Times New Roman" panose="02020603050405020304" pitchFamily="18" charset="0"/>
              </a:rPr>
              <a:t> 21 </a:t>
            </a:r>
            <a:r>
              <a:rPr lang="en-US" sz="1200" b="0" i="0" dirty="0" err="1">
                <a:solidFill>
                  <a:srgbClr val="292B2C"/>
                </a:solidFill>
                <a:effectLst/>
                <a:latin typeface="Times New Roman" panose="02020603050405020304" pitchFamily="18" charset="0"/>
                <a:cs typeface="Times New Roman" panose="02020603050405020304" pitchFamily="18" charset="0"/>
              </a:rPr>
              <a:t>lớp</a:t>
            </a:r>
            <a:r>
              <a:rPr lang="en-US" sz="1200" b="0" i="0" dirty="0">
                <a:solidFill>
                  <a:srgbClr val="292B2C"/>
                </a:solidFill>
                <a:effectLst/>
                <a:latin typeface="Times New Roman" panose="02020603050405020304" pitchFamily="18" charset="0"/>
                <a:cs typeface="Times New Roman" panose="02020603050405020304" pitchFamily="18" charset="0"/>
              </a:rPr>
              <a:t> convolutional </a:t>
            </a:r>
            <a:r>
              <a:rPr lang="en-US" sz="1200" b="0" i="0" dirty="0" err="1">
                <a:solidFill>
                  <a:srgbClr val="292B2C"/>
                </a:solidFill>
                <a:effectLst/>
                <a:latin typeface="Times New Roman" panose="02020603050405020304" pitchFamily="18" charset="0"/>
                <a:cs typeface="Times New Roman" panose="02020603050405020304" pitchFamily="18" charset="0"/>
              </a:rPr>
              <a:t>có</a:t>
            </a:r>
            <a:r>
              <a:rPr lang="en-US" sz="1200" b="0" i="0" dirty="0">
                <a:solidFill>
                  <a:srgbClr val="292B2C"/>
                </a:solidFill>
                <a:effectLst/>
                <a:latin typeface="Times New Roman" panose="02020603050405020304" pitchFamily="18" charset="0"/>
                <a:cs typeface="Times New Roman" panose="02020603050405020304" pitchFamily="18" charset="0"/>
              </a:rPr>
              <a:t> 14 </a:t>
            </a:r>
            <a:r>
              <a:rPr lang="en-US" sz="1200" b="0" i="0" dirty="0" err="1">
                <a:solidFill>
                  <a:srgbClr val="292B2C"/>
                </a:solidFill>
                <a:effectLst/>
                <a:latin typeface="Times New Roman" panose="02020603050405020304" pitchFamily="18" charset="0"/>
                <a:cs typeface="Times New Roman" panose="02020603050405020304" pitchFamily="18" charset="0"/>
              </a:rPr>
              <a:t>lớp</a:t>
            </a:r>
            <a:r>
              <a:rPr lang="en-US" sz="1200" b="0" i="0" dirty="0">
                <a:solidFill>
                  <a:srgbClr val="292B2C"/>
                </a:solidFill>
                <a:effectLst/>
                <a:latin typeface="Times New Roman" panose="02020603050405020304" pitchFamily="18" charset="0"/>
                <a:cs typeface="Times New Roman" panose="02020603050405020304" pitchFamily="18" charset="0"/>
              </a:rPr>
              <a:t> </a:t>
            </a:r>
            <a:r>
              <a:rPr lang="en-US" sz="1200" b="0" i="0" dirty="0" err="1">
                <a:solidFill>
                  <a:srgbClr val="292B2C"/>
                </a:solidFill>
                <a:effectLst/>
                <a:latin typeface="Times New Roman" panose="02020603050405020304" pitchFamily="18" charset="0"/>
                <a:cs typeface="Times New Roman" panose="02020603050405020304" pitchFamily="18" charset="0"/>
              </a:rPr>
              <a:t>là</a:t>
            </a:r>
            <a:r>
              <a:rPr lang="en-US" sz="1200" b="0" i="0" dirty="0">
                <a:solidFill>
                  <a:srgbClr val="292B2C"/>
                </a:solidFill>
                <a:effectLst/>
                <a:latin typeface="Times New Roman" panose="02020603050405020304" pitchFamily="18" charset="0"/>
                <a:cs typeface="Times New Roman" panose="02020603050405020304" pitchFamily="18" charset="0"/>
              </a:rPr>
              <a:t> </a:t>
            </a:r>
            <a:r>
              <a:rPr lang="en-US" sz="1200" b="0" i="0" dirty="0" err="1">
                <a:solidFill>
                  <a:srgbClr val="292B2C"/>
                </a:solidFill>
                <a:effectLst/>
                <a:latin typeface="Times New Roman" panose="02020603050405020304" pitchFamily="18" charset="0"/>
                <a:cs typeface="Times New Roman" panose="02020603050405020304" pitchFamily="18" charset="0"/>
              </a:rPr>
              <a:t>nằm</a:t>
            </a:r>
            <a:r>
              <a:rPr lang="en-US" sz="1200" b="0" i="0" dirty="0">
                <a:solidFill>
                  <a:srgbClr val="292B2C"/>
                </a:solidFill>
                <a:effectLst/>
                <a:latin typeface="Times New Roman" panose="02020603050405020304" pitchFamily="18" charset="0"/>
                <a:cs typeface="Times New Roman" panose="02020603050405020304" pitchFamily="18" charset="0"/>
              </a:rPr>
              <a:t> </a:t>
            </a:r>
            <a:r>
              <a:rPr lang="en-US" sz="1200" b="0" i="0" dirty="0" err="1">
                <a:solidFill>
                  <a:srgbClr val="292B2C"/>
                </a:solidFill>
                <a:effectLst/>
                <a:latin typeface="Times New Roman" panose="02020603050405020304" pitchFamily="18" charset="0"/>
                <a:cs typeface="Times New Roman" panose="02020603050405020304" pitchFamily="18" charset="0"/>
              </a:rPr>
              <a:t>trong</a:t>
            </a:r>
            <a:r>
              <a:rPr lang="en-US" sz="1200" b="0" i="0" dirty="0">
                <a:solidFill>
                  <a:srgbClr val="292B2C"/>
                </a:solidFill>
                <a:effectLst/>
                <a:latin typeface="Times New Roman" panose="02020603050405020304" pitchFamily="18" charset="0"/>
                <a:cs typeface="Times New Roman" panose="02020603050405020304" pitchFamily="18" charset="0"/>
              </a:rPr>
              <a:t> </a:t>
            </a:r>
            <a:r>
              <a:rPr lang="en-US" sz="1200" b="0" i="0" dirty="0" err="1">
                <a:solidFill>
                  <a:srgbClr val="292B2C"/>
                </a:solidFill>
                <a:effectLst/>
                <a:latin typeface="Times New Roman" panose="02020603050405020304" pitchFamily="18" charset="0"/>
                <a:cs typeface="Times New Roman" panose="02020603050405020304" pitchFamily="18" charset="0"/>
              </a:rPr>
              <a:t>các</a:t>
            </a:r>
            <a:r>
              <a:rPr lang="en-US" sz="1200" b="0" i="0" dirty="0">
                <a:solidFill>
                  <a:srgbClr val="292B2C"/>
                </a:solidFill>
                <a:effectLst/>
                <a:latin typeface="Times New Roman" panose="02020603050405020304" pitchFamily="18" charset="0"/>
                <a:cs typeface="Times New Roman" panose="02020603050405020304" pitchFamily="18" charset="0"/>
              </a:rPr>
              <a:t> </a:t>
            </a:r>
            <a:r>
              <a:rPr lang="en-US" sz="1200" b="0" i="0" dirty="0" err="1">
                <a:solidFill>
                  <a:srgbClr val="292B2C"/>
                </a:solidFill>
                <a:effectLst/>
                <a:latin typeface="Times New Roman" panose="02020603050405020304" pitchFamily="18" charset="0"/>
                <a:cs typeface="Times New Roman" panose="02020603050405020304" pitchFamily="18" charset="0"/>
              </a:rPr>
              <a:t>khối</a:t>
            </a:r>
            <a:r>
              <a:rPr lang="en-US" sz="1200" b="0" i="0" dirty="0">
                <a:solidFill>
                  <a:srgbClr val="292B2C"/>
                </a:solidFill>
                <a:effectLst/>
                <a:latin typeface="Times New Roman" panose="02020603050405020304" pitchFamily="18" charset="0"/>
                <a:cs typeface="Times New Roman" panose="02020603050405020304" pitchFamily="18" charset="0"/>
              </a:rPr>
              <a:t> residual </a:t>
            </a:r>
            <a:r>
              <a:rPr lang="vi-VN" sz="1200" b="0" i="0" dirty="0">
                <a:solidFill>
                  <a:srgbClr val="292B2C"/>
                </a:solidFill>
                <a:effectLst/>
                <a:latin typeface="Times New Roman" panose="02020603050405020304" pitchFamily="18" charset="0"/>
                <a:cs typeface="Times New Roman" panose="02020603050405020304" pitchFamily="18" charset="0"/>
              </a:rPr>
              <a:t>đều dùng filter với kích thước 3x3 và dùng hàm kích hoạt là Relu ngoại trừ khối </a:t>
            </a:r>
            <a:r>
              <a:rPr lang="vi-VN" sz="1200" b="1" i="0" dirty="0">
                <a:solidFill>
                  <a:srgbClr val="292B2C"/>
                </a:solidFill>
                <a:effectLst/>
                <a:latin typeface="Times New Roman" panose="02020603050405020304" pitchFamily="18" charset="0"/>
                <a:cs typeface="Times New Roman" panose="02020603050405020304" pitchFamily="18" charset="0"/>
              </a:rPr>
              <a:t>Detection</a:t>
            </a:r>
            <a:endParaRPr lang="en-US" sz="1200" b="1" i="0" dirty="0">
              <a:solidFill>
                <a:srgbClr val="292B2C"/>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200" dirty="0">
                <a:solidFill>
                  <a:srgbClr val="292B2C"/>
                </a:solidFill>
                <a:latin typeface="Times New Roman" panose="02020603050405020304" pitchFamily="18" charset="0"/>
                <a:cs typeface="Times New Roman" panose="02020603050405020304" pitchFamily="18" charset="0"/>
              </a:rPr>
              <a:t>K</a:t>
            </a:r>
            <a:r>
              <a:rPr lang="vi-VN" sz="1200" b="0" i="0" dirty="0">
                <a:solidFill>
                  <a:srgbClr val="292B2C"/>
                </a:solidFill>
                <a:effectLst/>
                <a:latin typeface="Times New Roman" panose="02020603050405020304" pitchFamily="18" charset="0"/>
                <a:cs typeface="Times New Roman" panose="02020603050405020304" pitchFamily="18" charset="0"/>
              </a:rPr>
              <a:t>hối </a:t>
            </a:r>
            <a:r>
              <a:rPr lang="vi-VN" sz="1200" b="1" i="0" dirty="0">
                <a:solidFill>
                  <a:srgbClr val="292B2C"/>
                </a:solidFill>
                <a:effectLst/>
                <a:latin typeface="Times New Roman" panose="02020603050405020304" pitchFamily="18" charset="0"/>
                <a:cs typeface="Times New Roman" panose="02020603050405020304" pitchFamily="18" charset="0"/>
              </a:rPr>
              <a:t>Detection</a:t>
            </a:r>
            <a:r>
              <a:rPr lang="vi-VN" sz="1200" b="0" i="0" dirty="0">
                <a:solidFill>
                  <a:srgbClr val="292B2C"/>
                </a:solidFill>
                <a:effectLst/>
                <a:latin typeface="Times New Roman" panose="02020603050405020304" pitchFamily="18" charset="0"/>
                <a:cs typeface="Times New Roman" panose="02020603050405020304" pitchFamily="18" charset="0"/>
              </a:rPr>
              <a:t> có 2 luồng riêng biệt, luồng thứ nhất dành cho việc tính toán xác suất có/không có đối tượng </a:t>
            </a:r>
            <a:endParaRPr lang="en-US" sz="1200" b="1" dirty="0">
              <a:solidFill>
                <a:srgbClr val="292B2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200" dirty="0" err="1">
                <a:solidFill>
                  <a:srgbClr val="292B2C"/>
                </a:solidFill>
                <a:latin typeface="Times New Roman" panose="02020603050405020304" pitchFamily="18" charset="0"/>
                <a:cs typeface="Times New Roman" panose="02020603050405020304" pitchFamily="18" charset="0"/>
              </a:rPr>
              <a:t>L</a:t>
            </a:r>
            <a:r>
              <a:rPr lang="en-US" sz="1200" b="0" i="0" dirty="0" err="1">
                <a:solidFill>
                  <a:srgbClr val="292B2C"/>
                </a:solidFill>
                <a:effectLst/>
                <a:latin typeface="Times New Roman" panose="02020603050405020304" pitchFamily="18" charset="0"/>
                <a:cs typeface="Times New Roman" panose="02020603050405020304" pitchFamily="18" charset="0"/>
              </a:rPr>
              <a:t>uồng</a:t>
            </a:r>
            <a:r>
              <a:rPr lang="en-US" sz="1200" b="0" i="0" dirty="0">
                <a:solidFill>
                  <a:srgbClr val="292B2C"/>
                </a:solidFill>
                <a:effectLst/>
                <a:latin typeface="Times New Roman" panose="02020603050405020304" pitchFamily="18" charset="0"/>
                <a:cs typeface="Times New Roman" panose="02020603050405020304" pitchFamily="18" charset="0"/>
              </a:rPr>
              <a:t> </a:t>
            </a:r>
            <a:r>
              <a:rPr lang="en-US" sz="1200" b="0" i="0" dirty="0" err="1">
                <a:solidFill>
                  <a:srgbClr val="292B2C"/>
                </a:solidFill>
                <a:effectLst/>
                <a:latin typeface="Times New Roman" panose="02020603050405020304" pitchFamily="18" charset="0"/>
                <a:cs typeface="Times New Roman" panose="02020603050405020304" pitchFamily="18" charset="0"/>
              </a:rPr>
              <a:t>thứ</a:t>
            </a:r>
            <a:r>
              <a:rPr lang="en-US" sz="1200" b="0" i="0" dirty="0">
                <a:solidFill>
                  <a:srgbClr val="292B2C"/>
                </a:solidFill>
                <a:effectLst/>
                <a:latin typeface="Times New Roman" panose="02020603050405020304" pitchFamily="18" charset="0"/>
                <a:cs typeface="Times New Roman" panose="02020603050405020304" pitchFamily="18" charset="0"/>
              </a:rPr>
              <a:t> 2 </a:t>
            </a:r>
            <a:r>
              <a:rPr lang="en-US" sz="1200" b="0" i="0" dirty="0" err="1">
                <a:solidFill>
                  <a:srgbClr val="292B2C"/>
                </a:solidFill>
                <a:effectLst/>
                <a:latin typeface="Times New Roman" panose="02020603050405020304" pitchFamily="18" charset="0"/>
                <a:cs typeface="Times New Roman" panose="02020603050405020304" pitchFamily="18" charset="0"/>
              </a:rPr>
              <a:t>phục</a:t>
            </a:r>
            <a:r>
              <a:rPr lang="en-US" sz="1200" b="0" i="0" dirty="0">
                <a:solidFill>
                  <a:srgbClr val="292B2C"/>
                </a:solidFill>
                <a:effectLst/>
                <a:latin typeface="Times New Roman" panose="02020603050405020304" pitchFamily="18" charset="0"/>
                <a:cs typeface="Times New Roman" panose="02020603050405020304" pitchFamily="18" charset="0"/>
              </a:rPr>
              <a:t> </a:t>
            </a:r>
            <a:r>
              <a:rPr lang="en-US" sz="1200" b="0" i="0" dirty="0" err="1">
                <a:solidFill>
                  <a:srgbClr val="292B2C"/>
                </a:solidFill>
                <a:effectLst/>
                <a:latin typeface="Times New Roman" panose="02020603050405020304" pitchFamily="18" charset="0"/>
                <a:cs typeface="Times New Roman" panose="02020603050405020304" pitchFamily="18" charset="0"/>
              </a:rPr>
              <a:t>vụ</a:t>
            </a:r>
            <a:r>
              <a:rPr lang="en-US" sz="1200" b="0" i="0" dirty="0">
                <a:solidFill>
                  <a:srgbClr val="292B2C"/>
                </a:solidFill>
                <a:effectLst/>
                <a:latin typeface="Times New Roman" panose="02020603050405020304" pitchFamily="18" charset="0"/>
                <a:cs typeface="Times New Roman" panose="02020603050405020304" pitchFamily="18" charset="0"/>
              </a:rPr>
              <a:t> </a:t>
            </a:r>
            <a:r>
              <a:rPr lang="en-US" sz="1200" b="0" i="0" dirty="0" err="1">
                <a:solidFill>
                  <a:srgbClr val="292B2C"/>
                </a:solidFill>
                <a:effectLst/>
                <a:latin typeface="Times New Roman" panose="02020603050405020304" pitchFamily="18" charset="0"/>
                <a:cs typeface="Times New Roman" panose="02020603050405020304" pitchFamily="18" charset="0"/>
              </a:rPr>
              <a:t>cho</a:t>
            </a:r>
            <a:r>
              <a:rPr lang="en-US" sz="1200" b="0" i="0" dirty="0">
                <a:solidFill>
                  <a:srgbClr val="292B2C"/>
                </a:solidFill>
                <a:effectLst/>
                <a:latin typeface="Times New Roman" panose="02020603050405020304" pitchFamily="18" charset="0"/>
                <a:cs typeface="Times New Roman" panose="02020603050405020304" pitchFamily="18" charset="0"/>
              </a:rPr>
              <a:t> </a:t>
            </a:r>
            <a:r>
              <a:rPr lang="en-US" sz="1200" b="0" i="0" dirty="0" err="1">
                <a:solidFill>
                  <a:srgbClr val="292B2C"/>
                </a:solidFill>
                <a:effectLst/>
                <a:latin typeface="Times New Roman" panose="02020603050405020304" pitchFamily="18" charset="0"/>
                <a:cs typeface="Times New Roman" panose="02020603050405020304" pitchFamily="18" charset="0"/>
              </a:rPr>
              <a:t>việc</a:t>
            </a:r>
            <a:r>
              <a:rPr lang="en-US" sz="1200" b="0" i="0" dirty="0">
                <a:solidFill>
                  <a:srgbClr val="292B2C"/>
                </a:solidFill>
                <a:effectLst/>
                <a:latin typeface="Times New Roman" panose="02020603050405020304" pitchFamily="18" charset="0"/>
                <a:cs typeface="Times New Roman" panose="02020603050405020304" pitchFamily="18" charset="0"/>
              </a:rPr>
              <a:t> </a:t>
            </a:r>
            <a:r>
              <a:rPr lang="en-US" sz="1200" b="0" i="0" dirty="0" err="1">
                <a:solidFill>
                  <a:srgbClr val="292B2C"/>
                </a:solidFill>
                <a:effectLst/>
                <a:latin typeface="Times New Roman" panose="02020603050405020304" pitchFamily="18" charset="0"/>
                <a:cs typeface="Times New Roman" panose="02020603050405020304" pitchFamily="18" charset="0"/>
              </a:rPr>
              <a:t>tính</a:t>
            </a:r>
            <a:r>
              <a:rPr lang="en-US" sz="1200" b="0" i="0" dirty="0">
                <a:solidFill>
                  <a:srgbClr val="292B2C"/>
                </a:solidFill>
                <a:effectLst/>
                <a:latin typeface="Times New Roman" panose="02020603050405020304" pitchFamily="18" charset="0"/>
                <a:cs typeface="Times New Roman" panose="02020603050405020304" pitchFamily="18" charset="0"/>
              </a:rPr>
              <a:t> </a:t>
            </a:r>
            <a:r>
              <a:rPr lang="en-US" sz="1200" b="0" i="0" dirty="0" err="1">
                <a:solidFill>
                  <a:srgbClr val="292B2C"/>
                </a:solidFill>
                <a:effectLst/>
                <a:latin typeface="Times New Roman" panose="02020603050405020304" pitchFamily="18" charset="0"/>
                <a:cs typeface="Times New Roman" panose="02020603050405020304" pitchFamily="18" charset="0"/>
              </a:rPr>
              <a:t>toán</a:t>
            </a:r>
            <a:r>
              <a:rPr lang="en-US" sz="1200" b="0" i="0" dirty="0">
                <a:solidFill>
                  <a:srgbClr val="292B2C"/>
                </a:solidFill>
                <a:effectLst/>
                <a:latin typeface="Times New Roman" panose="02020603050405020304" pitchFamily="18" charset="0"/>
                <a:cs typeface="Times New Roman" panose="02020603050405020304" pitchFamily="18" charset="0"/>
              </a:rPr>
              <a:t> </a:t>
            </a:r>
            <a:r>
              <a:rPr lang="en-US" sz="1200" b="0" i="0" dirty="0" err="1">
                <a:solidFill>
                  <a:srgbClr val="292B2C"/>
                </a:solidFill>
                <a:effectLst/>
                <a:latin typeface="Times New Roman" panose="02020603050405020304" pitchFamily="18" charset="0"/>
                <a:cs typeface="Times New Roman" panose="02020603050405020304" pitchFamily="18" charset="0"/>
              </a:rPr>
              <a:t>các</a:t>
            </a:r>
            <a:r>
              <a:rPr lang="en-US" sz="1200" b="0" i="0" dirty="0">
                <a:solidFill>
                  <a:srgbClr val="292B2C"/>
                </a:solidFill>
                <a:effectLst/>
                <a:latin typeface="Times New Roman" panose="02020603050405020304" pitchFamily="18" charset="0"/>
                <a:cs typeface="Times New Roman" panose="02020603050405020304" pitchFamily="18" charset="0"/>
              </a:rPr>
              <a:t> </a:t>
            </a:r>
            <a:r>
              <a:rPr lang="en-US" sz="1200" b="0" i="0" dirty="0" err="1">
                <a:solidFill>
                  <a:srgbClr val="292B2C"/>
                </a:solidFill>
                <a:effectLst/>
                <a:latin typeface="Times New Roman" panose="02020603050405020304" pitchFamily="18" charset="0"/>
                <a:cs typeface="Times New Roman" panose="02020603050405020304" pitchFamily="18" charset="0"/>
              </a:rPr>
              <a:t>thông</a:t>
            </a:r>
            <a:r>
              <a:rPr lang="en-US" sz="1200" b="0" i="0" dirty="0">
                <a:solidFill>
                  <a:srgbClr val="292B2C"/>
                </a:solidFill>
                <a:effectLst/>
                <a:latin typeface="Times New Roman" panose="02020603050405020304" pitchFamily="18" charset="0"/>
                <a:cs typeface="Times New Roman" panose="02020603050405020304" pitchFamily="18" charset="0"/>
              </a:rPr>
              <a:t> </a:t>
            </a:r>
            <a:r>
              <a:rPr lang="en-US" sz="1200" b="0" i="0" dirty="0" err="1">
                <a:solidFill>
                  <a:srgbClr val="292B2C"/>
                </a:solidFill>
                <a:effectLst/>
                <a:latin typeface="Times New Roman" panose="02020603050405020304" pitchFamily="18" charset="0"/>
                <a:cs typeface="Times New Roman" panose="02020603050405020304" pitchFamily="18" charset="0"/>
              </a:rPr>
              <a:t>số</a:t>
            </a:r>
            <a:r>
              <a:rPr lang="en-US" sz="1200" b="0" i="0" dirty="0">
                <a:solidFill>
                  <a:srgbClr val="292B2C"/>
                </a:solidFill>
                <a:effectLst/>
                <a:latin typeface="Times New Roman" panose="02020603050405020304" pitchFamily="18" charset="0"/>
                <a:cs typeface="Times New Roman" panose="02020603050405020304" pitchFamily="18" charset="0"/>
              </a:rPr>
              <a:t> </a:t>
            </a:r>
            <a:r>
              <a:rPr lang="en-US" sz="1200" b="0" i="0" dirty="0" err="1">
                <a:solidFill>
                  <a:srgbClr val="292B2C"/>
                </a:solidFill>
                <a:effectLst/>
                <a:latin typeface="Times New Roman" panose="02020603050405020304" pitchFamily="18" charset="0"/>
                <a:cs typeface="Times New Roman" panose="02020603050405020304" pitchFamily="18" charset="0"/>
              </a:rPr>
              <a:t>để</a:t>
            </a:r>
            <a:r>
              <a:rPr lang="en-US" sz="1200" b="0" i="0" dirty="0">
                <a:solidFill>
                  <a:srgbClr val="292B2C"/>
                </a:solidFill>
                <a:effectLst/>
                <a:latin typeface="Times New Roman" panose="02020603050405020304" pitchFamily="18" charset="0"/>
                <a:cs typeface="Times New Roman" panose="02020603050405020304" pitchFamily="18" charset="0"/>
              </a:rPr>
              <a:t> </a:t>
            </a:r>
            <a:r>
              <a:rPr lang="en-US" sz="1200" b="0" i="0" dirty="0" err="1">
                <a:solidFill>
                  <a:srgbClr val="292B2C"/>
                </a:solidFill>
                <a:effectLst/>
                <a:latin typeface="Times New Roman" panose="02020603050405020304" pitchFamily="18" charset="0"/>
                <a:cs typeface="Times New Roman" panose="02020603050405020304" pitchFamily="18" charset="0"/>
              </a:rPr>
              <a:t>tạo</a:t>
            </a:r>
            <a:r>
              <a:rPr lang="en-US" sz="1200" b="0" i="0" dirty="0">
                <a:solidFill>
                  <a:srgbClr val="292B2C"/>
                </a:solidFill>
                <a:effectLst/>
                <a:latin typeface="Times New Roman" panose="02020603050405020304" pitchFamily="18" charset="0"/>
                <a:cs typeface="Times New Roman" panose="02020603050405020304" pitchFamily="18" charset="0"/>
              </a:rPr>
              <a:t> ra ma </a:t>
            </a:r>
            <a:r>
              <a:rPr lang="en-US" sz="1200" b="0" i="0" dirty="0" err="1">
                <a:solidFill>
                  <a:srgbClr val="292B2C"/>
                </a:solidFill>
                <a:effectLst/>
                <a:latin typeface="Times New Roman" panose="02020603050405020304" pitchFamily="18" charset="0"/>
                <a:cs typeface="Times New Roman" panose="02020603050405020304" pitchFamily="18" charset="0"/>
              </a:rPr>
              <a:t>trận</a:t>
            </a:r>
            <a:r>
              <a:rPr lang="en-US" sz="1200" b="0" i="0" dirty="0">
                <a:solidFill>
                  <a:srgbClr val="292B2C"/>
                </a:solidFill>
                <a:effectLst/>
                <a:latin typeface="Times New Roman" panose="02020603050405020304" pitchFamily="18" charset="0"/>
                <a:cs typeface="Times New Roman" panose="02020603050405020304" pitchFamily="18" charset="0"/>
              </a:rPr>
              <a:t> transform. </a:t>
            </a:r>
            <a:r>
              <a:rPr lang="vi-VN" sz="1200" dirty="0">
                <a:latin typeface="Times New Roman" panose="02020603050405020304" pitchFamily="18" charset="0"/>
                <a:cs typeface="Times New Roman" panose="02020603050405020304" pitchFamily="18" charset="0"/>
              </a:rPr>
              <a:t>Kết quả của 2 luồng nay sau đó sẽ được gộp với nhau để đưa ra output.</a:t>
            </a:r>
            <a:endParaRPr lang="en-US"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352795-CB9D-49B5-8DFF-E2B2348711D5}" type="slidenum">
              <a:rPr lang="en-US" smtClean="0"/>
              <a:t>6</a:t>
            </a:fld>
            <a:endParaRPr lang="en-US"/>
          </a:p>
        </p:txBody>
      </p:sp>
    </p:spTree>
    <p:extLst>
      <p:ext uri="{BB962C8B-B14F-4D97-AF65-F5344CB8AC3E}">
        <p14:creationId xmlns:p14="http://schemas.microsoft.com/office/powerpoint/2010/main" val="1329915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solidFill>
                      <a:srgbClr val="1B1B1B"/>
                    </a:solidFill>
                    <a:effectLst/>
                    <a:latin typeface="Open Sans" panose="020B0606030504020204" pitchFamily="34" charset="0"/>
                  </a:rPr>
                  <a:t>Hàm loss của mạng bao gồm 2 thành phần gồm độ sai lệch giữa 4 điểm góc của biển số dự đoán và thực tế và thành phần liên quan đến xác suất có/không có đối tượng.</a:t>
                </a:r>
                <a:endParaRPr lang="en-US" dirty="0"/>
              </a:p>
              <a:p>
                <a:pPr algn="l"/>
                <a:r>
                  <a:rPr lang="vi-VN" b="0" i="0" dirty="0">
                    <a:solidFill>
                      <a:srgbClr val="1B1B1B"/>
                    </a:solidFill>
                    <a:effectLst/>
                    <a:latin typeface="Open Sans" panose="020B0606030504020204" pitchFamily="34" charset="0"/>
                  </a:rPr>
                  <a:t>Thành phần thứ nhất của hàm loss được tính như sau:</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t>
                </a:r>
                <a:r>
                  <a:rPr lang="en-US" dirty="0" err="1"/>
                  <a:t>tọa</a:t>
                </a:r>
                <a:r>
                  <a:rPr lang="en-US" baseline="0" dirty="0"/>
                  <a:t> </a:t>
                </a:r>
                <a:r>
                  <a:rPr lang="en-US" baseline="0" dirty="0" err="1"/>
                  <a:t>độ</a:t>
                </a:r>
                <a:r>
                  <a:rPr lang="en-US" baseline="0" dirty="0"/>
                  <a:t> 4 </a:t>
                </a:r>
                <a:r>
                  <a:rPr lang="en-US" baseline="0" dirty="0" err="1"/>
                  <a:t>điểm</a:t>
                </a:r>
                <a:r>
                  <a:rPr lang="en-US" baseline="0" dirty="0"/>
                  <a:t> </a:t>
                </a:r>
                <a:r>
                  <a:rPr lang="en-US" baseline="0" dirty="0" err="1"/>
                  <a:t>theo</a:t>
                </a:r>
                <a:r>
                  <a:rPr lang="en-US" baseline="0" dirty="0"/>
                  <a:t> </a:t>
                </a:r>
                <a:r>
                  <a:rPr lang="en-US" baseline="0" dirty="0" err="1"/>
                  <a:t>chiểu</a:t>
                </a:r>
                <a:r>
                  <a:rPr lang="en-US" baseline="0" dirty="0"/>
                  <a:t> </a:t>
                </a:r>
                <a:r>
                  <a:rPr lang="en-US" baseline="0" dirty="0" err="1"/>
                  <a:t>kim</a:t>
                </a:r>
                <a:r>
                  <a:rPr lang="en-US" baseline="0" dirty="0"/>
                  <a:t> </a:t>
                </a:r>
                <a:r>
                  <a:rPr lang="en-US" baseline="0" dirty="0" err="1"/>
                  <a:t>đồng</a:t>
                </a:r>
                <a:r>
                  <a:rPr lang="en-US" baseline="0" dirty="0"/>
                  <a:t> </a:t>
                </a:r>
                <a:r>
                  <a:rPr lang="en-US" baseline="0" dirty="0" err="1"/>
                  <a:t>hồ</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−0.5, −0.5</m:t>
                        </m:r>
                      </m:e>
                    </m:d>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0.5, −0.5</m:t>
                        </m:r>
                      </m:e>
                    </m:d>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3</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0.5, 0.5</m:t>
                        </m:r>
                      </m:e>
                    </m:d>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4</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−0.5, 0.5</m:t>
                        </m:r>
                      </m:e>
                    </m:d>
                  </m:oMath>
                </a14:m>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solidFill>
                      <a:srgbClr val="1B1B1B"/>
                    </a:solidFill>
                    <a:effectLst/>
                    <a:latin typeface="Open Sans" panose="020B0606030504020204" pitchFamily="34" charset="0"/>
                  </a:rPr>
                  <a:t>Để có thể tính toán sai lệch giữa 4 điểm góc dự đoán </a:t>
                </a:r>
                <a:r>
                  <a:rPr lang="vi-VN" b="0" i="1" dirty="0">
                    <a:solidFill>
                      <a:srgbClr val="1B1B1B"/>
                    </a:solidFill>
                    <a:effectLst/>
                    <a:latin typeface="KaTeX_Math"/>
                  </a:rPr>
                  <a:t>Tmn</a:t>
                </a:r>
                <a:r>
                  <a:rPr lang="vi-VN" b="0" dirty="0">
                    <a:solidFill>
                      <a:srgbClr val="1B1B1B"/>
                    </a:solidFill>
                    <a:effectLst/>
                    <a:latin typeface="KaTeX_Main"/>
                  </a:rPr>
                  <a:t>​(</a:t>
                </a:r>
                <a:r>
                  <a:rPr lang="vi-VN" b="1" dirty="0">
                    <a:solidFill>
                      <a:srgbClr val="1B1B1B"/>
                    </a:solidFill>
                    <a:effectLst/>
                    <a:latin typeface="KaTeX_Main"/>
                  </a:rPr>
                  <a:t>q</a:t>
                </a:r>
                <a:r>
                  <a:rPr lang="vi-VN" b="0" dirty="0">
                    <a:solidFill>
                      <a:srgbClr val="1B1B1B"/>
                    </a:solidFill>
                    <a:effectLst/>
                    <a:latin typeface="KaTeX_Main"/>
                  </a:rPr>
                  <a:t>)</a:t>
                </a:r>
                <a:r>
                  <a:rPr lang="vi-VN" b="0" i="0" dirty="0">
                    <a:solidFill>
                      <a:srgbClr val="1B1B1B"/>
                    </a:solidFill>
                    <a:effectLst/>
                    <a:latin typeface="Open Sans" panose="020B0606030504020204" pitchFamily="34" charset="0"/>
                  </a:rPr>
                  <a:t> và 4 điểm góc thực tế thì ta cần đưa 4 điểm góc thực tế trên ảnh input về các toạ độ tương ứng trên output features map do trong quá trình lan truyền tiến qua mạng kích thước output của mạng đã bị giảm xuống so với kích thước input.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=7.75</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r>
                      <a:rPr lang="en-US" b="0" i="1" smtClean="0">
                        <a:latin typeface="Cambria Math" panose="02040503050406030204" pitchFamily="18" charset="0"/>
                      </a:rPr>
                      <m:t>=16</m:t>
                    </m:r>
                  </m:oMath>
                </a14:m>
                <a:endParaRPr lang="en-US" dirty="0"/>
              </a:p>
              <a:p>
                <a:endParaRPr lang="en-US" dirty="0"/>
              </a:p>
              <a:p>
                <a:r>
                  <a:rPr lang="en-US" b="0" i="0" dirty="0">
                    <a:solidFill>
                      <a:srgbClr val="1B1B1B"/>
                    </a:solidFill>
                    <a:effectLst/>
                    <a:latin typeface="Open Sans" panose="020B0606030504020204" pitchFamily="34" charset="0"/>
                  </a:rPr>
                  <a:t> </a:t>
                </a:r>
                <a:r>
                  <a:rPr lang="en-US" b="0" dirty="0" err="1">
                    <a:solidFill>
                      <a:srgbClr val="1B1B1B"/>
                    </a:solidFill>
                    <a:effectLst/>
                    <a:latin typeface="KaTeX_Main"/>
                  </a:rPr>
                  <a:t>logloss</a:t>
                </a:r>
                <a:r>
                  <a:rPr lang="en-US" b="0" dirty="0">
                    <a:solidFill>
                      <a:srgbClr val="1B1B1B"/>
                    </a:solidFill>
                    <a:effectLst/>
                    <a:latin typeface="KaTeX_Main"/>
                  </a:rPr>
                  <a:t>(a, b)=-a*log(b)</a:t>
                </a:r>
                <a:r>
                  <a:rPr lang="en-US" b="0" i="1" dirty="0" err="1">
                    <a:solidFill>
                      <a:srgbClr val="1B1B1B"/>
                    </a:solidFill>
                    <a:effectLst/>
                    <a:latin typeface="KaTeX_Math"/>
                  </a:rPr>
                  <a:t>logloss</a:t>
                </a:r>
                <a:r>
                  <a:rPr lang="en-US" b="0" dirty="0">
                    <a:solidFill>
                      <a:srgbClr val="1B1B1B"/>
                    </a:solidFill>
                    <a:effectLst/>
                    <a:latin typeface="KaTeX_Main"/>
                  </a:rPr>
                  <a:t>(</a:t>
                </a:r>
                <a:r>
                  <a:rPr lang="en-US" b="0" i="1" dirty="0" err="1">
                    <a:solidFill>
                      <a:srgbClr val="1B1B1B"/>
                    </a:solidFill>
                    <a:effectLst/>
                    <a:latin typeface="KaTeX_Math"/>
                  </a:rPr>
                  <a:t>a</a:t>
                </a:r>
                <a:r>
                  <a:rPr lang="en-US" b="0" dirty="0" err="1">
                    <a:solidFill>
                      <a:srgbClr val="1B1B1B"/>
                    </a:solidFill>
                    <a:effectLst/>
                    <a:latin typeface="KaTeX_Main"/>
                  </a:rPr>
                  <a:t>,</a:t>
                </a:r>
                <a:r>
                  <a:rPr lang="en-US" b="0" i="1" dirty="0" err="1">
                    <a:solidFill>
                      <a:srgbClr val="1B1B1B"/>
                    </a:solidFill>
                    <a:effectLst/>
                    <a:latin typeface="KaTeX_Math"/>
                  </a:rPr>
                  <a:t>b</a:t>
                </a:r>
                <a:r>
                  <a:rPr lang="en-US" b="0" dirty="0">
                    <a:solidFill>
                      <a:srgbClr val="1B1B1B"/>
                    </a:solidFill>
                    <a:effectLst/>
                    <a:latin typeface="KaTeX_Main"/>
                  </a:rPr>
                  <a:t>)=−</a:t>
                </a:r>
                <a:r>
                  <a:rPr lang="en-US" b="0" i="1" dirty="0" err="1">
                    <a:solidFill>
                      <a:srgbClr val="1B1B1B"/>
                    </a:solidFill>
                    <a:effectLst/>
                    <a:latin typeface="KaTeX_Math"/>
                  </a:rPr>
                  <a:t>a</a:t>
                </a:r>
                <a:r>
                  <a:rPr lang="en-US" b="0" dirty="0" err="1">
                    <a:solidFill>
                      <a:srgbClr val="1B1B1B"/>
                    </a:solidFill>
                    <a:effectLst/>
                    <a:latin typeface="KaTeX_Main"/>
                  </a:rPr>
                  <a:t>∗</a:t>
                </a:r>
                <a:r>
                  <a:rPr lang="en-US" b="0" i="1" dirty="0" err="1">
                    <a:solidFill>
                      <a:srgbClr val="1B1B1B"/>
                    </a:solidFill>
                    <a:effectLst/>
                    <a:latin typeface="KaTeX_Math"/>
                  </a:rPr>
                  <a:t>log</a:t>
                </a:r>
                <a:r>
                  <a:rPr lang="en-US" b="0" dirty="0">
                    <a:solidFill>
                      <a:srgbClr val="1B1B1B"/>
                    </a:solidFill>
                    <a:effectLst/>
                    <a:latin typeface="KaTeX_Main"/>
                  </a:rPr>
                  <a:t>(</a:t>
                </a:r>
                <a:r>
                  <a:rPr lang="en-US" b="0" i="1" dirty="0">
                    <a:solidFill>
                      <a:srgbClr val="1B1B1B"/>
                    </a:solidFill>
                    <a:effectLst/>
                    <a:latin typeface="KaTeX_Math"/>
                  </a:rPr>
                  <a:t>b</a:t>
                </a:r>
                <a:r>
                  <a:rPr lang="en-US" b="0" dirty="0">
                    <a:solidFill>
                      <a:srgbClr val="1B1B1B"/>
                    </a:solidFill>
                    <a:effectLst/>
                    <a:latin typeface="KaTeX_Main"/>
                  </a:rPr>
                  <a:t>)</a:t>
                </a: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solidFill>
                      <a:srgbClr val="1B1B1B"/>
                    </a:solidFill>
                    <a:effectLst/>
                    <a:latin typeface="Open Sans" panose="020B0606030504020204" pitchFamily="34" charset="0"/>
                  </a:rPr>
                  <a:t>Hàm loss của mạng bao gồm 2 thành phần gồm độ sai lệch giữa 4 điểm góc của biển số dự đoán và thực tế và thành phần liên quan đến xác suất có/không có đối tượng.</a:t>
                </a:r>
                <a:endParaRPr lang="en-US" dirty="0"/>
              </a:p>
              <a:p>
                <a:pPr algn="l"/>
                <a:r>
                  <a:rPr lang="vi-VN" b="0" i="0" dirty="0">
                    <a:solidFill>
                      <a:srgbClr val="1B1B1B"/>
                    </a:solidFill>
                    <a:effectLst/>
                    <a:latin typeface="Open Sans" panose="020B0606030504020204" pitchFamily="34" charset="0"/>
                  </a:rPr>
                  <a:t>Thành phần thứ nhất của hàm loss được tính như sau:</a:t>
                </a:r>
              </a:p>
              <a:p>
                <a:r>
                  <a:rPr lang="en-US" b="0" i="0">
                    <a:latin typeface="Cambria Math" panose="02040503050406030204" pitchFamily="18" charset="0"/>
                  </a:rPr>
                  <a:t>𝑝_𝑖=[𝑥_𝑖, 𝑦_𝑖]</a:t>
                </a:r>
                <a:r>
                  <a:rPr lang="en-US" dirty="0"/>
                  <a:t> </a:t>
                </a:r>
                <a:r>
                  <a:rPr lang="en-US" dirty="0" err="1"/>
                  <a:t>tọa</a:t>
                </a:r>
                <a:r>
                  <a:rPr lang="en-US" baseline="0" dirty="0"/>
                  <a:t> </a:t>
                </a:r>
                <a:r>
                  <a:rPr lang="en-US" baseline="0" dirty="0" err="1"/>
                  <a:t>độ</a:t>
                </a:r>
                <a:r>
                  <a:rPr lang="en-US" baseline="0" dirty="0"/>
                  <a:t> 4 </a:t>
                </a:r>
                <a:r>
                  <a:rPr lang="en-US" baseline="0" dirty="0" err="1"/>
                  <a:t>điểm</a:t>
                </a:r>
                <a:r>
                  <a:rPr lang="en-US" baseline="0" dirty="0"/>
                  <a:t> </a:t>
                </a:r>
                <a:r>
                  <a:rPr lang="en-US" baseline="0" dirty="0" err="1"/>
                  <a:t>theo</a:t>
                </a:r>
                <a:r>
                  <a:rPr lang="en-US" baseline="0" dirty="0"/>
                  <a:t> </a:t>
                </a:r>
                <a:r>
                  <a:rPr lang="en-US" baseline="0" dirty="0" err="1"/>
                  <a:t>chiểu</a:t>
                </a:r>
                <a:r>
                  <a:rPr lang="en-US" baseline="0" dirty="0"/>
                  <a:t> </a:t>
                </a:r>
                <a:r>
                  <a:rPr lang="en-US" baseline="0" dirty="0" err="1"/>
                  <a:t>kim</a:t>
                </a:r>
                <a:r>
                  <a:rPr lang="en-US" baseline="0" dirty="0"/>
                  <a:t> </a:t>
                </a:r>
                <a:r>
                  <a:rPr lang="en-US" baseline="0" dirty="0" err="1"/>
                  <a:t>đồng</a:t>
                </a:r>
                <a:r>
                  <a:rPr lang="en-US" baseline="0" dirty="0"/>
                  <a:t> </a:t>
                </a:r>
                <a:r>
                  <a:rPr lang="en-US" baseline="0" dirty="0" err="1"/>
                  <a:t>hồ</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latin typeface="Cambria Math" panose="02040503050406030204" pitchFamily="18" charset="0"/>
                  </a:rPr>
                  <a:t>𝑞_1=[−0.5, −0.5]</a:t>
                </a:r>
                <a:r>
                  <a:rPr lang="en-US" dirty="0"/>
                  <a:t> , </a:t>
                </a:r>
                <a:r>
                  <a:rPr lang="en-US" b="0" i="0">
                    <a:latin typeface="Cambria Math" panose="02040503050406030204" pitchFamily="18" charset="0"/>
                  </a:rPr>
                  <a:t>𝑞_2=[0.5, −0.5]</a:t>
                </a:r>
                <a:r>
                  <a:rPr lang="en-US" dirty="0"/>
                  <a:t>, </a:t>
                </a:r>
                <a:r>
                  <a:rPr lang="en-US" b="0" i="0">
                    <a:latin typeface="Cambria Math" panose="02040503050406030204" pitchFamily="18" charset="0"/>
                  </a:rPr>
                  <a:t>𝑞_3=[0.5, 0.5]</a:t>
                </a:r>
                <a:r>
                  <a:rPr lang="en-US" dirty="0"/>
                  <a:t>, </a:t>
                </a:r>
                <a:r>
                  <a:rPr lang="en-US" b="0" i="0">
                    <a:latin typeface="Cambria Math" panose="02040503050406030204" pitchFamily="18" charset="0"/>
                  </a:rPr>
                  <a:t>𝑞_4=[−0.5, 0.5]</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solidFill>
                      <a:srgbClr val="1B1B1B"/>
                    </a:solidFill>
                    <a:effectLst/>
                    <a:latin typeface="Open Sans" panose="020B0606030504020204" pitchFamily="34" charset="0"/>
                  </a:rPr>
                  <a:t>Để có thể tính toán sai lệch giữa 4 điểm góc dự đoán </a:t>
                </a:r>
                <a:r>
                  <a:rPr lang="vi-VN" b="0" dirty="0">
                    <a:solidFill>
                      <a:srgbClr val="1B1B1B"/>
                    </a:solidFill>
                    <a:effectLst/>
                    <a:latin typeface="KaTeX_Main"/>
                  </a:rPr>
                  <a:t>T_{mn}(\mathbf{q})</a:t>
                </a:r>
                <a:r>
                  <a:rPr lang="vi-VN" b="0" i="1" dirty="0">
                    <a:solidFill>
                      <a:srgbClr val="1B1B1B"/>
                    </a:solidFill>
                    <a:effectLst/>
                    <a:latin typeface="KaTeX_Math"/>
                  </a:rPr>
                  <a:t>Tmn</a:t>
                </a:r>
                <a:r>
                  <a:rPr lang="vi-VN" b="0" dirty="0">
                    <a:solidFill>
                      <a:srgbClr val="1B1B1B"/>
                    </a:solidFill>
                    <a:effectLst/>
                    <a:latin typeface="KaTeX_Main"/>
                  </a:rPr>
                  <a:t>​(</a:t>
                </a:r>
                <a:r>
                  <a:rPr lang="vi-VN" b="1" dirty="0">
                    <a:solidFill>
                      <a:srgbClr val="1B1B1B"/>
                    </a:solidFill>
                    <a:effectLst/>
                    <a:latin typeface="KaTeX_Main"/>
                  </a:rPr>
                  <a:t>q</a:t>
                </a:r>
                <a:r>
                  <a:rPr lang="vi-VN" b="0" dirty="0">
                    <a:solidFill>
                      <a:srgbClr val="1B1B1B"/>
                    </a:solidFill>
                    <a:effectLst/>
                    <a:latin typeface="KaTeX_Main"/>
                  </a:rPr>
                  <a:t>)</a:t>
                </a:r>
                <a:r>
                  <a:rPr lang="vi-VN" b="0" i="0" dirty="0">
                    <a:solidFill>
                      <a:srgbClr val="1B1B1B"/>
                    </a:solidFill>
                    <a:effectLst/>
                    <a:latin typeface="Open Sans" panose="020B0606030504020204" pitchFamily="34" charset="0"/>
                  </a:rPr>
                  <a:t> và 4 điểm góc thực tế thì ta cần đưa 4 điểm góc thực tế trên ảnh input về các toạ độ tương ứng trên output features map do trong quá trình lan truyền tiến qua mạng kích thước output của mạng đã bị giảm xuống so với kích thước input.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ea typeface="Cambria Math" panose="02040503050406030204" pitchFamily="18" charset="0"/>
                  </a:rPr>
                  <a:t>𝛼</a:t>
                </a:r>
                <a:r>
                  <a:rPr lang="en-US" b="0" i="0">
                    <a:latin typeface="Cambria Math" panose="02040503050406030204" pitchFamily="18" charset="0"/>
                    <a:ea typeface="Cambria Math" panose="02040503050406030204" pitchFamily="18" charset="0"/>
                  </a:rPr>
                  <a:t>=7.75</a:t>
                </a:r>
                <a:r>
                  <a:rPr lang="en-US" dirty="0"/>
                  <a:t> , </a:t>
                </a:r>
                <a:r>
                  <a:rPr lang="en-US" b="0" i="0">
                    <a:latin typeface="Cambria Math" panose="02040503050406030204" pitchFamily="18" charset="0"/>
                  </a:rPr>
                  <a:t>𝑁_𝑠=16</a:t>
                </a:r>
                <a:endParaRPr lang="en-US" dirty="0"/>
              </a:p>
              <a:p>
                <a:endParaRPr lang="en-US" dirty="0"/>
              </a:p>
              <a:p>
                <a:r>
                  <a:rPr lang="en-US" b="0" i="0" dirty="0">
                    <a:solidFill>
                      <a:srgbClr val="1B1B1B"/>
                    </a:solidFill>
                    <a:effectLst/>
                    <a:latin typeface="Open Sans" panose="020B0606030504020204" pitchFamily="34" charset="0"/>
                  </a:rPr>
                  <a:t> </a:t>
                </a:r>
                <a:r>
                  <a:rPr lang="en-US" b="0" dirty="0" err="1">
                    <a:solidFill>
                      <a:srgbClr val="1B1B1B"/>
                    </a:solidFill>
                    <a:effectLst/>
                    <a:latin typeface="KaTeX_Main"/>
                  </a:rPr>
                  <a:t>logloss</a:t>
                </a:r>
                <a:r>
                  <a:rPr lang="en-US" b="0" dirty="0">
                    <a:solidFill>
                      <a:srgbClr val="1B1B1B"/>
                    </a:solidFill>
                    <a:effectLst/>
                    <a:latin typeface="KaTeX_Main"/>
                  </a:rPr>
                  <a:t>(a, b)=-a*log(b)</a:t>
                </a:r>
                <a:r>
                  <a:rPr lang="en-US" b="0" i="1" dirty="0" err="1">
                    <a:solidFill>
                      <a:srgbClr val="1B1B1B"/>
                    </a:solidFill>
                    <a:effectLst/>
                    <a:latin typeface="KaTeX_Math"/>
                  </a:rPr>
                  <a:t>logloss</a:t>
                </a:r>
                <a:r>
                  <a:rPr lang="en-US" b="0" dirty="0">
                    <a:solidFill>
                      <a:srgbClr val="1B1B1B"/>
                    </a:solidFill>
                    <a:effectLst/>
                    <a:latin typeface="KaTeX_Main"/>
                  </a:rPr>
                  <a:t>(</a:t>
                </a:r>
                <a:r>
                  <a:rPr lang="en-US" b="0" i="1" dirty="0" err="1">
                    <a:solidFill>
                      <a:srgbClr val="1B1B1B"/>
                    </a:solidFill>
                    <a:effectLst/>
                    <a:latin typeface="KaTeX_Math"/>
                  </a:rPr>
                  <a:t>a</a:t>
                </a:r>
                <a:r>
                  <a:rPr lang="en-US" b="0" dirty="0" err="1">
                    <a:solidFill>
                      <a:srgbClr val="1B1B1B"/>
                    </a:solidFill>
                    <a:effectLst/>
                    <a:latin typeface="KaTeX_Main"/>
                  </a:rPr>
                  <a:t>,</a:t>
                </a:r>
                <a:r>
                  <a:rPr lang="en-US" b="0" i="1" dirty="0" err="1">
                    <a:solidFill>
                      <a:srgbClr val="1B1B1B"/>
                    </a:solidFill>
                    <a:effectLst/>
                    <a:latin typeface="KaTeX_Math"/>
                  </a:rPr>
                  <a:t>b</a:t>
                </a:r>
                <a:r>
                  <a:rPr lang="en-US" b="0" dirty="0">
                    <a:solidFill>
                      <a:srgbClr val="1B1B1B"/>
                    </a:solidFill>
                    <a:effectLst/>
                    <a:latin typeface="KaTeX_Main"/>
                  </a:rPr>
                  <a:t>)=−</a:t>
                </a:r>
                <a:r>
                  <a:rPr lang="en-US" b="0" i="1" dirty="0" err="1">
                    <a:solidFill>
                      <a:srgbClr val="1B1B1B"/>
                    </a:solidFill>
                    <a:effectLst/>
                    <a:latin typeface="KaTeX_Math"/>
                  </a:rPr>
                  <a:t>a</a:t>
                </a:r>
                <a:r>
                  <a:rPr lang="en-US" b="0" dirty="0" err="1">
                    <a:solidFill>
                      <a:srgbClr val="1B1B1B"/>
                    </a:solidFill>
                    <a:effectLst/>
                    <a:latin typeface="KaTeX_Main"/>
                  </a:rPr>
                  <a:t>∗</a:t>
                </a:r>
                <a:r>
                  <a:rPr lang="en-US" b="0" i="1" dirty="0" err="1">
                    <a:solidFill>
                      <a:srgbClr val="1B1B1B"/>
                    </a:solidFill>
                    <a:effectLst/>
                    <a:latin typeface="KaTeX_Math"/>
                  </a:rPr>
                  <a:t>log</a:t>
                </a:r>
                <a:r>
                  <a:rPr lang="en-US" b="0" dirty="0">
                    <a:solidFill>
                      <a:srgbClr val="1B1B1B"/>
                    </a:solidFill>
                    <a:effectLst/>
                    <a:latin typeface="KaTeX_Main"/>
                  </a:rPr>
                  <a:t>(</a:t>
                </a:r>
                <a:r>
                  <a:rPr lang="en-US" b="0" i="1" dirty="0">
                    <a:solidFill>
                      <a:srgbClr val="1B1B1B"/>
                    </a:solidFill>
                    <a:effectLst/>
                    <a:latin typeface="KaTeX_Math"/>
                  </a:rPr>
                  <a:t>b</a:t>
                </a:r>
                <a:r>
                  <a:rPr lang="en-US" b="0" dirty="0">
                    <a:solidFill>
                      <a:srgbClr val="1B1B1B"/>
                    </a:solidFill>
                    <a:effectLst/>
                    <a:latin typeface="KaTeX_Main"/>
                  </a:rPr>
                  <a:t>)</a:t>
                </a:r>
                <a:endParaRPr lang="en-US" dirty="0"/>
              </a:p>
            </p:txBody>
          </p:sp>
        </mc:Fallback>
      </mc:AlternateContent>
      <p:sp>
        <p:nvSpPr>
          <p:cNvPr id="4" name="Slide Number Placeholder 3"/>
          <p:cNvSpPr>
            <a:spLocks noGrp="1"/>
          </p:cNvSpPr>
          <p:nvPr>
            <p:ph type="sldNum" sz="quarter" idx="5"/>
          </p:nvPr>
        </p:nvSpPr>
        <p:spPr/>
        <p:txBody>
          <a:bodyPr/>
          <a:lstStyle/>
          <a:p>
            <a:fld id="{31352795-CB9D-49B5-8DFF-E2B2348711D5}" type="slidenum">
              <a:rPr lang="en-US" smtClean="0"/>
              <a:t>7</a:t>
            </a:fld>
            <a:endParaRPr lang="en-US"/>
          </a:p>
        </p:txBody>
      </p:sp>
    </p:spTree>
    <p:extLst>
      <p:ext uri="{BB962C8B-B14F-4D97-AF65-F5344CB8AC3E}">
        <p14:creationId xmlns:p14="http://schemas.microsoft.com/office/powerpoint/2010/main" val="1186989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t>Tách</a:t>
            </a:r>
            <a:r>
              <a:rPr lang="en-US" sz="1200" dirty="0"/>
              <a:t> </a:t>
            </a:r>
            <a:r>
              <a:rPr lang="en-US" sz="1200" dirty="0" err="1"/>
              <a:t>biển</a:t>
            </a:r>
            <a:r>
              <a:rPr lang="en-US" sz="1200" dirty="0"/>
              <a:t> </a:t>
            </a:r>
            <a:r>
              <a:rPr lang="en-US" sz="1200" dirty="0" err="1"/>
              <a:t>số</a:t>
            </a:r>
            <a:r>
              <a:rPr lang="en-US" sz="1200" dirty="0"/>
              <a:t>: </a:t>
            </a:r>
            <a:r>
              <a:rPr lang="en-US" sz="1200" dirty="0" err="1"/>
              <a:t>Kiểm</a:t>
            </a:r>
            <a:r>
              <a:rPr lang="en-US" sz="1200" dirty="0"/>
              <a:t> </a:t>
            </a:r>
            <a:r>
              <a:rPr lang="en-US" sz="1200" dirty="0" err="1"/>
              <a:t>tra</a:t>
            </a:r>
            <a:r>
              <a:rPr lang="en-US" sz="1200" dirty="0"/>
              <a:t> </a:t>
            </a:r>
            <a:r>
              <a:rPr lang="en-US" sz="1200" dirty="0" err="1"/>
              <a:t>xem</a:t>
            </a:r>
            <a:r>
              <a:rPr lang="en-US" sz="1200" dirty="0"/>
              <a:t> </a:t>
            </a:r>
            <a:r>
              <a:rPr lang="en-US" sz="1200" dirty="0" err="1"/>
              <a:t>có</a:t>
            </a:r>
            <a:r>
              <a:rPr lang="en-US" sz="1200" dirty="0"/>
              <a:t> </a:t>
            </a:r>
            <a:r>
              <a:rPr lang="en-US" sz="1200" dirty="0" err="1"/>
              <a:t>biển</a:t>
            </a:r>
            <a:r>
              <a:rPr lang="en-US" sz="1200" dirty="0"/>
              <a:t> </a:t>
            </a:r>
            <a:r>
              <a:rPr lang="en-US" sz="1200" dirty="0" err="1"/>
              <a:t>số</a:t>
            </a:r>
            <a:r>
              <a:rPr lang="en-US" sz="1200" dirty="0"/>
              <a:t> </a:t>
            </a:r>
            <a:r>
              <a:rPr lang="en-US" sz="1200" dirty="0" err="1"/>
              <a:t>cắt</a:t>
            </a:r>
            <a:r>
              <a:rPr lang="en-US" sz="1200" dirty="0"/>
              <a:t> </a:t>
            </a:r>
            <a:r>
              <a:rPr lang="en-US" sz="1200" dirty="0" err="1"/>
              <a:t>biển</a:t>
            </a:r>
            <a:r>
              <a:rPr lang="en-US" sz="1200" dirty="0"/>
              <a:t> </a:t>
            </a:r>
            <a:r>
              <a:rPr lang="en-US" sz="1200" dirty="0" err="1"/>
              <a:t>số</a:t>
            </a:r>
            <a:r>
              <a:rPr lang="en-US" sz="1200" dirty="0"/>
              <a:t> ra </a:t>
            </a:r>
            <a:r>
              <a:rPr lang="en-US" sz="1200" dirty="0" err="1"/>
              <a:t>khỏi</a:t>
            </a:r>
            <a:r>
              <a:rPr lang="en-US" sz="1200" dirty="0"/>
              <a:t> </a:t>
            </a:r>
            <a:r>
              <a:rPr lang="en-US" sz="1200" dirty="0" err="1"/>
              <a:t>ảnh</a:t>
            </a:r>
            <a:r>
              <a:rPr lang="en-US" sz="1200" dirty="0"/>
              <a:t>.</a:t>
            </a:r>
          </a:p>
          <a:p>
            <a:r>
              <a:rPr lang="en-US" sz="1200" dirty="0" err="1"/>
              <a:t>Phân</a:t>
            </a:r>
            <a:r>
              <a:rPr lang="en-US" sz="1200" dirty="0"/>
              <a:t> </a:t>
            </a:r>
            <a:r>
              <a:rPr lang="en-US" sz="1200" dirty="0" err="1"/>
              <a:t>đoạn</a:t>
            </a:r>
            <a:r>
              <a:rPr lang="en-US" sz="1200" dirty="0"/>
              <a:t> </a:t>
            </a:r>
            <a:r>
              <a:rPr lang="en-US" sz="1200" dirty="0" err="1"/>
              <a:t>ký</a:t>
            </a:r>
            <a:r>
              <a:rPr lang="en-US" sz="1200" dirty="0"/>
              <a:t> </a:t>
            </a:r>
            <a:r>
              <a:rPr lang="en-US" sz="1200" dirty="0" err="1"/>
              <a:t>tự</a:t>
            </a:r>
            <a:r>
              <a:rPr lang="en-US" sz="1200" dirty="0"/>
              <a:t>: </a:t>
            </a:r>
            <a:r>
              <a:rPr lang="en-US" sz="1200" dirty="0" err="1"/>
              <a:t>Xử</a:t>
            </a:r>
            <a:r>
              <a:rPr lang="en-US" sz="1200" dirty="0"/>
              <a:t> </a:t>
            </a:r>
            <a:r>
              <a:rPr lang="en-US" sz="1200" dirty="0" err="1"/>
              <a:t>lý</a:t>
            </a:r>
            <a:r>
              <a:rPr lang="en-US" sz="1200" dirty="0"/>
              <a:t> </a:t>
            </a:r>
            <a:r>
              <a:rPr lang="en-US" sz="1200" dirty="0" err="1"/>
              <a:t>ảnh</a:t>
            </a:r>
            <a:r>
              <a:rPr lang="en-US" sz="1200" dirty="0"/>
              <a:t> </a:t>
            </a:r>
            <a:r>
              <a:rPr lang="en-US" sz="1200" dirty="0" err="1"/>
              <a:t>cắt</a:t>
            </a:r>
            <a:r>
              <a:rPr lang="en-US" sz="1200" dirty="0"/>
              <a:t> </a:t>
            </a:r>
            <a:r>
              <a:rPr lang="en-US" sz="1200" dirty="0" err="1"/>
              <a:t>được</a:t>
            </a:r>
            <a:r>
              <a:rPr lang="en-US" sz="1200" dirty="0"/>
              <a:t> ở </a:t>
            </a:r>
            <a:r>
              <a:rPr lang="en-US" sz="1200" dirty="0" err="1"/>
              <a:t>bước</a:t>
            </a:r>
            <a:r>
              <a:rPr lang="en-US" sz="1200" dirty="0"/>
              <a:t> </a:t>
            </a:r>
            <a:r>
              <a:rPr lang="en-US" sz="1200" dirty="0" err="1"/>
              <a:t>tách</a:t>
            </a:r>
            <a:r>
              <a:rPr lang="en-US" sz="1200" dirty="0"/>
              <a:t> </a:t>
            </a:r>
            <a:r>
              <a:rPr lang="en-US" sz="1200" dirty="0" err="1"/>
              <a:t>biển</a:t>
            </a:r>
            <a:r>
              <a:rPr lang="en-US" sz="1200" dirty="0"/>
              <a:t> </a:t>
            </a:r>
            <a:r>
              <a:rPr lang="en-US" sz="1200" dirty="0" err="1"/>
              <a:t>số</a:t>
            </a:r>
            <a:r>
              <a:rPr lang="en-US" sz="1200" dirty="0"/>
              <a:t> </a:t>
            </a:r>
            <a:r>
              <a:rPr lang="en-US" sz="1200" dirty="0" err="1"/>
              <a:t>và</a:t>
            </a:r>
            <a:r>
              <a:rPr lang="en-US" sz="1200" dirty="0"/>
              <a:t> </a:t>
            </a:r>
            <a:r>
              <a:rPr lang="en-US" sz="1200" dirty="0" err="1"/>
              <a:t>cắt</a:t>
            </a:r>
            <a:r>
              <a:rPr lang="en-US" sz="1200" dirty="0"/>
              <a:t> </a:t>
            </a:r>
            <a:r>
              <a:rPr lang="en-US" sz="1200" dirty="0" err="1"/>
              <a:t>thành</a:t>
            </a:r>
            <a:r>
              <a:rPr lang="en-US" sz="1200" dirty="0"/>
              <a:t> </a:t>
            </a:r>
            <a:r>
              <a:rPr lang="en-US" sz="1200" dirty="0" err="1"/>
              <a:t>từng</a:t>
            </a:r>
            <a:r>
              <a:rPr lang="en-US" sz="1200" dirty="0"/>
              <a:t> </a:t>
            </a:r>
            <a:r>
              <a:rPr lang="en-US" sz="1200" dirty="0" err="1"/>
              <a:t>ký</a:t>
            </a:r>
            <a:r>
              <a:rPr lang="en-US" sz="1200" dirty="0"/>
              <a:t> </a:t>
            </a:r>
            <a:r>
              <a:rPr lang="en-US" sz="1200" dirty="0" err="1"/>
              <a:t>tự</a:t>
            </a:r>
            <a:r>
              <a:rPr lang="en-US" sz="1200" dirty="0"/>
              <a:t> </a:t>
            </a:r>
            <a:r>
              <a:rPr lang="en-US" sz="1200" dirty="0" err="1"/>
              <a:t>riêng</a:t>
            </a:r>
            <a:r>
              <a:rPr lang="en-US" sz="1200" dirty="0"/>
              <a:t>.</a:t>
            </a:r>
          </a:p>
          <a:p>
            <a:r>
              <a:rPr lang="en-US" sz="1200" dirty="0" err="1"/>
              <a:t>Nhận</a:t>
            </a:r>
            <a:r>
              <a:rPr lang="en-US" sz="1200" dirty="0"/>
              <a:t> </a:t>
            </a:r>
            <a:r>
              <a:rPr lang="en-US" sz="1200" dirty="0" err="1"/>
              <a:t>diện</a:t>
            </a:r>
            <a:r>
              <a:rPr lang="en-US" sz="1200" dirty="0"/>
              <a:t> </a:t>
            </a:r>
            <a:r>
              <a:rPr lang="en-US" sz="1200" dirty="0" err="1"/>
              <a:t>ký</a:t>
            </a:r>
            <a:r>
              <a:rPr lang="en-US" sz="1200" dirty="0"/>
              <a:t> </a:t>
            </a:r>
            <a:r>
              <a:rPr lang="en-US" sz="1200" dirty="0" err="1"/>
              <a:t>tự</a:t>
            </a:r>
            <a:r>
              <a:rPr lang="en-US" sz="1200" dirty="0"/>
              <a:t>: Cho </a:t>
            </a:r>
            <a:r>
              <a:rPr lang="en-US" sz="1200" dirty="0" err="1"/>
              <a:t>biết</a:t>
            </a:r>
            <a:r>
              <a:rPr lang="en-US" sz="1200" dirty="0"/>
              <a:t> </a:t>
            </a:r>
            <a:r>
              <a:rPr lang="en-US" sz="1200" dirty="0" err="1"/>
              <a:t>ký</a:t>
            </a:r>
            <a:r>
              <a:rPr lang="en-US" sz="1200" dirty="0"/>
              <a:t> </a:t>
            </a:r>
            <a:r>
              <a:rPr lang="en-US" sz="1200" dirty="0" err="1"/>
              <a:t>tự</a:t>
            </a:r>
            <a:r>
              <a:rPr lang="en-US" sz="1200" dirty="0"/>
              <a:t> </a:t>
            </a:r>
            <a:r>
              <a:rPr lang="en-US" sz="1200" dirty="0" err="1"/>
              <a:t>đó</a:t>
            </a:r>
            <a:r>
              <a:rPr lang="en-US" sz="1200" dirty="0"/>
              <a:t> </a:t>
            </a:r>
            <a:r>
              <a:rPr lang="en-US" sz="1200" dirty="0" err="1"/>
              <a:t>là</a:t>
            </a:r>
            <a:r>
              <a:rPr lang="en-US" sz="1200" dirty="0"/>
              <a:t> </a:t>
            </a:r>
            <a:r>
              <a:rPr lang="en-US" sz="1200" dirty="0" err="1"/>
              <a:t>ký</a:t>
            </a:r>
            <a:r>
              <a:rPr lang="en-US" sz="1200" dirty="0"/>
              <a:t> </a:t>
            </a:r>
            <a:r>
              <a:rPr lang="en-US" sz="1200" dirty="0" err="1"/>
              <a:t>tự</a:t>
            </a:r>
            <a:r>
              <a:rPr lang="en-US" sz="1200" dirty="0"/>
              <a:t> </a:t>
            </a:r>
            <a:r>
              <a:rPr lang="en-US" sz="1200" dirty="0" err="1"/>
              <a:t>gì</a:t>
            </a:r>
            <a:r>
              <a:rPr lang="en-US" sz="1200" dirty="0"/>
              <a:t>? </a:t>
            </a:r>
            <a:r>
              <a:rPr lang="en-US" sz="1200" dirty="0" err="1"/>
              <a:t>Đưa</a:t>
            </a:r>
            <a:r>
              <a:rPr lang="en-US" sz="1200" dirty="0"/>
              <a:t> ra </a:t>
            </a:r>
            <a:r>
              <a:rPr lang="en-US" sz="1200" dirty="0" err="1"/>
              <a:t>văn</a:t>
            </a:r>
            <a:r>
              <a:rPr lang="en-US" sz="1200" dirty="0"/>
              <a:t> </a:t>
            </a:r>
            <a:r>
              <a:rPr lang="en-US" sz="1200" dirty="0" err="1"/>
              <a:t>bản</a:t>
            </a:r>
            <a:r>
              <a:rPr lang="en-US" dirty="0"/>
              <a:t>.</a:t>
            </a:r>
          </a:p>
          <a:p>
            <a:endParaRPr lang="en-US" dirty="0"/>
          </a:p>
        </p:txBody>
      </p:sp>
      <p:sp>
        <p:nvSpPr>
          <p:cNvPr id="4" name="Slide Number Placeholder 3"/>
          <p:cNvSpPr>
            <a:spLocks noGrp="1"/>
          </p:cNvSpPr>
          <p:nvPr>
            <p:ph type="sldNum" sz="quarter" idx="5"/>
          </p:nvPr>
        </p:nvSpPr>
        <p:spPr/>
        <p:txBody>
          <a:bodyPr/>
          <a:lstStyle/>
          <a:p>
            <a:fld id="{31352795-CB9D-49B5-8DFF-E2B2348711D5}" type="slidenum">
              <a:rPr lang="en-US" smtClean="0"/>
              <a:t>8</a:t>
            </a:fld>
            <a:endParaRPr lang="en-US"/>
          </a:p>
        </p:txBody>
      </p:sp>
    </p:spTree>
    <p:extLst>
      <p:ext uri="{BB962C8B-B14F-4D97-AF65-F5344CB8AC3E}">
        <p14:creationId xmlns:p14="http://schemas.microsoft.com/office/powerpoint/2010/main" val="1677948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352795-CB9D-49B5-8DFF-E2B2348711D5}" type="slidenum">
              <a:rPr lang="en-US" smtClean="0"/>
              <a:t>13</a:t>
            </a:fld>
            <a:endParaRPr lang="en-US"/>
          </a:p>
        </p:txBody>
      </p:sp>
    </p:spTree>
    <p:extLst>
      <p:ext uri="{BB962C8B-B14F-4D97-AF65-F5344CB8AC3E}">
        <p14:creationId xmlns:p14="http://schemas.microsoft.com/office/powerpoint/2010/main" val="579766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000000"/>
                </a:solidFill>
                <a:effectLst/>
                <a:latin typeface="Arial" panose="020B0604020202020204" pitchFamily="34" charset="0"/>
              </a:rPr>
              <a:t>Bài toán tối ưu trong </a:t>
            </a:r>
            <a:r>
              <a:rPr lang="vi-VN" b="0" i="1" dirty="0">
                <a:solidFill>
                  <a:srgbClr val="000000"/>
                </a:solidFill>
                <a:effectLst/>
                <a:latin typeface="Arial" panose="020B0604020202020204" pitchFamily="34" charset="0"/>
              </a:rPr>
              <a:t>Support Vector Machine</a:t>
            </a:r>
            <a:r>
              <a:rPr lang="vi-VN" b="0" i="0" dirty="0">
                <a:solidFill>
                  <a:srgbClr val="000000"/>
                </a:solidFill>
                <a:effectLst/>
                <a:latin typeface="Arial" panose="020B0604020202020204" pitchFamily="34" charset="0"/>
              </a:rPr>
              <a:t> (SVM) chính là bài toán đi tìm đường phân chia sao cho </a:t>
            </a:r>
            <a:r>
              <a:rPr lang="vi-VN" b="0" i="1" dirty="0">
                <a:solidFill>
                  <a:srgbClr val="000000"/>
                </a:solidFill>
                <a:effectLst/>
                <a:latin typeface="Arial" panose="020B0604020202020204" pitchFamily="34" charset="0"/>
              </a:rPr>
              <a:t>margin</a:t>
            </a:r>
            <a:r>
              <a:rPr lang="vi-VN" b="0" i="0" dirty="0">
                <a:solidFill>
                  <a:srgbClr val="000000"/>
                </a:solidFill>
                <a:effectLst/>
                <a:latin typeface="Arial" panose="020B0604020202020204" pitchFamily="34" charset="0"/>
              </a:rPr>
              <a:t> là lớn nhất.</a:t>
            </a:r>
            <a:endParaRPr lang="en-US" dirty="0"/>
          </a:p>
        </p:txBody>
      </p:sp>
      <p:sp>
        <p:nvSpPr>
          <p:cNvPr id="4" name="Slide Number Placeholder 3"/>
          <p:cNvSpPr>
            <a:spLocks noGrp="1"/>
          </p:cNvSpPr>
          <p:nvPr>
            <p:ph type="sldNum" sz="quarter" idx="5"/>
          </p:nvPr>
        </p:nvSpPr>
        <p:spPr/>
        <p:txBody>
          <a:bodyPr/>
          <a:lstStyle/>
          <a:p>
            <a:fld id="{31352795-CB9D-49B5-8DFF-E2B2348711D5}" type="slidenum">
              <a:rPr lang="en-US" smtClean="0"/>
              <a:t>16</a:t>
            </a:fld>
            <a:endParaRPr lang="en-US"/>
          </a:p>
        </p:txBody>
      </p:sp>
    </p:spTree>
    <p:extLst>
      <p:ext uri="{BB962C8B-B14F-4D97-AF65-F5344CB8AC3E}">
        <p14:creationId xmlns:p14="http://schemas.microsoft.com/office/powerpoint/2010/main" val="1786054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1B51E-1039-4AC4-8D38-C99403E2B8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7221FC-9F32-4DAF-AD04-37162F4F4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DBF013-4F73-469B-9D91-DB6CC8E9CB67}"/>
              </a:ext>
            </a:extLst>
          </p:cNvPr>
          <p:cNvSpPr>
            <a:spLocks noGrp="1"/>
          </p:cNvSpPr>
          <p:nvPr>
            <p:ph type="dt" sz="half" idx="10"/>
          </p:nvPr>
        </p:nvSpPr>
        <p:spPr/>
        <p:txBody>
          <a:bodyPr/>
          <a:lstStyle/>
          <a:p>
            <a:fld id="{81CBCCEF-25C2-4D15-90F0-7C64A5C561F3}" type="datetimeFigureOut">
              <a:rPr lang="en-US" smtClean="0"/>
              <a:t>8/14/2021</a:t>
            </a:fld>
            <a:endParaRPr lang="en-US"/>
          </a:p>
        </p:txBody>
      </p:sp>
      <p:sp>
        <p:nvSpPr>
          <p:cNvPr id="5" name="Footer Placeholder 4">
            <a:extLst>
              <a:ext uri="{FF2B5EF4-FFF2-40B4-BE49-F238E27FC236}">
                <a16:creationId xmlns:a16="http://schemas.microsoft.com/office/drawing/2014/main" id="{24098B3B-4FB2-4E55-B8C6-68CFB1572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2B403-B16C-40B9-9388-21C57B81457C}"/>
              </a:ext>
            </a:extLst>
          </p:cNvPr>
          <p:cNvSpPr>
            <a:spLocks noGrp="1"/>
          </p:cNvSpPr>
          <p:nvPr>
            <p:ph type="sldNum" sz="quarter" idx="12"/>
          </p:nvPr>
        </p:nvSpPr>
        <p:spPr/>
        <p:txBody>
          <a:bodyPr/>
          <a:lstStyle/>
          <a:p>
            <a:fld id="{4FF8FC58-2997-47C3-BB8B-8F3503FCC358}" type="slidenum">
              <a:rPr lang="en-US" smtClean="0"/>
              <a:t>‹#›</a:t>
            </a:fld>
            <a:endParaRPr lang="en-US"/>
          </a:p>
        </p:txBody>
      </p:sp>
    </p:spTree>
    <p:extLst>
      <p:ext uri="{BB962C8B-B14F-4D97-AF65-F5344CB8AC3E}">
        <p14:creationId xmlns:p14="http://schemas.microsoft.com/office/powerpoint/2010/main" val="239012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9A73-0C3F-4EDE-9208-8DC66F377C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A507D1-E811-4988-9686-BFCDF35570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0EC53-C655-49EE-AD32-3145E3EC8E2A}"/>
              </a:ext>
            </a:extLst>
          </p:cNvPr>
          <p:cNvSpPr>
            <a:spLocks noGrp="1"/>
          </p:cNvSpPr>
          <p:nvPr>
            <p:ph type="dt" sz="half" idx="10"/>
          </p:nvPr>
        </p:nvSpPr>
        <p:spPr/>
        <p:txBody>
          <a:bodyPr/>
          <a:lstStyle/>
          <a:p>
            <a:fld id="{81CBCCEF-25C2-4D15-90F0-7C64A5C561F3}" type="datetimeFigureOut">
              <a:rPr lang="en-US" smtClean="0"/>
              <a:t>8/14/2021</a:t>
            </a:fld>
            <a:endParaRPr lang="en-US"/>
          </a:p>
        </p:txBody>
      </p:sp>
      <p:sp>
        <p:nvSpPr>
          <p:cNvPr id="5" name="Footer Placeholder 4">
            <a:extLst>
              <a:ext uri="{FF2B5EF4-FFF2-40B4-BE49-F238E27FC236}">
                <a16:creationId xmlns:a16="http://schemas.microsoft.com/office/drawing/2014/main" id="{242BB753-E24E-4AF9-969B-E5F4E1D38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6936A-F9C2-48BC-8D3F-79E4EEAE4F34}"/>
              </a:ext>
            </a:extLst>
          </p:cNvPr>
          <p:cNvSpPr>
            <a:spLocks noGrp="1"/>
          </p:cNvSpPr>
          <p:nvPr>
            <p:ph type="sldNum" sz="quarter" idx="12"/>
          </p:nvPr>
        </p:nvSpPr>
        <p:spPr/>
        <p:txBody>
          <a:bodyPr/>
          <a:lstStyle/>
          <a:p>
            <a:fld id="{4FF8FC58-2997-47C3-BB8B-8F3503FCC358}" type="slidenum">
              <a:rPr lang="en-US" smtClean="0"/>
              <a:t>‹#›</a:t>
            </a:fld>
            <a:endParaRPr lang="en-US"/>
          </a:p>
        </p:txBody>
      </p:sp>
    </p:spTree>
    <p:extLst>
      <p:ext uri="{BB962C8B-B14F-4D97-AF65-F5344CB8AC3E}">
        <p14:creationId xmlns:p14="http://schemas.microsoft.com/office/powerpoint/2010/main" val="149785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D91847-4787-4479-A31B-DFDCCAE39B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4C43B5-417B-47E9-8C97-666C99EB72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43063-B0C2-4921-900F-8012865CA537}"/>
              </a:ext>
            </a:extLst>
          </p:cNvPr>
          <p:cNvSpPr>
            <a:spLocks noGrp="1"/>
          </p:cNvSpPr>
          <p:nvPr>
            <p:ph type="dt" sz="half" idx="10"/>
          </p:nvPr>
        </p:nvSpPr>
        <p:spPr/>
        <p:txBody>
          <a:bodyPr/>
          <a:lstStyle/>
          <a:p>
            <a:fld id="{81CBCCEF-25C2-4D15-90F0-7C64A5C561F3}" type="datetimeFigureOut">
              <a:rPr lang="en-US" smtClean="0"/>
              <a:t>8/14/2021</a:t>
            </a:fld>
            <a:endParaRPr lang="en-US"/>
          </a:p>
        </p:txBody>
      </p:sp>
      <p:sp>
        <p:nvSpPr>
          <p:cNvPr id="5" name="Footer Placeholder 4">
            <a:extLst>
              <a:ext uri="{FF2B5EF4-FFF2-40B4-BE49-F238E27FC236}">
                <a16:creationId xmlns:a16="http://schemas.microsoft.com/office/drawing/2014/main" id="{9864E31F-E991-40A4-B120-E7C2016A7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2D55B-3D4A-4352-9B40-D46C0CD1A4E8}"/>
              </a:ext>
            </a:extLst>
          </p:cNvPr>
          <p:cNvSpPr>
            <a:spLocks noGrp="1"/>
          </p:cNvSpPr>
          <p:nvPr>
            <p:ph type="sldNum" sz="quarter" idx="12"/>
          </p:nvPr>
        </p:nvSpPr>
        <p:spPr/>
        <p:txBody>
          <a:bodyPr/>
          <a:lstStyle/>
          <a:p>
            <a:fld id="{4FF8FC58-2997-47C3-BB8B-8F3503FCC358}" type="slidenum">
              <a:rPr lang="en-US" smtClean="0"/>
              <a:t>‹#›</a:t>
            </a:fld>
            <a:endParaRPr lang="en-US"/>
          </a:p>
        </p:txBody>
      </p:sp>
    </p:spTree>
    <p:extLst>
      <p:ext uri="{BB962C8B-B14F-4D97-AF65-F5344CB8AC3E}">
        <p14:creationId xmlns:p14="http://schemas.microsoft.com/office/powerpoint/2010/main" val="2433329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C6F74-6846-44CA-BCE2-073D045BEA9F}"/>
              </a:ext>
            </a:extLst>
          </p:cNvPr>
          <p:cNvSpPr>
            <a:spLocks noGrp="1"/>
          </p:cNvSpPr>
          <p:nvPr>
            <p:ph type="title"/>
          </p:nvPr>
        </p:nvSpPr>
        <p:spPr>
          <a:xfrm>
            <a:off x="1666887" y="609600"/>
            <a:ext cx="8782038" cy="135636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8389684-B228-4603-A0F9-7A973F69EAB2}"/>
              </a:ext>
            </a:extLst>
          </p:cNvPr>
          <p:cNvSpPr>
            <a:spLocks noGrp="1"/>
          </p:cNvSpPr>
          <p:nvPr>
            <p:ph type="dt" sz="half" idx="10"/>
          </p:nvPr>
        </p:nvSpPr>
        <p:spPr/>
        <p:txBody>
          <a:bodyPr/>
          <a:lstStyle/>
          <a:p>
            <a:fld id="{81CBCCEF-25C2-4D15-90F0-7C64A5C561F3}" type="datetimeFigureOut">
              <a:rPr lang="en-US" smtClean="0"/>
              <a:t>8/14/2021</a:t>
            </a:fld>
            <a:endParaRPr lang="en-US"/>
          </a:p>
        </p:txBody>
      </p:sp>
      <p:sp>
        <p:nvSpPr>
          <p:cNvPr id="4" name="Footer Placeholder 3">
            <a:extLst>
              <a:ext uri="{FF2B5EF4-FFF2-40B4-BE49-F238E27FC236}">
                <a16:creationId xmlns:a16="http://schemas.microsoft.com/office/drawing/2014/main" id="{CAFC82AD-64A7-40EF-B387-C7523A2CD8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97A91C-AD36-4E50-9699-1B13C0B4A2CC}"/>
              </a:ext>
            </a:extLst>
          </p:cNvPr>
          <p:cNvSpPr>
            <a:spLocks noGrp="1"/>
          </p:cNvSpPr>
          <p:nvPr>
            <p:ph type="sldNum" sz="quarter" idx="12"/>
          </p:nvPr>
        </p:nvSpPr>
        <p:spPr/>
        <p:txBody>
          <a:bodyPr/>
          <a:lstStyle/>
          <a:p>
            <a:fld id="{4FF8FC58-2997-47C3-BB8B-8F3503FCC358}" type="slidenum">
              <a:rPr lang="en-US" smtClean="0"/>
              <a:t>‹#›</a:t>
            </a:fld>
            <a:endParaRPr lang="en-US"/>
          </a:p>
        </p:txBody>
      </p:sp>
      <p:sp>
        <p:nvSpPr>
          <p:cNvPr id="7" name="Content Placeholder 6">
            <a:extLst>
              <a:ext uri="{FF2B5EF4-FFF2-40B4-BE49-F238E27FC236}">
                <a16:creationId xmlns:a16="http://schemas.microsoft.com/office/drawing/2014/main" id="{071CC8F5-A840-4CC7-909F-568D1CD2016A}"/>
              </a:ext>
            </a:extLst>
          </p:cNvPr>
          <p:cNvSpPr>
            <a:spLocks noGrp="1"/>
          </p:cNvSpPr>
          <p:nvPr>
            <p:ph sz="quarter" idx="13"/>
          </p:nvPr>
        </p:nvSpPr>
        <p:spPr>
          <a:xfrm>
            <a:off x="1143000" y="2266950"/>
            <a:ext cx="9893300" cy="1771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F04E46D7-E236-4A21-865A-288E8865FB70}"/>
              </a:ext>
            </a:extLst>
          </p:cNvPr>
          <p:cNvSpPr>
            <a:spLocks noGrp="1"/>
          </p:cNvSpPr>
          <p:nvPr>
            <p:ph sz="quarter" idx="14"/>
          </p:nvPr>
        </p:nvSpPr>
        <p:spPr>
          <a:xfrm>
            <a:off x="1143000" y="4352925"/>
            <a:ext cx="9893300" cy="1543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a:extLst>
              <a:ext uri="{FF2B5EF4-FFF2-40B4-BE49-F238E27FC236}">
                <a16:creationId xmlns:a16="http://schemas.microsoft.com/office/drawing/2014/main" id="{BFBD00E5-62DC-4DFC-AFDC-0686B8F204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8131" y="473869"/>
            <a:ext cx="1478756" cy="1478756"/>
          </a:xfrm>
          <a:prstGeom prst="rect">
            <a:avLst/>
          </a:prstGeom>
        </p:spPr>
      </p:pic>
    </p:spTree>
    <p:extLst>
      <p:ext uri="{BB962C8B-B14F-4D97-AF65-F5344CB8AC3E}">
        <p14:creationId xmlns:p14="http://schemas.microsoft.com/office/powerpoint/2010/main" val="1041839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39825" y="609600"/>
            <a:ext cx="9872870" cy="1356360"/>
          </a:xfrm>
        </p:spPr>
        <p:txBody>
          <a:bodyPr/>
          <a:lstStyle/>
          <a:p>
            <a:r>
              <a:rPr lang="en-US" dirty="0"/>
              <a:t>Click to edit Master title style</a:t>
            </a:r>
          </a:p>
        </p:txBody>
      </p:sp>
      <p:sp>
        <p:nvSpPr>
          <p:cNvPr id="3" name="Content Placeholder 2"/>
          <p:cNvSpPr>
            <a:spLocks noGrp="1"/>
          </p:cNvSpPr>
          <p:nvPr>
            <p:ph idx="1"/>
          </p:nvPr>
        </p:nvSpPr>
        <p:spPr>
          <a:xfrm>
            <a:off x="1143000" y="2057399"/>
            <a:ext cx="9872871" cy="38576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1CBCCEF-25C2-4D15-90F0-7C64A5C561F3}"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8FC58-2997-47C3-BB8B-8F3503FCC358}" type="slidenum">
              <a:rPr lang="en-US" smtClean="0"/>
              <a:t>‹#›</a:t>
            </a:fld>
            <a:endParaRPr lang="en-US"/>
          </a:p>
        </p:txBody>
      </p:sp>
    </p:spTree>
    <p:extLst>
      <p:ext uri="{BB962C8B-B14F-4D97-AF65-F5344CB8AC3E}">
        <p14:creationId xmlns:p14="http://schemas.microsoft.com/office/powerpoint/2010/main" val="2308793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F57C-22D4-43C2-9CAC-9AF32AF090AF}"/>
              </a:ext>
            </a:extLst>
          </p:cNvPr>
          <p:cNvSpPr>
            <a:spLocks noGrp="1"/>
          </p:cNvSpPr>
          <p:nvPr>
            <p:ph type="title"/>
          </p:nvPr>
        </p:nvSpPr>
        <p:spPr>
          <a:xfrm>
            <a:off x="838200" y="365125"/>
            <a:ext cx="2209800" cy="5521325"/>
          </a:xfrm>
          <a:solidFill>
            <a:schemeClr val="accent1"/>
          </a:solidFill>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30C7D58-C6F8-47D2-BE0C-145A42C0C7E4}"/>
              </a:ext>
            </a:extLst>
          </p:cNvPr>
          <p:cNvSpPr>
            <a:spLocks noGrp="1"/>
          </p:cNvSpPr>
          <p:nvPr>
            <p:ph type="dt" sz="half" idx="10"/>
          </p:nvPr>
        </p:nvSpPr>
        <p:spPr/>
        <p:txBody>
          <a:bodyPr/>
          <a:lstStyle/>
          <a:p>
            <a:fld id="{81CBCCEF-25C2-4D15-90F0-7C64A5C561F3}" type="datetimeFigureOut">
              <a:rPr lang="en-US" smtClean="0"/>
              <a:t>8/14/2021</a:t>
            </a:fld>
            <a:endParaRPr lang="en-US"/>
          </a:p>
        </p:txBody>
      </p:sp>
      <p:sp>
        <p:nvSpPr>
          <p:cNvPr id="4" name="Footer Placeholder 3">
            <a:extLst>
              <a:ext uri="{FF2B5EF4-FFF2-40B4-BE49-F238E27FC236}">
                <a16:creationId xmlns:a16="http://schemas.microsoft.com/office/drawing/2014/main" id="{5EFF9ADE-89AF-45B6-BABE-CC06188F27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C3685B-DB10-45D9-AE0B-404BDC3E9638}"/>
              </a:ext>
            </a:extLst>
          </p:cNvPr>
          <p:cNvSpPr>
            <a:spLocks noGrp="1"/>
          </p:cNvSpPr>
          <p:nvPr>
            <p:ph type="sldNum" sz="quarter" idx="12"/>
          </p:nvPr>
        </p:nvSpPr>
        <p:spPr/>
        <p:txBody>
          <a:bodyPr/>
          <a:lstStyle/>
          <a:p>
            <a:fld id="{4FF8FC58-2997-47C3-BB8B-8F3503FCC358}" type="slidenum">
              <a:rPr lang="en-US" smtClean="0"/>
              <a:t>‹#›</a:t>
            </a:fld>
            <a:endParaRPr lang="en-US"/>
          </a:p>
        </p:txBody>
      </p:sp>
      <p:sp>
        <p:nvSpPr>
          <p:cNvPr id="7" name="Text Placeholder 6">
            <a:extLst>
              <a:ext uri="{FF2B5EF4-FFF2-40B4-BE49-F238E27FC236}">
                <a16:creationId xmlns:a16="http://schemas.microsoft.com/office/drawing/2014/main" id="{9A47893E-D2EA-48BF-8EEB-A80E98076940}"/>
              </a:ext>
            </a:extLst>
          </p:cNvPr>
          <p:cNvSpPr>
            <a:spLocks noGrp="1"/>
          </p:cNvSpPr>
          <p:nvPr>
            <p:ph type="body" sz="quarter" idx="13"/>
          </p:nvPr>
        </p:nvSpPr>
        <p:spPr>
          <a:xfrm>
            <a:off x="3390900" y="365125"/>
            <a:ext cx="7800975" cy="5521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9017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0151-D2F9-45B8-9B84-0688D706BC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EDD565-13B7-4BAD-B8FA-D7B3B7E073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DEB0-8CAE-4446-A577-61E578F9A229}"/>
              </a:ext>
            </a:extLst>
          </p:cNvPr>
          <p:cNvSpPr>
            <a:spLocks noGrp="1"/>
          </p:cNvSpPr>
          <p:nvPr>
            <p:ph type="dt" sz="half" idx="10"/>
          </p:nvPr>
        </p:nvSpPr>
        <p:spPr/>
        <p:txBody>
          <a:bodyPr/>
          <a:lstStyle/>
          <a:p>
            <a:fld id="{81CBCCEF-25C2-4D15-90F0-7C64A5C561F3}" type="datetimeFigureOut">
              <a:rPr lang="en-US" smtClean="0"/>
              <a:t>8/14/2021</a:t>
            </a:fld>
            <a:endParaRPr lang="en-US"/>
          </a:p>
        </p:txBody>
      </p:sp>
      <p:sp>
        <p:nvSpPr>
          <p:cNvPr id="5" name="Footer Placeholder 4">
            <a:extLst>
              <a:ext uri="{FF2B5EF4-FFF2-40B4-BE49-F238E27FC236}">
                <a16:creationId xmlns:a16="http://schemas.microsoft.com/office/drawing/2014/main" id="{0A47D90E-5123-4788-AB07-B5C504579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486F1-FD77-45EA-A6CD-EA8E611309D4}"/>
              </a:ext>
            </a:extLst>
          </p:cNvPr>
          <p:cNvSpPr>
            <a:spLocks noGrp="1"/>
          </p:cNvSpPr>
          <p:nvPr>
            <p:ph type="sldNum" sz="quarter" idx="12"/>
          </p:nvPr>
        </p:nvSpPr>
        <p:spPr/>
        <p:txBody>
          <a:bodyPr/>
          <a:lstStyle/>
          <a:p>
            <a:fld id="{4FF8FC58-2997-47C3-BB8B-8F3503FCC358}" type="slidenum">
              <a:rPr lang="en-US" smtClean="0"/>
              <a:t>‹#›</a:t>
            </a:fld>
            <a:endParaRPr lang="en-US"/>
          </a:p>
        </p:txBody>
      </p:sp>
    </p:spTree>
    <p:extLst>
      <p:ext uri="{BB962C8B-B14F-4D97-AF65-F5344CB8AC3E}">
        <p14:creationId xmlns:p14="http://schemas.microsoft.com/office/powerpoint/2010/main" val="268267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2E34-2BF5-4483-8D18-D2BAFB8A7C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D0D140-2873-4F35-954F-687471485A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BEE759-844F-410B-AE58-F8F712146526}"/>
              </a:ext>
            </a:extLst>
          </p:cNvPr>
          <p:cNvSpPr>
            <a:spLocks noGrp="1"/>
          </p:cNvSpPr>
          <p:nvPr>
            <p:ph type="dt" sz="half" idx="10"/>
          </p:nvPr>
        </p:nvSpPr>
        <p:spPr/>
        <p:txBody>
          <a:bodyPr/>
          <a:lstStyle/>
          <a:p>
            <a:fld id="{81CBCCEF-25C2-4D15-90F0-7C64A5C561F3}" type="datetimeFigureOut">
              <a:rPr lang="en-US" smtClean="0"/>
              <a:t>8/14/2021</a:t>
            </a:fld>
            <a:endParaRPr lang="en-US"/>
          </a:p>
        </p:txBody>
      </p:sp>
      <p:sp>
        <p:nvSpPr>
          <p:cNvPr id="5" name="Footer Placeholder 4">
            <a:extLst>
              <a:ext uri="{FF2B5EF4-FFF2-40B4-BE49-F238E27FC236}">
                <a16:creationId xmlns:a16="http://schemas.microsoft.com/office/drawing/2014/main" id="{703D4B8D-9C25-4523-A655-A67AEAC9C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94627-7BB1-4061-97DE-6D1C9738D46F}"/>
              </a:ext>
            </a:extLst>
          </p:cNvPr>
          <p:cNvSpPr>
            <a:spLocks noGrp="1"/>
          </p:cNvSpPr>
          <p:nvPr>
            <p:ph type="sldNum" sz="quarter" idx="12"/>
          </p:nvPr>
        </p:nvSpPr>
        <p:spPr/>
        <p:txBody>
          <a:bodyPr/>
          <a:lstStyle/>
          <a:p>
            <a:fld id="{4FF8FC58-2997-47C3-BB8B-8F3503FCC358}" type="slidenum">
              <a:rPr lang="en-US" smtClean="0"/>
              <a:t>‹#›</a:t>
            </a:fld>
            <a:endParaRPr lang="en-US"/>
          </a:p>
        </p:txBody>
      </p:sp>
    </p:spTree>
    <p:extLst>
      <p:ext uri="{BB962C8B-B14F-4D97-AF65-F5344CB8AC3E}">
        <p14:creationId xmlns:p14="http://schemas.microsoft.com/office/powerpoint/2010/main" val="103886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51EF-279C-48F6-AD26-FF00BF89C2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2A02F5-34E6-4D6E-8AE8-638BB82B1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1B7E11-C545-4C7D-8DDE-E382BF8E76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4B135E-D0E3-4FC0-B75C-609BFB4389F3}"/>
              </a:ext>
            </a:extLst>
          </p:cNvPr>
          <p:cNvSpPr>
            <a:spLocks noGrp="1"/>
          </p:cNvSpPr>
          <p:nvPr>
            <p:ph type="dt" sz="half" idx="10"/>
          </p:nvPr>
        </p:nvSpPr>
        <p:spPr/>
        <p:txBody>
          <a:bodyPr/>
          <a:lstStyle/>
          <a:p>
            <a:fld id="{81CBCCEF-25C2-4D15-90F0-7C64A5C561F3}" type="datetimeFigureOut">
              <a:rPr lang="en-US" smtClean="0"/>
              <a:t>8/14/2021</a:t>
            </a:fld>
            <a:endParaRPr lang="en-US"/>
          </a:p>
        </p:txBody>
      </p:sp>
      <p:sp>
        <p:nvSpPr>
          <p:cNvPr id="6" name="Footer Placeholder 5">
            <a:extLst>
              <a:ext uri="{FF2B5EF4-FFF2-40B4-BE49-F238E27FC236}">
                <a16:creationId xmlns:a16="http://schemas.microsoft.com/office/drawing/2014/main" id="{41C2C111-EAB0-49A7-AAE2-7E7DF63A7E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FE618B-DD45-4A5C-94C6-29203B14AB3E}"/>
              </a:ext>
            </a:extLst>
          </p:cNvPr>
          <p:cNvSpPr>
            <a:spLocks noGrp="1"/>
          </p:cNvSpPr>
          <p:nvPr>
            <p:ph type="sldNum" sz="quarter" idx="12"/>
          </p:nvPr>
        </p:nvSpPr>
        <p:spPr/>
        <p:txBody>
          <a:bodyPr/>
          <a:lstStyle/>
          <a:p>
            <a:fld id="{4FF8FC58-2997-47C3-BB8B-8F3503FCC358}" type="slidenum">
              <a:rPr lang="en-US" smtClean="0"/>
              <a:t>‹#›</a:t>
            </a:fld>
            <a:endParaRPr lang="en-US"/>
          </a:p>
        </p:txBody>
      </p:sp>
    </p:spTree>
    <p:extLst>
      <p:ext uri="{BB962C8B-B14F-4D97-AF65-F5344CB8AC3E}">
        <p14:creationId xmlns:p14="http://schemas.microsoft.com/office/powerpoint/2010/main" val="288107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9972-AC18-4C3F-B24F-7B5A69BCC5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E3EB30-3EC8-4033-B293-8603EFD753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CEA351-0686-4339-B65B-747B27B03D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2AB362-3FBC-4E6E-8056-B0ACCB93D3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243027-9B8A-4865-A4DF-33F18BF50E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3A14D7-044D-484F-8AEC-C9F1B1B3A2F0}"/>
              </a:ext>
            </a:extLst>
          </p:cNvPr>
          <p:cNvSpPr>
            <a:spLocks noGrp="1"/>
          </p:cNvSpPr>
          <p:nvPr>
            <p:ph type="dt" sz="half" idx="10"/>
          </p:nvPr>
        </p:nvSpPr>
        <p:spPr/>
        <p:txBody>
          <a:bodyPr/>
          <a:lstStyle/>
          <a:p>
            <a:fld id="{81CBCCEF-25C2-4D15-90F0-7C64A5C561F3}" type="datetimeFigureOut">
              <a:rPr lang="en-US" smtClean="0"/>
              <a:t>8/14/2021</a:t>
            </a:fld>
            <a:endParaRPr lang="en-US"/>
          </a:p>
        </p:txBody>
      </p:sp>
      <p:sp>
        <p:nvSpPr>
          <p:cNvPr id="8" name="Footer Placeholder 7">
            <a:extLst>
              <a:ext uri="{FF2B5EF4-FFF2-40B4-BE49-F238E27FC236}">
                <a16:creationId xmlns:a16="http://schemas.microsoft.com/office/drawing/2014/main" id="{BBEC8207-8FB9-43B1-AF58-7C4AA78611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029ACE-563E-4D7F-A20B-C30F09920917}"/>
              </a:ext>
            </a:extLst>
          </p:cNvPr>
          <p:cNvSpPr>
            <a:spLocks noGrp="1"/>
          </p:cNvSpPr>
          <p:nvPr>
            <p:ph type="sldNum" sz="quarter" idx="12"/>
          </p:nvPr>
        </p:nvSpPr>
        <p:spPr/>
        <p:txBody>
          <a:bodyPr/>
          <a:lstStyle/>
          <a:p>
            <a:fld id="{4FF8FC58-2997-47C3-BB8B-8F3503FCC358}" type="slidenum">
              <a:rPr lang="en-US" smtClean="0"/>
              <a:t>‹#›</a:t>
            </a:fld>
            <a:endParaRPr lang="en-US"/>
          </a:p>
        </p:txBody>
      </p:sp>
    </p:spTree>
    <p:extLst>
      <p:ext uri="{BB962C8B-B14F-4D97-AF65-F5344CB8AC3E}">
        <p14:creationId xmlns:p14="http://schemas.microsoft.com/office/powerpoint/2010/main" val="1723827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D14C-16A5-423E-9504-110B74C4B0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775C45-8625-418B-9BFF-42935B53CB64}"/>
              </a:ext>
            </a:extLst>
          </p:cNvPr>
          <p:cNvSpPr>
            <a:spLocks noGrp="1"/>
          </p:cNvSpPr>
          <p:nvPr>
            <p:ph type="dt" sz="half" idx="10"/>
          </p:nvPr>
        </p:nvSpPr>
        <p:spPr/>
        <p:txBody>
          <a:bodyPr/>
          <a:lstStyle/>
          <a:p>
            <a:fld id="{81CBCCEF-25C2-4D15-90F0-7C64A5C561F3}" type="datetimeFigureOut">
              <a:rPr lang="en-US" smtClean="0"/>
              <a:t>8/14/2021</a:t>
            </a:fld>
            <a:endParaRPr lang="en-US"/>
          </a:p>
        </p:txBody>
      </p:sp>
      <p:sp>
        <p:nvSpPr>
          <p:cNvPr id="4" name="Footer Placeholder 3">
            <a:extLst>
              <a:ext uri="{FF2B5EF4-FFF2-40B4-BE49-F238E27FC236}">
                <a16:creationId xmlns:a16="http://schemas.microsoft.com/office/drawing/2014/main" id="{747C578C-F4E3-444A-B9AC-45D08028F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04D627-B6F6-4CB0-80A0-9715BBD52B1B}"/>
              </a:ext>
            </a:extLst>
          </p:cNvPr>
          <p:cNvSpPr>
            <a:spLocks noGrp="1"/>
          </p:cNvSpPr>
          <p:nvPr>
            <p:ph type="sldNum" sz="quarter" idx="12"/>
          </p:nvPr>
        </p:nvSpPr>
        <p:spPr/>
        <p:txBody>
          <a:bodyPr/>
          <a:lstStyle/>
          <a:p>
            <a:fld id="{4FF8FC58-2997-47C3-BB8B-8F3503FCC358}" type="slidenum">
              <a:rPr lang="en-US" smtClean="0"/>
              <a:t>‹#›</a:t>
            </a:fld>
            <a:endParaRPr lang="en-US"/>
          </a:p>
        </p:txBody>
      </p:sp>
    </p:spTree>
    <p:extLst>
      <p:ext uri="{BB962C8B-B14F-4D97-AF65-F5344CB8AC3E}">
        <p14:creationId xmlns:p14="http://schemas.microsoft.com/office/powerpoint/2010/main" val="393600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45A5DE-812A-4206-AEF0-CE2247EE8DB6}"/>
              </a:ext>
            </a:extLst>
          </p:cNvPr>
          <p:cNvSpPr>
            <a:spLocks noGrp="1"/>
          </p:cNvSpPr>
          <p:nvPr>
            <p:ph type="dt" sz="half" idx="10"/>
          </p:nvPr>
        </p:nvSpPr>
        <p:spPr/>
        <p:txBody>
          <a:bodyPr/>
          <a:lstStyle/>
          <a:p>
            <a:fld id="{81CBCCEF-25C2-4D15-90F0-7C64A5C561F3}" type="datetimeFigureOut">
              <a:rPr lang="en-US" smtClean="0"/>
              <a:t>8/14/2021</a:t>
            </a:fld>
            <a:endParaRPr lang="en-US"/>
          </a:p>
        </p:txBody>
      </p:sp>
      <p:sp>
        <p:nvSpPr>
          <p:cNvPr id="3" name="Footer Placeholder 2">
            <a:extLst>
              <a:ext uri="{FF2B5EF4-FFF2-40B4-BE49-F238E27FC236}">
                <a16:creationId xmlns:a16="http://schemas.microsoft.com/office/drawing/2014/main" id="{24E6AB49-DB7F-439E-8565-0D6DC77BE2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BA0A56-9940-456C-8097-9D9CD6E9CFDC}"/>
              </a:ext>
            </a:extLst>
          </p:cNvPr>
          <p:cNvSpPr>
            <a:spLocks noGrp="1"/>
          </p:cNvSpPr>
          <p:nvPr>
            <p:ph type="sldNum" sz="quarter" idx="12"/>
          </p:nvPr>
        </p:nvSpPr>
        <p:spPr/>
        <p:txBody>
          <a:bodyPr/>
          <a:lstStyle/>
          <a:p>
            <a:fld id="{4FF8FC58-2997-47C3-BB8B-8F3503FCC358}" type="slidenum">
              <a:rPr lang="en-US" smtClean="0"/>
              <a:t>‹#›</a:t>
            </a:fld>
            <a:endParaRPr lang="en-US"/>
          </a:p>
        </p:txBody>
      </p:sp>
    </p:spTree>
    <p:extLst>
      <p:ext uri="{BB962C8B-B14F-4D97-AF65-F5344CB8AC3E}">
        <p14:creationId xmlns:p14="http://schemas.microsoft.com/office/powerpoint/2010/main" val="91605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7045-F0B5-4674-8895-4E1178577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622F1E-B5A1-424D-B4DB-EC3ECADD54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EFF135-7461-48CB-8ABC-EEE94CF64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F1FBE6-18EB-45A8-9AB1-A0F1BC30D03A}"/>
              </a:ext>
            </a:extLst>
          </p:cNvPr>
          <p:cNvSpPr>
            <a:spLocks noGrp="1"/>
          </p:cNvSpPr>
          <p:nvPr>
            <p:ph type="dt" sz="half" idx="10"/>
          </p:nvPr>
        </p:nvSpPr>
        <p:spPr/>
        <p:txBody>
          <a:bodyPr/>
          <a:lstStyle/>
          <a:p>
            <a:fld id="{81CBCCEF-25C2-4D15-90F0-7C64A5C561F3}" type="datetimeFigureOut">
              <a:rPr lang="en-US" smtClean="0"/>
              <a:t>8/14/2021</a:t>
            </a:fld>
            <a:endParaRPr lang="en-US"/>
          </a:p>
        </p:txBody>
      </p:sp>
      <p:sp>
        <p:nvSpPr>
          <p:cNvPr id="6" name="Footer Placeholder 5">
            <a:extLst>
              <a:ext uri="{FF2B5EF4-FFF2-40B4-BE49-F238E27FC236}">
                <a16:creationId xmlns:a16="http://schemas.microsoft.com/office/drawing/2014/main" id="{62262D08-9DFD-4591-A8BE-BDADE24F4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8C6359-048C-4584-8029-FC524790CE75}"/>
              </a:ext>
            </a:extLst>
          </p:cNvPr>
          <p:cNvSpPr>
            <a:spLocks noGrp="1"/>
          </p:cNvSpPr>
          <p:nvPr>
            <p:ph type="sldNum" sz="quarter" idx="12"/>
          </p:nvPr>
        </p:nvSpPr>
        <p:spPr/>
        <p:txBody>
          <a:bodyPr/>
          <a:lstStyle/>
          <a:p>
            <a:fld id="{4FF8FC58-2997-47C3-BB8B-8F3503FCC358}" type="slidenum">
              <a:rPr lang="en-US" smtClean="0"/>
              <a:t>‹#›</a:t>
            </a:fld>
            <a:endParaRPr lang="en-US"/>
          </a:p>
        </p:txBody>
      </p:sp>
    </p:spTree>
    <p:extLst>
      <p:ext uri="{BB962C8B-B14F-4D97-AF65-F5344CB8AC3E}">
        <p14:creationId xmlns:p14="http://schemas.microsoft.com/office/powerpoint/2010/main" val="224406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495F-215D-4D4B-96A8-BDB776CE0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A5439F-4E45-4FAA-848C-C9BEAC9FE9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4DFA15-B750-4D22-AA70-AFFA94320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30EE43-EA19-46E9-9211-FE36430A8FFF}"/>
              </a:ext>
            </a:extLst>
          </p:cNvPr>
          <p:cNvSpPr>
            <a:spLocks noGrp="1"/>
          </p:cNvSpPr>
          <p:nvPr>
            <p:ph type="dt" sz="half" idx="10"/>
          </p:nvPr>
        </p:nvSpPr>
        <p:spPr/>
        <p:txBody>
          <a:bodyPr/>
          <a:lstStyle/>
          <a:p>
            <a:fld id="{81CBCCEF-25C2-4D15-90F0-7C64A5C561F3}" type="datetimeFigureOut">
              <a:rPr lang="en-US" smtClean="0"/>
              <a:t>8/14/2021</a:t>
            </a:fld>
            <a:endParaRPr lang="en-US"/>
          </a:p>
        </p:txBody>
      </p:sp>
      <p:sp>
        <p:nvSpPr>
          <p:cNvPr id="6" name="Footer Placeholder 5">
            <a:extLst>
              <a:ext uri="{FF2B5EF4-FFF2-40B4-BE49-F238E27FC236}">
                <a16:creationId xmlns:a16="http://schemas.microsoft.com/office/drawing/2014/main" id="{4BDFF290-5DE5-45F2-9890-A50EA7720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B54C5-3C37-4A35-AB4F-42B915E0A9F2}"/>
              </a:ext>
            </a:extLst>
          </p:cNvPr>
          <p:cNvSpPr>
            <a:spLocks noGrp="1"/>
          </p:cNvSpPr>
          <p:nvPr>
            <p:ph type="sldNum" sz="quarter" idx="12"/>
          </p:nvPr>
        </p:nvSpPr>
        <p:spPr/>
        <p:txBody>
          <a:bodyPr/>
          <a:lstStyle/>
          <a:p>
            <a:fld id="{4FF8FC58-2997-47C3-BB8B-8F3503FCC358}" type="slidenum">
              <a:rPr lang="en-US" smtClean="0"/>
              <a:t>‹#›</a:t>
            </a:fld>
            <a:endParaRPr lang="en-US"/>
          </a:p>
        </p:txBody>
      </p:sp>
    </p:spTree>
    <p:extLst>
      <p:ext uri="{BB962C8B-B14F-4D97-AF65-F5344CB8AC3E}">
        <p14:creationId xmlns:p14="http://schemas.microsoft.com/office/powerpoint/2010/main" val="260018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l="-3000" t="-12000" b="-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14D764-2E7E-4138-8A48-ACFF531792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0234E7-F8E4-4691-9650-2512260CD5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4FC5BE-3BC0-450A-B371-24A77EB6B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BCCEF-25C2-4D15-90F0-7C64A5C561F3}" type="datetimeFigureOut">
              <a:rPr lang="en-US" smtClean="0"/>
              <a:t>8/14/2021</a:t>
            </a:fld>
            <a:endParaRPr lang="en-US"/>
          </a:p>
        </p:txBody>
      </p:sp>
      <p:sp>
        <p:nvSpPr>
          <p:cNvPr id="5" name="Footer Placeholder 4">
            <a:extLst>
              <a:ext uri="{FF2B5EF4-FFF2-40B4-BE49-F238E27FC236}">
                <a16:creationId xmlns:a16="http://schemas.microsoft.com/office/drawing/2014/main" id="{CC60737E-8A79-46A9-9CF1-3CCAB987B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BF3645-EF30-4FFF-9274-ED4B121D9F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8FC58-2997-47C3-BB8B-8F3503FCC358}" type="slidenum">
              <a:rPr lang="en-US" smtClean="0"/>
              <a:t>‹#›</a:t>
            </a:fld>
            <a:endParaRPr lang="en-US"/>
          </a:p>
        </p:txBody>
      </p:sp>
    </p:spTree>
    <p:extLst>
      <p:ext uri="{BB962C8B-B14F-4D97-AF65-F5344CB8AC3E}">
        <p14:creationId xmlns:p14="http://schemas.microsoft.com/office/powerpoint/2010/main" val="3115972454"/>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43" r:id="rId13"/>
    <p:sldLayoutId id="214748399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t="-6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8AAD-F0B8-4790-88B9-A1FB633D07AD}"/>
              </a:ext>
            </a:extLst>
          </p:cNvPr>
          <p:cNvSpPr>
            <a:spLocks noGrp="1"/>
          </p:cNvSpPr>
          <p:nvPr>
            <p:ph type="title"/>
          </p:nvPr>
        </p:nvSpPr>
        <p:spPr/>
        <p:txBody>
          <a:bodyPr>
            <a:noAutofit/>
          </a:bodyPr>
          <a:lstStyle/>
          <a:p>
            <a:pPr algn="ctr">
              <a:lnSpc>
                <a:spcPct val="150000"/>
              </a:lnSpc>
            </a:pPr>
            <a:r>
              <a:rPr lang="en-US" sz="2800" b="1" dirty="0">
                <a:solidFill>
                  <a:schemeClr val="tx1"/>
                </a:solidFill>
                <a:latin typeface="Times New Roman" panose="02020603050405020304" pitchFamily="18" charset="0"/>
                <a:cs typeface="Times New Roman" panose="02020603050405020304" pitchFamily="18" charset="0"/>
              </a:rPr>
              <a:t>TRƯỜNG ĐẠI HỌC GTVT PHÂN HIỆU TẠI TPHCM</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BỘ</a:t>
            </a:r>
            <a:r>
              <a:rPr lang="en-US" sz="2800" b="1" dirty="0">
                <a:latin typeface="Times New Roman" panose="02020603050405020304" pitchFamily="18" charset="0"/>
                <a:cs typeface="Times New Roman" panose="02020603050405020304" pitchFamily="18" charset="0"/>
              </a:rPr>
              <a:t> MÔN</a:t>
            </a:r>
            <a:r>
              <a:rPr lang="en-US" sz="2800" b="1" dirty="0">
                <a:solidFill>
                  <a:schemeClr val="tx1"/>
                </a:solidFill>
                <a:latin typeface="Times New Roman" panose="02020603050405020304" pitchFamily="18" charset="0"/>
                <a:cs typeface="Times New Roman" panose="02020603050405020304" pitchFamily="18" charset="0"/>
              </a:rPr>
              <a:t> CÔNG NGHỆ THÔNG TIN</a:t>
            </a:r>
          </a:p>
        </p:txBody>
      </p:sp>
      <p:sp>
        <p:nvSpPr>
          <p:cNvPr id="3" name="Content Placeholder 2">
            <a:extLst>
              <a:ext uri="{FF2B5EF4-FFF2-40B4-BE49-F238E27FC236}">
                <a16:creationId xmlns:a16="http://schemas.microsoft.com/office/drawing/2014/main" id="{2793954D-DDA2-4CE6-8DFD-45D88C335BD3}"/>
              </a:ext>
            </a:extLst>
          </p:cNvPr>
          <p:cNvSpPr>
            <a:spLocks noGrp="1"/>
          </p:cNvSpPr>
          <p:nvPr>
            <p:ph sz="quarter" idx="13"/>
          </p:nvPr>
        </p:nvSpPr>
        <p:spPr>
          <a:xfrm>
            <a:off x="1149350" y="2566034"/>
            <a:ext cx="9893300" cy="2110741"/>
          </a:xfrm>
          <a:noFill/>
        </p:spPr>
        <p:txBody>
          <a:bodyPr anchor="ctr">
            <a:normAutofit/>
          </a:bodyPr>
          <a:lstStyle/>
          <a:p>
            <a:pPr marL="45720" indent="0" algn="ctr">
              <a:buNone/>
            </a:pPr>
            <a:r>
              <a:rPr lang="en-US" sz="3200" dirty="0">
                <a:latin typeface="Times New Roman" panose="02020603050405020304" pitchFamily="18" charset="0"/>
                <a:cs typeface="Times New Roman" panose="02020603050405020304" pitchFamily="18" charset="0"/>
              </a:rPr>
              <a:t>BÁO CÁO ĐỒ ÁN</a:t>
            </a:r>
            <a:endParaRPr lang="en-US" sz="3200" dirty="0">
              <a:solidFill>
                <a:schemeClr val="tx1"/>
              </a:solidFill>
              <a:latin typeface="Times New Roman" panose="02020603050405020304" pitchFamily="18" charset="0"/>
              <a:cs typeface="Times New Roman" panose="02020603050405020304" pitchFamily="18" charset="0"/>
            </a:endParaRPr>
          </a:p>
          <a:p>
            <a:pPr marL="45720" indent="0" algn="ctr">
              <a:buNone/>
            </a:pPr>
            <a:r>
              <a:rPr lang="en-US" sz="3200" dirty="0">
                <a:solidFill>
                  <a:schemeClr val="tx1"/>
                </a:solidFill>
                <a:latin typeface="Times New Roman" panose="02020603050405020304" pitchFamily="18" charset="0"/>
                <a:cs typeface="Times New Roman" panose="02020603050405020304" pitchFamily="18" charset="0"/>
              </a:rPr>
              <a:t>ĐỀ TÀI: NGHIÊN CỨU MẠNG WPOD VÀ XÂY DỰNG PHẦN MỀM NHẬN DẠNG BIỂN SỐ XE</a:t>
            </a:r>
          </a:p>
        </p:txBody>
      </p:sp>
      <p:sp>
        <p:nvSpPr>
          <p:cNvPr id="6" name="Text Placeholder 5">
            <a:extLst>
              <a:ext uri="{FF2B5EF4-FFF2-40B4-BE49-F238E27FC236}">
                <a16:creationId xmlns:a16="http://schemas.microsoft.com/office/drawing/2014/main" id="{2C44251E-3108-4A4C-98D1-A55274AC5E85}"/>
              </a:ext>
            </a:extLst>
          </p:cNvPr>
          <p:cNvSpPr>
            <a:spLocks noGrp="1"/>
          </p:cNvSpPr>
          <p:nvPr>
            <p:ph sz="quarter" idx="14"/>
          </p:nvPr>
        </p:nvSpPr>
        <p:spPr>
          <a:xfrm>
            <a:off x="4991100" y="5038725"/>
            <a:ext cx="5969000" cy="1209675"/>
          </a:xfrm>
        </p:spPr>
        <p:txBody>
          <a:bodyPr>
            <a:normAutofit/>
          </a:bodyPr>
          <a:lstStyle/>
          <a:p>
            <a:pPr marL="45720" indent="0">
              <a:buNone/>
            </a:pPr>
            <a:r>
              <a:rPr lang="en-US" sz="2200" dirty="0" err="1">
                <a:solidFill>
                  <a:schemeClr val="tx1"/>
                </a:solidFill>
                <a:latin typeface="Times New Roman" panose="02020603050405020304" pitchFamily="18" charset="0"/>
                <a:cs typeface="Times New Roman" panose="02020603050405020304" pitchFamily="18" charset="0"/>
              </a:rPr>
              <a:t>Sinh</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viên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thực</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hiện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Đào</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Đức</a:t>
            </a:r>
            <a:r>
              <a:rPr lang="en-US" sz="2200" dirty="0">
                <a:solidFill>
                  <a:schemeClr val="tx1"/>
                </a:solidFill>
                <a:latin typeface="Times New Roman" panose="02020603050405020304" pitchFamily="18" charset="0"/>
                <a:cs typeface="Times New Roman" panose="02020603050405020304" pitchFamily="18" charset="0"/>
              </a:rPr>
              <a:t> Đạt-5851071020</a:t>
            </a:r>
          </a:p>
          <a:p>
            <a:pPr marL="45720" indent="0">
              <a:buNone/>
            </a:pPr>
            <a:r>
              <a:rPr lang="en-US" sz="2200" dirty="0" err="1">
                <a:solidFill>
                  <a:schemeClr val="tx1"/>
                </a:solidFill>
                <a:latin typeface="Times New Roman" panose="02020603050405020304" pitchFamily="18" charset="0"/>
                <a:cs typeface="Times New Roman" panose="02020603050405020304" pitchFamily="18" charset="0"/>
              </a:rPr>
              <a:t>Giảng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viên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hướng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dẫn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ThS</a:t>
            </a:r>
            <a:r>
              <a:rPr lang="en-US" sz="2200" dirty="0">
                <a:solidFill>
                  <a:schemeClr val="tx1"/>
                </a:solidFill>
                <a:latin typeface="Times New Roman" panose="02020603050405020304" pitchFamily="18" charset="0"/>
                <a:cs typeface="Times New Roman" panose="02020603050405020304" pitchFamily="18" charset="0"/>
              </a:rPr>
              <a:t>. TRẦN PHONG NHÃ</a:t>
            </a:r>
          </a:p>
        </p:txBody>
      </p:sp>
    </p:spTree>
    <p:extLst>
      <p:ext uri="{BB962C8B-B14F-4D97-AF65-F5344CB8AC3E}">
        <p14:creationId xmlns:p14="http://schemas.microsoft.com/office/powerpoint/2010/main" val="203133210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DC21-2F2F-49C3-AC1E-CA8667EC8C4C}"/>
              </a:ext>
            </a:extLst>
          </p:cNvPr>
          <p:cNvSpPr>
            <a:spLocks noGrp="1"/>
          </p:cNvSpPr>
          <p:nvPr>
            <p:ph type="title"/>
          </p:nvPr>
        </p:nvSpPr>
        <p:spPr>
          <a:xfrm>
            <a:off x="1418896" y="365125"/>
            <a:ext cx="9934903" cy="1325563"/>
          </a:xfrm>
        </p:spPr>
        <p:txBody>
          <a:bodyPr/>
          <a:lstStyle/>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BBD1229-5559-406D-A2D3-34BBF7E23D87}"/>
              </a:ext>
            </a:extLst>
          </p:cNvPr>
          <p:cNvPicPr>
            <a:picLocks noGrp="1"/>
          </p:cNvPicPr>
          <p:nvPr>
            <p:ph sz="half" idx="1"/>
          </p:nvPr>
        </p:nvPicPr>
        <p:blipFill>
          <a:blip r:embed="rId2"/>
          <a:stretch>
            <a:fillRect/>
          </a:stretch>
        </p:blipFill>
        <p:spPr>
          <a:xfrm>
            <a:off x="5645358" y="2437939"/>
            <a:ext cx="5565094" cy="3310502"/>
          </a:xfrm>
          <a:prstGeom prst="rect">
            <a:avLst/>
          </a:prstGeom>
        </p:spPr>
      </p:pic>
      <p:sp>
        <p:nvSpPr>
          <p:cNvPr id="6" name="Rectangle 5">
            <a:extLst>
              <a:ext uri="{FF2B5EF4-FFF2-40B4-BE49-F238E27FC236}">
                <a16:creationId xmlns:a16="http://schemas.microsoft.com/office/drawing/2014/main" id="{7CADC365-5E7D-4356-9FB9-BB906ABDA75C}"/>
              </a:ext>
            </a:extLst>
          </p:cNvPr>
          <p:cNvSpPr/>
          <p:nvPr/>
        </p:nvSpPr>
        <p:spPr>
          <a:xfrm>
            <a:off x="1418896" y="1386348"/>
            <a:ext cx="10684614" cy="108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4E968F1-573D-4913-A858-B54191D2B5E1}"/>
              </a:ext>
            </a:extLst>
          </p:cNvPr>
          <p:cNvSpPr/>
          <p:nvPr/>
        </p:nvSpPr>
        <p:spPr>
          <a:xfrm>
            <a:off x="-9831" y="1386348"/>
            <a:ext cx="1186990" cy="1081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5">
            <a:extLst>
              <a:ext uri="{FF2B5EF4-FFF2-40B4-BE49-F238E27FC236}">
                <a16:creationId xmlns:a16="http://schemas.microsoft.com/office/drawing/2014/main" id="{4FBE7883-4246-46C2-B232-936711D9A6CC}"/>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25987" y="2437939"/>
            <a:ext cx="5215811" cy="3310502"/>
          </a:xfrm>
          <a:prstGeom prst="rect">
            <a:avLst/>
          </a:prstGeom>
          <a:noFill/>
          <a:ln>
            <a:noFill/>
          </a:ln>
        </p:spPr>
      </p:pic>
      <p:sp>
        <p:nvSpPr>
          <p:cNvPr id="9" name="TextBox 8">
            <a:extLst>
              <a:ext uri="{FF2B5EF4-FFF2-40B4-BE49-F238E27FC236}">
                <a16:creationId xmlns:a16="http://schemas.microsoft.com/office/drawing/2014/main" id="{C4FE8485-94FC-4500-A013-6AC94A6D869F}"/>
              </a:ext>
            </a:extLst>
          </p:cNvPr>
          <p:cNvSpPr txBox="1"/>
          <p:nvPr/>
        </p:nvSpPr>
        <p:spPr>
          <a:xfrm>
            <a:off x="0" y="639097"/>
            <a:ext cx="1334814"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3.1</a:t>
            </a:r>
          </a:p>
        </p:txBody>
      </p:sp>
      <p:sp>
        <p:nvSpPr>
          <p:cNvPr id="10" name="TextBox 9">
            <a:extLst>
              <a:ext uri="{FF2B5EF4-FFF2-40B4-BE49-F238E27FC236}">
                <a16:creationId xmlns:a16="http://schemas.microsoft.com/office/drawing/2014/main" id="{D39E5AE2-4F4C-404E-ACB4-D15CFFEE09D1}"/>
              </a:ext>
            </a:extLst>
          </p:cNvPr>
          <p:cNvSpPr txBox="1"/>
          <p:nvPr/>
        </p:nvSpPr>
        <p:spPr>
          <a:xfrm>
            <a:off x="935421" y="1651390"/>
            <a:ext cx="6222124" cy="461665"/>
          </a:xfrm>
          <a:prstGeom prst="rect">
            <a:avLst/>
          </a:prstGeom>
          <a:noFill/>
        </p:spPr>
        <p:txBody>
          <a:bodyPr wrap="square">
            <a:spAutoFit/>
          </a:bodyPr>
          <a:lstStyle/>
          <a:p>
            <a:r>
              <a:rPr lang="en-US" sz="2400" b="1" dirty="0" err="1">
                <a:latin typeface="Times New Roman" panose="02020603050405020304" pitchFamily="18" charset="0"/>
                <a:cs typeface="Times New Roman" panose="02020603050405020304" pitchFamily="18" charset="0"/>
              </a:rPr>
              <a:t>Biến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đổi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học</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2298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87C6-F937-4205-BFA9-889580BEE08F}"/>
              </a:ext>
            </a:extLst>
          </p:cNvPr>
          <p:cNvSpPr>
            <a:spLocks noGrp="1"/>
          </p:cNvSpPr>
          <p:nvPr>
            <p:ph type="title"/>
          </p:nvPr>
        </p:nvSpPr>
        <p:spPr>
          <a:xfrm>
            <a:off x="1097279" y="378372"/>
            <a:ext cx="10258109" cy="1312316"/>
          </a:xfrm>
        </p:spPr>
        <p:txBody>
          <a:bodyPr/>
          <a:lstStyle/>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endParaRPr lang="en-US" dirty="0">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D76970CE-56A4-4655-A3E0-2079863C6DA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35051" y="2698664"/>
            <a:ext cx="4938712" cy="3294826"/>
          </a:xfrm>
        </p:spPr>
      </p:pic>
      <p:pic>
        <p:nvPicPr>
          <p:cNvPr id="6" name="Content Placeholder 5">
            <a:extLst>
              <a:ext uri="{FF2B5EF4-FFF2-40B4-BE49-F238E27FC236}">
                <a16:creationId xmlns:a16="http://schemas.microsoft.com/office/drawing/2014/main" id="{9C78D721-4357-4D38-AA4E-1B060BA6BFC9}"/>
              </a:ext>
            </a:extLst>
          </p:cNvPr>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19824" y="2714192"/>
            <a:ext cx="4937125" cy="3279298"/>
          </a:xfrm>
          <a:prstGeom prst="rect">
            <a:avLst/>
          </a:prstGeom>
          <a:noFill/>
          <a:ln>
            <a:noFill/>
          </a:ln>
        </p:spPr>
      </p:pic>
      <p:sp>
        <p:nvSpPr>
          <p:cNvPr id="7" name="Rectangle 6">
            <a:extLst>
              <a:ext uri="{FF2B5EF4-FFF2-40B4-BE49-F238E27FC236}">
                <a16:creationId xmlns:a16="http://schemas.microsoft.com/office/drawing/2014/main" id="{19EAE330-B977-4619-9E5D-755957B89D6E}"/>
              </a:ext>
            </a:extLst>
          </p:cNvPr>
          <p:cNvSpPr/>
          <p:nvPr/>
        </p:nvSpPr>
        <p:spPr>
          <a:xfrm>
            <a:off x="1198179" y="1386348"/>
            <a:ext cx="10905331" cy="108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470FE8A-9F51-4AE6-B775-939D2D1C0FCC}"/>
              </a:ext>
            </a:extLst>
          </p:cNvPr>
          <p:cNvSpPr/>
          <p:nvPr/>
        </p:nvSpPr>
        <p:spPr>
          <a:xfrm>
            <a:off x="-9831" y="1386348"/>
            <a:ext cx="846444" cy="1081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D3342B-62B1-4F94-B8D6-0C36ACFA690C}"/>
              </a:ext>
            </a:extLst>
          </p:cNvPr>
          <p:cNvSpPr txBox="1"/>
          <p:nvPr/>
        </p:nvSpPr>
        <p:spPr>
          <a:xfrm>
            <a:off x="-31290" y="616907"/>
            <a:ext cx="1066341"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3.1</a:t>
            </a:r>
          </a:p>
        </p:txBody>
      </p:sp>
      <p:sp>
        <p:nvSpPr>
          <p:cNvPr id="10" name="TextBox 9">
            <a:extLst>
              <a:ext uri="{FF2B5EF4-FFF2-40B4-BE49-F238E27FC236}">
                <a16:creationId xmlns:a16="http://schemas.microsoft.com/office/drawing/2014/main" id="{FBCEEEE7-D095-45F3-A26F-1DE89A47D2CE}"/>
              </a:ext>
            </a:extLst>
          </p:cNvPr>
          <p:cNvSpPr txBox="1"/>
          <p:nvPr/>
        </p:nvSpPr>
        <p:spPr>
          <a:xfrm>
            <a:off x="1035051" y="1811673"/>
            <a:ext cx="6222124" cy="461665"/>
          </a:xfrm>
          <a:prstGeom prst="rect">
            <a:avLst/>
          </a:prstGeom>
          <a:noFill/>
        </p:spPr>
        <p:txBody>
          <a:bodyPr wrap="square">
            <a:spAutoFit/>
          </a:bodyPr>
          <a:lstStyle/>
          <a:p>
            <a:r>
              <a:rPr lang="en-US" sz="2400" b="1" dirty="0" err="1">
                <a:latin typeface="Times New Roman" panose="02020603050405020304" pitchFamily="18" charset="0"/>
                <a:cs typeface="Times New Roman" panose="02020603050405020304" pitchFamily="18" charset="0"/>
              </a:rPr>
              <a:t>Biến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đổi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học</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289219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4550-A257-4A2C-8900-B72347DAC571}"/>
              </a:ext>
            </a:extLst>
          </p:cNvPr>
          <p:cNvSpPr>
            <a:spLocks noGrp="1"/>
          </p:cNvSpPr>
          <p:nvPr>
            <p:ph type="title"/>
          </p:nvPr>
        </p:nvSpPr>
        <p:spPr>
          <a:xfrm>
            <a:off x="1587062" y="365125"/>
            <a:ext cx="9766738" cy="1325563"/>
          </a:xfrm>
        </p:spPr>
        <p:txBody>
          <a:bodyPr/>
          <a:lstStyle/>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endParaRPr lang="en-US" dirty="0">
              <a:latin typeface="Times New Roman" panose="02020603050405020304" pitchFamily="18" charset="0"/>
              <a:cs typeface="Times New Roman" panose="02020603050405020304" pitchFamily="18" charset="0"/>
            </a:endParaRPr>
          </a:p>
        </p:txBody>
      </p:sp>
      <p:sp>
        <p:nvSpPr>
          <p:cNvPr id="13" name="Content Placeholder 12">
            <a:extLst>
              <a:ext uri="{FF2B5EF4-FFF2-40B4-BE49-F238E27FC236}">
                <a16:creationId xmlns:a16="http://schemas.microsoft.com/office/drawing/2014/main" id="{63DC6D52-2AEE-4EFC-97DD-75B567F0FEC6}"/>
              </a:ext>
            </a:extLst>
          </p:cNvPr>
          <p:cNvSpPr>
            <a:spLocks noGrp="1"/>
          </p:cNvSpPr>
          <p:nvPr>
            <p:ph idx="1"/>
          </p:nvPr>
        </p:nvSpPr>
        <p:spPr>
          <a:xfrm>
            <a:off x="563599" y="3037375"/>
            <a:ext cx="5365254" cy="3820625"/>
          </a:xfrm>
        </p:spPr>
        <p:txBody>
          <a:bodyPr>
            <a:normAutofit/>
          </a:bodyPr>
          <a:lstStyle/>
          <a:p>
            <a:pPr>
              <a:buFont typeface="Wingdings" panose="05000000000000000000" pitchFamily="2" charset="2"/>
              <a:buChar char="Ø"/>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góc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mặc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a:t>
            </a:r>
          </a:p>
          <a:p>
            <a:pPr>
              <a:buFont typeface="Wingdings" panose="05000000000000000000" pitchFamily="2" charset="2"/>
              <a:buChar char="Ø"/>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Tlx</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x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góc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a:buFont typeface="Wingdings" panose="05000000000000000000" pitchFamily="2" charset="2"/>
              <a:buChar char="Ø"/>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Trx</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x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góc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a:buFont typeface="Wingdings" panose="05000000000000000000" pitchFamily="2" charset="2"/>
              <a:buChar char="Ø"/>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Brx</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x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góc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Blx</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x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góc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p>
        </p:txBody>
      </p:sp>
      <p:sp>
        <p:nvSpPr>
          <p:cNvPr id="4" name="Rectangle 3">
            <a:extLst>
              <a:ext uri="{FF2B5EF4-FFF2-40B4-BE49-F238E27FC236}">
                <a16:creationId xmlns:a16="http://schemas.microsoft.com/office/drawing/2014/main" id="{E5F09877-AD61-4F63-BFAC-69705C3CCEE2}"/>
              </a:ext>
            </a:extLst>
          </p:cNvPr>
          <p:cNvSpPr/>
          <p:nvPr/>
        </p:nvSpPr>
        <p:spPr>
          <a:xfrm>
            <a:off x="1587062" y="1384454"/>
            <a:ext cx="10516448" cy="11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A3E9C18-19A4-4A23-A061-D813A131E900}"/>
              </a:ext>
            </a:extLst>
          </p:cNvPr>
          <p:cNvSpPr/>
          <p:nvPr/>
        </p:nvSpPr>
        <p:spPr>
          <a:xfrm>
            <a:off x="-9831" y="1384454"/>
            <a:ext cx="1313792" cy="1100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0FF3FEC-5C60-431A-A66F-466DEDD35D29}"/>
              </a:ext>
            </a:extLst>
          </p:cNvPr>
          <p:cNvSpPr txBox="1"/>
          <p:nvPr/>
        </p:nvSpPr>
        <p:spPr>
          <a:xfrm>
            <a:off x="658761" y="2120412"/>
            <a:ext cx="10874477" cy="830997"/>
          </a:xfrm>
          <a:prstGeom prst="rect">
            <a:avLst/>
          </a:prstGeom>
          <a:noFill/>
        </p:spPr>
        <p:txBody>
          <a:bodyPr wrap="square" rtlCol="0">
            <a:spAutoFit/>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file txt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file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muốn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huấn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luyện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tlx</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trx</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brx</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blx</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tly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try,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bry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bly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LABEL, </a:t>
            </a:r>
          </a:p>
        </p:txBody>
      </p:sp>
      <p:sp>
        <p:nvSpPr>
          <p:cNvPr id="6" name="TextBox 5">
            <a:extLst>
              <a:ext uri="{FF2B5EF4-FFF2-40B4-BE49-F238E27FC236}">
                <a16:creationId xmlns:a16="http://schemas.microsoft.com/office/drawing/2014/main" id="{09F51683-E6F6-41BC-A4EC-A53B9A3350D3}"/>
              </a:ext>
            </a:extLst>
          </p:cNvPr>
          <p:cNvSpPr txBox="1"/>
          <p:nvPr/>
        </p:nvSpPr>
        <p:spPr>
          <a:xfrm>
            <a:off x="6263149" y="3101027"/>
            <a:ext cx="5211097" cy="3693319"/>
          </a:xfrm>
          <a:prstGeom prst="rect">
            <a:avLst/>
          </a:prstGeom>
          <a:noFill/>
        </p:spPr>
        <p:txBody>
          <a:bodyPr wrap="square" rtlCol="0">
            <a:spAutoFit/>
          </a:bodyPr>
          <a:lstStyle/>
          <a:p>
            <a:pPr>
              <a:buFont typeface="Wingdings" panose="05000000000000000000" pitchFamily="2" charset="2"/>
              <a:buChar char="Ø"/>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Tly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y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góc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Try = y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góc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a:buFont typeface="Wingdings" panose="05000000000000000000" pitchFamily="2" charset="2"/>
              <a:buChar char="Ø"/>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Bry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y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góc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Bly = y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góc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Label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muốn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huấn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luyện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(LP)</a:t>
            </a:r>
          </a:p>
          <a:p>
            <a:endParaRPr lang="en-US" dirty="0"/>
          </a:p>
        </p:txBody>
      </p:sp>
      <p:sp>
        <p:nvSpPr>
          <p:cNvPr id="8" name="TextBox 7">
            <a:extLst>
              <a:ext uri="{FF2B5EF4-FFF2-40B4-BE49-F238E27FC236}">
                <a16:creationId xmlns:a16="http://schemas.microsoft.com/office/drawing/2014/main" id="{955CFF02-7FFA-429E-A710-EC2AAD5E206A}"/>
              </a:ext>
            </a:extLst>
          </p:cNvPr>
          <p:cNvSpPr txBox="1"/>
          <p:nvPr/>
        </p:nvSpPr>
        <p:spPr>
          <a:xfrm>
            <a:off x="-1" y="639097"/>
            <a:ext cx="1313793"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3.1</a:t>
            </a:r>
          </a:p>
        </p:txBody>
      </p:sp>
      <p:sp>
        <p:nvSpPr>
          <p:cNvPr id="7" name="TextBox 6">
            <a:extLst>
              <a:ext uri="{FF2B5EF4-FFF2-40B4-BE49-F238E27FC236}">
                <a16:creationId xmlns:a16="http://schemas.microsoft.com/office/drawing/2014/main" id="{F14A60C2-6107-4FBE-81AD-57760F483BE0}"/>
              </a:ext>
            </a:extLst>
          </p:cNvPr>
          <p:cNvSpPr txBox="1"/>
          <p:nvPr/>
        </p:nvSpPr>
        <p:spPr>
          <a:xfrm>
            <a:off x="656895" y="1575147"/>
            <a:ext cx="3394841"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Mạng</a:t>
            </a:r>
            <a:r>
              <a:rPr lang="en-US" sz="2400" b="1" dirty="0">
                <a:latin typeface="Times New Roman" panose="02020603050405020304" pitchFamily="18" charset="0"/>
                <a:cs typeface="Times New Roman" panose="02020603050405020304" pitchFamily="18" charset="0"/>
              </a:rPr>
              <a:t> WPOD</a:t>
            </a:r>
          </a:p>
        </p:txBody>
      </p:sp>
    </p:spTree>
    <p:extLst>
      <p:ext uri="{BB962C8B-B14F-4D97-AF65-F5344CB8AC3E}">
        <p14:creationId xmlns:p14="http://schemas.microsoft.com/office/powerpoint/2010/main" val="1296580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 calcmode="lin" valueType="num">
                                      <p:cBhvr additive="base">
                                        <p:cTn id="1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 calcmode="lin" valueType="num">
                                      <p:cBhvr additive="base">
                                        <p:cTn id="1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 calcmode="lin" valueType="num">
                                      <p:cBhvr additive="base">
                                        <p:cTn id="21"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 calcmode="lin" valueType="num">
                                      <p:cBhvr additive="base">
                                        <p:cTn id="2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
                                            <p:txEl>
                                              <p:pRg st="4" end="4"/>
                                            </p:txEl>
                                          </p:spTgt>
                                        </p:tgtEl>
                                        <p:attrNameLst>
                                          <p:attrName>style.visibility</p:attrName>
                                        </p:attrNameLst>
                                      </p:cBhvr>
                                      <p:to>
                                        <p:strVal val="visible"/>
                                      </p:to>
                                    </p:set>
                                    <p:anim calcmode="lin" valueType="num">
                                      <p:cBhvr additive="base">
                                        <p:cTn id="29"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3">
                                            <p:txEl>
                                              <p:pRg st="1" end="1"/>
                                            </p:txEl>
                                          </p:spTgt>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3">
                                            <p:txEl>
                                              <p:pRg st="2" end="2"/>
                                            </p:txEl>
                                          </p:spTgt>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3">
                                            <p:txEl>
                                              <p:pRg st="3" end="3"/>
                                            </p:txEl>
                                          </p:spTgt>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3">
                                            <p:txEl>
                                              <p:pRg st="4" end="4"/>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 calcmode="lin" valueType="num">
                                      <p:cBhvr additive="base">
                                        <p:cTn id="4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
                                            <p:txEl>
                                              <p:pRg st="1" end="1"/>
                                            </p:txEl>
                                          </p:spTgt>
                                        </p:tgtEl>
                                        <p:attrNameLst>
                                          <p:attrName>style.visibility</p:attrName>
                                        </p:attrNameLst>
                                      </p:cBhvr>
                                      <p:to>
                                        <p:strVal val="visible"/>
                                      </p:to>
                                    </p:set>
                                    <p:anim calcmode="lin" valueType="num">
                                      <p:cBhvr additive="base">
                                        <p:cTn id="5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
                                            <p:txEl>
                                              <p:pRg st="2" end="2"/>
                                            </p:txEl>
                                          </p:spTgt>
                                        </p:tgtEl>
                                        <p:attrNameLst>
                                          <p:attrName>style.visibility</p:attrName>
                                        </p:attrNameLst>
                                      </p:cBhvr>
                                      <p:to>
                                        <p:strVal val="visible"/>
                                      </p:to>
                                    </p:set>
                                    <p:anim calcmode="lin" valueType="num">
                                      <p:cBhvr additive="base">
                                        <p:cTn id="5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anim calcmode="lin" valueType="num">
                                      <p:cBhvr additive="base">
                                        <p:cTn id="5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
                                            <p:txEl>
                                              <p:pRg st="4" end="4"/>
                                            </p:txEl>
                                          </p:spTgt>
                                        </p:tgtEl>
                                        <p:attrNameLst>
                                          <p:attrName>style.visibility</p:attrName>
                                        </p:attrNameLst>
                                      </p:cBhvr>
                                      <p:to>
                                        <p:strVal val="visible"/>
                                      </p:to>
                                    </p:set>
                                    <p:anim calcmode="lin" valueType="num">
                                      <p:cBhvr additive="base">
                                        <p:cTn id="6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C847-220D-4BAB-A48E-E377B951B2EF}"/>
              </a:ext>
            </a:extLst>
          </p:cNvPr>
          <p:cNvSpPr>
            <a:spLocks noGrp="1"/>
          </p:cNvSpPr>
          <p:nvPr>
            <p:ph type="title"/>
          </p:nvPr>
        </p:nvSpPr>
        <p:spPr>
          <a:xfrm>
            <a:off x="1545021" y="199698"/>
            <a:ext cx="9808778" cy="1075933"/>
          </a:xfrm>
        </p:spPr>
        <p:txBody>
          <a:bodyPr/>
          <a:lstStyle/>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endParaRPr lang="en-US"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7FA5BEE-472F-4352-BC4C-3664E85EFCB9}"/>
              </a:ext>
            </a:extLst>
          </p:cNvPr>
          <p:cNvSpPr>
            <a:spLocks noGrp="1"/>
          </p:cNvSpPr>
          <p:nvPr>
            <p:ph sz="half" idx="2"/>
          </p:nvPr>
        </p:nvSpPr>
        <p:spPr>
          <a:xfrm>
            <a:off x="6172200" y="1825626"/>
            <a:ext cx="5659016" cy="2333239"/>
          </a:xfrm>
        </p:spPr>
        <p:txBody>
          <a:bodyPr>
            <a:noAutofit/>
          </a:bodyPr>
          <a:lstStyle/>
          <a:p>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Tọa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góc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1657 x 1281, 2477 x 1213, 2541 x 1797, 1729 x 1861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ghi</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file txt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cùng</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tên</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tên</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file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ảnh</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4, 0.410962, 0.614335, 0.630208, 0.428819, 0.564815, 0.534832, 0.792328</a:t>
            </a: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0.820547, LP,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9BC69DB-1B2D-4D72-9178-80EF7ACB7EEC}"/>
              </a:ext>
            </a:extLst>
          </p:cNvPr>
          <p:cNvPicPr>
            <a:picLocks noGrp="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838201" y="2255590"/>
            <a:ext cx="5181600" cy="2912557"/>
          </a:xfrm>
          <a:prstGeom prst="rect">
            <a:avLst/>
          </a:prstGeom>
          <a:noFill/>
          <a:ln>
            <a:noFill/>
          </a:ln>
        </p:spPr>
      </p:pic>
      <p:cxnSp>
        <p:nvCxnSpPr>
          <p:cNvPr id="8" name="Straight Arrow Connector 7">
            <a:extLst>
              <a:ext uri="{FF2B5EF4-FFF2-40B4-BE49-F238E27FC236}">
                <a16:creationId xmlns:a16="http://schemas.microsoft.com/office/drawing/2014/main" id="{7191EB0D-C5F9-4CE9-BF61-71332EBC018F}"/>
              </a:ext>
            </a:extLst>
          </p:cNvPr>
          <p:cNvCxnSpPr/>
          <p:nvPr/>
        </p:nvCxnSpPr>
        <p:spPr>
          <a:xfrm>
            <a:off x="756423" y="2191863"/>
            <a:ext cx="0" cy="29125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090C05A-4635-42E2-B715-C24A3AB3D697}"/>
              </a:ext>
            </a:extLst>
          </p:cNvPr>
          <p:cNvCxnSpPr/>
          <p:nvPr/>
        </p:nvCxnSpPr>
        <p:spPr>
          <a:xfrm>
            <a:off x="838201" y="2123715"/>
            <a:ext cx="51816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B389473-746B-4D33-8260-8451AF74D73A}"/>
              </a:ext>
            </a:extLst>
          </p:cNvPr>
          <p:cNvSpPr txBox="1"/>
          <p:nvPr/>
        </p:nvSpPr>
        <p:spPr>
          <a:xfrm>
            <a:off x="2254792" y="1821759"/>
            <a:ext cx="1754155"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4032</a:t>
            </a:r>
            <a:endParaRPr lang="en-US" dirty="0"/>
          </a:p>
        </p:txBody>
      </p:sp>
      <p:sp>
        <p:nvSpPr>
          <p:cNvPr id="12" name="TextBox 11">
            <a:extLst>
              <a:ext uri="{FF2B5EF4-FFF2-40B4-BE49-F238E27FC236}">
                <a16:creationId xmlns:a16="http://schemas.microsoft.com/office/drawing/2014/main" id="{F959E583-4E72-4459-A1D8-234484B5EABB}"/>
              </a:ext>
            </a:extLst>
          </p:cNvPr>
          <p:cNvSpPr txBox="1"/>
          <p:nvPr/>
        </p:nvSpPr>
        <p:spPr>
          <a:xfrm>
            <a:off x="435428" y="2678564"/>
            <a:ext cx="298579" cy="1200329"/>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2268</a:t>
            </a:r>
            <a:endParaRPr lang="en-US" dirty="0"/>
          </a:p>
        </p:txBody>
      </p:sp>
      <p:sp>
        <p:nvSpPr>
          <p:cNvPr id="17" name="TextBox 16">
            <a:extLst>
              <a:ext uri="{FF2B5EF4-FFF2-40B4-BE49-F238E27FC236}">
                <a16:creationId xmlns:a16="http://schemas.microsoft.com/office/drawing/2014/main" id="{C29D5147-A5D4-4A39-9ADE-10FCF0C06587}"/>
              </a:ext>
            </a:extLst>
          </p:cNvPr>
          <p:cNvSpPr txBox="1"/>
          <p:nvPr/>
        </p:nvSpPr>
        <p:spPr>
          <a:xfrm>
            <a:off x="817181" y="2931899"/>
            <a:ext cx="11204775" cy="1107996"/>
          </a:xfrm>
          <a:prstGeom prst="rect">
            <a:avLst/>
          </a:prstGeom>
          <a:noFill/>
        </p:spPr>
        <p:txBody>
          <a:bodyPr wrap="square" rtlCol="0">
            <a:spAutoFit/>
          </a:bodyPr>
          <a:lstStyle/>
          <a:p>
            <a:r>
              <a:rPr lang="en-US" sz="2200" i="1"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python train-detector.py --model models/</a:t>
            </a:r>
            <a:r>
              <a:rPr lang="en-US" sz="2200" i="1" dirty="0" err="1">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eccv</a:t>
            </a:r>
            <a:r>
              <a:rPr lang="en-US" sz="2200" i="1"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-model-</a:t>
            </a:r>
            <a:r>
              <a:rPr lang="en-US" sz="2200" i="1" dirty="0" err="1">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scracth</a:t>
            </a:r>
            <a:r>
              <a:rPr lang="en-US" sz="2200" i="1"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 --name my-trained-model --train-</a:t>
            </a:r>
            <a:r>
              <a:rPr lang="en-US" sz="2200" i="1" dirty="0" err="1">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dir</a:t>
            </a:r>
            <a:r>
              <a:rPr lang="en-US" sz="2200" i="1"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 samples/train-detector --output-</a:t>
            </a:r>
            <a:r>
              <a:rPr lang="en-US" sz="2200" i="1" dirty="0" err="1">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dir</a:t>
            </a:r>
            <a:r>
              <a:rPr lang="en-US" sz="2200" i="1"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 models/my-trained-model/ -op Adam -</a:t>
            </a:r>
            <a:r>
              <a:rPr lang="en-US" sz="2200" i="1" dirty="0" err="1">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lr</a:t>
            </a:r>
            <a:r>
              <a:rPr lang="en-US" sz="2200" i="1"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 .001 -its 300000 -bs 64</a:t>
            </a:r>
            <a:r>
              <a:rPr lang="en-US" sz="2200" dirty="0">
                <a:solidFill>
                  <a:srgbClr val="24292F"/>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2200" dirty="0"/>
          </a:p>
        </p:txBody>
      </p:sp>
      <p:sp>
        <p:nvSpPr>
          <p:cNvPr id="13" name="Rectangle 12">
            <a:extLst>
              <a:ext uri="{FF2B5EF4-FFF2-40B4-BE49-F238E27FC236}">
                <a16:creationId xmlns:a16="http://schemas.microsoft.com/office/drawing/2014/main" id="{724C7E3C-D818-4187-8783-1168BD73D823}"/>
              </a:ext>
            </a:extLst>
          </p:cNvPr>
          <p:cNvSpPr/>
          <p:nvPr/>
        </p:nvSpPr>
        <p:spPr>
          <a:xfrm>
            <a:off x="1618593" y="1141812"/>
            <a:ext cx="10428376" cy="108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0B81A02-FA3D-4343-9E99-C151DCE1ADB1}"/>
              </a:ext>
            </a:extLst>
          </p:cNvPr>
          <p:cNvSpPr/>
          <p:nvPr/>
        </p:nvSpPr>
        <p:spPr>
          <a:xfrm>
            <a:off x="22121" y="1141812"/>
            <a:ext cx="1165525" cy="1081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BD95A25-2CCE-4312-B199-2756D8C9DD77}"/>
              </a:ext>
            </a:extLst>
          </p:cNvPr>
          <p:cNvSpPr txBox="1"/>
          <p:nvPr/>
        </p:nvSpPr>
        <p:spPr>
          <a:xfrm>
            <a:off x="36874" y="355929"/>
            <a:ext cx="1350492"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3.1</a:t>
            </a:r>
          </a:p>
        </p:txBody>
      </p:sp>
      <p:sp>
        <p:nvSpPr>
          <p:cNvPr id="7" name="TextBox 6">
            <a:extLst>
              <a:ext uri="{FF2B5EF4-FFF2-40B4-BE49-F238E27FC236}">
                <a16:creationId xmlns:a16="http://schemas.microsoft.com/office/drawing/2014/main" id="{6366E5CF-FCA7-4FC2-BC06-7DFC174AF829}"/>
              </a:ext>
            </a:extLst>
          </p:cNvPr>
          <p:cNvSpPr txBox="1"/>
          <p:nvPr/>
        </p:nvSpPr>
        <p:spPr>
          <a:xfrm>
            <a:off x="827691" y="2357646"/>
            <a:ext cx="7963304" cy="707886"/>
          </a:xfrm>
          <a:prstGeom prst="rect">
            <a:avLst/>
          </a:prstGeom>
          <a:noFill/>
        </p:spPr>
        <p:txBody>
          <a:bodyPr wrap="square" rtlCol="0">
            <a:spAutoFit/>
          </a:bodyPr>
          <a:lstStyle/>
          <a:p>
            <a:r>
              <a:rPr kumimoji="0" lang="en-US" altLang="en-US" sz="2200" b="0" i="1" u="none" strike="noStrike" cap="none" normalizeH="0" baseline="0" dirty="0">
                <a:ln>
                  <a:noFill/>
                </a:ln>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python create-model.py </a:t>
            </a:r>
            <a:r>
              <a:rPr kumimoji="0" lang="en-US" altLang="en-US" sz="2200" b="0" i="1" u="none" strike="noStrike" cap="none" normalizeH="0" baseline="0" dirty="0" err="1">
                <a:ln>
                  <a:noFill/>
                </a:ln>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eccv</a:t>
            </a:r>
            <a:r>
              <a:rPr kumimoji="0" lang="en-US" altLang="en-US" sz="2200" b="0" i="1" u="none" strike="noStrike" cap="none" normalizeH="0" baseline="0" dirty="0">
                <a:ln>
                  <a:noFill/>
                </a:ln>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 models/</a:t>
            </a:r>
            <a:r>
              <a:rPr kumimoji="0" lang="en-US" altLang="en-US" sz="2200" b="0" i="1" u="none" strike="noStrike" cap="none" normalizeH="0" baseline="0" dirty="0" err="1">
                <a:ln>
                  <a:noFill/>
                </a:ln>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eccv</a:t>
            </a:r>
            <a:r>
              <a:rPr kumimoji="0" lang="en-US" altLang="en-US" sz="2200" b="0" i="1" u="none" strike="noStrike" cap="none" normalizeH="0" baseline="0" dirty="0">
                <a:ln>
                  <a:noFill/>
                </a:ln>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-model-</a:t>
            </a:r>
            <a:r>
              <a:rPr kumimoji="0" lang="en-US" altLang="en-US" sz="2200" b="0" i="1" u="none" strike="noStrike" cap="none" normalizeH="0" baseline="0" dirty="0" err="1">
                <a:ln>
                  <a:noFill/>
                </a:ln>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scracth</a:t>
            </a:r>
            <a:r>
              <a:rPr kumimoji="0" lang="en-US" altLang="en-US" sz="2200" b="0" i="0" u="none" strike="noStrike" cap="none" normalizeH="0" baseline="0" dirty="0">
                <a:ln>
                  <a:noFill/>
                </a:ln>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en-US" dirty="0"/>
          </a:p>
        </p:txBody>
      </p:sp>
      <p:sp>
        <p:nvSpPr>
          <p:cNvPr id="16" name="TextBox 15">
            <a:extLst>
              <a:ext uri="{FF2B5EF4-FFF2-40B4-BE49-F238E27FC236}">
                <a16:creationId xmlns:a16="http://schemas.microsoft.com/office/drawing/2014/main" id="{68979F20-BB23-43A1-B661-8492A782A7B6}"/>
              </a:ext>
            </a:extLst>
          </p:cNvPr>
          <p:cNvSpPr txBox="1"/>
          <p:nvPr/>
        </p:nvSpPr>
        <p:spPr>
          <a:xfrm>
            <a:off x="734007" y="1341632"/>
            <a:ext cx="3394841"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Mạng</a:t>
            </a:r>
            <a:r>
              <a:rPr lang="en-US" sz="2400" b="1" dirty="0">
                <a:latin typeface="Times New Roman" panose="02020603050405020304" pitchFamily="18" charset="0"/>
                <a:cs typeface="Times New Roman" panose="02020603050405020304" pitchFamily="18" charset="0"/>
              </a:rPr>
              <a:t> WPOD</a:t>
            </a:r>
          </a:p>
        </p:txBody>
      </p:sp>
    </p:spTree>
    <p:extLst>
      <p:ext uri="{BB962C8B-B14F-4D97-AF65-F5344CB8AC3E}">
        <p14:creationId xmlns:p14="http://schemas.microsoft.com/office/powerpoint/2010/main" val="13773665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 calcmode="lin" valueType="num">
                                      <p:cBhvr additive="base">
                                        <p:cTn id="2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 calcmode="lin" valueType="num">
                                      <p:cBhvr additive="base">
                                        <p:cTn id="3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5">
                                            <p:txEl>
                                              <p:pRg st="1" end="1"/>
                                            </p:txEl>
                                          </p:spTgt>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5">
                                            <p:txEl>
                                              <p:pRg st="0" end="0"/>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0-#ppt_w/2"/>
                                          </p:val>
                                        </p:tav>
                                        <p:tav tm="100000">
                                          <p:val>
                                            <p:strVal val="#ppt_x"/>
                                          </p:val>
                                        </p:tav>
                                      </p:tavLst>
                                    </p:anim>
                                    <p:anim calcmode="lin" valueType="num">
                                      <p:cBhvr additive="base">
                                        <p:cTn id="56" dur="500" fill="hold"/>
                                        <p:tgtEl>
                                          <p:spTgt spid="7"/>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0-#ppt_w/2"/>
                                          </p:val>
                                        </p:tav>
                                        <p:tav tm="100000">
                                          <p:val>
                                            <p:strVal val="#ppt_x"/>
                                          </p:val>
                                        </p:tav>
                                      </p:tavLst>
                                    </p:anim>
                                    <p:anim calcmode="lin" valueType="num">
                                      <p:cBhvr additive="base">
                                        <p:cTn id="60"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uiExpand="1" build="p"/>
      <p:bldP spid="11" grpId="0"/>
      <p:bldP spid="11" grpId="1"/>
      <p:bldP spid="12" grpId="0"/>
      <p:bldP spid="12" grpId="1"/>
      <p:bldP spid="17"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8557-86FB-4F7A-99C9-24B4547B8D7E}"/>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endParaRPr lang="en-US"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18E472A1-1FBB-45E3-859A-5378B12D01C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27760" y="2142070"/>
            <a:ext cx="4518660" cy="2987040"/>
          </a:xfrm>
        </p:spPr>
      </p:pic>
      <p:sp>
        <p:nvSpPr>
          <p:cNvPr id="4" name="Content Placeholder 3">
            <a:extLst>
              <a:ext uri="{FF2B5EF4-FFF2-40B4-BE49-F238E27FC236}">
                <a16:creationId xmlns:a16="http://schemas.microsoft.com/office/drawing/2014/main" id="{B92470AD-59EB-4B4E-B19B-BD0B02A75FD3}"/>
              </a:ext>
            </a:extLst>
          </p:cNvPr>
          <p:cNvSpPr>
            <a:spLocks noGrp="1"/>
          </p:cNvSpPr>
          <p:nvPr>
            <p:ph sz="quarter" idx="4"/>
          </p:nvPr>
        </p:nvSpPr>
        <p:spPr>
          <a:xfrm>
            <a:off x="6126480" y="2024743"/>
            <a:ext cx="4937760" cy="3506583"/>
          </a:xfrm>
        </p:spPr>
        <p:txBody>
          <a:bodyPr/>
          <a:lstStyle/>
          <a:p>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54A679E2-D430-46F6-96CE-3A970EA5F6A5}"/>
              </a:ext>
            </a:extLst>
          </p:cNvPr>
          <p:cNvSpPr/>
          <p:nvPr/>
        </p:nvSpPr>
        <p:spPr>
          <a:xfrm>
            <a:off x="959547" y="1326674"/>
            <a:ext cx="11149781" cy="108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6A5D909-92DE-4E4D-B486-E389A77B5A9E}"/>
              </a:ext>
            </a:extLst>
          </p:cNvPr>
          <p:cNvSpPr/>
          <p:nvPr/>
        </p:nvSpPr>
        <p:spPr>
          <a:xfrm>
            <a:off x="-4013" y="1326674"/>
            <a:ext cx="848032" cy="1081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8BF46C9-C9EC-4E9D-B3D6-7CD7AE736548}"/>
              </a:ext>
            </a:extLst>
          </p:cNvPr>
          <p:cNvSpPr txBox="1"/>
          <p:nvPr/>
        </p:nvSpPr>
        <p:spPr>
          <a:xfrm>
            <a:off x="0" y="619433"/>
            <a:ext cx="963560"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3.2</a:t>
            </a:r>
          </a:p>
        </p:txBody>
      </p:sp>
    </p:spTree>
    <p:extLst>
      <p:ext uri="{BB962C8B-B14F-4D97-AF65-F5344CB8AC3E}">
        <p14:creationId xmlns:p14="http://schemas.microsoft.com/office/powerpoint/2010/main" val="256775184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2DED-376B-4176-910D-058A8F5A5A18}"/>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endParaRPr lang="en-US" dirty="0">
              <a:latin typeface="Times New Roman" panose="02020603050405020304" pitchFamily="18" charset="0"/>
              <a:cs typeface="Times New Roman" panose="02020603050405020304" pitchFamily="18" charset="0"/>
            </a:endParaRPr>
          </a:p>
        </p:txBody>
      </p:sp>
      <p:pic>
        <p:nvPicPr>
          <p:cNvPr id="5" name="Content Placeholder 10">
            <a:extLst>
              <a:ext uri="{FF2B5EF4-FFF2-40B4-BE49-F238E27FC236}">
                <a16:creationId xmlns:a16="http://schemas.microsoft.com/office/drawing/2014/main" id="{C91DAD19-5E65-4A01-BFD2-B6C45B9766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021" y="2020116"/>
            <a:ext cx="6997958" cy="3413760"/>
          </a:xfrm>
        </p:spPr>
      </p:pic>
      <p:sp>
        <p:nvSpPr>
          <p:cNvPr id="4" name="Rectangle 3">
            <a:extLst>
              <a:ext uri="{FF2B5EF4-FFF2-40B4-BE49-F238E27FC236}">
                <a16:creationId xmlns:a16="http://schemas.microsoft.com/office/drawing/2014/main" id="{37BB0554-BD9A-4CFE-9D46-80236FE2B374}"/>
              </a:ext>
            </a:extLst>
          </p:cNvPr>
          <p:cNvSpPr/>
          <p:nvPr/>
        </p:nvSpPr>
        <p:spPr>
          <a:xfrm>
            <a:off x="963560" y="1315969"/>
            <a:ext cx="11149781" cy="108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D6DA214-C5F2-41FE-8923-B0302B980912}"/>
              </a:ext>
            </a:extLst>
          </p:cNvPr>
          <p:cNvSpPr/>
          <p:nvPr/>
        </p:nvSpPr>
        <p:spPr>
          <a:xfrm>
            <a:off x="0" y="1315969"/>
            <a:ext cx="848032" cy="1081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97E66E6-011F-45A6-8B5E-631795894ED0}"/>
              </a:ext>
            </a:extLst>
          </p:cNvPr>
          <p:cNvSpPr txBox="1"/>
          <p:nvPr/>
        </p:nvSpPr>
        <p:spPr>
          <a:xfrm>
            <a:off x="0" y="639097"/>
            <a:ext cx="963560"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3.2</a:t>
            </a:r>
          </a:p>
        </p:txBody>
      </p:sp>
    </p:spTree>
    <p:extLst>
      <p:ext uri="{BB962C8B-B14F-4D97-AF65-F5344CB8AC3E}">
        <p14:creationId xmlns:p14="http://schemas.microsoft.com/office/powerpoint/2010/main" val="167596917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798B9-0A2A-4D06-A624-3E995C6A1547}"/>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endParaRPr lang="en-US" dirty="0">
              <a:latin typeface="Times New Roman" panose="02020603050405020304" pitchFamily="18" charset="0"/>
              <a:cs typeface="Times New Roman" panose="02020603050405020304" pitchFamily="18" charset="0"/>
            </a:endParaRPr>
          </a:p>
        </p:txBody>
      </p:sp>
      <p:pic>
        <p:nvPicPr>
          <p:cNvPr id="5" name="Content Placeholder 12">
            <a:extLst>
              <a:ext uri="{FF2B5EF4-FFF2-40B4-BE49-F238E27FC236}">
                <a16:creationId xmlns:a16="http://schemas.microsoft.com/office/drawing/2014/main" id="{C2F10E89-C316-446F-821E-18E5876E507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150723"/>
            <a:ext cx="5181600" cy="3701142"/>
          </a:xfrm>
        </p:spPr>
      </p:pic>
      <p:sp>
        <p:nvSpPr>
          <p:cNvPr id="6" name="Content Placeholder 5">
            <a:extLst>
              <a:ext uri="{FF2B5EF4-FFF2-40B4-BE49-F238E27FC236}">
                <a16:creationId xmlns:a16="http://schemas.microsoft.com/office/drawing/2014/main" id="{B759A191-3933-4406-8EE2-AA0D3404070A}"/>
              </a:ext>
            </a:extLst>
          </p:cNvPr>
          <p:cNvSpPr>
            <a:spLocks noGrp="1"/>
          </p:cNvSpPr>
          <p:nvPr>
            <p:ph sz="half" idx="2"/>
          </p:nvPr>
        </p:nvSpPr>
        <p:spPr>
          <a:xfrm>
            <a:off x="6172200" y="2220685"/>
            <a:ext cx="5181600" cy="3956277"/>
          </a:xfrm>
        </p:spPr>
        <p:txBody>
          <a:bodyPr>
            <a:normAutofit lnSpcReduction="10000"/>
          </a:bodyPr>
          <a:lstStyle/>
          <a:p>
            <a:pPr marL="0" indent="0">
              <a:lnSpc>
                <a:spcPct val="150000"/>
              </a:lnSpc>
              <a:buNone/>
            </a:pP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Ở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3 </a:t>
            </a:r>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phẳng</a:t>
            </a:r>
            <a:r>
              <a:rPr lang="en-US" sz="2400" dirty="0">
                <a:latin typeface="Times New Roman" panose="02020603050405020304" pitchFamily="18" charset="0"/>
                <a:cs typeface="Times New Roman" panose="02020603050405020304" pitchFamily="18" charset="0"/>
              </a:rPr>
              <a:t>(A,B,C)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lề</a:t>
            </a:r>
            <a:r>
              <a:rPr lang="en-US" sz="2400" b="1" dirty="0">
                <a:latin typeface="Times New Roman" panose="02020603050405020304" pitchFamily="18" charset="0"/>
                <a:cs typeface="Times New Roman" panose="02020603050405020304" pitchFamily="18" charset="0"/>
              </a:rPr>
              <a:t> (margin)	</a:t>
            </a:r>
          </a:p>
        </p:txBody>
      </p:sp>
      <p:sp>
        <p:nvSpPr>
          <p:cNvPr id="7" name="Rectangle 6">
            <a:extLst>
              <a:ext uri="{FF2B5EF4-FFF2-40B4-BE49-F238E27FC236}">
                <a16:creationId xmlns:a16="http://schemas.microsoft.com/office/drawing/2014/main" id="{2CB6661E-C054-4741-A98D-085EF1EBBE12}"/>
              </a:ext>
            </a:extLst>
          </p:cNvPr>
          <p:cNvSpPr/>
          <p:nvPr/>
        </p:nvSpPr>
        <p:spPr>
          <a:xfrm>
            <a:off x="963560" y="1337187"/>
            <a:ext cx="11149781" cy="108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A4AC1E2-00C9-4D28-86C0-702DB9AD24E3}"/>
              </a:ext>
            </a:extLst>
          </p:cNvPr>
          <p:cNvSpPr/>
          <p:nvPr/>
        </p:nvSpPr>
        <p:spPr>
          <a:xfrm>
            <a:off x="0" y="1337187"/>
            <a:ext cx="848032" cy="1081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5A713C1-778E-4A43-8B1E-7B1FFF59AB37}"/>
              </a:ext>
            </a:extLst>
          </p:cNvPr>
          <p:cNvSpPr txBox="1"/>
          <p:nvPr/>
        </p:nvSpPr>
        <p:spPr>
          <a:xfrm>
            <a:off x="0" y="619433"/>
            <a:ext cx="963560"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3.3</a:t>
            </a:r>
          </a:p>
        </p:txBody>
      </p:sp>
    </p:spTree>
    <p:extLst>
      <p:ext uri="{BB962C8B-B14F-4D97-AF65-F5344CB8AC3E}">
        <p14:creationId xmlns:p14="http://schemas.microsoft.com/office/powerpoint/2010/main" val="39087378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94A93-3033-4991-A760-6B2FF1551DE0}"/>
              </a:ext>
            </a:extLst>
          </p:cNvPr>
          <p:cNvSpPr>
            <a:spLocks noGrp="1"/>
          </p:cNvSpPr>
          <p:nvPr>
            <p:ph type="title"/>
          </p:nvPr>
        </p:nvSpPr>
        <p:spPr>
          <a:xfrm>
            <a:off x="839788" y="457200"/>
            <a:ext cx="8593461" cy="875489"/>
          </a:xfrm>
        </p:spPr>
        <p:txBody>
          <a:bodyPr>
            <a:noAutofit/>
          </a:bodyPr>
          <a:lstStyle/>
          <a:p>
            <a:r>
              <a:rPr lang="en-US" sz="4400" dirty="0" err="1">
                <a:latin typeface="Times New Roman" panose="02020603050405020304" pitchFamily="18" charset="0"/>
                <a:cs typeface="Times New Roman" panose="02020603050405020304" pitchFamily="18" charset="0"/>
              </a:rPr>
              <a:t>Nhận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diện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ký</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tự</a:t>
            </a:r>
            <a:endParaRPr lang="en-US" sz="44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61870B2-FBA2-4353-A283-4E1D190F30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5066" y="1507787"/>
            <a:ext cx="7826934" cy="5155659"/>
          </a:xfr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C40EC7-CA96-41E2-B990-FDE246C8E5F1}"/>
                  </a:ext>
                </a:extLst>
              </p:cNvPr>
              <p:cNvSpPr>
                <a:spLocks noGrp="1"/>
              </p:cNvSpPr>
              <p:nvPr>
                <p:ph type="body" sz="half" idx="2"/>
              </p:nvPr>
            </p:nvSpPr>
            <p:spPr>
              <a:xfrm>
                <a:off x="677071" y="3121572"/>
                <a:ext cx="3525278" cy="2747416"/>
              </a:xfrm>
            </p:spPr>
            <p:txBody>
              <a:bodyPr>
                <a:normAutofit/>
              </a:bodyPr>
              <a:lstStyle/>
              <a:p>
                <a:pPr marL="285750" indent="-285750">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Giao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màu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mức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giống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giữa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hai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biểu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màu</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𝑖𝑛𝑡</m:t>
                          </m:r>
                        </m:sub>
                      </m:sSub>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𝐴</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𝑚</m:t>
                          </m:r>
                        </m:sup>
                        <m:e>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min</m:t>
                          </m:r>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e>
                      </m:nary>
                    </m:oMath>
                  </m:oMathPara>
                </a14:m>
                <a:endParaRPr lang="en-US" sz="2000" dirty="0"/>
              </a:p>
            </p:txBody>
          </p:sp>
        </mc:Choice>
        <mc:Fallback xmlns="">
          <p:sp>
            <p:nvSpPr>
              <p:cNvPr id="3" name="Content Placeholder 2">
                <a:extLst>
                  <a:ext uri="{FF2B5EF4-FFF2-40B4-BE49-F238E27FC236}">
                    <a16:creationId xmlns:a16="http://schemas.microsoft.com/office/drawing/2014/main" id="{A4C40EC7-CA96-41E2-B990-FDE246C8E5F1}"/>
                  </a:ext>
                </a:extLst>
              </p:cNvPr>
              <p:cNvSpPr>
                <a:spLocks noGrp="1" noRot="1" noChangeAspect="1" noMove="1" noResize="1" noEditPoints="1" noAdjustHandles="1" noChangeArrowheads="1" noChangeShapeType="1" noTextEdit="1"/>
              </p:cNvSpPr>
              <p:nvPr>
                <p:ph type="body" sz="half" idx="2"/>
              </p:nvPr>
            </p:nvSpPr>
            <p:spPr>
              <a:xfrm>
                <a:off x="677071" y="3121572"/>
                <a:ext cx="3525278" cy="2747416"/>
              </a:xfrm>
              <a:blipFill>
                <a:blip r:embed="rId3"/>
                <a:stretch>
                  <a:fillRect l="-2249" t="-3104"/>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BC86AD9E-DE3F-4396-97F4-249C8E89E414}"/>
              </a:ext>
            </a:extLst>
          </p:cNvPr>
          <p:cNvSpPr/>
          <p:nvPr/>
        </p:nvSpPr>
        <p:spPr>
          <a:xfrm>
            <a:off x="953729" y="1386348"/>
            <a:ext cx="11149781" cy="108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3017F12-9D26-4011-853C-F9148A259AD6}"/>
              </a:ext>
            </a:extLst>
          </p:cNvPr>
          <p:cNvSpPr/>
          <p:nvPr/>
        </p:nvSpPr>
        <p:spPr>
          <a:xfrm>
            <a:off x="-9831" y="1386348"/>
            <a:ext cx="848032" cy="1081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7C9921-A107-4C65-B6E7-37ED53F4D3E1}"/>
              </a:ext>
            </a:extLst>
          </p:cNvPr>
          <p:cNvSpPr txBox="1"/>
          <p:nvPr/>
        </p:nvSpPr>
        <p:spPr>
          <a:xfrm>
            <a:off x="0" y="639097"/>
            <a:ext cx="963560"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3.3</a:t>
            </a:r>
          </a:p>
        </p:txBody>
      </p:sp>
    </p:spTree>
    <p:extLst>
      <p:ext uri="{BB962C8B-B14F-4D97-AF65-F5344CB8AC3E}">
        <p14:creationId xmlns:p14="http://schemas.microsoft.com/office/powerpoint/2010/main" val="34837682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43EED4-31BC-48DF-9659-5395C63BC7AC}"/>
              </a:ext>
            </a:extLst>
          </p:cNvPr>
          <p:cNvSpPr>
            <a:spLocks noGrp="1"/>
          </p:cNvSpPr>
          <p:nvPr>
            <p:ph sz="half" idx="1"/>
          </p:nvPr>
        </p:nvSpPr>
        <p:spPr/>
        <p:txBody>
          <a:bodyPr/>
          <a:lstStyle/>
          <a:p>
            <a:pPr marL="0" indent="0">
              <a:buNone/>
            </a:pPr>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đạt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được</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1078971-97C9-4380-9500-2FA30350F824}"/>
              </a:ext>
            </a:extLst>
          </p:cNvPr>
          <p:cNvSpPr>
            <a:spLocks noGrp="1"/>
          </p:cNvSpPr>
          <p:nvPr>
            <p:ph sz="half" idx="2"/>
          </p:nvPr>
        </p:nvSpPr>
        <p:spPr/>
        <p:txBody>
          <a:bodyPr/>
          <a:lstStyle/>
          <a:p>
            <a:pPr marL="0" indent="0">
              <a:buNone/>
            </a:pPr>
            <a:r>
              <a:rPr lang="en-US" b="1" dirty="0" err="1">
                <a:latin typeface="Times New Roman" panose="02020603050405020304" pitchFamily="18" charset="0"/>
                <a:cs typeface="Times New Roman" panose="02020603050405020304" pitchFamily="18" charset="0"/>
              </a:rPr>
              <a:t>Hạn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chế</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Vẫn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so </a:t>
            </a:r>
            <a:r>
              <a:rPr lang="en-US" dirty="0" err="1">
                <a:latin typeface="Times New Roman" panose="02020603050405020304" pitchFamily="18" charset="0"/>
                <a:cs typeface="Times New Roman" panose="02020603050405020304" pitchFamily="18" charset="0"/>
              </a:rPr>
              <a:t>sánh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so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a:t>
            </a:r>
          </a:p>
          <a:p>
            <a:endParaRPr lang="en-US" dirty="0"/>
          </a:p>
        </p:txBody>
      </p:sp>
      <p:sp>
        <p:nvSpPr>
          <p:cNvPr id="9" name="Rectangle: Single Corner Snipped 6">
            <a:extLst>
              <a:ext uri="{FF2B5EF4-FFF2-40B4-BE49-F238E27FC236}">
                <a16:creationId xmlns:a16="http://schemas.microsoft.com/office/drawing/2014/main" id="{0AFD6112-A3C4-425E-A274-A34F7592ABF5}"/>
              </a:ext>
            </a:extLst>
          </p:cNvPr>
          <p:cNvSpPr/>
          <p:nvPr/>
        </p:nvSpPr>
        <p:spPr>
          <a:xfrm>
            <a:off x="1238634" y="294967"/>
            <a:ext cx="7266270" cy="1357936"/>
          </a:xfrm>
          <a:custGeom>
            <a:avLst/>
            <a:gdLst>
              <a:gd name="connsiteX0" fmla="*/ 0 w 4833257"/>
              <a:gd name="connsiteY0" fmla="*/ 0 h 1614196"/>
              <a:gd name="connsiteX1" fmla="*/ 4833257 w 4833257"/>
              <a:gd name="connsiteY1" fmla="*/ 0 h 1614196"/>
              <a:gd name="connsiteX2" fmla="*/ 4833257 w 4833257"/>
              <a:gd name="connsiteY2" fmla="*/ 0 h 1614196"/>
              <a:gd name="connsiteX3" fmla="*/ 4833257 w 4833257"/>
              <a:gd name="connsiteY3" fmla="*/ 1614196 h 1614196"/>
              <a:gd name="connsiteX4" fmla="*/ 0 w 4833257"/>
              <a:gd name="connsiteY4" fmla="*/ 1614196 h 1614196"/>
              <a:gd name="connsiteX5" fmla="*/ 0 w 4833257"/>
              <a:gd name="connsiteY5" fmla="*/ 0 h 1614196"/>
              <a:gd name="connsiteX0" fmla="*/ 0 w 4833257"/>
              <a:gd name="connsiteY0" fmla="*/ 0 h 1614196"/>
              <a:gd name="connsiteX1" fmla="*/ 4833257 w 4833257"/>
              <a:gd name="connsiteY1" fmla="*/ 0 h 1614196"/>
              <a:gd name="connsiteX2" fmla="*/ 4833257 w 4833257"/>
              <a:gd name="connsiteY2" fmla="*/ 0 h 1614196"/>
              <a:gd name="connsiteX3" fmla="*/ 3862873 w 4833257"/>
              <a:gd name="connsiteY3" fmla="*/ 1614196 h 1614196"/>
              <a:gd name="connsiteX4" fmla="*/ 0 w 4833257"/>
              <a:gd name="connsiteY4" fmla="*/ 1614196 h 1614196"/>
              <a:gd name="connsiteX5" fmla="*/ 0 w 4833257"/>
              <a:gd name="connsiteY5" fmla="*/ 0 h 1614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33257" h="1614196">
                <a:moveTo>
                  <a:pt x="0" y="0"/>
                </a:moveTo>
                <a:lnTo>
                  <a:pt x="4833257" y="0"/>
                </a:lnTo>
                <a:lnTo>
                  <a:pt x="4833257" y="0"/>
                </a:lnTo>
                <a:lnTo>
                  <a:pt x="3862873" y="1614196"/>
                </a:lnTo>
                <a:lnTo>
                  <a:pt x="0" y="1614196"/>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28D39504-9645-43FF-95C5-BB14CDF3C71F}"/>
              </a:ext>
            </a:extLst>
          </p:cNvPr>
          <p:cNvSpPr/>
          <p:nvPr/>
        </p:nvSpPr>
        <p:spPr>
          <a:xfrm>
            <a:off x="803787" y="585326"/>
            <a:ext cx="8763000" cy="904875"/>
          </a:xfrm>
          <a:custGeom>
            <a:avLst/>
            <a:gdLst>
              <a:gd name="connsiteX0" fmla="*/ 0 w 7924800"/>
              <a:gd name="connsiteY0" fmla="*/ 0 h 904875"/>
              <a:gd name="connsiteX1" fmla="*/ 7924800 w 7924800"/>
              <a:gd name="connsiteY1" fmla="*/ 0 h 904875"/>
              <a:gd name="connsiteX2" fmla="*/ 7924800 w 7924800"/>
              <a:gd name="connsiteY2" fmla="*/ 904875 h 904875"/>
              <a:gd name="connsiteX3" fmla="*/ 0 w 7924800"/>
              <a:gd name="connsiteY3" fmla="*/ 904875 h 904875"/>
              <a:gd name="connsiteX4" fmla="*/ 0 w 7924800"/>
              <a:gd name="connsiteY4" fmla="*/ 0 h 904875"/>
              <a:gd name="connsiteX0" fmla="*/ 0 w 7924800"/>
              <a:gd name="connsiteY0" fmla="*/ 0 h 904875"/>
              <a:gd name="connsiteX1" fmla="*/ 7924800 w 7924800"/>
              <a:gd name="connsiteY1" fmla="*/ 0 h 904875"/>
              <a:gd name="connsiteX2" fmla="*/ 7219950 w 7924800"/>
              <a:gd name="connsiteY2" fmla="*/ 895350 h 904875"/>
              <a:gd name="connsiteX3" fmla="*/ 0 w 7924800"/>
              <a:gd name="connsiteY3" fmla="*/ 904875 h 904875"/>
              <a:gd name="connsiteX4" fmla="*/ 0 w 7924800"/>
              <a:gd name="connsiteY4" fmla="*/ 0 h 904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4800" h="904875">
                <a:moveTo>
                  <a:pt x="0" y="0"/>
                </a:moveTo>
                <a:lnTo>
                  <a:pt x="7924800" y="0"/>
                </a:lnTo>
                <a:lnTo>
                  <a:pt x="7219950" y="895350"/>
                </a:lnTo>
                <a:lnTo>
                  <a:pt x="0" y="904875"/>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err="1">
                <a:latin typeface="Times New Roman" panose="02020603050405020304" pitchFamily="18" charset="0"/>
                <a:cs typeface="Times New Roman" panose="02020603050405020304" pitchFamily="18" charset="0"/>
              </a:rPr>
              <a:t>Kết</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luận</a:t>
            </a:r>
            <a:endParaRPr lang="en-US" sz="6000" dirty="0"/>
          </a:p>
        </p:txBody>
      </p:sp>
      <p:sp>
        <p:nvSpPr>
          <p:cNvPr id="11" name="Isosceles Triangle 9">
            <a:extLst>
              <a:ext uri="{FF2B5EF4-FFF2-40B4-BE49-F238E27FC236}">
                <a16:creationId xmlns:a16="http://schemas.microsoft.com/office/drawing/2014/main" id="{97F47F7C-DE8D-47BF-B45F-E4DC39D4677A}"/>
              </a:ext>
            </a:extLst>
          </p:cNvPr>
          <p:cNvSpPr/>
          <p:nvPr/>
        </p:nvSpPr>
        <p:spPr>
          <a:xfrm>
            <a:off x="8209935" y="353961"/>
            <a:ext cx="1356852" cy="231365"/>
          </a:xfrm>
          <a:custGeom>
            <a:avLst/>
            <a:gdLst>
              <a:gd name="connsiteX0" fmla="*/ 0 w 1463040"/>
              <a:gd name="connsiteY0" fmla="*/ 548640 h 548640"/>
              <a:gd name="connsiteX1" fmla="*/ 731520 w 1463040"/>
              <a:gd name="connsiteY1" fmla="*/ 0 h 548640"/>
              <a:gd name="connsiteX2" fmla="*/ 1463040 w 1463040"/>
              <a:gd name="connsiteY2" fmla="*/ 548640 h 548640"/>
              <a:gd name="connsiteX3" fmla="*/ 0 w 1463040"/>
              <a:gd name="connsiteY3" fmla="*/ 548640 h 548640"/>
              <a:gd name="connsiteX0" fmla="*/ 0 w 1463040"/>
              <a:gd name="connsiteY0" fmla="*/ 415290 h 415290"/>
              <a:gd name="connsiteX1" fmla="*/ 417195 w 1463040"/>
              <a:gd name="connsiteY1" fmla="*/ 0 h 415290"/>
              <a:gd name="connsiteX2" fmla="*/ 1463040 w 1463040"/>
              <a:gd name="connsiteY2" fmla="*/ 415290 h 415290"/>
              <a:gd name="connsiteX3" fmla="*/ 0 w 1463040"/>
              <a:gd name="connsiteY3" fmla="*/ 415290 h 415290"/>
              <a:gd name="connsiteX0" fmla="*/ 0 w 1463040"/>
              <a:gd name="connsiteY0" fmla="*/ 238310 h 238310"/>
              <a:gd name="connsiteX1" fmla="*/ 230382 w 1463040"/>
              <a:gd name="connsiteY1" fmla="*/ 0 h 238310"/>
              <a:gd name="connsiteX2" fmla="*/ 1463040 w 1463040"/>
              <a:gd name="connsiteY2" fmla="*/ 238310 h 238310"/>
              <a:gd name="connsiteX3" fmla="*/ 0 w 1463040"/>
              <a:gd name="connsiteY3" fmla="*/ 238310 h 238310"/>
              <a:gd name="connsiteX0" fmla="*/ 0 w 1463040"/>
              <a:gd name="connsiteY0" fmla="*/ 189891 h 189891"/>
              <a:gd name="connsiteX1" fmla="*/ 262188 w 1463040"/>
              <a:gd name="connsiteY1" fmla="*/ 0 h 189891"/>
              <a:gd name="connsiteX2" fmla="*/ 1463040 w 1463040"/>
              <a:gd name="connsiteY2" fmla="*/ 189891 h 189891"/>
              <a:gd name="connsiteX3" fmla="*/ 0 w 1463040"/>
              <a:gd name="connsiteY3" fmla="*/ 189891 h 189891"/>
            </a:gdLst>
            <a:ahLst/>
            <a:cxnLst>
              <a:cxn ang="0">
                <a:pos x="connsiteX0" y="connsiteY0"/>
              </a:cxn>
              <a:cxn ang="0">
                <a:pos x="connsiteX1" y="connsiteY1"/>
              </a:cxn>
              <a:cxn ang="0">
                <a:pos x="connsiteX2" y="connsiteY2"/>
              </a:cxn>
              <a:cxn ang="0">
                <a:pos x="connsiteX3" y="connsiteY3"/>
              </a:cxn>
            </a:cxnLst>
            <a:rect l="l" t="t" r="r" b="b"/>
            <a:pathLst>
              <a:path w="1463040" h="189891">
                <a:moveTo>
                  <a:pt x="0" y="189891"/>
                </a:moveTo>
                <a:lnTo>
                  <a:pt x="262188" y="0"/>
                </a:lnTo>
                <a:lnTo>
                  <a:pt x="1463040" y="189891"/>
                </a:lnTo>
                <a:lnTo>
                  <a:pt x="0" y="189891"/>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84013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additive="base">
                                        <p:cTn id="2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 calcmode="lin" valueType="num">
                                      <p:cBhvr additive="base">
                                        <p:cTn id="2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Partial Circle 23">
            <a:extLst>
              <a:ext uri="{FF2B5EF4-FFF2-40B4-BE49-F238E27FC236}">
                <a16:creationId xmlns:a16="http://schemas.microsoft.com/office/drawing/2014/main" id="{3817F5C6-D274-43D6-AD2B-0D6EE2372E73}"/>
              </a:ext>
            </a:extLst>
          </p:cNvPr>
          <p:cNvSpPr/>
          <p:nvPr/>
        </p:nvSpPr>
        <p:spPr>
          <a:xfrm rot="10800000">
            <a:off x="419787" y="1371125"/>
            <a:ext cx="3486929" cy="3598338"/>
          </a:xfrm>
          <a:prstGeom prst="pie">
            <a:avLst>
              <a:gd name="adj1" fmla="val 5324490"/>
              <a:gd name="adj2" fmla="val 16200000"/>
            </a:avLst>
          </a:prstGeom>
          <a:gradFill flip="none" rotWithShape="1">
            <a:gsLst>
              <a:gs pos="20000">
                <a:schemeClr val="accent1">
                  <a:lumMod val="60000"/>
                  <a:lumOff val="4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TextBox 24">
            <a:extLst>
              <a:ext uri="{FF2B5EF4-FFF2-40B4-BE49-F238E27FC236}">
                <a16:creationId xmlns:a16="http://schemas.microsoft.com/office/drawing/2014/main" id="{CA01ED9D-4197-4DEC-8395-AE6190AD7187}"/>
              </a:ext>
            </a:extLst>
          </p:cNvPr>
          <p:cNvSpPr txBox="1"/>
          <p:nvPr/>
        </p:nvSpPr>
        <p:spPr>
          <a:xfrm>
            <a:off x="2180769" y="2424025"/>
            <a:ext cx="1569087" cy="1200329"/>
          </a:xfrm>
          <a:prstGeom prst="rect">
            <a:avLst/>
          </a:prstGeom>
          <a:noFill/>
        </p:spPr>
        <p:txBody>
          <a:bodyPr wrap="square" rtlCol="0">
            <a:spAutoFit/>
          </a:bodyPr>
          <a:lstStyle/>
          <a:p>
            <a:r>
              <a:rPr lang="en-US" sz="3600" dirty="0" err="1">
                <a:latin typeface="Times New Roman" panose="02020603050405020304" pitchFamily="18" charset="0"/>
                <a:cs typeface="Times New Roman" panose="02020603050405020304" pitchFamily="18" charset="0"/>
              </a:rPr>
              <a:t>Nội</a:t>
            </a:r>
            <a:r>
              <a:rPr lang="en-US" sz="3600" dirty="0">
                <a:latin typeface="Times New Roman" panose="02020603050405020304" pitchFamily="18" charset="0"/>
                <a:cs typeface="Times New Roman" panose="02020603050405020304" pitchFamily="18" charset="0"/>
              </a:rPr>
              <a:t> dung</a:t>
            </a:r>
          </a:p>
        </p:txBody>
      </p:sp>
      <p:sp>
        <p:nvSpPr>
          <p:cNvPr id="26" name="Rectangle: Top Corners Rounded 25">
            <a:extLst>
              <a:ext uri="{FF2B5EF4-FFF2-40B4-BE49-F238E27FC236}">
                <a16:creationId xmlns:a16="http://schemas.microsoft.com/office/drawing/2014/main" id="{20BEDB37-9882-470C-9243-9DD368C95E4D}"/>
              </a:ext>
            </a:extLst>
          </p:cNvPr>
          <p:cNvSpPr/>
          <p:nvPr/>
        </p:nvSpPr>
        <p:spPr>
          <a:xfrm rot="5400000">
            <a:off x="6914968" y="2546303"/>
            <a:ext cx="640080" cy="5486400"/>
          </a:xfrm>
          <a:prstGeom prst="round2SameRect">
            <a:avLst>
              <a:gd name="adj1" fmla="val 50000"/>
              <a:gd name="adj2" fmla="val 0"/>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94AD572-30E7-49E3-9D40-9EC9EACEA592}"/>
              </a:ext>
            </a:extLst>
          </p:cNvPr>
          <p:cNvSpPr/>
          <p:nvPr/>
        </p:nvSpPr>
        <p:spPr>
          <a:xfrm>
            <a:off x="3796483" y="4825158"/>
            <a:ext cx="876300" cy="91440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descr="&#10;">
            <a:extLst>
              <a:ext uri="{FF2B5EF4-FFF2-40B4-BE49-F238E27FC236}">
                <a16:creationId xmlns:a16="http://schemas.microsoft.com/office/drawing/2014/main" id="{F55E9237-6D72-45A1-8CAE-7F035C0B033B}"/>
              </a:ext>
            </a:extLst>
          </p:cNvPr>
          <p:cNvSpPr/>
          <p:nvPr/>
        </p:nvSpPr>
        <p:spPr>
          <a:xfrm>
            <a:off x="3960313" y="5008038"/>
            <a:ext cx="548640" cy="5486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29" name="TextBox 28">
            <a:extLst>
              <a:ext uri="{FF2B5EF4-FFF2-40B4-BE49-F238E27FC236}">
                <a16:creationId xmlns:a16="http://schemas.microsoft.com/office/drawing/2014/main" id="{89421A0C-043F-4793-974E-4517D442C6AD}"/>
              </a:ext>
            </a:extLst>
          </p:cNvPr>
          <p:cNvSpPr txBox="1"/>
          <p:nvPr/>
        </p:nvSpPr>
        <p:spPr>
          <a:xfrm>
            <a:off x="3977458" y="5053758"/>
            <a:ext cx="51435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3.</a:t>
            </a:r>
          </a:p>
        </p:txBody>
      </p:sp>
      <p:sp>
        <p:nvSpPr>
          <p:cNvPr id="30" name="TextBox 29">
            <a:extLst>
              <a:ext uri="{FF2B5EF4-FFF2-40B4-BE49-F238E27FC236}">
                <a16:creationId xmlns:a16="http://schemas.microsoft.com/office/drawing/2014/main" id="{811655AF-7946-4EA5-A51C-8824EFE0CE90}"/>
              </a:ext>
            </a:extLst>
          </p:cNvPr>
          <p:cNvSpPr txBox="1"/>
          <p:nvPr/>
        </p:nvSpPr>
        <p:spPr>
          <a:xfrm>
            <a:off x="4862273" y="5053758"/>
            <a:ext cx="4457700" cy="523220"/>
          </a:xfrm>
          <a:prstGeom prst="rect">
            <a:avLst/>
          </a:prstGeom>
          <a:noFill/>
        </p:spPr>
        <p:txBody>
          <a:bodyPr wrap="square" rtlCol="0">
            <a:spAutoFit/>
          </a:bodyPr>
          <a:lstStyle/>
          <a:p>
            <a:pPr algn="ctr"/>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xe</a:t>
            </a:r>
            <a:endParaRPr lang="en-US" sz="2800" dirty="0">
              <a:latin typeface="Times New Roman" panose="02020603050405020304" pitchFamily="18" charset="0"/>
              <a:cs typeface="Times New Roman" panose="02020603050405020304" pitchFamily="18" charset="0"/>
            </a:endParaRPr>
          </a:p>
        </p:txBody>
      </p:sp>
      <p:sp>
        <p:nvSpPr>
          <p:cNvPr id="21" name="Rectangle: Top Corners Rounded 20">
            <a:extLst>
              <a:ext uri="{FF2B5EF4-FFF2-40B4-BE49-F238E27FC236}">
                <a16:creationId xmlns:a16="http://schemas.microsoft.com/office/drawing/2014/main" id="{C8400507-5C18-4FC4-A2F8-69540261142B}"/>
              </a:ext>
            </a:extLst>
          </p:cNvPr>
          <p:cNvSpPr/>
          <p:nvPr/>
        </p:nvSpPr>
        <p:spPr>
          <a:xfrm rot="5400000">
            <a:off x="6914968" y="-1539396"/>
            <a:ext cx="640080" cy="5486400"/>
          </a:xfrm>
          <a:prstGeom prst="round2SameRect">
            <a:avLst>
              <a:gd name="adj1" fmla="val 50000"/>
              <a:gd name="adj2" fmla="val 0"/>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DB95958-F0DF-455C-B8CD-C490387A602B}"/>
              </a:ext>
            </a:extLst>
          </p:cNvPr>
          <p:cNvSpPr/>
          <p:nvPr/>
        </p:nvSpPr>
        <p:spPr>
          <a:xfrm>
            <a:off x="3796483" y="739459"/>
            <a:ext cx="876300" cy="91440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10;">
            <a:extLst>
              <a:ext uri="{FF2B5EF4-FFF2-40B4-BE49-F238E27FC236}">
                <a16:creationId xmlns:a16="http://schemas.microsoft.com/office/drawing/2014/main" id="{AACC0042-8E83-4F0D-9EF2-1F2067E82F86}"/>
              </a:ext>
            </a:extLst>
          </p:cNvPr>
          <p:cNvSpPr/>
          <p:nvPr/>
        </p:nvSpPr>
        <p:spPr>
          <a:xfrm>
            <a:off x="3960313" y="922339"/>
            <a:ext cx="548640" cy="5486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31" name="TextBox 30">
            <a:extLst>
              <a:ext uri="{FF2B5EF4-FFF2-40B4-BE49-F238E27FC236}">
                <a16:creationId xmlns:a16="http://schemas.microsoft.com/office/drawing/2014/main" id="{0054C69F-7892-41D0-B937-0C773FC48B14}"/>
              </a:ext>
            </a:extLst>
          </p:cNvPr>
          <p:cNvSpPr txBox="1"/>
          <p:nvPr/>
        </p:nvSpPr>
        <p:spPr>
          <a:xfrm>
            <a:off x="3977458" y="968059"/>
            <a:ext cx="51435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1.</a:t>
            </a:r>
          </a:p>
        </p:txBody>
      </p:sp>
      <p:sp>
        <p:nvSpPr>
          <p:cNvPr id="32" name="TextBox 31">
            <a:extLst>
              <a:ext uri="{FF2B5EF4-FFF2-40B4-BE49-F238E27FC236}">
                <a16:creationId xmlns:a16="http://schemas.microsoft.com/office/drawing/2014/main" id="{7076DFE5-9000-4D5F-99B7-CDD252D00A52}"/>
              </a:ext>
            </a:extLst>
          </p:cNvPr>
          <p:cNvSpPr txBox="1"/>
          <p:nvPr/>
        </p:nvSpPr>
        <p:spPr>
          <a:xfrm>
            <a:off x="4862272" y="968059"/>
            <a:ext cx="4766249" cy="523220"/>
          </a:xfrm>
          <a:prstGeom prst="rect">
            <a:avLst/>
          </a:prstGeom>
          <a:noFill/>
        </p:spPr>
        <p:txBody>
          <a:bodyPr wrap="square" rtlCol="0">
            <a:spAutoFit/>
          </a:bodyPr>
          <a:lstStyle/>
          <a:p>
            <a:pPr algn="ctr"/>
            <a:r>
              <a:rPr lang="en-US" sz="2800" dirty="0" err="1">
                <a:latin typeface="Times New Roman" panose="02020603050405020304" pitchFamily="18" charset="0"/>
                <a:cs typeface="Times New Roman" panose="02020603050405020304" pitchFamily="18" charset="0"/>
              </a:rPr>
              <a:t>Giới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endParaRPr lang="en-US" sz="2800" dirty="0">
              <a:latin typeface="Times New Roman" panose="02020603050405020304" pitchFamily="18" charset="0"/>
              <a:cs typeface="Times New Roman" panose="02020603050405020304" pitchFamily="18" charset="0"/>
            </a:endParaRPr>
          </a:p>
        </p:txBody>
      </p:sp>
      <p:sp>
        <p:nvSpPr>
          <p:cNvPr id="33" name="Rectangle: Top Corners Rounded 32">
            <a:extLst>
              <a:ext uri="{FF2B5EF4-FFF2-40B4-BE49-F238E27FC236}">
                <a16:creationId xmlns:a16="http://schemas.microsoft.com/office/drawing/2014/main" id="{B32D8AAE-1851-4B52-924A-79685959C8C9}"/>
              </a:ext>
            </a:extLst>
          </p:cNvPr>
          <p:cNvSpPr/>
          <p:nvPr/>
        </p:nvSpPr>
        <p:spPr>
          <a:xfrm rot="5400000">
            <a:off x="7627438" y="359148"/>
            <a:ext cx="640080" cy="5486400"/>
          </a:xfrm>
          <a:prstGeom prst="round2SameRect">
            <a:avLst>
              <a:gd name="adj1" fmla="val 50000"/>
              <a:gd name="adj2" fmla="val 0"/>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DBBDC4A-B826-4D41-803E-AB54E573B092}"/>
              </a:ext>
            </a:extLst>
          </p:cNvPr>
          <p:cNvSpPr/>
          <p:nvPr/>
        </p:nvSpPr>
        <p:spPr>
          <a:xfrm>
            <a:off x="4508953" y="2638003"/>
            <a:ext cx="876300" cy="91440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descr="&#10;">
            <a:extLst>
              <a:ext uri="{FF2B5EF4-FFF2-40B4-BE49-F238E27FC236}">
                <a16:creationId xmlns:a16="http://schemas.microsoft.com/office/drawing/2014/main" id="{3094818F-8F9F-480C-947F-F34FDDF355F9}"/>
              </a:ext>
            </a:extLst>
          </p:cNvPr>
          <p:cNvSpPr/>
          <p:nvPr/>
        </p:nvSpPr>
        <p:spPr>
          <a:xfrm>
            <a:off x="4672783" y="2820883"/>
            <a:ext cx="548640" cy="5486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36" name="TextBox 35">
            <a:extLst>
              <a:ext uri="{FF2B5EF4-FFF2-40B4-BE49-F238E27FC236}">
                <a16:creationId xmlns:a16="http://schemas.microsoft.com/office/drawing/2014/main" id="{D8D1BE83-3780-4648-B85F-22F9D7A83429}"/>
              </a:ext>
            </a:extLst>
          </p:cNvPr>
          <p:cNvSpPr txBox="1"/>
          <p:nvPr/>
        </p:nvSpPr>
        <p:spPr>
          <a:xfrm>
            <a:off x="4689928" y="2866603"/>
            <a:ext cx="51435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2.</a:t>
            </a:r>
          </a:p>
        </p:txBody>
      </p:sp>
      <p:sp>
        <p:nvSpPr>
          <p:cNvPr id="37" name="TextBox 36">
            <a:extLst>
              <a:ext uri="{FF2B5EF4-FFF2-40B4-BE49-F238E27FC236}">
                <a16:creationId xmlns:a16="http://schemas.microsoft.com/office/drawing/2014/main" id="{EEB15080-1956-4437-8531-13BB270C955B}"/>
              </a:ext>
            </a:extLst>
          </p:cNvPr>
          <p:cNvSpPr txBox="1"/>
          <p:nvPr/>
        </p:nvSpPr>
        <p:spPr>
          <a:xfrm>
            <a:off x="5574743" y="2866603"/>
            <a:ext cx="4457700" cy="523220"/>
          </a:xfrm>
          <a:prstGeom prst="rect">
            <a:avLst/>
          </a:prstGeom>
          <a:noFill/>
        </p:spPr>
        <p:txBody>
          <a:bodyPr wrap="square" rtlCol="0">
            <a:spAutoFit/>
          </a:bodyPr>
          <a:lstStyle/>
          <a:p>
            <a:pPr algn="ct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WPOD</a:t>
            </a:r>
          </a:p>
        </p:txBody>
      </p:sp>
    </p:spTree>
    <p:extLst>
      <p:ext uri="{BB962C8B-B14F-4D97-AF65-F5344CB8AC3E}">
        <p14:creationId xmlns:p14="http://schemas.microsoft.com/office/powerpoint/2010/main" val="34573107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fill="hold"/>
                                        <p:tgtEl>
                                          <p:spTgt spid="34"/>
                                        </p:tgtEl>
                                        <p:attrNameLst>
                                          <p:attrName>ppt_x</p:attrName>
                                        </p:attrNameLst>
                                      </p:cBhvr>
                                      <p:tavLst>
                                        <p:tav tm="0">
                                          <p:val>
                                            <p:strVal val="#ppt_x"/>
                                          </p:val>
                                        </p:tav>
                                        <p:tav tm="100000">
                                          <p:val>
                                            <p:strVal val="#ppt_x"/>
                                          </p:val>
                                        </p:tav>
                                      </p:tavLst>
                                    </p:anim>
                                    <p:anim calcmode="lin" valueType="num">
                                      <p:cBhvr additive="base">
                                        <p:cTn id="34" dur="500" fill="hold"/>
                                        <p:tgtEl>
                                          <p:spTgt spid="3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500" fill="hold"/>
                                        <p:tgtEl>
                                          <p:spTgt spid="36"/>
                                        </p:tgtEl>
                                        <p:attrNameLst>
                                          <p:attrName>ppt_x</p:attrName>
                                        </p:attrNameLst>
                                      </p:cBhvr>
                                      <p:tavLst>
                                        <p:tav tm="0">
                                          <p:val>
                                            <p:strVal val="#ppt_x"/>
                                          </p:val>
                                        </p:tav>
                                        <p:tav tm="100000">
                                          <p:val>
                                            <p:strVal val="#ppt_x"/>
                                          </p:val>
                                        </p:tav>
                                      </p:tavLst>
                                    </p:anim>
                                    <p:anim calcmode="lin" valueType="num">
                                      <p:cBhvr additive="base">
                                        <p:cTn id="42" dur="500" fill="hold"/>
                                        <p:tgtEl>
                                          <p:spTgt spid="3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fill="hold"/>
                                        <p:tgtEl>
                                          <p:spTgt spid="37"/>
                                        </p:tgtEl>
                                        <p:attrNameLst>
                                          <p:attrName>ppt_x</p:attrName>
                                        </p:attrNameLst>
                                      </p:cBhvr>
                                      <p:tavLst>
                                        <p:tav tm="0">
                                          <p:val>
                                            <p:strVal val="#ppt_x"/>
                                          </p:val>
                                        </p:tav>
                                        <p:tav tm="100000">
                                          <p:val>
                                            <p:strVal val="#ppt_x"/>
                                          </p:val>
                                        </p:tav>
                                      </p:tavLst>
                                    </p:anim>
                                    <p:anim calcmode="lin" valueType="num">
                                      <p:cBhvr additive="base">
                                        <p:cTn id="4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ppt_x"/>
                                          </p:val>
                                        </p:tav>
                                        <p:tav tm="100000">
                                          <p:val>
                                            <p:strVal val="#ppt_x"/>
                                          </p:val>
                                        </p:tav>
                                      </p:tavLst>
                                    </p:anim>
                                    <p:anim calcmode="lin" valueType="num">
                                      <p:cBhvr additive="base">
                                        <p:cTn id="52" dur="500" fill="hold"/>
                                        <p:tgtEl>
                                          <p:spTgt spid="2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additive="base">
                                        <p:cTn id="59" dur="500" fill="hold"/>
                                        <p:tgtEl>
                                          <p:spTgt spid="28"/>
                                        </p:tgtEl>
                                        <p:attrNameLst>
                                          <p:attrName>ppt_x</p:attrName>
                                        </p:attrNameLst>
                                      </p:cBhvr>
                                      <p:tavLst>
                                        <p:tav tm="0">
                                          <p:val>
                                            <p:strVal val="#ppt_x"/>
                                          </p:val>
                                        </p:tav>
                                        <p:tav tm="100000">
                                          <p:val>
                                            <p:strVal val="#ppt_x"/>
                                          </p:val>
                                        </p:tav>
                                      </p:tavLst>
                                    </p:anim>
                                    <p:anim calcmode="lin" valueType="num">
                                      <p:cBhvr additive="base">
                                        <p:cTn id="60" dur="500" fill="hold"/>
                                        <p:tgtEl>
                                          <p:spTgt spid="2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additive="base">
                                        <p:cTn id="63" dur="500" fill="hold"/>
                                        <p:tgtEl>
                                          <p:spTgt spid="29"/>
                                        </p:tgtEl>
                                        <p:attrNameLst>
                                          <p:attrName>ppt_x</p:attrName>
                                        </p:attrNameLst>
                                      </p:cBhvr>
                                      <p:tavLst>
                                        <p:tav tm="0">
                                          <p:val>
                                            <p:strVal val="#ppt_x"/>
                                          </p:val>
                                        </p:tav>
                                        <p:tav tm="100000">
                                          <p:val>
                                            <p:strVal val="#ppt_x"/>
                                          </p:val>
                                        </p:tav>
                                      </p:tavLst>
                                    </p:anim>
                                    <p:anim calcmode="lin" valueType="num">
                                      <p:cBhvr additive="base">
                                        <p:cTn id="64" dur="500" fill="hold"/>
                                        <p:tgtEl>
                                          <p:spTgt spid="2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fill="hold"/>
                                        <p:tgtEl>
                                          <p:spTgt spid="30"/>
                                        </p:tgtEl>
                                        <p:attrNameLst>
                                          <p:attrName>ppt_x</p:attrName>
                                        </p:attrNameLst>
                                      </p:cBhvr>
                                      <p:tavLst>
                                        <p:tav tm="0">
                                          <p:val>
                                            <p:strVal val="#ppt_x"/>
                                          </p:val>
                                        </p:tav>
                                        <p:tav tm="100000">
                                          <p:val>
                                            <p:strVal val="#ppt_x"/>
                                          </p:val>
                                        </p:tav>
                                      </p:tavLst>
                                    </p:anim>
                                    <p:anim calcmode="lin" valueType="num">
                                      <p:cBhvr additive="base">
                                        <p:cTn id="6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p:bldP spid="30" grpId="0"/>
      <p:bldP spid="21" grpId="0" animBg="1"/>
      <p:bldP spid="22" grpId="0" animBg="1"/>
      <p:bldP spid="23" grpId="0" animBg="1"/>
      <p:bldP spid="31" grpId="0"/>
      <p:bldP spid="32" grpId="0"/>
      <p:bldP spid="33" grpId="0" animBg="1"/>
      <p:bldP spid="34" grpId="0" animBg="1"/>
      <p:bldP spid="35" grpId="0" animBg="1"/>
      <p:bldP spid="36"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Single Corner Snipped 6">
            <a:extLst>
              <a:ext uri="{FF2B5EF4-FFF2-40B4-BE49-F238E27FC236}">
                <a16:creationId xmlns:a16="http://schemas.microsoft.com/office/drawing/2014/main" id="{676499B1-75E7-4FC8-B670-2A3FBB5EE499}"/>
              </a:ext>
            </a:extLst>
          </p:cNvPr>
          <p:cNvSpPr/>
          <p:nvPr/>
        </p:nvSpPr>
        <p:spPr>
          <a:xfrm>
            <a:off x="682496" y="187351"/>
            <a:ext cx="7389845" cy="1426845"/>
          </a:xfrm>
          <a:custGeom>
            <a:avLst/>
            <a:gdLst>
              <a:gd name="connsiteX0" fmla="*/ 0 w 4833257"/>
              <a:gd name="connsiteY0" fmla="*/ 0 h 1614196"/>
              <a:gd name="connsiteX1" fmla="*/ 4833257 w 4833257"/>
              <a:gd name="connsiteY1" fmla="*/ 0 h 1614196"/>
              <a:gd name="connsiteX2" fmla="*/ 4833257 w 4833257"/>
              <a:gd name="connsiteY2" fmla="*/ 0 h 1614196"/>
              <a:gd name="connsiteX3" fmla="*/ 4833257 w 4833257"/>
              <a:gd name="connsiteY3" fmla="*/ 1614196 h 1614196"/>
              <a:gd name="connsiteX4" fmla="*/ 0 w 4833257"/>
              <a:gd name="connsiteY4" fmla="*/ 1614196 h 1614196"/>
              <a:gd name="connsiteX5" fmla="*/ 0 w 4833257"/>
              <a:gd name="connsiteY5" fmla="*/ 0 h 1614196"/>
              <a:gd name="connsiteX0" fmla="*/ 0 w 4833257"/>
              <a:gd name="connsiteY0" fmla="*/ 0 h 1614196"/>
              <a:gd name="connsiteX1" fmla="*/ 4833257 w 4833257"/>
              <a:gd name="connsiteY1" fmla="*/ 0 h 1614196"/>
              <a:gd name="connsiteX2" fmla="*/ 4833257 w 4833257"/>
              <a:gd name="connsiteY2" fmla="*/ 0 h 1614196"/>
              <a:gd name="connsiteX3" fmla="*/ 3862873 w 4833257"/>
              <a:gd name="connsiteY3" fmla="*/ 1614196 h 1614196"/>
              <a:gd name="connsiteX4" fmla="*/ 0 w 4833257"/>
              <a:gd name="connsiteY4" fmla="*/ 1614196 h 1614196"/>
              <a:gd name="connsiteX5" fmla="*/ 0 w 4833257"/>
              <a:gd name="connsiteY5" fmla="*/ 0 h 1614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33257" h="1614196">
                <a:moveTo>
                  <a:pt x="0" y="0"/>
                </a:moveTo>
                <a:lnTo>
                  <a:pt x="4833257" y="0"/>
                </a:lnTo>
                <a:lnTo>
                  <a:pt x="4833257" y="0"/>
                </a:lnTo>
                <a:lnTo>
                  <a:pt x="3862873" y="1614196"/>
                </a:lnTo>
                <a:lnTo>
                  <a:pt x="0" y="1614196"/>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46171E-3D7F-4CA3-9C4C-78A7C0563F77}"/>
              </a:ext>
            </a:extLst>
          </p:cNvPr>
          <p:cNvSpPr/>
          <p:nvPr/>
        </p:nvSpPr>
        <p:spPr>
          <a:xfrm>
            <a:off x="254259" y="677286"/>
            <a:ext cx="8763000" cy="771524"/>
          </a:xfrm>
          <a:custGeom>
            <a:avLst/>
            <a:gdLst>
              <a:gd name="connsiteX0" fmla="*/ 0 w 7924800"/>
              <a:gd name="connsiteY0" fmla="*/ 0 h 904875"/>
              <a:gd name="connsiteX1" fmla="*/ 7924800 w 7924800"/>
              <a:gd name="connsiteY1" fmla="*/ 0 h 904875"/>
              <a:gd name="connsiteX2" fmla="*/ 7924800 w 7924800"/>
              <a:gd name="connsiteY2" fmla="*/ 904875 h 904875"/>
              <a:gd name="connsiteX3" fmla="*/ 0 w 7924800"/>
              <a:gd name="connsiteY3" fmla="*/ 904875 h 904875"/>
              <a:gd name="connsiteX4" fmla="*/ 0 w 7924800"/>
              <a:gd name="connsiteY4" fmla="*/ 0 h 904875"/>
              <a:gd name="connsiteX0" fmla="*/ 0 w 7924800"/>
              <a:gd name="connsiteY0" fmla="*/ 0 h 904875"/>
              <a:gd name="connsiteX1" fmla="*/ 7924800 w 7924800"/>
              <a:gd name="connsiteY1" fmla="*/ 0 h 904875"/>
              <a:gd name="connsiteX2" fmla="*/ 7219950 w 7924800"/>
              <a:gd name="connsiteY2" fmla="*/ 895350 h 904875"/>
              <a:gd name="connsiteX3" fmla="*/ 0 w 7924800"/>
              <a:gd name="connsiteY3" fmla="*/ 904875 h 904875"/>
              <a:gd name="connsiteX4" fmla="*/ 0 w 7924800"/>
              <a:gd name="connsiteY4" fmla="*/ 0 h 904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4800" h="904875">
                <a:moveTo>
                  <a:pt x="0" y="0"/>
                </a:moveTo>
                <a:lnTo>
                  <a:pt x="7924800" y="0"/>
                </a:lnTo>
                <a:lnTo>
                  <a:pt x="7219950" y="895350"/>
                </a:lnTo>
                <a:lnTo>
                  <a:pt x="0" y="904875"/>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Times New Roman" panose="02020603050405020304" pitchFamily="18" charset="0"/>
                <a:cs typeface="Times New Roman" panose="02020603050405020304" pitchFamily="18" charset="0"/>
              </a:rPr>
              <a:t>1.Giới </a:t>
            </a:r>
            <a:r>
              <a:rPr lang="en-US" sz="5400" dirty="0" err="1">
                <a:latin typeface="Times New Roman" panose="02020603050405020304" pitchFamily="18" charset="0"/>
                <a:cs typeface="Times New Roman" panose="02020603050405020304" pitchFamily="18" charset="0"/>
              </a:rPr>
              <a:t>thiệu</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đề</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tài</a:t>
            </a:r>
            <a:endParaRPr lang="en-US" sz="5400" dirty="0"/>
          </a:p>
        </p:txBody>
      </p:sp>
      <p:sp>
        <p:nvSpPr>
          <p:cNvPr id="10" name="Isosceles Triangle 9">
            <a:extLst>
              <a:ext uri="{FF2B5EF4-FFF2-40B4-BE49-F238E27FC236}">
                <a16:creationId xmlns:a16="http://schemas.microsoft.com/office/drawing/2014/main" id="{F4124D2D-4BFA-4A14-8E08-369633E47FC4}"/>
              </a:ext>
            </a:extLst>
          </p:cNvPr>
          <p:cNvSpPr/>
          <p:nvPr/>
        </p:nvSpPr>
        <p:spPr>
          <a:xfrm>
            <a:off x="7547610" y="280657"/>
            <a:ext cx="1469649" cy="396629"/>
          </a:xfrm>
          <a:custGeom>
            <a:avLst/>
            <a:gdLst>
              <a:gd name="connsiteX0" fmla="*/ 0 w 1463040"/>
              <a:gd name="connsiteY0" fmla="*/ 548640 h 548640"/>
              <a:gd name="connsiteX1" fmla="*/ 731520 w 1463040"/>
              <a:gd name="connsiteY1" fmla="*/ 0 h 548640"/>
              <a:gd name="connsiteX2" fmla="*/ 1463040 w 1463040"/>
              <a:gd name="connsiteY2" fmla="*/ 548640 h 548640"/>
              <a:gd name="connsiteX3" fmla="*/ 0 w 1463040"/>
              <a:gd name="connsiteY3" fmla="*/ 548640 h 548640"/>
              <a:gd name="connsiteX0" fmla="*/ 0 w 1463040"/>
              <a:gd name="connsiteY0" fmla="*/ 415290 h 415290"/>
              <a:gd name="connsiteX1" fmla="*/ 417195 w 1463040"/>
              <a:gd name="connsiteY1" fmla="*/ 0 h 415290"/>
              <a:gd name="connsiteX2" fmla="*/ 1463040 w 1463040"/>
              <a:gd name="connsiteY2" fmla="*/ 415290 h 415290"/>
              <a:gd name="connsiteX3" fmla="*/ 0 w 1463040"/>
              <a:gd name="connsiteY3" fmla="*/ 415290 h 415290"/>
              <a:gd name="connsiteX0" fmla="*/ 0 w 1463040"/>
              <a:gd name="connsiteY0" fmla="*/ 396629 h 396629"/>
              <a:gd name="connsiteX1" fmla="*/ 491505 w 1463040"/>
              <a:gd name="connsiteY1" fmla="*/ 0 h 396629"/>
              <a:gd name="connsiteX2" fmla="*/ 1463040 w 1463040"/>
              <a:gd name="connsiteY2" fmla="*/ 396629 h 396629"/>
              <a:gd name="connsiteX3" fmla="*/ 0 w 1463040"/>
              <a:gd name="connsiteY3" fmla="*/ 396629 h 396629"/>
              <a:gd name="connsiteX0" fmla="*/ 0 w 1463040"/>
              <a:gd name="connsiteY0" fmla="*/ 396629 h 396629"/>
              <a:gd name="connsiteX1" fmla="*/ 435773 w 1463040"/>
              <a:gd name="connsiteY1" fmla="*/ 0 h 396629"/>
              <a:gd name="connsiteX2" fmla="*/ 1463040 w 1463040"/>
              <a:gd name="connsiteY2" fmla="*/ 396629 h 396629"/>
              <a:gd name="connsiteX3" fmla="*/ 0 w 1463040"/>
              <a:gd name="connsiteY3" fmla="*/ 396629 h 396629"/>
            </a:gdLst>
            <a:ahLst/>
            <a:cxnLst>
              <a:cxn ang="0">
                <a:pos x="connsiteX0" y="connsiteY0"/>
              </a:cxn>
              <a:cxn ang="0">
                <a:pos x="connsiteX1" y="connsiteY1"/>
              </a:cxn>
              <a:cxn ang="0">
                <a:pos x="connsiteX2" y="connsiteY2"/>
              </a:cxn>
              <a:cxn ang="0">
                <a:pos x="connsiteX3" y="connsiteY3"/>
              </a:cxn>
            </a:cxnLst>
            <a:rect l="l" t="t" r="r" b="b"/>
            <a:pathLst>
              <a:path w="1463040" h="396629">
                <a:moveTo>
                  <a:pt x="0" y="396629"/>
                </a:moveTo>
                <a:lnTo>
                  <a:pt x="435773" y="0"/>
                </a:lnTo>
                <a:lnTo>
                  <a:pt x="1463040" y="396629"/>
                </a:lnTo>
                <a:lnTo>
                  <a:pt x="0" y="396629"/>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4">
            <a:extLst>
              <a:ext uri="{FF2B5EF4-FFF2-40B4-BE49-F238E27FC236}">
                <a16:creationId xmlns:a16="http://schemas.microsoft.com/office/drawing/2014/main" id="{04153819-7FDE-4961-BD44-DF8FC7A78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469" y="2412124"/>
            <a:ext cx="6000790" cy="3886200"/>
          </a:xfrm>
          <a:prstGeom prst="rect">
            <a:avLst/>
          </a:prstGeom>
        </p:spPr>
      </p:pic>
    </p:spTree>
    <p:extLst>
      <p:ext uri="{BB962C8B-B14F-4D97-AF65-F5344CB8AC3E}">
        <p14:creationId xmlns:p14="http://schemas.microsoft.com/office/powerpoint/2010/main" val="2214414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Single Corner Snipped 6">
            <a:extLst>
              <a:ext uri="{FF2B5EF4-FFF2-40B4-BE49-F238E27FC236}">
                <a16:creationId xmlns:a16="http://schemas.microsoft.com/office/drawing/2014/main" id="{03BDDDFF-C5AF-4B14-B21F-7BC5B3CE7C77}"/>
              </a:ext>
            </a:extLst>
          </p:cNvPr>
          <p:cNvSpPr/>
          <p:nvPr/>
        </p:nvSpPr>
        <p:spPr>
          <a:xfrm>
            <a:off x="1238634" y="294967"/>
            <a:ext cx="7266270" cy="1357936"/>
          </a:xfrm>
          <a:custGeom>
            <a:avLst/>
            <a:gdLst>
              <a:gd name="connsiteX0" fmla="*/ 0 w 4833257"/>
              <a:gd name="connsiteY0" fmla="*/ 0 h 1614196"/>
              <a:gd name="connsiteX1" fmla="*/ 4833257 w 4833257"/>
              <a:gd name="connsiteY1" fmla="*/ 0 h 1614196"/>
              <a:gd name="connsiteX2" fmla="*/ 4833257 w 4833257"/>
              <a:gd name="connsiteY2" fmla="*/ 0 h 1614196"/>
              <a:gd name="connsiteX3" fmla="*/ 4833257 w 4833257"/>
              <a:gd name="connsiteY3" fmla="*/ 1614196 h 1614196"/>
              <a:gd name="connsiteX4" fmla="*/ 0 w 4833257"/>
              <a:gd name="connsiteY4" fmla="*/ 1614196 h 1614196"/>
              <a:gd name="connsiteX5" fmla="*/ 0 w 4833257"/>
              <a:gd name="connsiteY5" fmla="*/ 0 h 1614196"/>
              <a:gd name="connsiteX0" fmla="*/ 0 w 4833257"/>
              <a:gd name="connsiteY0" fmla="*/ 0 h 1614196"/>
              <a:gd name="connsiteX1" fmla="*/ 4833257 w 4833257"/>
              <a:gd name="connsiteY1" fmla="*/ 0 h 1614196"/>
              <a:gd name="connsiteX2" fmla="*/ 4833257 w 4833257"/>
              <a:gd name="connsiteY2" fmla="*/ 0 h 1614196"/>
              <a:gd name="connsiteX3" fmla="*/ 3862873 w 4833257"/>
              <a:gd name="connsiteY3" fmla="*/ 1614196 h 1614196"/>
              <a:gd name="connsiteX4" fmla="*/ 0 w 4833257"/>
              <a:gd name="connsiteY4" fmla="*/ 1614196 h 1614196"/>
              <a:gd name="connsiteX5" fmla="*/ 0 w 4833257"/>
              <a:gd name="connsiteY5" fmla="*/ 0 h 1614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33257" h="1614196">
                <a:moveTo>
                  <a:pt x="0" y="0"/>
                </a:moveTo>
                <a:lnTo>
                  <a:pt x="4833257" y="0"/>
                </a:lnTo>
                <a:lnTo>
                  <a:pt x="4833257" y="0"/>
                </a:lnTo>
                <a:lnTo>
                  <a:pt x="3862873" y="1614196"/>
                </a:lnTo>
                <a:lnTo>
                  <a:pt x="0" y="1614196"/>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
            <a:extLst>
              <a:ext uri="{FF2B5EF4-FFF2-40B4-BE49-F238E27FC236}">
                <a16:creationId xmlns:a16="http://schemas.microsoft.com/office/drawing/2014/main" id="{4E96A884-1B72-4273-A4F0-71755B5CF96F}"/>
              </a:ext>
            </a:extLst>
          </p:cNvPr>
          <p:cNvSpPr/>
          <p:nvPr/>
        </p:nvSpPr>
        <p:spPr>
          <a:xfrm>
            <a:off x="803787" y="585326"/>
            <a:ext cx="8763000" cy="904875"/>
          </a:xfrm>
          <a:custGeom>
            <a:avLst/>
            <a:gdLst>
              <a:gd name="connsiteX0" fmla="*/ 0 w 7924800"/>
              <a:gd name="connsiteY0" fmla="*/ 0 h 904875"/>
              <a:gd name="connsiteX1" fmla="*/ 7924800 w 7924800"/>
              <a:gd name="connsiteY1" fmla="*/ 0 h 904875"/>
              <a:gd name="connsiteX2" fmla="*/ 7924800 w 7924800"/>
              <a:gd name="connsiteY2" fmla="*/ 904875 h 904875"/>
              <a:gd name="connsiteX3" fmla="*/ 0 w 7924800"/>
              <a:gd name="connsiteY3" fmla="*/ 904875 h 904875"/>
              <a:gd name="connsiteX4" fmla="*/ 0 w 7924800"/>
              <a:gd name="connsiteY4" fmla="*/ 0 h 904875"/>
              <a:gd name="connsiteX0" fmla="*/ 0 w 7924800"/>
              <a:gd name="connsiteY0" fmla="*/ 0 h 904875"/>
              <a:gd name="connsiteX1" fmla="*/ 7924800 w 7924800"/>
              <a:gd name="connsiteY1" fmla="*/ 0 h 904875"/>
              <a:gd name="connsiteX2" fmla="*/ 7219950 w 7924800"/>
              <a:gd name="connsiteY2" fmla="*/ 895350 h 904875"/>
              <a:gd name="connsiteX3" fmla="*/ 0 w 7924800"/>
              <a:gd name="connsiteY3" fmla="*/ 904875 h 904875"/>
              <a:gd name="connsiteX4" fmla="*/ 0 w 7924800"/>
              <a:gd name="connsiteY4" fmla="*/ 0 h 904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4800" h="904875">
                <a:moveTo>
                  <a:pt x="0" y="0"/>
                </a:moveTo>
                <a:lnTo>
                  <a:pt x="7924800" y="0"/>
                </a:lnTo>
                <a:lnTo>
                  <a:pt x="7219950" y="895350"/>
                </a:lnTo>
                <a:lnTo>
                  <a:pt x="0" y="904875"/>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Times New Roman" panose="02020603050405020304" pitchFamily="18" charset="0"/>
                <a:cs typeface="Times New Roman" panose="02020603050405020304" pitchFamily="18" charset="0"/>
              </a:rPr>
              <a:t>2.Tìm </a:t>
            </a:r>
            <a:r>
              <a:rPr lang="en-US" sz="6000" dirty="0" err="1">
                <a:latin typeface="Times New Roman" panose="02020603050405020304" pitchFamily="18" charset="0"/>
                <a:cs typeface="Times New Roman" panose="02020603050405020304" pitchFamily="18" charset="0"/>
              </a:rPr>
              <a:t>hiểu</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mạng</a:t>
            </a:r>
            <a:r>
              <a:rPr lang="en-US" sz="6000" dirty="0">
                <a:latin typeface="Times New Roman" panose="02020603050405020304" pitchFamily="18" charset="0"/>
                <a:cs typeface="Times New Roman" panose="02020603050405020304" pitchFamily="18" charset="0"/>
              </a:rPr>
              <a:t> WPOD</a:t>
            </a:r>
            <a:endParaRPr lang="en-US" sz="6000" dirty="0"/>
          </a:p>
        </p:txBody>
      </p:sp>
      <p:sp>
        <p:nvSpPr>
          <p:cNvPr id="6" name="Isosceles Triangle 9">
            <a:extLst>
              <a:ext uri="{FF2B5EF4-FFF2-40B4-BE49-F238E27FC236}">
                <a16:creationId xmlns:a16="http://schemas.microsoft.com/office/drawing/2014/main" id="{686DF438-9C4B-441B-A419-27A51B6B62C5}"/>
              </a:ext>
            </a:extLst>
          </p:cNvPr>
          <p:cNvSpPr/>
          <p:nvPr/>
        </p:nvSpPr>
        <p:spPr>
          <a:xfrm>
            <a:off x="8209935" y="353961"/>
            <a:ext cx="1356852" cy="231365"/>
          </a:xfrm>
          <a:custGeom>
            <a:avLst/>
            <a:gdLst>
              <a:gd name="connsiteX0" fmla="*/ 0 w 1463040"/>
              <a:gd name="connsiteY0" fmla="*/ 548640 h 548640"/>
              <a:gd name="connsiteX1" fmla="*/ 731520 w 1463040"/>
              <a:gd name="connsiteY1" fmla="*/ 0 h 548640"/>
              <a:gd name="connsiteX2" fmla="*/ 1463040 w 1463040"/>
              <a:gd name="connsiteY2" fmla="*/ 548640 h 548640"/>
              <a:gd name="connsiteX3" fmla="*/ 0 w 1463040"/>
              <a:gd name="connsiteY3" fmla="*/ 548640 h 548640"/>
              <a:gd name="connsiteX0" fmla="*/ 0 w 1463040"/>
              <a:gd name="connsiteY0" fmla="*/ 415290 h 415290"/>
              <a:gd name="connsiteX1" fmla="*/ 417195 w 1463040"/>
              <a:gd name="connsiteY1" fmla="*/ 0 h 415290"/>
              <a:gd name="connsiteX2" fmla="*/ 1463040 w 1463040"/>
              <a:gd name="connsiteY2" fmla="*/ 415290 h 415290"/>
              <a:gd name="connsiteX3" fmla="*/ 0 w 1463040"/>
              <a:gd name="connsiteY3" fmla="*/ 415290 h 415290"/>
              <a:gd name="connsiteX0" fmla="*/ 0 w 1463040"/>
              <a:gd name="connsiteY0" fmla="*/ 238310 h 238310"/>
              <a:gd name="connsiteX1" fmla="*/ 230382 w 1463040"/>
              <a:gd name="connsiteY1" fmla="*/ 0 h 238310"/>
              <a:gd name="connsiteX2" fmla="*/ 1463040 w 1463040"/>
              <a:gd name="connsiteY2" fmla="*/ 238310 h 238310"/>
              <a:gd name="connsiteX3" fmla="*/ 0 w 1463040"/>
              <a:gd name="connsiteY3" fmla="*/ 238310 h 238310"/>
              <a:gd name="connsiteX0" fmla="*/ 0 w 1463040"/>
              <a:gd name="connsiteY0" fmla="*/ 189891 h 189891"/>
              <a:gd name="connsiteX1" fmla="*/ 262188 w 1463040"/>
              <a:gd name="connsiteY1" fmla="*/ 0 h 189891"/>
              <a:gd name="connsiteX2" fmla="*/ 1463040 w 1463040"/>
              <a:gd name="connsiteY2" fmla="*/ 189891 h 189891"/>
              <a:gd name="connsiteX3" fmla="*/ 0 w 1463040"/>
              <a:gd name="connsiteY3" fmla="*/ 189891 h 189891"/>
            </a:gdLst>
            <a:ahLst/>
            <a:cxnLst>
              <a:cxn ang="0">
                <a:pos x="connsiteX0" y="connsiteY0"/>
              </a:cxn>
              <a:cxn ang="0">
                <a:pos x="connsiteX1" y="connsiteY1"/>
              </a:cxn>
              <a:cxn ang="0">
                <a:pos x="connsiteX2" y="connsiteY2"/>
              </a:cxn>
              <a:cxn ang="0">
                <a:pos x="connsiteX3" y="connsiteY3"/>
              </a:cxn>
            </a:cxnLst>
            <a:rect l="l" t="t" r="r" b="b"/>
            <a:pathLst>
              <a:path w="1463040" h="189891">
                <a:moveTo>
                  <a:pt x="0" y="189891"/>
                </a:moveTo>
                <a:lnTo>
                  <a:pt x="262188" y="0"/>
                </a:lnTo>
                <a:lnTo>
                  <a:pt x="1463040" y="189891"/>
                </a:lnTo>
                <a:lnTo>
                  <a:pt x="0" y="189891"/>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847E1A1A-0E63-42F6-A298-8F225C39D726}"/>
              </a:ext>
            </a:extLst>
          </p:cNvPr>
          <p:cNvSpPr/>
          <p:nvPr/>
        </p:nvSpPr>
        <p:spPr>
          <a:xfrm>
            <a:off x="2070842" y="2162112"/>
            <a:ext cx="6434061" cy="548640"/>
          </a:xfrm>
          <a:prstGeom prst="roundRect">
            <a:avLst>
              <a:gd name="adj" fmla="val 50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ea typeface="Calibri" panose="020F0502020204030204" pitchFamily="34" charset="0"/>
              </a:rPr>
              <a:t>2</a:t>
            </a:r>
            <a:r>
              <a:rPr lang="en-US" sz="2400" dirty="0">
                <a:solidFill>
                  <a:schemeClr val="tx1"/>
                </a:solidFill>
                <a:effectLst/>
                <a:latin typeface="Times New Roman" panose="02020603050405020304" pitchFamily="18" charset="0"/>
                <a:ea typeface="Calibri" panose="020F0502020204030204" pitchFamily="34" charset="0"/>
              </a:rPr>
              <a:t>.1.Cách </a:t>
            </a:r>
            <a:r>
              <a:rPr lang="en-US" sz="2400" dirty="0" err="1">
                <a:solidFill>
                  <a:schemeClr val="tx1"/>
                </a:solidFill>
                <a:effectLst/>
                <a:latin typeface="Times New Roman" panose="02020603050405020304" pitchFamily="18" charset="0"/>
                <a:ea typeface="Calibri" panose="020F0502020204030204" pitchFamily="34" charset="0"/>
              </a:rPr>
              <a:t>thức</a:t>
            </a:r>
            <a:r>
              <a:rPr lang="en-US" sz="2400" dirty="0">
                <a:solidFill>
                  <a:schemeClr val="tx1"/>
                </a:solidFill>
                <a:effectLst/>
                <a:latin typeface="Times New Roman" panose="02020603050405020304" pitchFamily="18" charset="0"/>
                <a:ea typeface="Calibri" panose="020F0502020204030204" pitchFamily="34" charset="0"/>
              </a:rPr>
              <a:t> </a:t>
            </a:r>
            <a:r>
              <a:rPr lang="en-US" sz="2400" dirty="0" err="1">
                <a:solidFill>
                  <a:schemeClr val="tx1"/>
                </a:solidFill>
                <a:effectLst/>
                <a:latin typeface="Times New Roman" panose="02020603050405020304" pitchFamily="18" charset="0"/>
                <a:ea typeface="Calibri" panose="020F0502020204030204" pitchFamily="34" charset="0"/>
              </a:rPr>
              <a:t>hoạt</a:t>
            </a:r>
            <a:r>
              <a:rPr lang="en-US" sz="2400" dirty="0">
                <a:solidFill>
                  <a:schemeClr val="tx1"/>
                </a:solidFill>
                <a:effectLst/>
                <a:latin typeface="Times New Roman" panose="02020603050405020304" pitchFamily="18" charset="0"/>
                <a:ea typeface="Calibri" panose="020F0502020204030204" pitchFamily="34" charset="0"/>
              </a:rPr>
              <a:t> </a:t>
            </a:r>
            <a:r>
              <a:rPr lang="en-US" sz="2400" dirty="0" err="1">
                <a:solidFill>
                  <a:schemeClr val="tx1"/>
                </a:solidFill>
                <a:effectLst/>
                <a:latin typeface="Times New Roman" panose="02020603050405020304" pitchFamily="18" charset="0"/>
                <a:ea typeface="Calibri" panose="020F0502020204030204" pitchFamily="34" charset="0"/>
              </a:rPr>
              <a:t>động</a:t>
            </a:r>
            <a:r>
              <a:rPr lang="en-US" sz="2400" dirty="0">
                <a:solidFill>
                  <a:schemeClr val="tx1"/>
                </a:solidFill>
                <a:effectLst/>
                <a:latin typeface="Times New Roman" panose="02020603050405020304" pitchFamily="18" charset="0"/>
                <a:ea typeface="Calibri" panose="020F0502020204030204" pitchFamily="34" charset="0"/>
              </a:rPr>
              <a:t> </a:t>
            </a:r>
            <a:r>
              <a:rPr lang="en-US" sz="2400" dirty="0" err="1">
                <a:solidFill>
                  <a:schemeClr val="tx1"/>
                </a:solidFill>
                <a:effectLst/>
                <a:latin typeface="Times New Roman" panose="02020603050405020304" pitchFamily="18" charset="0"/>
                <a:ea typeface="Calibri" panose="020F0502020204030204" pitchFamily="34" charset="0"/>
              </a:rPr>
              <a:t>của</a:t>
            </a:r>
            <a:r>
              <a:rPr lang="en-US" sz="2400" dirty="0">
                <a:solidFill>
                  <a:schemeClr val="tx1"/>
                </a:solidFill>
                <a:effectLst/>
                <a:latin typeface="Times New Roman" panose="02020603050405020304" pitchFamily="18" charset="0"/>
                <a:ea typeface="Calibri" panose="020F0502020204030204" pitchFamily="34" charset="0"/>
              </a:rPr>
              <a:t> </a:t>
            </a:r>
            <a:r>
              <a:rPr lang="en-US" sz="2400" dirty="0" err="1">
                <a:solidFill>
                  <a:schemeClr val="tx1"/>
                </a:solidFill>
                <a:effectLst/>
                <a:latin typeface="Times New Roman" panose="02020603050405020304" pitchFamily="18" charset="0"/>
                <a:ea typeface="Calibri" panose="020F0502020204030204" pitchFamily="34" charset="0"/>
              </a:rPr>
              <a:t>mạng</a:t>
            </a:r>
            <a:r>
              <a:rPr lang="en-US" sz="2400" dirty="0">
                <a:solidFill>
                  <a:schemeClr val="tx1"/>
                </a:solidFill>
                <a:effectLst/>
                <a:latin typeface="Times New Roman" panose="02020603050405020304" pitchFamily="18" charset="0"/>
                <a:ea typeface="Calibri" panose="020F0502020204030204" pitchFamily="34" charset="0"/>
              </a:rPr>
              <a:t> WPOD</a:t>
            </a:r>
            <a:endParaRPr lang="en-US" sz="2400" dirty="0">
              <a:solidFill>
                <a:schemeClr val="tx1"/>
              </a:solidFill>
            </a:endParaRPr>
          </a:p>
        </p:txBody>
      </p:sp>
      <p:pic>
        <p:nvPicPr>
          <p:cNvPr id="10" name="Graphic 9" descr="Lightbulb">
            <a:extLst>
              <a:ext uri="{FF2B5EF4-FFF2-40B4-BE49-F238E27FC236}">
                <a16:creationId xmlns:a16="http://schemas.microsoft.com/office/drawing/2014/main" id="{830A2679-A3F4-4541-842F-7A9CF7A55F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843" y="2253552"/>
            <a:ext cx="365760" cy="365760"/>
          </a:xfrm>
          <a:prstGeom prst="rect">
            <a:avLst/>
          </a:prstGeom>
        </p:spPr>
      </p:pic>
      <p:sp>
        <p:nvSpPr>
          <p:cNvPr id="11" name="Rectangle: Rounded Corners 10">
            <a:extLst>
              <a:ext uri="{FF2B5EF4-FFF2-40B4-BE49-F238E27FC236}">
                <a16:creationId xmlns:a16="http://schemas.microsoft.com/office/drawing/2014/main" id="{DEE134E5-AD86-49C8-A084-CC22ECA8EA9C}"/>
              </a:ext>
            </a:extLst>
          </p:cNvPr>
          <p:cNvSpPr/>
          <p:nvPr/>
        </p:nvSpPr>
        <p:spPr>
          <a:xfrm>
            <a:off x="2757134" y="3098630"/>
            <a:ext cx="5760720" cy="548640"/>
          </a:xfrm>
          <a:prstGeom prst="roundRect">
            <a:avLst>
              <a:gd name="adj" fmla="val 50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ea typeface="Calibri" panose="020F0502020204030204" pitchFamily="34" charset="0"/>
              </a:rPr>
              <a:t>2</a:t>
            </a:r>
            <a:r>
              <a:rPr lang="en-US" sz="2400" dirty="0">
                <a:solidFill>
                  <a:schemeClr val="tx1"/>
                </a:solidFill>
                <a:effectLst/>
                <a:latin typeface="Times New Roman" panose="02020603050405020304" pitchFamily="18" charset="0"/>
                <a:ea typeface="Calibri" panose="020F0502020204030204" pitchFamily="34" charset="0"/>
              </a:rPr>
              <a:t>.2.</a:t>
            </a:r>
            <a:r>
              <a:rPr lang="en-US" sz="2400" dirty="0">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Kiến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trúc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mạng</a:t>
            </a:r>
            <a:r>
              <a:rPr lang="en-US" sz="2400" dirty="0">
                <a:solidFill>
                  <a:schemeClr val="tx1"/>
                </a:solidFill>
                <a:latin typeface="Times New Roman" panose="02020603050405020304" pitchFamily="18" charset="0"/>
                <a:cs typeface="Times New Roman" panose="02020603050405020304" pitchFamily="18" charset="0"/>
              </a:rPr>
              <a:t> WPOD</a:t>
            </a:r>
            <a:endParaRPr lang="en-US" sz="2400" dirty="0">
              <a:solidFill>
                <a:schemeClr val="tx1"/>
              </a:solidFill>
            </a:endParaRPr>
          </a:p>
        </p:txBody>
      </p:sp>
      <p:pic>
        <p:nvPicPr>
          <p:cNvPr id="12" name="Graphic 11" descr="Lightbulb">
            <a:extLst>
              <a:ext uri="{FF2B5EF4-FFF2-40B4-BE49-F238E27FC236}">
                <a16:creationId xmlns:a16="http://schemas.microsoft.com/office/drawing/2014/main" id="{D95C0EEB-232C-48BE-A483-E545060C0F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39725" y="3211209"/>
            <a:ext cx="365760" cy="365760"/>
          </a:xfrm>
          <a:prstGeom prst="rect">
            <a:avLst/>
          </a:prstGeom>
        </p:spPr>
      </p:pic>
      <p:sp>
        <p:nvSpPr>
          <p:cNvPr id="13" name="Rectangle: Rounded Corners 12">
            <a:extLst>
              <a:ext uri="{FF2B5EF4-FFF2-40B4-BE49-F238E27FC236}">
                <a16:creationId xmlns:a16="http://schemas.microsoft.com/office/drawing/2014/main" id="{A4D85BC6-EA61-468E-9710-24F0AD25F003}"/>
              </a:ext>
            </a:extLst>
          </p:cNvPr>
          <p:cNvSpPr/>
          <p:nvPr/>
        </p:nvSpPr>
        <p:spPr>
          <a:xfrm>
            <a:off x="3454242" y="4035148"/>
            <a:ext cx="5760720" cy="548640"/>
          </a:xfrm>
          <a:prstGeom prst="roundRect">
            <a:avLst>
              <a:gd name="adj" fmla="val 50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ea typeface="Calibri" panose="020F0502020204030204" pitchFamily="34" charset="0"/>
              </a:rPr>
              <a:t>2</a:t>
            </a:r>
            <a:r>
              <a:rPr lang="en-US" sz="2400" dirty="0">
                <a:solidFill>
                  <a:schemeClr val="tx1"/>
                </a:solidFill>
                <a:effectLst/>
                <a:latin typeface="Times New Roman" panose="02020603050405020304" pitchFamily="18" charset="0"/>
                <a:ea typeface="Calibri" panose="020F0502020204030204" pitchFamily="34" charset="0"/>
              </a:rPr>
              <a:t>.3.</a:t>
            </a:r>
            <a:r>
              <a:rPr lang="en-US" sz="2400" dirty="0">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Hàm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mất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mát</a:t>
            </a:r>
            <a:endParaRPr lang="en-US" sz="2400" dirty="0">
              <a:solidFill>
                <a:schemeClr val="tx1"/>
              </a:solidFill>
            </a:endParaRPr>
          </a:p>
        </p:txBody>
      </p:sp>
      <p:pic>
        <p:nvPicPr>
          <p:cNvPr id="14" name="Graphic 13" descr="Lightbulb">
            <a:extLst>
              <a:ext uri="{FF2B5EF4-FFF2-40B4-BE49-F238E27FC236}">
                <a16:creationId xmlns:a16="http://schemas.microsoft.com/office/drawing/2014/main" id="{48D8A529-9467-4D77-999C-E80C1F1FDF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4242" y="4176672"/>
            <a:ext cx="365760" cy="365760"/>
          </a:xfrm>
          <a:prstGeom prst="rect">
            <a:avLst/>
          </a:prstGeom>
        </p:spPr>
      </p:pic>
    </p:spTree>
    <p:extLst>
      <p:ext uri="{BB962C8B-B14F-4D97-AF65-F5344CB8AC3E}">
        <p14:creationId xmlns:p14="http://schemas.microsoft.com/office/powerpoint/2010/main" val="38925405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AF5A7-A1F6-4813-99C2-0CD01F19DF00}"/>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WPOD</a:t>
            </a:r>
          </a:p>
        </p:txBody>
      </p:sp>
      <p:pic>
        <p:nvPicPr>
          <p:cNvPr id="13" name="Content Placeholder 12">
            <a:extLst>
              <a:ext uri="{FF2B5EF4-FFF2-40B4-BE49-F238E27FC236}">
                <a16:creationId xmlns:a16="http://schemas.microsoft.com/office/drawing/2014/main" id="{3D52BF9B-1E3A-42F1-B34F-F86B5A80453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7287" y="1978243"/>
            <a:ext cx="10058399" cy="2152323"/>
          </a:xfrm>
        </p:spPr>
      </p:pic>
      <p:sp>
        <p:nvSpPr>
          <p:cNvPr id="3" name="Content Placeholder 2">
            <a:extLst>
              <a:ext uri="{FF2B5EF4-FFF2-40B4-BE49-F238E27FC236}">
                <a16:creationId xmlns:a16="http://schemas.microsoft.com/office/drawing/2014/main" id="{7C3C797D-684F-43DF-A14E-BF3BAF2BDC44}"/>
              </a:ext>
            </a:extLst>
          </p:cNvPr>
          <p:cNvSpPr>
            <a:spLocks noGrp="1"/>
          </p:cNvSpPr>
          <p:nvPr>
            <p:ph sz="half" idx="2"/>
          </p:nvPr>
        </p:nvSpPr>
        <p:spPr>
          <a:xfrm>
            <a:off x="1380931" y="4329404"/>
            <a:ext cx="9774749" cy="1539690"/>
          </a:xfrm>
        </p:spPr>
        <p:txBody>
          <a:bodyPr>
            <a:normAutofit/>
          </a:bodyPr>
          <a:lstStyle/>
          <a:p>
            <a:r>
              <a:rPr lang="en-US" sz="2200" dirty="0">
                <a:solidFill>
                  <a:srgbClr val="292B2C"/>
                </a:solidFill>
                <a:latin typeface="Times New Roman" panose="02020603050405020304" pitchFamily="18" charset="0"/>
                <a:cs typeface="Times New Roman" panose="02020603050405020304" pitchFamily="18" charset="0"/>
              </a:rPr>
              <a:t>O</a:t>
            </a:r>
            <a:r>
              <a:rPr lang="en-US" sz="2200" b="0" i="0" dirty="0">
                <a:solidFill>
                  <a:srgbClr val="292B2C"/>
                </a:solidFill>
                <a:effectLst/>
                <a:latin typeface="Times New Roman" panose="02020603050405020304" pitchFamily="18" charset="0"/>
                <a:cs typeface="Times New Roman" panose="02020603050405020304" pitchFamily="18" charset="0"/>
              </a:rPr>
              <a:t>utput features map </a:t>
            </a:r>
            <a:r>
              <a:rPr lang="en-US" sz="2200" b="0" i="0" dirty="0" err="1">
                <a:solidFill>
                  <a:srgbClr val="292B2C"/>
                </a:solidFill>
                <a:effectLst/>
                <a:latin typeface="Times New Roman" panose="02020603050405020304" pitchFamily="18" charset="0"/>
                <a:cs typeface="Times New Roman" panose="02020603050405020304" pitchFamily="18" charset="0"/>
              </a:rPr>
              <a:t>gồm</a:t>
            </a:r>
            <a:r>
              <a:rPr lang="en-US" sz="2200" b="0" i="0" dirty="0">
                <a:solidFill>
                  <a:srgbClr val="292B2C"/>
                </a:solidFill>
                <a:effectLst/>
                <a:latin typeface="Times New Roman" panose="02020603050405020304" pitchFamily="18" charset="0"/>
                <a:cs typeface="Times New Roman" panose="02020603050405020304" pitchFamily="18" charset="0"/>
              </a:rPr>
              <a:t> 8 channels </a:t>
            </a:r>
            <a:r>
              <a:rPr lang="en-US" sz="2200" b="0" i="0" dirty="0" err="1">
                <a:solidFill>
                  <a:srgbClr val="292B2C"/>
                </a:solidFill>
                <a:effectLst/>
                <a:latin typeface="Times New Roman" panose="02020603050405020304" pitchFamily="18" charset="0"/>
                <a:cs typeface="Times New Roman" panose="02020603050405020304" pitchFamily="18" charset="0"/>
              </a:rPr>
              <a:t>trong</a:t>
            </a:r>
            <a:r>
              <a:rPr lang="en-US" sz="2200" b="0" i="0" dirty="0">
                <a:solidFill>
                  <a:srgbClr val="292B2C"/>
                </a:solidFill>
                <a:effectLst/>
                <a:latin typeface="Times New Roman" panose="02020603050405020304" pitchFamily="18" charset="0"/>
                <a:cs typeface="Times New Roman" panose="02020603050405020304" pitchFamily="18" charset="0"/>
              </a:rPr>
              <a:t> </a:t>
            </a:r>
            <a:r>
              <a:rPr lang="en-US" sz="2200" b="0" i="0" dirty="0" err="1">
                <a:solidFill>
                  <a:srgbClr val="292B2C"/>
                </a:solidFill>
                <a:effectLst/>
                <a:latin typeface="Times New Roman" panose="02020603050405020304" pitchFamily="18" charset="0"/>
                <a:cs typeface="Times New Roman" panose="02020603050405020304" pitchFamily="18" charset="0"/>
              </a:rPr>
              <a:t>đó</a:t>
            </a:r>
            <a:r>
              <a:rPr lang="en-US" sz="2200" b="0" i="0" dirty="0">
                <a:solidFill>
                  <a:srgbClr val="292B2C"/>
                </a:solidFill>
                <a:effectLst/>
                <a:latin typeface="Times New Roman" panose="02020603050405020304" pitchFamily="18" charset="0"/>
                <a:cs typeface="Times New Roman" panose="02020603050405020304" pitchFamily="18" charset="0"/>
              </a:rPr>
              <a:t> 2 channels </a:t>
            </a:r>
            <a:r>
              <a:rPr lang="en-US" sz="2200" b="0" i="0" dirty="0" err="1">
                <a:solidFill>
                  <a:srgbClr val="292B2C"/>
                </a:solidFill>
                <a:effectLst/>
                <a:latin typeface="Times New Roman" panose="02020603050405020304" pitchFamily="18" charset="0"/>
                <a:cs typeface="Times New Roman" panose="02020603050405020304" pitchFamily="18" charset="0"/>
              </a:rPr>
              <a:t>đầu</a:t>
            </a:r>
            <a:r>
              <a:rPr lang="en-US" sz="2200" b="0" i="0" dirty="0">
                <a:solidFill>
                  <a:srgbClr val="292B2C"/>
                </a:solidFill>
                <a:effectLst/>
                <a:latin typeface="Times New Roman" panose="02020603050405020304" pitchFamily="18" charset="0"/>
                <a:cs typeface="Times New Roman" panose="02020603050405020304" pitchFamily="18" charset="0"/>
              </a:rPr>
              <a:t> </a:t>
            </a:r>
            <a:r>
              <a:rPr lang="en-US" sz="2200" b="0" i="0" dirty="0" err="1">
                <a:solidFill>
                  <a:srgbClr val="292B2C"/>
                </a:solidFill>
                <a:effectLst/>
                <a:latin typeface="Times New Roman" panose="02020603050405020304" pitchFamily="18" charset="0"/>
                <a:cs typeface="Times New Roman" panose="02020603050405020304" pitchFamily="18" charset="0"/>
              </a:rPr>
              <a:t>tiên</a:t>
            </a:r>
            <a:r>
              <a:rPr lang="en-US" sz="2200" b="0" i="0" dirty="0">
                <a:solidFill>
                  <a:srgbClr val="292B2C"/>
                </a:solidFill>
                <a:effectLst/>
                <a:latin typeface="Times New Roman" panose="02020603050405020304" pitchFamily="18" charset="0"/>
                <a:cs typeface="Times New Roman" panose="02020603050405020304" pitchFamily="18" charset="0"/>
              </a:rPr>
              <a:t> </a:t>
            </a:r>
            <a:r>
              <a:rPr lang="en-US" sz="2200" b="0" i="0" dirty="0" err="1">
                <a:solidFill>
                  <a:srgbClr val="292B2C"/>
                </a:solidFill>
                <a:effectLst/>
                <a:latin typeface="Times New Roman" panose="02020603050405020304" pitchFamily="18" charset="0"/>
                <a:cs typeface="Times New Roman" panose="02020603050405020304" pitchFamily="18" charset="0"/>
              </a:rPr>
              <a:t>là</a:t>
            </a:r>
            <a:r>
              <a:rPr lang="en-US" sz="2200" b="0" i="0" dirty="0">
                <a:solidFill>
                  <a:srgbClr val="292B2C"/>
                </a:solidFill>
                <a:effectLst/>
                <a:latin typeface="Times New Roman" panose="02020603050405020304" pitchFamily="18" charset="0"/>
                <a:cs typeface="Times New Roman" panose="02020603050405020304" pitchFamily="18" charset="0"/>
              </a:rPr>
              <a:t> </a:t>
            </a:r>
            <a:r>
              <a:rPr lang="en-US" sz="2200" b="0" i="0" dirty="0" err="1">
                <a:solidFill>
                  <a:srgbClr val="292B2C"/>
                </a:solidFill>
                <a:effectLst/>
                <a:latin typeface="Times New Roman" panose="02020603050405020304" pitchFamily="18" charset="0"/>
                <a:cs typeface="Times New Roman" panose="02020603050405020304" pitchFamily="18" charset="0"/>
              </a:rPr>
              <a:t>xác</a:t>
            </a:r>
            <a:r>
              <a:rPr lang="en-US" sz="2200" b="0" i="0" dirty="0">
                <a:solidFill>
                  <a:srgbClr val="292B2C"/>
                </a:solidFill>
                <a:effectLst/>
                <a:latin typeface="Times New Roman" panose="02020603050405020304" pitchFamily="18" charset="0"/>
                <a:cs typeface="Times New Roman" panose="02020603050405020304" pitchFamily="18" charset="0"/>
              </a:rPr>
              <a:t> </a:t>
            </a:r>
            <a:r>
              <a:rPr lang="en-US" sz="2200" b="0" i="0" dirty="0" err="1">
                <a:solidFill>
                  <a:srgbClr val="292B2C"/>
                </a:solidFill>
                <a:effectLst/>
                <a:latin typeface="Times New Roman" panose="02020603050405020304" pitchFamily="18" charset="0"/>
                <a:cs typeface="Times New Roman" panose="02020603050405020304" pitchFamily="18" charset="0"/>
              </a:rPr>
              <a:t>suất</a:t>
            </a:r>
            <a:r>
              <a:rPr lang="en-US" sz="2200" b="0" i="0" dirty="0">
                <a:solidFill>
                  <a:srgbClr val="292B2C"/>
                </a:solidFill>
                <a:effectLst/>
                <a:latin typeface="Times New Roman" panose="02020603050405020304" pitchFamily="18" charset="0"/>
                <a:cs typeface="Times New Roman" panose="02020603050405020304" pitchFamily="18" charset="0"/>
              </a:rPr>
              <a:t> </a:t>
            </a:r>
            <a:r>
              <a:rPr lang="en-US" sz="2200" b="0" i="0" dirty="0" err="1">
                <a:solidFill>
                  <a:srgbClr val="292B2C"/>
                </a:solidFill>
                <a:effectLst/>
                <a:latin typeface="Times New Roman" panose="02020603050405020304" pitchFamily="18" charset="0"/>
                <a:cs typeface="Times New Roman" panose="02020603050405020304" pitchFamily="18" charset="0"/>
              </a:rPr>
              <a:t>có</a:t>
            </a:r>
            <a:r>
              <a:rPr lang="en-US" sz="2200" b="0" i="0" dirty="0">
                <a:solidFill>
                  <a:srgbClr val="292B2C"/>
                </a:solidFill>
                <a:effectLst/>
                <a:latin typeface="Times New Roman" panose="02020603050405020304" pitchFamily="18" charset="0"/>
                <a:cs typeface="Times New Roman" panose="02020603050405020304" pitchFamily="18" charset="0"/>
              </a:rPr>
              <a:t>/</a:t>
            </a:r>
            <a:r>
              <a:rPr lang="en-US" sz="2200" b="0" i="0" dirty="0" err="1">
                <a:solidFill>
                  <a:srgbClr val="292B2C"/>
                </a:solidFill>
                <a:effectLst/>
                <a:latin typeface="Times New Roman" panose="02020603050405020304" pitchFamily="18" charset="0"/>
                <a:cs typeface="Times New Roman" panose="02020603050405020304" pitchFamily="18" charset="0"/>
              </a:rPr>
              <a:t>không</a:t>
            </a:r>
            <a:r>
              <a:rPr lang="en-US" sz="2200" b="0" i="0" dirty="0">
                <a:solidFill>
                  <a:srgbClr val="292B2C"/>
                </a:solidFill>
                <a:effectLst/>
                <a:latin typeface="Times New Roman" panose="02020603050405020304" pitchFamily="18" charset="0"/>
                <a:cs typeface="Times New Roman" panose="02020603050405020304" pitchFamily="18" charset="0"/>
              </a:rPr>
              <a:t> </a:t>
            </a:r>
            <a:r>
              <a:rPr lang="en-US" sz="2200" b="0" i="0" dirty="0" err="1">
                <a:solidFill>
                  <a:srgbClr val="292B2C"/>
                </a:solidFill>
                <a:effectLst/>
                <a:latin typeface="Times New Roman" panose="02020603050405020304" pitchFamily="18" charset="0"/>
                <a:cs typeface="Times New Roman" panose="02020603050405020304" pitchFamily="18" charset="0"/>
              </a:rPr>
              <a:t>có</a:t>
            </a:r>
            <a:r>
              <a:rPr lang="en-US" sz="2200" b="0" i="0" dirty="0">
                <a:solidFill>
                  <a:srgbClr val="292B2C"/>
                </a:solidFill>
                <a:effectLst/>
                <a:latin typeface="Times New Roman" panose="02020603050405020304" pitchFamily="18" charset="0"/>
                <a:cs typeface="Times New Roman" panose="02020603050405020304" pitchFamily="18" charset="0"/>
              </a:rPr>
              <a:t> </a:t>
            </a:r>
            <a:r>
              <a:rPr lang="en-US" sz="2200" b="0" i="0" dirty="0" err="1">
                <a:solidFill>
                  <a:srgbClr val="292B2C"/>
                </a:solidFill>
                <a:effectLst/>
                <a:latin typeface="Times New Roman" panose="02020603050405020304" pitchFamily="18" charset="0"/>
                <a:cs typeface="Times New Roman" panose="02020603050405020304" pitchFamily="18" charset="0"/>
              </a:rPr>
              <a:t>biển</a:t>
            </a:r>
            <a:r>
              <a:rPr lang="en-US" sz="2200" b="0" i="0" dirty="0">
                <a:solidFill>
                  <a:srgbClr val="292B2C"/>
                </a:solidFill>
                <a:effectLst/>
                <a:latin typeface="Times New Roman" panose="02020603050405020304" pitchFamily="18" charset="0"/>
                <a:cs typeface="Times New Roman" panose="02020603050405020304" pitchFamily="18" charset="0"/>
              </a:rPr>
              <a:t> </a:t>
            </a:r>
            <a:r>
              <a:rPr lang="en-US" sz="2200" b="0" i="0" dirty="0" err="1">
                <a:solidFill>
                  <a:srgbClr val="292B2C"/>
                </a:solidFill>
                <a:effectLst/>
                <a:latin typeface="Times New Roman" panose="02020603050405020304" pitchFamily="18" charset="0"/>
                <a:cs typeface="Times New Roman" panose="02020603050405020304" pitchFamily="18" charset="0"/>
              </a:rPr>
              <a:t>số</a:t>
            </a:r>
            <a:r>
              <a:rPr lang="en-US" sz="2200" b="0" i="0" dirty="0">
                <a:solidFill>
                  <a:srgbClr val="292B2C"/>
                </a:solidFill>
                <a:effectLst/>
                <a:latin typeface="Times New Roman" panose="02020603050405020304" pitchFamily="18" charset="0"/>
                <a:cs typeface="Times New Roman" panose="02020603050405020304" pitchFamily="18" charset="0"/>
              </a:rPr>
              <a:t> </a:t>
            </a:r>
            <a:r>
              <a:rPr lang="en-US" sz="2200" b="0" i="0" dirty="0" err="1">
                <a:solidFill>
                  <a:srgbClr val="292B2C"/>
                </a:solidFill>
                <a:effectLst/>
                <a:latin typeface="Times New Roman" panose="02020603050405020304" pitchFamily="18" charset="0"/>
                <a:cs typeface="Times New Roman" panose="02020603050405020304" pitchFamily="18" charset="0"/>
              </a:rPr>
              <a:t>xe</a:t>
            </a:r>
            <a:endParaRPr lang="en-US" sz="2200" b="0" i="0" dirty="0">
              <a:solidFill>
                <a:srgbClr val="292B2C"/>
              </a:solidFill>
              <a:effectLst/>
              <a:latin typeface="Times New Roman" panose="02020603050405020304" pitchFamily="18" charset="0"/>
              <a:cs typeface="Times New Roman" panose="02020603050405020304" pitchFamily="18" charset="0"/>
            </a:endParaRPr>
          </a:p>
          <a:p>
            <a:r>
              <a:rPr lang="en-US" sz="2200" b="0" i="0" dirty="0">
                <a:solidFill>
                  <a:srgbClr val="292B2C"/>
                </a:solidFill>
                <a:effectLst/>
                <a:latin typeface="Times New Roman" panose="02020603050405020304" pitchFamily="18" charset="0"/>
                <a:cs typeface="Times New Roman" panose="02020603050405020304" pitchFamily="18" charset="0"/>
              </a:rPr>
              <a:t>6 channels </a:t>
            </a:r>
            <a:r>
              <a:rPr lang="en-US" sz="2200" b="0" i="0" dirty="0" err="1">
                <a:solidFill>
                  <a:srgbClr val="292B2C"/>
                </a:solidFill>
                <a:effectLst/>
                <a:latin typeface="Times New Roman" panose="02020603050405020304" pitchFamily="18" charset="0"/>
                <a:cs typeface="Times New Roman" panose="02020603050405020304" pitchFamily="18" charset="0"/>
              </a:rPr>
              <a:t>còn</a:t>
            </a:r>
            <a:r>
              <a:rPr lang="en-US" sz="2200" b="0" i="0" dirty="0">
                <a:solidFill>
                  <a:srgbClr val="292B2C"/>
                </a:solidFill>
                <a:effectLst/>
                <a:latin typeface="Times New Roman" panose="02020603050405020304" pitchFamily="18" charset="0"/>
                <a:cs typeface="Times New Roman" panose="02020603050405020304" pitchFamily="18" charset="0"/>
              </a:rPr>
              <a:t> </a:t>
            </a:r>
            <a:r>
              <a:rPr lang="en-US" sz="2200" b="0" i="0" dirty="0" err="1">
                <a:solidFill>
                  <a:srgbClr val="292B2C"/>
                </a:solidFill>
                <a:effectLst/>
                <a:latin typeface="Times New Roman" panose="02020603050405020304" pitchFamily="18" charset="0"/>
                <a:cs typeface="Times New Roman" panose="02020603050405020304" pitchFamily="18" charset="0"/>
              </a:rPr>
              <a:t>lại</a:t>
            </a:r>
            <a:r>
              <a:rPr lang="en-US" sz="2200" b="0" i="0" dirty="0">
                <a:solidFill>
                  <a:srgbClr val="292B2C"/>
                </a:solidFill>
                <a:effectLst/>
                <a:latin typeface="Times New Roman" panose="02020603050405020304" pitchFamily="18" charset="0"/>
                <a:cs typeface="Times New Roman" panose="02020603050405020304" pitchFamily="18" charset="0"/>
              </a:rPr>
              <a:t> </a:t>
            </a:r>
            <a:r>
              <a:rPr lang="en-US" sz="2200" b="0" i="0" dirty="0" err="1">
                <a:solidFill>
                  <a:srgbClr val="292B2C"/>
                </a:solidFill>
                <a:effectLst/>
                <a:latin typeface="Times New Roman" panose="02020603050405020304" pitchFamily="18" charset="0"/>
                <a:cs typeface="Times New Roman" panose="02020603050405020304" pitchFamily="18" charset="0"/>
              </a:rPr>
              <a:t>là</a:t>
            </a:r>
            <a:r>
              <a:rPr lang="en-US" sz="2200" b="0" i="0" dirty="0">
                <a:solidFill>
                  <a:srgbClr val="292B2C"/>
                </a:solidFill>
                <a:effectLst/>
                <a:latin typeface="Times New Roman" panose="02020603050405020304" pitchFamily="18" charset="0"/>
                <a:cs typeface="Times New Roman" panose="02020603050405020304" pitchFamily="18" charset="0"/>
              </a:rPr>
              <a:t> </a:t>
            </a:r>
            <a:r>
              <a:rPr lang="en-US" sz="2200" b="0" i="0" dirty="0" err="1">
                <a:solidFill>
                  <a:srgbClr val="292B2C"/>
                </a:solidFill>
                <a:effectLst/>
                <a:latin typeface="Times New Roman" panose="02020603050405020304" pitchFamily="18" charset="0"/>
                <a:cs typeface="Times New Roman" panose="02020603050405020304" pitchFamily="18" charset="0"/>
              </a:rPr>
              <a:t>những</a:t>
            </a:r>
            <a:r>
              <a:rPr lang="en-US" sz="2200" b="0" i="0" dirty="0">
                <a:solidFill>
                  <a:srgbClr val="292B2C"/>
                </a:solidFill>
                <a:effectLst/>
                <a:latin typeface="Times New Roman" panose="02020603050405020304" pitchFamily="18" charset="0"/>
                <a:cs typeface="Times New Roman" panose="02020603050405020304" pitchFamily="18" charset="0"/>
              </a:rPr>
              <a:t> </a:t>
            </a:r>
            <a:r>
              <a:rPr lang="en-US" sz="2200" b="0" i="0" dirty="0" err="1">
                <a:solidFill>
                  <a:srgbClr val="292B2C"/>
                </a:solidFill>
                <a:effectLst/>
                <a:latin typeface="Times New Roman" panose="02020603050405020304" pitchFamily="18" charset="0"/>
                <a:cs typeface="Times New Roman" panose="02020603050405020304" pitchFamily="18" charset="0"/>
              </a:rPr>
              <a:t>thông</a:t>
            </a:r>
            <a:r>
              <a:rPr lang="en-US" sz="2200" b="0" i="0" dirty="0">
                <a:solidFill>
                  <a:srgbClr val="292B2C"/>
                </a:solidFill>
                <a:effectLst/>
                <a:latin typeface="Times New Roman" panose="02020603050405020304" pitchFamily="18" charset="0"/>
                <a:cs typeface="Times New Roman" panose="02020603050405020304" pitchFamily="18" charset="0"/>
              </a:rPr>
              <a:t> </a:t>
            </a:r>
            <a:r>
              <a:rPr lang="en-US" sz="2200" b="0" i="0" dirty="0" err="1">
                <a:solidFill>
                  <a:srgbClr val="292B2C"/>
                </a:solidFill>
                <a:effectLst/>
                <a:latin typeface="Times New Roman" panose="02020603050405020304" pitchFamily="18" charset="0"/>
                <a:cs typeface="Times New Roman" panose="02020603050405020304" pitchFamily="18" charset="0"/>
              </a:rPr>
              <a:t>số</a:t>
            </a:r>
            <a:r>
              <a:rPr lang="en-US" sz="2200" b="0" i="0" dirty="0">
                <a:solidFill>
                  <a:srgbClr val="292B2C"/>
                </a:solidFill>
                <a:effectLst/>
                <a:latin typeface="Times New Roman" panose="02020603050405020304" pitchFamily="18" charset="0"/>
                <a:cs typeface="Times New Roman" panose="02020603050405020304" pitchFamily="18" charset="0"/>
              </a:rPr>
              <a:t> </a:t>
            </a:r>
            <a:r>
              <a:rPr lang="en-US" sz="2200" b="0" i="0" dirty="0" err="1">
                <a:solidFill>
                  <a:srgbClr val="292B2C"/>
                </a:solidFill>
                <a:effectLst/>
                <a:latin typeface="Times New Roman" panose="02020603050405020304" pitchFamily="18" charset="0"/>
                <a:cs typeface="Times New Roman" panose="02020603050405020304" pitchFamily="18" charset="0"/>
              </a:rPr>
              <a:t>để</a:t>
            </a:r>
            <a:r>
              <a:rPr lang="en-US" sz="2200" b="0" i="0" dirty="0">
                <a:solidFill>
                  <a:srgbClr val="292B2C"/>
                </a:solidFill>
                <a:effectLst/>
                <a:latin typeface="Times New Roman" panose="02020603050405020304" pitchFamily="18" charset="0"/>
                <a:cs typeface="Times New Roman" panose="02020603050405020304" pitchFamily="18" charset="0"/>
              </a:rPr>
              <a:t> </a:t>
            </a:r>
            <a:r>
              <a:rPr lang="en-US" sz="2200" b="0" i="0" dirty="0" err="1">
                <a:solidFill>
                  <a:srgbClr val="292B2C"/>
                </a:solidFill>
                <a:effectLst/>
                <a:latin typeface="Times New Roman" panose="02020603050405020304" pitchFamily="18" charset="0"/>
                <a:cs typeface="Times New Roman" panose="02020603050405020304" pitchFamily="18" charset="0"/>
              </a:rPr>
              <a:t>tính</a:t>
            </a:r>
            <a:r>
              <a:rPr lang="en-US" sz="2200" b="0" i="0" dirty="0">
                <a:solidFill>
                  <a:srgbClr val="292B2C"/>
                </a:solidFill>
                <a:effectLst/>
                <a:latin typeface="Times New Roman" panose="02020603050405020304" pitchFamily="18" charset="0"/>
                <a:cs typeface="Times New Roman" panose="02020603050405020304" pitchFamily="18" charset="0"/>
              </a:rPr>
              <a:t> </a:t>
            </a:r>
            <a:r>
              <a:rPr lang="en-US" sz="2200" b="0" i="0" dirty="0" err="1">
                <a:solidFill>
                  <a:srgbClr val="292B2C"/>
                </a:solidFill>
                <a:effectLst/>
                <a:latin typeface="Times New Roman" panose="02020603050405020304" pitchFamily="18" charset="0"/>
                <a:cs typeface="Times New Roman" panose="02020603050405020304" pitchFamily="18" charset="0"/>
              </a:rPr>
              <a:t>toán</a:t>
            </a:r>
            <a:r>
              <a:rPr lang="en-US" sz="2200" b="0" i="0" dirty="0">
                <a:solidFill>
                  <a:srgbClr val="292B2C"/>
                </a:solidFill>
                <a:effectLst/>
                <a:latin typeface="Times New Roman" panose="02020603050405020304" pitchFamily="18" charset="0"/>
                <a:cs typeface="Times New Roman" panose="02020603050405020304" pitchFamily="18" charset="0"/>
              </a:rPr>
              <a:t> ma </a:t>
            </a:r>
            <a:r>
              <a:rPr lang="en-US" sz="2200" b="0" i="0" dirty="0" err="1">
                <a:solidFill>
                  <a:srgbClr val="292B2C"/>
                </a:solidFill>
                <a:effectLst/>
                <a:latin typeface="Times New Roman" panose="02020603050405020304" pitchFamily="18" charset="0"/>
                <a:cs typeface="Times New Roman" panose="02020603050405020304" pitchFamily="18" charset="0"/>
              </a:rPr>
              <a:t>trận</a:t>
            </a:r>
            <a:r>
              <a:rPr lang="en-US" sz="2200" b="0" i="0" dirty="0">
                <a:solidFill>
                  <a:srgbClr val="292B2C"/>
                </a:solidFill>
                <a:effectLst/>
                <a:latin typeface="Times New Roman" panose="02020603050405020304" pitchFamily="18" charset="0"/>
                <a:cs typeface="Times New Roman" panose="02020603050405020304" pitchFamily="18" charset="0"/>
              </a:rPr>
              <a:t> transform </a:t>
            </a:r>
            <a:endParaRPr lang="en-US" sz="2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E5DC2AB-1D58-4012-9A52-5A7EF80491D1}"/>
              </a:ext>
            </a:extLst>
          </p:cNvPr>
          <p:cNvSpPr/>
          <p:nvPr/>
        </p:nvSpPr>
        <p:spPr>
          <a:xfrm>
            <a:off x="953729" y="1386348"/>
            <a:ext cx="11149781" cy="108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54E555B-2031-4C5F-BED9-C965EC01681C}"/>
              </a:ext>
            </a:extLst>
          </p:cNvPr>
          <p:cNvSpPr/>
          <p:nvPr/>
        </p:nvSpPr>
        <p:spPr>
          <a:xfrm>
            <a:off x="-9831" y="1386348"/>
            <a:ext cx="857862" cy="1081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69B1C14-B5DF-4FA7-8AC4-7B40E53994F9}"/>
              </a:ext>
            </a:extLst>
          </p:cNvPr>
          <p:cNvSpPr txBox="1"/>
          <p:nvPr/>
        </p:nvSpPr>
        <p:spPr>
          <a:xfrm>
            <a:off x="0" y="646403"/>
            <a:ext cx="953729"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2.1</a:t>
            </a:r>
          </a:p>
        </p:txBody>
      </p:sp>
    </p:spTree>
    <p:extLst>
      <p:ext uri="{BB962C8B-B14F-4D97-AF65-F5344CB8AC3E}">
        <p14:creationId xmlns:p14="http://schemas.microsoft.com/office/powerpoint/2010/main" val="29424946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AA4E-733E-456B-A909-31457658807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WPOD</a:t>
            </a:r>
          </a:p>
        </p:txBody>
      </p:sp>
      <p:pic>
        <p:nvPicPr>
          <p:cNvPr id="9" name="Content Placeholder 8">
            <a:extLst>
              <a:ext uri="{FF2B5EF4-FFF2-40B4-BE49-F238E27FC236}">
                <a16:creationId xmlns:a16="http://schemas.microsoft.com/office/drawing/2014/main" id="{1C5A488C-022F-4109-9E54-880B4FF418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32690" y="1784137"/>
            <a:ext cx="6842234" cy="4278959"/>
          </a:xfrm>
        </p:spPr>
      </p:pic>
      <p:sp>
        <p:nvSpPr>
          <p:cNvPr id="4" name="Rectangle 3">
            <a:extLst>
              <a:ext uri="{FF2B5EF4-FFF2-40B4-BE49-F238E27FC236}">
                <a16:creationId xmlns:a16="http://schemas.microsoft.com/office/drawing/2014/main" id="{09C76E9F-5B82-415F-AF14-371B974FBF1B}"/>
              </a:ext>
            </a:extLst>
          </p:cNvPr>
          <p:cNvSpPr/>
          <p:nvPr/>
        </p:nvSpPr>
        <p:spPr>
          <a:xfrm>
            <a:off x="963560" y="1323505"/>
            <a:ext cx="11149781" cy="108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053662-ADB2-4B51-9253-F5B836B75286}"/>
              </a:ext>
            </a:extLst>
          </p:cNvPr>
          <p:cNvSpPr/>
          <p:nvPr/>
        </p:nvSpPr>
        <p:spPr>
          <a:xfrm>
            <a:off x="0" y="1323505"/>
            <a:ext cx="848032" cy="1081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85C9C9A-5BF8-4BD9-8F90-EFACD9DFDB63}"/>
              </a:ext>
            </a:extLst>
          </p:cNvPr>
          <p:cNvSpPr txBox="1"/>
          <p:nvPr/>
        </p:nvSpPr>
        <p:spPr>
          <a:xfrm>
            <a:off x="0" y="626739"/>
            <a:ext cx="953729"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2.2</a:t>
            </a:r>
          </a:p>
        </p:txBody>
      </p:sp>
    </p:spTree>
    <p:extLst>
      <p:ext uri="{BB962C8B-B14F-4D97-AF65-F5344CB8AC3E}">
        <p14:creationId xmlns:p14="http://schemas.microsoft.com/office/powerpoint/2010/main" val="182822341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D79E-3707-46F0-851F-F3AD3ABA61C6}"/>
              </a:ext>
            </a:extLst>
          </p:cNvPr>
          <p:cNvSpPr>
            <a:spLocks noGrp="1"/>
          </p:cNvSpPr>
          <p:nvPr>
            <p:ph type="title"/>
          </p:nvPr>
        </p:nvSpPr>
        <p:spPr>
          <a:xfrm>
            <a:off x="838200" y="365125"/>
            <a:ext cx="10515600" cy="949325"/>
          </a:xfrm>
        </p:spPr>
        <p:txBody>
          <a:bodyPr/>
          <a:lstStyle/>
          <a:p>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66E907D-648D-4248-9F3D-375D0CFA36DF}"/>
                  </a:ext>
                </a:extLst>
              </p:cNvPr>
              <p:cNvSpPr>
                <a:spLocks noGrp="1"/>
              </p:cNvSpPr>
              <p:nvPr>
                <p:ph idx="1"/>
              </p:nvPr>
            </p:nvSpPr>
            <p:spPr>
              <a:xfrm>
                <a:off x="261938" y="1583360"/>
                <a:ext cx="11668124" cy="2560255"/>
              </a:xfrm>
            </p:spPr>
            <p:txBody>
              <a:bodyPr>
                <a:normAutofit/>
              </a:bodyPr>
              <a:lstStyle/>
              <a:p>
                <a:pPr>
                  <a:lnSpc>
                    <a:spcPct val="150000"/>
                  </a:lnSpc>
                </a:pPr>
                <a:r>
                  <a:rPr lang="en-US" sz="2200" dirty="0">
                    <a:latin typeface="Times New Roman" panose="02020603050405020304" pitchFamily="18" charset="0"/>
                    <a:cs typeface="Times New Roman" panose="02020603050405020304" pitchFamily="18" charset="0"/>
                  </a:rPr>
                  <a:t>Xây </a:t>
                </a:r>
                <a:r>
                  <a:rPr lang="en-US" sz="2200" dirty="0" err="1">
                    <a:latin typeface="Times New Roman" panose="02020603050405020304" pitchFamily="18" charset="0"/>
                    <a:cs typeface="Times New Roman" panose="02020603050405020304" pitchFamily="18" charset="0"/>
                  </a:rPr>
                  <a:t>dựng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phép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đổi</a:t>
                </a:r>
                <a:r>
                  <a:rPr lang="en-US" sz="2200" dirty="0">
                    <a:latin typeface="Times New Roman" panose="02020603050405020304" pitchFamily="18" charset="0"/>
                    <a:cs typeface="Times New Roman" panose="02020603050405020304" pitchFamily="18" charset="0"/>
                  </a:rPr>
                  <a:t> Affine:</a:t>
                </a:r>
                <a:r>
                  <a:rPr lang="en-US" sz="2200" dirty="0">
                    <a:effectLst/>
                    <a:ea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𝑚𝑛</m:t>
                        </m:r>
                      </m:sub>
                    </m:sSub>
                    <m:d>
                      <m:d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𝑞</m:t>
                        </m:r>
                      </m:e>
                    </m:d>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mPr>
                          <m:mr>
                            <m:e>
                              <m:r>
                                <m:rPr>
                                  <m:sty m:val="p"/>
                                </m:rPr>
                                <a:rPr lang="en-US" sz="2200">
                                  <a:effectLst/>
                                  <a:latin typeface="Cambria Math" panose="02040503050406030204" pitchFamily="18" charset="0"/>
                                  <a:ea typeface="Times New Roman" panose="02020603050405020304" pitchFamily="18" charset="0"/>
                                  <a:cs typeface="Times New Roman" panose="02020603050405020304" pitchFamily="18" charset="0"/>
                                </a:rPr>
                                <m:t>max</m:t>
                              </m:r>
                              <m:r>
                                <a:rPr lang="en-US" sz="22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 0)</m:t>
                              </m:r>
                            </m:e>
                            <m:e>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4</m:t>
                                  </m:r>
                                </m:sub>
                              </m:sSub>
                            </m:e>
                          </m:mr>
                          <m:mr>
                            <m:e>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5</m:t>
                                  </m:r>
                                </m:sub>
                              </m:sSub>
                            </m:e>
                            <m:e>
                              <m:r>
                                <m:rPr>
                                  <m:sty m:val="p"/>
                                </m:rPr>
                                <a:rPr lang="en-US" sz="2200">
                                  <a:effectLst/>
                                  <a:latin typeface="Cambria Math" panose="02040503050406030204" pitchFamily="18" charset="0"/>
                                  <a:ea typeface="Times New Roman" panose="02020603050405020304" pitchFamily="18" charset="0"/>
                                  <a:cs typeface="Times New Roman" panose="02020603050405020304" pitchFamily="18" charset="0"/>
                                </a:rPr>
                                <m:t>max</m:t>
                              </m:r>
                              <m:r>
                                <a:rPr lang="en-US" sz="22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smtClean="0">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 0)</m:t>
                              </m:r>
                            </m:e>
                          </m:mr>
                        </m:m>
                      </m:e>
                    </m:d>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𝑞</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
                                  <m:mcJc m:val="center"/>
                                </m:mcPr>
                              </m:mc>
                            </m:mcs>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mPr>
                          <m:mr>
                            <m:e>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7</m:t>
                                  </m:r>
                                </m:sub>
                              </m:sSub>
                            </m:e>
                          </m:mr>
                          <m:mr>
                            <m:e>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8</m:t>
                                  </m:r>
                                </m:sub>
                              </m:sSub>
                            </m:e>
                          </m:mr>
                        </m:m>
                      </m:e>
                    </m:d>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Times New Roman" panose="02020603050405020304" pitchFamily="18" charset="0"/>
                  </a:rPr>
                  <a:t>C</a:t>
                </a:r>
                <a:r>
                  <a:rPr lang="en-US" sz="2200" dirty="0" err="1">
                    <a:effectLst/>
                    <a:latin typeface="Times New Roman" panose="02020603050405020304" pitchFamily="18" charset="0"/>
                    <a:ea typeface="Times New Roman" panose="02020603050405020304" pitchFamily="18" charset="0"/>
                  </a:rPr>
                  <a:t>ác</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điểm</a:t>
                </a:r>
                <a:r>
                  <a:rPr lang="en-US" sz="22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 </m:t>
                        </m:r>
                      </m:sub>
                    </m:sSub>
                  </m:oMath>
                </a14:m>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được</a:t>
                </a:r>
                <a:r>
                  <a:rPr lang="en-US" sz="2200" dirty="0">
                    <a:effectLst/>
                    <a:latin typeface="Times New Roman" panose="02020603050405020304" pitchFamily="18" charset="0"/>
                    <a:ea typeface="Times New Roman" panose="02020603050405020304" pitchFamily="18" charset="0"/>
                  </a:rPr>
                  <a:t> chia </a:t>
                </a:r>
                <a:r>
                  <a:rPr lang="en-US" sz="2200" dirty="0" err="1">
                    <a:effectLst/>
                    <a:latin typeface="Times New Roman" panose="02020603050405020304" pitchFamily="18" charset="0"/>
                    <a:ea typeface="Times New Roman" panose="02020603050405020304" pitchFamily="18" charset="0"/>
                  </a:rPr>
                  <a:t>lại</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tỷ</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lệ</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lại</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bằng</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nghịch</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đảo</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của</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bước</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sóng</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và</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căn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giữa</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lại</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theo</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từng</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điểm</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m,n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trong</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bản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đồ</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đặc</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trưng</a:t>
                </a:r>
                <a:r>
                  <a:rPr lang="en-US" sz="2200" dirty="0">
                    <a:effectLst/>
                    <a:latin typeface="Times New Roman" panose="02020603050405020304" pitchFamily="18" charset="0"/>
                    <a:ea typeface="Times New Roman" panose="02020603050405020304" pitchFamily="18" charset="0"/>
                  </a:rPr>
                  <a:t>:</a:t>
                </a:r>
                <a:r>
                  <a:rPr lang="en-US" sz="2200" dirty="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latin typeface="Cambria Math" panose="02040503050406030204" pitchFamily="18" charset="0"/>
                            <a:ea typeface="Times New Roman" panose="02020603050405020304" pitchFamily="18" charset="0"/>
                            <a:cs typeface="Times New Roman" panose="02020603050405020304" pitchFamily="18" charset="0"/>
                          </a:rPr>
                          <m:t>𝐴</m:t>
                        </m:r>
                      </m:e>
                      <m:sub>
                        <m:r>
                          <a:rPr lang="en-US" sz="2200" i="1">
                            <a:latin typeface="Cambria Math" panose="02040503050406030204" pitchFamily="18" charset="0"/>
                            <a:ea typeface="Times New Roman" panose="02020603050405020304" pitchFamily="18" charset="0"/>
                            <a:cs typeface="Times New Roman" panose="02020603050405020304" pitchFamily="18" charset="0"/>
                          </a:rPr>
                          <m:t>𝑚𝑛</m:t>
                        </m:r>
                      </m:sub>
                    </m:sSub>
                    <m:d>
                      <m:d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2200" i="1">
                            <a:latin typeface="Cambria Math" panose="02040503050406030204" pitchFamily="18" charset="0"/>
                            <a:ea typeface="Times New Roman" panose="02020603050405020304" pitchFamily="18" charset="0"/>
                            <a:cs typeface="Times New Roman" panose="02020603050405020304" pitchFamily="18" charset="0"/>
                          </a:rPr>
                          <m:t>𝑝</m:t>
                        </m:r>
                      </m:e>
                    </m:d>
                    <m:r>
                      <a:rPr lang="en-US" sz="2200" i="1">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200" i="1">
                            <a:latin typeface="Cambria Math" panose="02040503050406030204" pitchFamily="18" charset="0"/>
                            <a:ea typeface="Times New Roman" panose="02020603050405020304" pitchFamily="18" charset="0"/>
                            <a:cs typeface="Times New Roman" panose="02020603050405020304" pitchFamily="18" charset="0"/>
                          </a:rPr>
                          <m:t>1</m:t>
                        </m:r>
                      </m:num>
                      <m:den>
                        <m:r>
                          <a:rPr lang="en-US" sz="2200" i="1">
                            <a:latin typeface="Cambria Math" panose="02040503050406030204" pitchFamily="18" charset="0"/>
                            <a:ea typeface="Times New Roman" panose="02020603050405020304" pitchFamily="18" charset="0"/>
                            <a:cs typeface="Times New Roman" panose="02020603050405020304" pitchFamily="18" charset="0"/>
                          </a:rPr>
                          <m:t>𝛼</m:t>
                        </m:r>
                      </m:den>
                    </m:f>
                    <m:d>
                      <m:d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200" i="1">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latin typeface="Cambria Math" panose="02040503050406030204" pitchFamily="18" charset="0"/>
                                    <a:ea typeface="Times New Roman" panose="02020603050405020304" pitchFamily="18" charset="0"/>
                                    <a:cs typeface="Times New Roman" panose="02020603050405020304" pitchFamily="18" charset="0"/>
                                  </a:rPr>
                                  <m:t>𝑁</m:t>
                                </m:r>
                              </m:e>
                              <m:sub>
                                <m:r>
                                  <a:rPr lang="en-US" sz="2200" i="1">
                                    <a:latin typeface="Cambria Math" panose="02040503050406030204" pitchFamily="18" charset="0"/>
                                    <a:ea typeface="Times New Roman" panose="02020603050405020304" pitchFamily="18" charset="0"/>
                                    <a:cs typeface="Times New Roman" panose="02020603050405020304" pitchFamily="18" charset="0"/>
                                  </a:rPr>
                                  <m:t>𝑠</m:t>
                                </m:r>
                              </m:sub>
                            </m:sSub>
                          </m:den>
                        </m:f>
                        <m:r>
                          <a:rPr lang="en-US" sz="2200" i="1">
                            <a:latin typeface="Cambria Math" panose="02040503050406030204" pitchFamily="18" charset="0"/>
                            <a:ea typeface="Times New Roman" panose="02020603050405020304" pitchFamily="18" charset="0"/>
                            <a:cs typeface="Times New Roman" panose="02020603050405020304" pitchFamily="18" charset="0"/>
                          </a:rPr>
                          <m:t>𝑝</m:t>
                        </m:r>
                        <m:r>
                          <a:rPr lang="en-US" sz="2200" i="1">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
                                      <m:mcJc m:val="center"/>
                                    </m:mcPr>
                                  </m:mc>
                                </m:mcs>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200" i="1">
                                      <a:latin typeface="Cambria Math" panose="02040503050406030204" pitchFamily="18" charset="0"/>
                                      <a:ea typeface="Times New Roman" panose="02020603050405020304" pitchFamily="18" charset="0"/>
                                      <a:cs typeface="Times New Roman" panose="02020603050405020304" pitchFamily="18" charset="0"/>
                                    </a:rPr>
                                    <m:t>𝑛</m:t>
                                  </m:r>
                                </m:e>
                              </m:mr>
                              <m:mr>
                                <m:e>
                                  <m:r>
                                    <a:rPr lang="en-US" sz="2200" i="1">
                                      <a:latin typeface="Cambria Math" panose="02040503050406030204" pitchFamily="18" charset="0"/>
                                      <a:ea typeface="Times New Roman" panose="02020603050405020304" pitchFamily="18" charset="0"/>
                                      <a:cs typeface="Times New Roman" panose="02020603050405020304" pitchFamily="18" charset="0"/>
                                    </a:rPr>
                                    <m:t>𝑚</m:t>
                                  </m:r>
                                </m:e>
                              </m:mr>
                            </m:m>
                          </m:e>
                        </m:d>
                      </m:e>
                    </m:d>
                  </m:oMath>
                </a14:m>
                <a:endParaRPr lang="en-US" sz="2200" dirty="0">
                  <a:effectLst/>
                  <a:latin typeface="Times New Roman" panose="02020603050405020304" pitchFamily="18" charset="0"/>
                  <a:ea typeface="Times New Roman" panose="02020603050405020304" pitchFamily="18" charset="0"/>
                </a:endParaRPr>
              </a:p>
              <a:p>
                <a:pPr>
                  <a:lnSpc>
                    <a:spcPct val="150000"/>
                  </a:lnSpc>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266E907D-648D-4248-9F3D-375D0CFA36DF}"/>
                  </a:ext>
                </a:extLst>
              </p:cNvPr>
              <p:cNvSpPr>
                <a:spLocks noGrp="1" noRot="1" noChangeAspect="1" noMove="1" noResize="1" noEditPoints="1" noAdjustHandles="1" noChangeArrowheads="1" noChangeShapeType="1" noTextEdit="1"/>
              </p:cNvSpPr>
              <p:nvPr>
                <p:ph idx="1"/>
              </p:nvPr>
            </p:nvSpPr>
            <p:spPr>
              <a:xfrm>
                <a:off x="261938" y="1583360"/>
                <a:ext cx="11668124" cy="2560255"/>
              </a:xfrm>
              <a:blipFill>
                <a:blip r:embed="rId3"/>
                <a:stretch>
                  <a:fillRect l="-62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E16A7DAD-1A07-4C79-89E7-D1684591D9BD}"/>
              </a:ext>
            </a:extLst>
          </p:cNvPr>
          <p:cNvSpPr/>
          <p:nvPr/>
        </p:nvSpPr>
        <p:spPr>
          <a:xfrm>
            <a:off x="963560" y="1180331"/>
            <a:ext cx="11149781" cy="108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1300F26-1C4D-4AEE-BCCF-A4665DA62F44}"/>
              </a:ext>
            </a:extLst>
          </p:cNvPr>
          <p:cNvSpPr/>
          <p:nvPr/>
        </p:nvSpPr>
        <p:spPr>
          <a:xfrm>
            <a:off x="0" y="1180331"/>
            <a:ext cx="848032" cy="1081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B063AE6-8806-4642-AFF2-DCE69D8D4C0E}"/>
              </a:ext>
            </a:extLst>
          </p:cNvPr>
          <p:cNvSpPr txBox="1"/>
          <p:nvPr/>
        </p:nvSpPr>
        <p:spPr>
          <a:xfrm>
            <a:off x="-46087" y="455359"/>
            <a:ext cx="953729"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2.3</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BF807A8-0B19-4E82-BC9C-8C748A0848A7}"/>
                  </a:ext>
                </a:extLst>
              </p:cNvPr>
              <p:cNvSpPr txBox="1"/>
              <p:nvPr/>
            </p:nvSpPr>
            <p:spPr>
              <a:xfrm>
                <a:off x="261938" y="2464384"/>
                <a:ext cx="11466786" cy="281025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H</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àm</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mất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mát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lỗi</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giữa</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phiên</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bản</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cong</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vênh</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vuông</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chuẩn</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chú</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thích</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chuẩn</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biển</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𝑎𝑓𝑓𝑖𝑛𝑒</m:t>
                        </m:r>
                      </m:sub>
                    </m:sSub>
                    <m:d>
                      <m:d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4</m:t>
                        </m:r>
                      </m:sup>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𝑚𝑛</m:t>
                                </m:r>
                              </m:sub>
                            </m:sSub>
                            <m:d>
                              <m:d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𝑚𝑛</m:t>
                                </m:r>
                              </m:sub>
                            </m:sSub>
                            <m:d>
                              <m:d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d>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e>
                    </m:nary>
                  </m:oMath>
                </a14:m>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a:t>
                </a:r>
              </a:p>
              <a:p>
                <a:pPr marL="342900" indent="-342900">
                  <a:lnSpc>
                    <a:spcPct val="150000"/>
                  </a:lnSpc>
                  <a:buFont typeface="Arial" panose="020B0604020202020204" pitchFamily="34" charset="0"/>
                  <a:buChar char="•"/>
                </a:pP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thứ</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hai</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mất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mát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tượng</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ô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m,n</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𝑝𝑟𝑜𝑏𝑠</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𝑙𝑜𝑔𝑙𝑜𝑠𝑠</m:t>
                    </m:r>
                    <m:d>
                      <m:d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𝐼𝐼</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𝑜𝑏𝑗</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𝑙𝑜𝑔𝑙𝑜𝑠𝑠</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𝐼𝐼</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𝑜𝑏𝑗</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buFont typeface="Arial" panose="020B0604020202020204" pitchFamily="34" charset="0"/>
                  <a:buChar char="•"/>
                </a:pP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mất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mát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cuối</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cùng</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𝑙𝑜𝑠𝑠</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𝑀</m:t>
                        </m:r>
                      </m:sup>
                      <m:e>
                        <m:nary>
                          <m:naryPr>
                            <m:chr m:val="∑"/>
                            <m:limLoc m:val="undOv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𝑁</m:t>
                            </m:r>
                          </m:sup>
                          <m:e>
                            <m:d>
                              <m:dPr>
                                <m:begChr m:val="["/>
                                <m:endChr m:val="]"/>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𝐼𝐼</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𝑜𝑏𝑗</m:t>
                                    </m:r>
                                  </m:sub>
                                </m:sSub>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𝑎𝑓𝑓𝑖𝑛𝑒</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𝑝𝑟𝑜𝑏𝑠</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e>
                            </m:d>
                          </m:e>
                        </m:nary>
                      </m:e>
                    </m:nary>
                  </m:oMath>
                </a14:m>
                <a:endParaRPr lang="en-US" sz="22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3BF807A8-0B19-4E82-BC9C-8C748A0848A7}"/>
                  </a:ext>
                </a:extLst>
              </p:cNvPr>
              <p:cNvSpPr txBox="1">
                <a:spLocks noRot="1" noChangeAspect="1" noMove="1" noResize="1" noEditPoints="1" noAdjustHandles="1" noChangeArrowheads="1" noChangeShapeType="1" noTextEdit="1"/>
              </p:cNvSpPr>
              <p:nvPr/>
            </p:nvSpPr>
            <p:spPr>
              <a:xfrm>
                <a:off x="261938" y="2464384"/>
                <a:ext cx="11466786" cy="2810256"/>
              </a:xfrm>
              <a:prstGeom prst="rect">
                <a:avLst/>
              </a:prstGeom>
              <a:blipFill>
                <a:blip r:embed="rId4"/>
                <a:stretch>
                  <a:fillRect l="-638" b="-27332"/>
                </a:stretch>
              </a:blipFill>
            </p:spPr>
            <p:txBody>
              <a:bodyPr/>
              <a:lstStyle/>
              <a:p>
                <a:r>
                  <a:rPr lang="en-US">
                    <a:noFill/>
                  </a:rPr>
                  <a:t> </a:t>
                </a:r>
              </a:p>
            </p:txBody>
          </p:sp>
        </mc:Fallback>
      </mc:AlternateContent>
    </p:spTree>
    <p:extLst>
      <p:ext uri="{BB962C8B-B14F-4D97-AF65-F5344CB8AC3E}">
        <p14:creationId xmlns:p14="http://schemas.microsoft.com/office/powerpoint/2010/main" val="40279071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Single Corner Snipped 6">
            <a:extLst>
              <a:ext uri="{FF2B5EF4-FFF2-40B4-BE49-F238E27FC236}">
                <a16:creationId xmlns:a16="http://schemas.microsoft.com/office/drawing/2014/main" id="{03BDDDFF-C5AF-4B14-B21F-7BC5B3CE7C77}"/>
              </a:ext>
            </a:extLst>
          </p:cNvPr>
          <p:cNvSpPr/>
          <p:nvPr/>
        </p:nvSpPr>
        <p:spPr>
          <a:xfrm>
            <a:off x="1238634" y="294967"/>
            <a:ext cx="7266270" cy="1357936"/>
          </a:xfrm>
          <a:custGeom>
            <a:avLst/>
            <a:gdLst>
              <a:gd name="connsiteX0" fmla="*/ 0 w 4833257"/>
              <a:gd name="connsiteY0" fmla="*/ 0 h 1614196"/>
              <a:gd name="connsiteX1" fmla="*/ 4833257 w 4833257"/>
              <a:gd name="connsiteY1" fmla="*/ 0 h 1614196"/>
              <a:gd name="connsiteX2" fmla="*/ 4833257 w 4833257"/>
              <a:gd name="connsiteY2" fmla="*/ 0 h 1614196"/>
              <a:gd name="connsiteX3" fmla="*/ 4833257 w 4833257"/>
              <a:gd name="connsiteY3" fmla="*/ 1614196 h 1614196"/>
              <a:gd name="connsiteX4" fmla="*/ 0 w 4833257"/>
              <a:gd name="connsiteY4" fmla="*/ 1614196 h 1614196"/>
              <a:gd name="connsiteX5" fmla="*/ 0 w 4833257"/>
              <a:gd name="connsiteY5" fmla="*/ 0 h 1614196"/>
              <a:gd name="connsiteX0" fmla="*/ 0 w 4833257"/>
              <a:gd name="connsiteY0" fmla="*/ 0 h 1614196"/>
              <a:gd name="connsiteX1" fmla="*/ 4833257 w 4833257"/>
              <a:gd name="connsiteY1" fmla="*/ 0 h 1614196"/>
              <a:gd name="connsiteX2" fmla="*/ 4833257 w 4833257"/>
              <a:gd name="connsiteY2" fmla="*/ 0 h 1614196"/>
              <a:gd name="connsiteX3" fmla="*/ 3862873 w 4833257"/>
              <a:gd name="connsiteY3" fmla="*/ 1614196 h 1614196"/>
              <a:gd name="connsiteX4" fmla="*/ 0 w 4833257"/>
              <a:gd name="connsiteY4" fmla="*/ 1614196 h 1614196"/>
              <a:gd name="connsiteX5" fmla="*/ 0 w 4833257"/>
              <a:gd name="connsiteY5" fmla="*/ 0 h 1614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33257" h="1614196">
                <a:moveTo>
                  <a:pt x="0" y="0"/>
                </a:moveTo>
                <a:lnTo>
                  <a:pt x="4833257" y="0"/>
                </a:lnTo>
                <a:lnTo>
                  <a:pt x="4833257" y="0"/>
                </a:lnTo>
                <a:lnTo>
                  <a:pt x="3862873" y="1614196"/>
                </a:lnTo>
                <a:lnTo>
                  <a:pt x="0" y="1614196"/>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
            <a:extLst>
              <a:ext uri="{FF2B5EF4-FFF2-40B4-BE49-F238E27FC236}">
                <a16:creationId xmlns:a16="http://schemas.microsoft.com/office/drawing/2014/main" id="{4E96A884-1B72-4273-A4F0-71755B5CF96F}"/>
              </a:ext>
            </a:extLst>
          </p:cNvPr>
          <p:cNvSpPr/>
          <p:nvPr/>
        </p:nvSpPr>
        <p:spPr>
          <a:xfrm>
            <a:off x="803787" y="585326"/>
            <a:ext cx="8763000" cy="904875"/>
          </a:xfrm>
          <a:custGeom>
            <a:avLst/>
            <a:gdLst>
              <a:gd name="connsiteX0" fmla="*/ 0 w 7924800"/>
              <a:gd name="connsiteY0" fmla="*/ 0 h 904875"/>
              <a:gd name="connsiteX1" fmla="*/ 7924800 w 7924800"/>
              <a:gd name="connsiteY1" fmla="*/ 0 h 904875"/>
              <a:gd name="connsiteX2" fmla="*/ 7924800 w 7924800"/>
              <a:gd name="connsiteY2" fmla="*/ 904875 h 904875"/>
              <a:gd name="connsiteX3" fmla="*/ 0 w 7924800"/>
              <a:gd name="connsiteY3" fmla="*/ 904875 h 904875"/>
              <a:gd name="connsiteX4" fmla="*/ 0 w 7924800"/>
              <a:gd name="connsiteY4" fmla="*/ 0 h 904875"/>
              <a:gd name="connsiteX0" fmla="*/ 0 w 7924800"/>
              <a:gd name="connsiteY0" fmla="*/ 0 h 904875"/>
              <a:gd name="connsiteX1" fmla="*/ 7924800 w 7924800"/>
              <a:gd name="connsiteY1" fmla="*/ 0 h 904875"/>
              <a:gd name="connsiteX2" fmla="*/ 7219950 w 7924800"/>
              <a:gd name="connsiteY2" fmla="*/ 895350 h 904875"/>
              <a:gd name="connsiteX3" fmla="*/ 0 w 7924800"/>
              <a:gd name="connsiteY3" fmla="*/ 904875 h 904875"/>
              <a:gd name="connsiteX4" fmla="*/ 0 w 7924800"/>
              <a:gd name="connsiteY4" fmla="*/ 0 h 904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4800" h="904875">
                <a:moveTo>
                  <a:pt x="0" y="0"/>
                </a:moveTo>
                <a:lnTo>
                  <a:pt x="7924800" y="0"/>
                </a:lnTo>
                <a:lnTo>
                  <a:pt x="7219950" y="895350"/>
                </a:lnTo>
                <a:lnTo>
                  <a:pt x="0" y="904875"/>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Times New Roman" panose="02020603050405020304" pitchFamily="18" charset="0"/>
                <a:cs typeface="Times New Roman" panose="02020603050405020304" pitchFamily="18" charset="0"/>
              </a:rPr>
              <a:t>3.Nhận </a:t>
            </a:r>
            <a:r>
              <a:rPr lang="en-US" sz="6000" dirty="0" err="1">
                <a:latin typeface="Times New Roman" panose="02020603050405020304" pitchFamily="18" charset="0"/>
                <a:cs typeface="Times New Roman" panose="02020603050405020304" pitchFamily="18" charset="0"/>
              </a:rPr>
              <a:t>diện</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biển</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số</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xe</a:t>
            </a:r>
            <a:endParaRPr lang="en-US" sz="6000" dirty="0"/>
          </a:p>
        </p:txBody>
      </p:sp>
      <p:sp>
        <p:nvSpPr>
          <p:cNvPr id="6" name="Isosceles Triangle 9">
            <a:extLst>
              <a:ext uri="{FF2B5EF4-FFF2-40B4-BE49-F238E27FC236}">
                <a16:creationId xmlns:a16="http://schemas.microsoft.com/office/drawing/2014/main" id="{686DF438-9C4B-441B-A419-27A51B6B62C5}"/>
              </a:ext>
            </a:extLst>
          </p:cNvPr>
          <p:cNvSpPr/>
          <p:nvPr/>
        </p:nvSpPr>
        <p:spPr>
          <a:xfrm>
            <a:off x="8209935" y="353961"/>
            <a:ext cx="1356852" cy="231365"/>
          </a:xfrm>
          <a:custGeom>
            <a:avLst/>
            <a:gdLst>
              <a:gd name="connsiteX0" fmla="*/ 0 w 1463040"/>
              <a:gd name="connsiteY0" fmla="*/ 548640 h 548640"/>
              <a:gd name="connsiteX1" fmla="*/ 731520 w 1463040"/>
              <a:gd name="connsiteY1" fmla="*/ 0 h 548640"/>
              <a:gd name="connsiteX2" fmla="*/ 1463040 w 1463040"/>
              <a:gd name="connsiteY2" fmla="*/ 548640 h 548640"/>
              <a:gd name="connsiteX3" fmla="*/ 0 w 1463040"/>
              <a:gd name="connsiteY3" fmla="*/ 548640 h 548640"/>
              <a:gd name="connsiteX0" fmla="*/ 0 w 1463040"/>
              <a:gd name="connsiteY0" fmla="*/ 415290 h 415290"/>
              <a:gd name="connsiteX1" fmla="*/ 417195 w 1463040"/>
              <a:gd name="connsiteY1" fmla="*/ 0 h 415290"/>
              <a:gd name="connsiteX2" fmla="*/ 1463040 w 1463040"/>
              <a:gd name="connsiteY2" fmla="*/ 415290 h 415290"/>
              <a:gd name="connsiteX3" fmla="*/ 0 w 1463040"/>
              <a:gd name="connsiteY3" fmla="*/ 415290 h 415290"/>
              <a:gd name="connsiteX0" fmla="*/ 0 w 1463040"/>
              <a:gd name="connsiteY0" fmla="*/ 238310 h 238310"/>
              <a:gd name="connsiteX1" fmla="*/ 230382 w 1463040"/>
              <a:gd name="connsiteY1" fmla="*/ 0 h 238310"/>
              <a:gd name="connsiteX2" fmla="*/ 1463040 w 1463040"/>
              <a:gd name="connsiteY2" fmla="*/ 238310 h 238310"/>
              <a:gd name="connsiteX3" fmla="*/ 0 w 1463040"/>
              <a:gd name="connsiteY3" fmla="*/ 238310 h 238310"/>
              <a:gd name="connsiteX0" fmla="*/ 0 w 1463040"/>
              <a:gd name="connsiteY0" fmla="*/ 189891 h 189891"/>
              <a:gd name="connsiteX1" fmla="*/ 262188 w 1463040"/>
              <a:gd name="connsiteY1" fmla="*/ 0 h 189891"/>
              <a:gd name="connsiteX2" fmla="*/ 1463040 w 1463040"/>
              <a:gd name="connsiteY2" fmla="*/ 189891 h 189891"/>
              <a:gd name="connsiteX3" fmla="*/ 0 w 1463040"/>
              <a:gd name="connsiteY3" fmla="*/ 189891 h 189891"/>
            </a:gdLst>
            <a:ahLst/>
            <a:cxnLst>
              <a:cxn ang="0">
                <a:pos x="connsiteX0" y="connsiteY0"/>
              </a:cxn>
              <a:cxn ang="0">
                <a:pos x="connsiteX1" y="connsiteY1"/>
              </a:cxn>
              <a:cxn ang="0">
                <a:pos x="connsiteX2" y="connsiteY2"/>
              </a:cxn>
              <a:cxn ang="0">
                <a:pos x="connsiteX3" y="connsiteY3"/>
              </a:cxn>
            </a:cxnLst>
            <a:rect l="l" t="t" r="r" b="b"/>
            <a:pathLst>
              <a:path w="1463040" h="189891">
                <a:moveTo>
                  <a:pt x="0" y="189891"/>
                </a:moveTo>
                <a:lnTo>
                  <a:pt x="262188" y="0"/>
                </a:lnTo>
                <a:lnTo>
                  <a:pt x="1463040" y="189891"/>
                </a:lnTo>
                <a:lnTo>
                  <a:pt x="0" y="189891"/>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847E1A1A-0E63-42F6-A298-8F225C39D726}"/>
              </a:ext>
            </a:extLst>
          </p:cNvPr>
          <p:cNvSpPr/>
          <p:nvPr/>
        </p:nvSpPr>
        <p:spPr>
          <a:xfrm>
            <a:off x="2070843" y="2162112"/>
            <a:ext cx="5760720" cy="548640"/>
          </a:xfrm>
          <a:prstGeom prst="roundRect">
            <a:avLst>
              <a:gd name="adj" fmla="val 50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ea typeface="Calibri" panose="020F0502020204030204" pitchFamily="34" charset="0"/>
              </a:rPr>
              <a:t>3</a:t>
            </a:r>
            <a:r>
              <a:rPr lang="en-US" sz="2400" dirty="0">
                <a:solidFill>
                  <a:schemeClr val="tx1"/>
                </a:solidFill>
                <a:effectLst/>
                <a:latin typeface="Times New Roman" panose="02020603050405020304" pitchFamily="18" charset="0"/>
                <a:ea typeface="Calibri" panose="020F0502020204030204" pitchFamily="34" charset="0"/>
              </a:rPr>
              <a:t>.1.Phương </a:t>
            </a:r>
            <a:r>
              <a:rPr lang="en-US" sz="2400" dirty="0" err="1">
                <a:solidFill>
                  <a:schemeClr val="tx1"/>
                </a:solidFill>
                <a:effectLst/>
                <a:latin typeface="Times New Roman" panose="02020603050405020304" pitchFamily="18" charset="0"/>
                <a:ea typeface="Calibri" panose="020F0502020204030204" pitchFamily="34" charset="0"/>
              </a:rPr>
              <a:t>pháp</a:t>
            </a:r>
            <a:r>
              <a:rPr lang="en-US" sz="2400" dirty="0">
                <a:solidFill>
                  <a:schemeClr val="tx1"/>
                </a:solidFill>
                <a:effectLst/>
                <a:latin typeface="Times New Roman" panose="02020603050405020304" pitchFamily="18" charset="0"/>
                <a:ea typeface="Calibri" panose="020F0502020204030204" pitchFamily="34" charset="0"/>
              </a:rPr>
              <a:t> </a:t>
            </a:r>
            <a:r>
              <a:rPr lang="en-US" sz="2400" dirty="0" err="1">
                <a:solidFill>
                  <a:schemeClr val="tx1"/>
                </a:solidFill>
                <a:effectLst/>
                <a:latin typeface="Times New Roman" panose="02020603050405020304" pitchFamily="18" charset="0"/>
                <a:ea typeface="Calibri" panose="020F0502020204030204" pitchFamily="34" charset="0"/>
              </a:rPr>
              <a:t>phát</a:t>
            </a:r>
            <a:r>
              <a:rPr lang="en-US" sz="2400" dirty="0">
                <a:solidFill>
                  <a:schemeClr val="tx1"/>
                </a:solidFill>
                <a:effectLst/>
                <a:latin typeface="Times New Roman" panose="02020603050405020304" pitchFamily="18" charset="0"/>
                <a:ea typeface="Calibri" panose="020F0502020204030204" pitchFamily="34" charset="0"/>
              </a:rPr>
              <a:t> </a:t>
            </a:r>
            <a:r>
              <a:rPr lang="en-US" sz="2400" dirty="0" err="1">
                <a:solidFill>
                  <a:schemeClr val="tx1"/>
                </a:solidFill>
                <a:effectLst/>
                <a:latin typeface="Times New Roman" panose="02020603050405020304" pitchFamily="18" charset="0"/>
                <a:ea typeface="Calibri" panose="020F0502020204030204" pitchFamily="34" charset="0"/>
              </a:rPr>
              <a:t>hiện</a:t>
            </a:r>
            <a:r>
              <a:rPr lang="en-US" sz="2400" dirty="0">
                <a:solidFill>
                  <a:schemeClr val="tx1"/>
                </a:solidFill>
                <a:effectLst/>
                <a:latin typeface="Times New Roman" panose="02020603050405020304" pitchFamily="18" charset="0"/>
                <a:ea typeface="Calibri" panose="020F0502020204030204" pitchFamily="34" charset="0"/>
              </a:rPr>
              <a:t> </a:t>
            </a:r>
            <a:r>
              <a:rPr lang="en-US" sz="2400" dirty="0" err="1">
                <a:solidFill>
                  <a:schemeClr val="tx1"/>
                </a:solidFill>
                <a:effectLst/>
                <a:latin typeface="Times New Roman" panose="02020603050405020304" pitchFamily="18" charset="0"/>
                <a:ea typeface="Calibri" panose="020F0502020204030204" pitchFamily="34" charset="0"/>
              </a:rPr>
              <a:t>biển</a:t>
            </a:r>
            <a:r>
              <a:rPr lang="en-US" sz="2400" dirty="0">
                <a:solidFill>
                  <a:schemeClr val="tx1"/>
                </a:solidFill>
                <a:effectLst/>
                <a:latin typeface="Times New Roman" panose="02020603050405020304" pitchFamily="18" charset="0"/>
                <a:ea typeface="Calibri" panose="020F0502020204030204" pitchFamily="34" charset="0"/>
              </a:rPr>
              <a:t> </a:t>
            </a:r>
            <a:r>
              <a:rPr lang="en-US" sz="2400" dirty="0" err="1">
                <a:solidFill>
                  <a:schemeClr val="tx1"/>
                </a:solidFill>
                <a:effectLst/>
                <a:latin typeface="Times New Roman" panose="02020603050405020304" pitchFamily="18" charset="0"/>
                <a:ea typeface="Calibri" panose="020F0502020204030204" pitchFamily="34" charset="0"/>
              </a:rPr>
              <a:t>số</a:t>
            </a:r>
            <a:endParaRPr lang="en-US" sz="2400" dirty="0">
              <a:solidFill>
                <a:schemeClr val="tx1"/>
              </a:solidFill>
            </a:endParaRPr>
          </a:p>
        </p:txBody>
      </p:sp>
      <p:pic>
        <p:nvPicPr>
          <p:cNvPr id="10" name="Graphic 9" descr="Lightbulb">
            <a:extLst>
              <a:ext uri="{FF2B5EF4-FFF2-40B4-BE49-F238E27FC236}">
                <a16:creationId xmlns:a16="http://schemas.microsoft.com/office/drawing/2014/main" id="{830A2679-A3F4-4541-842F-7A9CF7A55F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843" y="2253552"/>
            <a:ext cx="365760" cy="365760"/>
          </a:xfrm>
          <a:prstGeom prst="rect">
            <a:avLst/>
          </a:prstGeom>
        </p:spPr>
      </p:pic>
      <p:sp>
        <p:nvSpPr>
          <p:cNvPr id="11" name="Rectangle: Rounded Corners 10">
            <a:extLst>
              <a:ext uri="{FF2B5EF4-FFF2-40B4-BE49-F238E27FC236}">
                <a16:creationId xmlns:a16="http://schemas.microsoft.com/office/drawing/2014/main" id="{DEE134E5-AD86-49C8-A084-CC22ECA8EA9C}"/>
              </a:ext>
            </a:extLst>
          </p:cNvPr>
          <p:cNvSpPr/>
          <p:nvPr/>
        </p:nvSpPr>
        <p:spPr>
          <a:xfrm>
            <a:off x="2757134" y="3098630"/>
            <a:ext cx="5760720" cy="548640"/>
          </a:xfrm>
          <a:prstGeom prst="roundRect">
            <a:avLst>
              <a:gd name="adj" fmla="val 50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ea typeface="Calibri" panose="020F0502020204030204" pitchFamily="34" charset="0"/>
              </a:rPr>
              <a:t>3</a:t>
            </a:r>
            <a:r>
              <a:rPr lang="en-US" sz="2400" dirty="0">
                <a:solidFill>
                  <a:schemeClr val="tx1"/>
                </a:solidFill>
                <a:effectLst/>
                <a:latin typeface="Times New Roman" panose="02020603050405020304" pitchFamily="18" charset="0"/>
                <a:ea typeface="Calibri" panose="020F0502020204030204" pitchFamily="34" charset="0"/>
              </a:rPr>
              <a:t>.2.Tách </a:t>
            </a:r>
            <a:r>
              <a:rPr lang="en-US" sz="2400" dirty="0" err="1">
                <a:solidFill>
                  <a:schemeClr val="tx1"/>
                </a:solidFill>
                <a:effectLst/>
                <a:latin typeface="Times New Roman" panose="02020603050405020304" pitchFamily="18" charset="0"/>
                <a:ea typeface="Calibri" panose="020F0502020204030204" pitchFamily="34" charset="0"/>
              </a:rPr>
              <a:t>ký</a:t>
            </a:r>
            <a:r>
              <a:rPr lang="en-US" sz="2400" dirty="0">
                <a:solidFill>
                  <a:schemeClr val="tx1"/>
                </a:solidFill>
                <a:effectLst/>
                <a:latin typeface="Times New Roman" panose="02020603050405020304" pitchFamily="18" charset="0"/>
                <a:ea typeface="Calibri" panose="020F0502020204030204" pitchFamily="34" charset="0"/>
              </a:rPr>
              <a:t> </a:t>
            </a:r>
            <a:r>
              <a:rPr lang="en-US" sz="2400" dirty="0" err="1">
                <a:solidFill>
                  <a:schemeClr val="tx1"/>
                </a:solidFill>
                <a:effectLst/>
                <a:latin typeface="Times New Roman" panose="02020603050405020304" pitchFamily="18" charset="0"/>
                <a:ea typeface="Calibri" panose="020F0502020204030204" pitchFamily="34" charset="0"/>
              </a:rPr>
              <a:t>tự</a:t>
            </a:r>
            <a:r>
              <a:rPr lang="en-US" sz="2400" dirty="0">
                <a:solidFill>
                  <a:schemeClr val="tx1"/>
                </a:solidFill>
                <a:effectLst/>
                <a:latin typeface="Times New Roman" panose="02020603050405020304" pitchFamily="18" charset="0"/>
                <a:ea typeface="Calibri" panose="020F0502020204030204" pitchFamily="34" charset="0"/>
              </a:rPr>
              <a:t> </a:t>
            </a:r>
            <a:r>
              <a:rPr lang="en-US" sz="2400" dirty="0" err="1">
                <a:solidFill>
                  <a:schemeClr val="tx1"/>
                </a:solidFill>
                <a:effectLst/>
                <a:latin typeface="Times New Roman" panose="02020603050405020304" pitchFamily="18" charset="0"/>
                <a:ea typeface="Calibri" panose="020F0502020204030204" pitchFamily="34" charset="0"/>
              </a:rPr>
              <a:t>trên</a:t>
            </a:r>
            <a:r>
              <a:rPr lang="en-US" sz="2400" dirty="0">
                <a:solidFill>
                  <a:schemeClr val="tx1"/>
                </a:solidFill>
                <a:effectLst/>
                <a:latin typeface="Times New Roman" panose="02020603050405020304" pitchFamily="18" charset="0"/>
                <a:ea typeface="Calibri" panose="020F0502020204030204" pitchFamily="34" charset="0"/>
              </a:rPr>
              <a:t> </a:t>
            </a:r>
            <a:r>
              <a:rPr lang="en-US" sz="2400" dirty="0" err="1">
                <a:solidFill>
                  <a:schemeClr val="tx1"/>
                </a:solidFill>
                <a:effectLst/>
                <a:latin typeface="Times New Roman" panose="02020603050405020304" pitchFamily="18" charset="0"/>
                <a:ea typeface="Calibri" panose="020F0502020204030204" pitchFamily="34" charset="0"/>
              </a:rPr>
              <a:t>biển</a:t>
            </a:r>
            <a:r>
              <a:rPr lang="en-US" sz="2400" dirty="0">
                <a:solidFill>
                  <a:schemeClr val="tx1"/>
                </a:solidFill>
                <a:effectLst/>
                <a:latin typeface="Times New Roman" panose="02020603050405020304" pitchFamily="18" charset="0"/>
                <a:ea typeface="Calibri" panose="020F0502020204030204" pitchFamily="34" charset="0"/>
              </a:rPr>
              <a:t> </a:t>
            </a:r>
            <a:r>
              <a:rPr lang="en-US" sz="2400" dirty="0" err="1">
                <a:solidFill>
                  <a:schemeClr val="tx1"/>
                </a:solidFill>
                <a:effectLst/>
                <a:latin typeface="Times New Roman" panose="02020603050405020304" pitchFamily="18" charset="0"/>
                <a:ea typeface="Calibri" panose="020F0502020204030204" pitchFamily="34" charset="0"/>
              </a:rPr>
              <a:t>số</a:t>
            </a:r>
            <a:endParaRPr lang="en-US" sz="2400" dirty="0">
              <a:solidFill>
                <a:schemeClr val="tx1"/>
              </a:solidFill>
            </a:endParaRPr>
          </a:p>
        </p:txBody>
      </p:sp>
      <p:pic>
        <p:nvPicPr>
          <p:cNvPr id="12" name="Graphic 11" descr="Lightbulb">
            <a:extLst>
              <a:ext uri="{FF2B5EF4-FFF2-40B4-BE49-F238E27FC236}">
                <a16:creationId xmlns:a16="http://schemas.microsoft.com/office/drawing/2014/main" id="{D95C0EEB-232C-48BE-A483-E545060C0F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39725" y="3211209"/>
            <a:ext cx="365760" cy="365760"/>
          </a:xfrm>
          <a:prstGeom prst="rect">
            <a:avLst/>
          </a:prstGeom>
        </p:spPr>
      </p:pic>
      <p:sp>
        <p:nvSpPr>
          <p:cNvPr id="13" name="Rectangle: Rounded Corners 12">
            <a:extLst>
              <a:ext uri="{FF2B5EF4-FFF2-40B4-BE49-F238E27FC236}">
                <a16:creationId xmlns:a16="http://schemas.microsoft.com/office/drawing/2014/main" id="{A4D85BC6-EA61-468E-9710-24F0AD25F003}"/>
              </a:ext>
            </a:extLst>
          </p:cNvPr>
          <p:cNvSpPr/>
          <p:nvPr/>
        </p:nvSpPr>
        <p:spPr>
          <a:xfrm>
            <a:off x="3454242" y="4035148"/>
            <a:ext cx="5760720" cy="548640"/>
          </a:xfrm>
          <a:prstGeom prst="roundRect">
            <a:avLst>
              <a:gd name="adj" fmla="val 50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ea typeface="Calibri" panose="020F0502020204030204" pitchFamily="34" charset="0"/>
              </a:rPr>
              <a:t>3</a:t>
            </a:r>
            <a:r>
              <a:rPr lang="en-US" sz="2400" dirty="0">
                <a:solidFill>
                  <a:schemeClr val="tx1"/>
                </a:solidFill>
                <a:effectLst/>
                <a:latin typeface="Times New Roman" panose="02020603050405020304" pitchFamily="18" charset="0"/>
                <a:ea typeface="Calibri" panose="020F0502020204030204" pitchFamily="34" charset="0"/>
              </a:rPr>
              <a:t>.3.Nhận </a:t>
            </a:r>
            <a:r>
              <a:rPr lang="en-US" sz="2400" dirty="0" err="1">
                <a:solidFill>
                  <a:schemeClr val="tx1"/>
                </a:solidFill>
                <a:effectLst/>
                <a:latin typeface="Times New Roman" panose="02020603050405020304" pitchFamily="18" charset="0"/>
                <a:ea typeface="Calibri" panose="020F0502020204030204" pitchFamily="34" charset="0"/>
              </a:rPr>
              <a:t>diện</a:t>
            </a:r>
            <a:r>
              <a:rPr lang="en-US" sz="2400" dirty="0">
                <a:solidFill>
                  <a:schemeClr val="tx1"/>
                </a:solidFill>
                <a:effectLst/>
                <a:latin typeface="Times New Roman" panose="02020603050405020304" pitchFamily="18" charset="0"/>
                <a:ea typeface="Calibri" panose="020F0502020204030204" pitchFamily="34" charset="0"/>
              </a:rPr>
              <a:t> </a:t>
            </a:r>
            <a:r>
              <a:rPr lang="en-US" sz="2400" dirty="0" err="1">
                <a:solidFill>
                  <a:schemeClr val="tx1"/>
                </a:solidFill>
                <a:effectLst/>
                <a:latin typeface="Times New Roman" panose="02020603050405020304" pitchFamily="18" charset="0"/>
                <a:ea typeface="Calibri" panose="020F0502020204030204" pitchFamily="34" charset="0"/>
              </a:rPr>
              <a:t>ký</a:t>
            </a:r>
            <a:r>
              <a:rPr lang="en-US" sz="2400" dirty="0">
                <a:solidFill>
                  <a:schemeClr val="tx1"/>
                </a:solidFill>
                <a:effectLst/>
                <a:latin typeface="Times New Roman" panose="02020603050405020304" pitchFamily="18" charset="0"/>
                <a:ea typeface="Calibri" panose="020F0502020204030204" pitchFamily="34" charset="0"/>
              </a:rPr>
              <a:t> </a:t>
            </a:r>
            <a:r>
              <a:rPr lang="en-US" sz="2400" dirty="0" err="1">
                <a:solidFill>
                  <a:schemeClr val="tx1"/>
                </a:solidFill>
                <a:effectLst/>
                <a:latin typeface="Times New Roman" panose="02020603050405020304" pitchFamily="18" charset="0"/>
                <a:ea typeface="Calibri" panose="020F0502020204030204" pitchFamily="34" charset="0"/>
              </a:rPr>
              <a:t>tự</a:t>
            </a:r>
            <a:endParaRPr lang="en-US" sz="2400" dirty="0">
              <a:solidFill>
                <a:schemeClr val="tx1"/>
              </a:solidFill>
            </a:endParaRPr>
          </a:p>
        </p:txBody>
      </p:sp>
      <p:pic>
        <p:nvPicPr>
          <p:cNvPr id="14" name="Graphic 13" descr="Lightbulb">
            <a:extLst>
              <a:ext uri="{FF2B5EF4-FFF2-40B4-BE49-F238E27FC236}">
                <a16:creationId xmlns:a16="http://schemas.microsoft.com/office/drawing/2014/main" id="{48D8A529-9467-4D77-999C-E80C1F1FDF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4242" y="4176672"/>
            <a:ext cx="365760" cy="365760"/>
          </a:xfrm>
          <a:prstGeom prst="rect">
            <a:avLst/>
          </a:prstGeom>
        </p:spPr>
      </p:pic>
    </p:spTree>
    <p:extLst>
      <p:ext uri="{BB962C8B-B14F-4D97-AF65-F5344CB8AC3E}">
        <p14:creationId xmlns:p14="http://schemas.microsoft.com/office/powerpoint/2010/main" val="1781972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D40D-0E41-4B52-AEE4-FBB29FFB87D5}"/>
              </a:ext>
            </a:extLst>
          </p:cNvPr>
          <p:cNvSpPr>
            <a:spLocks noGrp="1"/>
          </p:cNvSpPr>
          <p:nvPr>
            <p:ph type="title"/>
          </p:nvPr>
        </p:nvSpPr>
        <p:spPr>
          <a:xfrm>
            <a:off x="1366344" y="365125"/>
            <a:ext cx="9987456" cy="1325563"/>
          </a:xfrm>
        </p:spPr>
        <p:txBody>
          <a:bodyPr/>
          <a:lstStyle/>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endParaRPr lang="en-US" dirty="0">
              <a:latin typeface="Times New Roman" panose="02020603050405020304" pitchFamily="18" charset="0"/>
              <a:cs typeface="Times New Roman" panose="02020603050405020304" pitchFamily="18" charset="0"/>
            </a:endParaRPr>
          </a:p>
        </p:txBody>
      </p:sp>
      <p:pic>
        <p:nvPicPr>
          <p:cNvPr id="14" name="Content Placeholder 13">
            <a:extLst>
              <a:ext uri="{FF2B5EF4-FFF2-40B4-BE49-F238E27FC236}">
                <a16:creationId xmlns:a16="http://schemas.microsoft.com/office/drawing/2014/main" id="{3BF58A25-9A2E-4E72-9C75-EDA4A0488953}"/>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64721" y="2515726"/>
            <a:ext cx="9810307" cy="2781721"/>
          </a:xfrm>
          <a:prstGeom prst="rect">
            <a:avLst/>
          </a:prstGeom>
          <a:noFill/>
          <a:ln>
            <a:noFill/>
          </a:ln>
        </p:spPr>
      </p:pic>
      <p:sp>
        <p:nvSpPr>
          <p:cNvPr id="5" name="Rectangle 4">
            <a:extLst>
              <a:ext uri="{FF2B5EF4-FFF2-40B4-BE49-F238E27FC236}">
                <a16:creationId xmlns:a16="http://schemas.microsoft.com/office/drawing/2014/main" id="{95028B1D-1508-42A9-9006-EB45F424A051}"/>
              </a:ext>
            </a:extLst>
          </p:cNvPr>
          <p:cNvSpPr/>
          <p:nvPr/>
        </p:nvSpPr>
        <p:spPr>
          <a:xfrm>
            <a:off x="1366344" y="1386348"/>
            <a:ext cx="10737166" cy="108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CAB4355-773E-4C00-AE75-784C60BC812E}"/>
              </a:ext>
            </a:extLst>
          </p:cNvPr>
          <p:cNvSpPr/>
          <p:nvPr/>
        </p:nvSpPr>
        <p:spPr>
          <a:xfrm>
            <a:off x="-9832" y="1386348"/>
            <a:ext cx="1200677" cy="1081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4B3B317-B118-4ACB-BB3D-9279CD357BF4}"/>
              </a:ext>
            </a:extLst>
          </p:cNvPr>
          <p:cNvSpPr txBox="1"/>
          <p:nvPr/>
        </p:nvSpPr>
        <p:spPr>
          <a:xfrm>
            <a:off x="-1" y="639097"/>
            <a:ext cx="1366345"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3.1</a:t>
            </a:r>
          </a:p>
        </p:txBody>
      </p:sp>
      <p:sp>
        <p:nvSpPr>
          <p:cNvPr id="3" name="TextBox 2">
            <a:extLst>
              <a:ext uri="{FF2B5EF4-FFF2-40B4-BE49-F238E27FC236}">
                <a16:creationId xmlns:a16="http://schemas.microsoft.com/office/drawing/2014/main" id="{3BE19496-6B50-4810-9320-4DA49DC75450}"/>
              </a:ext>
            </a:extLst>
          </p:cNvPr>
          <p:cNvSpPr txBox="1"/>
          <p:nvPr/>
        </p:nvSpPr>
        <p:spPr>
          <a:xfrm>
            <a:off x="1190845" y="1557948"/>
            <a:ext cx="3058510"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Biến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đổi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học</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834690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5030</TotalTime>
  <Words>1276</Words>
  <Application>Microsoft Office PowerPoint</Application>
  <PresentationFormat>Widescreen</PresentationFormat>
  <Paragraphs>123</Paragraphs>
  <Slides>18</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Calibri Light</vt:lpstr>
      <vt:lpstr>Cambria Math</vt:lpstr>
      <vt:lpstr>Consolas</vt:lpstr>
      <vt:lpstr>KaTeX_Main</vt:lpstr>
      <vt:lpstr>KaTeX_Math</vt:lpstr>
      <vt:lpstr>Open Sans</vt:lpstr>
      <vt:lpstr>Times New Roman</vt:lpstr>
      <vt:lpstr>Wingdings</vt:lpstr>
      <vt:lpstr>Office Theme</vt:lpstr>
      <vt:lpstr>TRƯỜNG ĐẠI HỌC GTVT PHÂN HIỆU TẠI TPHCM BỘ MÔN CÔNG NGHỆ THÔNG TIN</vt:lpstr>
      <vt:lpstr>PowerPoint Presentation</vt:lpstr>
      <vt:lpstr>PowerPoint Presentation</vt:lpstr>
      <vt:lpstr>PowerPoint Presentation</vt:lpstr>
      <vt:lpstr>Cách thức hoạt động của mạng WPOD</vt:lpstr>
      <vt:lpstr>Kiến trúc mạng WPOD</vt:lpstr>
      <vt:lpstr>Hàm mất mát</vt:lpstr>
      <vt:lpstr>PowerPoint Presentation</vt:lpstr>
      <vt:lpstr>Phương pháp phát hiện biển số xe</vt:lpstr>
      <vt:lpstr>Phương pháp phát hiện biển số xe</vt:lpstr>
      <vt:lpstr>Phương pháp phát hiện biển số xe</vt:lpstr>
      <vt:lpstr>Phương pháp phát hiện biển số xe</vt:lpstr>
      <vt:lpstr>Phương pháp phát hiện biển số xe</vt:lpstr>
      <vt:lpstr>Tách ký tự</vt:lpstr>
      <vt:lpstr>Tách ký tự</vt:lpstr>
      <vt:lpstr>Nhận diện ký tự</vt:lpstr>
      <vt:lpstr>Nhận diện ký tự</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126</cp:revision>
  <dcterms:created xsi:type="dcterms:W3CDTF">2021-07-08T15:09:31Z</dcterms:created>
  <dcterms:modified xsi:type="dcterms:W3CDTF">2021-08-14T04:46:21Z</dcterms:modified>
</cp:coreProperties>
</file>