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22" r:id="rId2"/>
    <p:sldId id="356" r:id="rId3"/>
    <p:sldId id="357" r:id="rId4"/>
    <p:sldId id="324" r:id="rId5"/>
    <p:sldId id="323" r:id="rId6"/>
    <p:sldId id="328" r:id="rId7"/>
    <p:sldId id="339" r:id="rId8"/>
    <p:sldId id="333" r:id="rId9"/>
    <p:sldId id="358" r:id="rId10"/>
    <p:sldId id="359" r:id="rId11"/>
    <p:sldId id="337" r:id="rId12"/>
    <p:sldId id="360" r:id="rId13"/>
    <p:sldId id="338" r:id="rId14"/>
    <p:sldId id="361" r:id="rId15"/>
    <p:sldId id="362" r:id="rId16"/>
    <p:sldId id="35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4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4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05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2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758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36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72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1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4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4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2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2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5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3A99-3C6D-4A17-AA5B-57DBBAAA706F}" type="datetimeFigureOut">
              <a:rPr lang="en-US" smtClean="0"/>
              <a:t>29/10/2024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3A99-3C6D-4A17-AA5B-57DBBAAA706F}" type="datetimeFigureOut">
              <a:rPr lang="en-US" smtClean="0"/>
              <a:t>29/10/2024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A5FD0-5F7B-4A99-A63B-BC74F1E49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masnordquist/MQTT-Explorer/releases/download/0.0.0-0.4.0-beta1/MQTT-Explorer-0.4.0-beta1.exe" TargetMode="External"/><Relationship Id="rId2" Type="http://schemas.openxmlformats.org/officeDocument/2006/relationships/hyperlink" Target="https://mosquitto.org/files/binary/win64/mosquitto-2.0.15-install-windows-x64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/>
          <a:lstStyle/>
          <a:p>
            <a:pPr algn="ctr" eaLnBrk="1" hangingPunct="1"/>
            <a:r>
              <a:rPr lang="en-US" altLang="en-US" sz="4000" b="1" dirty="0" err="1">
                <a:latin typeface="Arial" panose="020B0604020202020204" pitchFamily="34" charset="0"/>
              </a:rPr>
              <a:t>Môn</a:t>
            </a:r>
            <a:r>
              <a:rPr lang="en-US" altLang="en-US" sz="4000" b="1" dirty="0"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</a:rPr>
              <a:t>học</a:t>
            </a:r>
            <a:r>
              <a:rPr lang="en-US" altLang="en-US" sz="4000" b="1" dirty="0">
                <a:latin typeface="Arial" panose="020B0604020202020204" pitchFamily="34" charset="0"/>
              </a:rPr>
              <a:t>: IoT </a:t>
            </a:r>
            <a:r>
              <a:rPr lang="en-US" altLang="en-US" sz="4000" b="1" dirty="0" err="1">
                <a:latin typeface="Arial" panose="020B0604020202020204" pitchFamily="34" charset="0"/>
              </a:rPr>
              <a:t>và</a:t>
            </a:r>
            <a:r>
              <a:rPr lang="en-US" altLang="en-US" sz="4000" b="1" dirty="0"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</a:rPr>
              <a:t>Ứng</a:t>
            </a:r>
            <a:r>
              <a:rPr lang="en-US" altLang="en-US" sz="4000" b="1" dirty="0">
                <a:latin typeface="Arial" panose="020B0604020202020204" pitchFamily="34" charset="0"/>
              </a:rPr>
              <a:t> </a:t>
            </a:r>
            <a:r>
              <a:rPr lang="en-US" altLang="en-US" sz="4000" b="1" dirty="0" err="1">
                <a:latin typeface="Arial" panose="020B0604020202020204" pitchFamily="34" charset="0"/>
              </a:rPr>
              <a:t>dụng</a:t>
            </a:r>
            <a:endParaRPr lang="en-US" altLang="en-US" sz="4000" b="1" dirty="0"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EEFD46AD-16DE-5655-7554-F4317A508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1871858"/>
            <a:ext cx="8407400" cy="124079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223838" indent="-223838" algn="ctr" eaLnBrk="1" hangingPunct="1">
              <a:defRPr/>
            </a:pPr>
            <a:r>
              <a:rPr lang="en-US" sz="3000" b="1" i="0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3000" b="1" i="0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i="0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3000" b="1" i="0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i="0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3000" b="1" i="0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i="0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3000" b="1" i="0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MQTT </a:t>
            </a:r>
            <a:r>
              <a:rPr lang="en-US" sz="3000" b="1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 </a:t>
            </a:r>
            <a:endParaRPr lang="en-US" sz="3000" b="1" i="0" dirty="0" smtClean="0">
              <a:solidFill>
                <a:srgbClr val="FF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23838" indent="-223838" algn="ctr" eaLnBrk="1" hangingPunct="1">
              <a:defRPr/>
            </a:pPr>
            <a:r>
              <a:rPr lang="en-US" sz="3000" b="1" i="0" dirty="0" err="1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3000" b="1" i="0" dirty="0" smtClean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000" b="1" i="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MQTT Broker</a:t>
            </a:r>
          </a:p>
          <a:p>
            <a:pPr marL="223838" indent="-223838" eaLnBrk="1" hangingPunct="1">
              <a:defRPr/>
            </a:pPr>
            <a:endParaRPr lang="en-US" altLang="en-US" sz="2500" b="1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5527" y="525318"/>
            <a:ext cx="10349132" cy="838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Mở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Arduino,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tạo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giao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tiếp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mqtt_esp8266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với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MQTT Broker.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A7F96C6-FB63-3633-60A3-D86978EC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700" y="1219200"/>
            <a:ext cx="5816531" cy="543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5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Demo: Run file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node test.js (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trong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thư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mục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test1) 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F2AFAAF-99EB-F749-8A07-AB140E13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09" y="1348508"/>
            <a:ext cx="4747671" cy="5081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9A3EAD-79D2-9628-488D-913C15DEA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50" y="1466088"/>
            <a:ext cx="5563082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Coding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261C954-D852-39EC-F96E-D236B1289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34" y="1536701"/>
            <a:ext cx="5806943" cy="39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9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Local testing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A6E9427-C157-B754-B7EB-0D525E49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8" y="1831410"/>
            <a:ext cx="11633617" cy="331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2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On </a:t>
            </a:r>
            <a:r>
              <a:rPr lang="en-US" altLang="en-US" sz="4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- Off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55FA961-CD73-CDC1-D2BB-0229E67ED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437" y="1450695"/>
            <a:ext cx="9481126" cy="34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4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Tín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hiệu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giao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tiếp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Broker – ESP8266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4E8B822-E637-B087-C01C-3476D41A8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39391"/>
            <a:ext cx="9594411" cy="52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3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F178E0-7557-8E6B-65A1-53D3BC3FEF03}"/>
              </a:ext>
            </a:extLst>
          </p:cNvPr>
          <p:cNvCxnSpPr/>
          <p:nvPr/>
        </p:nvCxnSpPr>
        <p:spPr>
          <a:xfrm>
            <a:off x="1803400" y="1219200"/>
            <a:ext cx="858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4FBE2B-FB43-44DD-D95C-2652B113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9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>
            <a:normAutofit/>
          </a:bodyPr>
          <a:lstStyle/>
          <a:p>
            <a:pPr marL="223838" indent="-223838" algn="ctr" eaLnBrk="1" hangingPunct="1">
              <a:defRPr/>
            </a:pP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MQTT Client </a:t>
            </a:r>
            <a:r>
              <a:rPr lang="en-US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và</a:t>
            </a:r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MQTT Broker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EEFD46AD-16DE-5655-7554-F4317A508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790" y="1317676"/>
            <a:ext cx="8407400" cy="58501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marL="223838" indent="-223838" eaLnBrk="1" hangingPunct="1">
              <a:defRPr/>
            </a:pP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Sơ</a:t>
            </a:r>
            <a:r>
              <a:rPr lang="en-US" alt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5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đồ</a:t>
            </a:r>
            <a:r>
              <a:rPr lang="en-US" altLang="en-US" sz="25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:</a:t>
            </a:r>
            <a:endParaRPr lang="en-US" altLang="en-US" sz="25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572F11-9794-4120-433D-7C2C4EC5D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618" y="2001166"/>
            <a:ext cx="6667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55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Cài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đặt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/>
            </a:r>
            <a:b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https://hocarm.org/mqtt-client-va-mqtt-broker/amp/)</a:t>
            </a:r>
            <a:endParaRPr lang="en-US" altLang="en-US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EC4FFB8-1445-CCE6-64C7-F7FACA5B9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74" y="1356471"/>
            <a:ext cx="10326826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1: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MQTT Explorer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mosquitto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to download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mosquitto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https://mosquitto.org/files/binary/win64/mosquitto-2.0.15-install-windows-x64.exe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 to download MQTT-Explorer: 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https://github.com/thomasnordquist/MQTT-Explorer/releases/download/0.0.0-0.4.0-beta1/MQTT-Explorer-0.4.0-beta1.exe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71EBC4B-7A4D-5F8B-914E-C78820724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30" y="4537966"/>
            <a:ext cx="10564514" cy="58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9D7CF4-0967-DFE5-9077-DFA912FC310E}"/>
              </a:ext>
            </a:extLst>
          </p:cNvPr>
          <p:cNvSpPr txBox="1"/>
          <p:nvPr/>
        </p:nvSpPr>
        <p:spPr>
          <a:xfrm>
            <a:off x="745974" y="4017509"/>
            <a:ext cx="8479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02 FILE DOWNLOAD: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4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Cài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đặt</a:t>
            </a:r>
            <a:endParaRPr lang="en-US" altLang="en-US" sz="4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511913C3-D8E5-2434-9E16-6894B8E2D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72" y="2400385"/>
            <a:ext cx="1135149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2: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Cài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MQTT Explorer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mosquitto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Chọn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next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hết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3: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port 1883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Windows Defender Firewall.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4: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 (Restart service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mosquitto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04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9144000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Cài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đặt</a:t>
            </a:r>
            <a:endParaRPr lang="en-US" altLang="en-US" sz="4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DA7DE0-880D-7724-54CF-5DB7F2F67814}"/>
              </a:ext>
            </a:extLst>
          </p:cNvPr>
          <p:cNvSpPr txBox="1"/>
          <p:nvPr/>
        </p:nvSpPr>
        <p:spPr>
          <a:xfrm>
            <a:off x="757382" y="1464255"/>
            <a:ext cx="103724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3 MQTT Client:</a:t>
            </a:r>
          </a:p>
          <a:p>
            <a:r>
              <a:rPr lang="en-US" dirty="0" err="1"/>
              <a:t>Tạo</a:t>
            </a:r>
            <a:r>
              <a:rPr lang="en-US" dirty="0"/>
              <a:t> folder test 1:</a:t>
            </a:r>
          </a:p>
          <a:p>
            <a:r>
              <a:rPr lang="en-US" dirty="0" err="1"/>
              <a:t>Mở</a:t>
            </a:r>
            <a:r>
              <a:rPr lang="en-US" dirty="0"/>
              <a:t> CMD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Administartor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b="1" dirty="0" err="1"/>
              <a:t>npm</a:t>
            </a:r>
            <a:r>
              <a:rPr lang="en-US" b="1" dirty="0"/>
              <a:t> </a:t>
            </a:r>
            <a:r>
              <a:rPr lang="en-US" b="1" dirty="0" err="1"/>
              <a:t>init</a:t>
            </a:r>
            <a:endParaRPr lang="en-US" b="1" dirty="0"/>
          </a:p>
          <a:p>
            <a:r>
              <a:rPr lang="en-US" b="1" dirty="0" err="1"/>
              <a:t>npm</a:t>
            </a:r>
            <a:r>
              <a:rPr lang="en-US" b="1" dirty="0"/>
              <a:t> install </a:t>
            </a:r>
            <a:r>
              <a:rPr lang="en-US" b="1" dirty="0" err="1"/>
              <a:t>mqtt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2682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Khởi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tạo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package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40AA94E-2CEF-5A0B-CA2A-6FE0E7998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55700"/>
            <a:ext cx="766524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4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Tạo</a:t>
            </a:r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MQTT connection (broker)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7A9754B-66C0-E8AF-68A5-74A23DB1E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376" y="1536701"/>
            <a:ext cx="7903247" cy="51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83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Code client1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5DFB7FF-488C-30B6-D321-6C75C44D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90" y="1367558"/>
            <a:ext cx="6820491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3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260982D-F985-412A-8EB8-7E5837463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3500"/>
            <a:ext cx="10349132" cy="838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sz="4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Code client2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AD43D2-B6F3-4FEF-670A-9A1AC80AD826}"/>
              </a:ext>
            </a:extLst>
          </p:cNvPr>
          <p:cNvCxnSpPr>
            <a:cxnSpLocks/>
          </p:cNvCxnSpPr>
          <p:nvPr/>
        </p:nvCxnSpPr>
        <p:spPr>
          <a:xfrm>
            <a:off x="253218" y="1219200"/>
            <a:ext cx="1176059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2C7EFDE-E14F-B9F0-72C5-35A1B2D7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87" y="1770563"/>
            <a:ext cx="7102826" cy="431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310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176</TotalTime>
  <Words>174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Tahoma</vt:lpstr>
      <vt:lpstr>Times New Roman</vt:lpstr>
      <vt:lpstr>Wingdings 3</vt:lpstr>
      <vt:lpstr>Wisp</vt:lpstr>
      <vt:lpstr>Môn học: IoT và Ứng dụng</vt:lpstr>
      <vt:lpstr>MQTT Client và MQTT Broker</vt:lpstr>
      <vt:lpstr>Cài đặt (Tham khảo: https://hocarm.org/mqtt-client-va-mqtt-broker/amp/)</vt:lpstr>
      <vt:lpstr>Cài đặt</vt:lpstr>
      <vt:lpstr>Cài đặt</vt:lpstr>
      <vt:lpstr>Khởi tạo package</vt:lpstr>
      <vt:lpstr>Tạo MQTT connection (broker)</vt:lpstr>
      <vt:lpstr>Code client1</vt:lpstr>
      <vt:lpstr>Code client2</vt:lpstr>
      <vt:lpstr>Mở Arduino, tạo giao tiếp mqtt_esp8266 với MQTT Broker. </vt:lpstr>
      <vt:lpstr>Demo: Run file node test.js (trong thư mục test1) </vt:lpstr>
      <vt:lpstr>Coding</vt:lpstr>
      <vt:lpstr>Local testing</vt:lpstr>
      <vt:lpstr>On - Off</vt:lpstr>
      <vt:lpstr>Tín hiệu giao tiếp Broker – ESP8266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Môn học: IoT và Ứng dụng</dc:title>
  <dc:creator>Minh Linh</dc:creator>
  <cp:lastModifiedBy>MINH LINH</cp:lastModifiedBy>
  <cp:revision>38</cp:revision>
  <dcterms:created xsi:type="dcterms:W3CDTF">2022-07-13T13:13:13Z</dcterms:created>
  <dcterms:modified xsi:type="dcterms:W3CDTF">2024-10-29T00:26:28Z</dcterms:modified>
</cp:coreProperties>
</file>