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Lst>
  <p:notesMasterIdLst>
    <p:notesMasterId r:id="rId9"/>
  </p:notesMasterIdLst>
  <p:sldIdLst>
    <p:sldId id="259" r:id="rId2"/>
    <p:sldId id="260" r:id="rId3"/>
    <p:sldId id="261" r:id="rId4"/>
    <p:sldId id="262" r:id="rId5"/>
    <p:sldId id="264" r:id="rId6"/>
    <p:sldId id="263" r:id="rId7"/>
    <p:sldId id="265"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4" d="100"/>
          <a:sy n="74" d="100"/>
        </p:scale>
        <p:origin x="1714" y="6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E328702-633C-4F70-8B53-8514E3E7250E}" type="datetimeFigureOut">
              <a:rPr lang="en-US" smtClean="0"/>
              <a:t>9/12/2025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B490163-FAFD-47D6-BE4F-B2E71F8CC245}" type="slidenum">
              <a:rPr lang="en-US" smtClean="0"/>
              <a:t>‹#›</a:t>
            </a:fld>
            <a:endParaRPr lang="en-US"/>
          </a:p>
        </p:txBody>
      </p:sp>
    </p:spTree>
    <p:extLst>
      <p:ext uri="{BB962C8B-B14F-4D97-AF65-F5344CB8AC3E}">
        <p14:creationId xmlns:p14="http://schemas.microsoft.com/office/powerpoint/2010/main" val="10581893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D4A526F-0AA3-4195-A6F7-9C38FE647FAF}" type="datetime1">
              <a:rPr lang="vi-VN" smtClean="0"/>
              <a:t>12/09/2025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A973BD-8CE5-47C4-B8E5-573200B24DAB}" type="slidenum">
              <a:rPr lang="en-US" smtClean="0"/>
              <a:t>‹#›</a:t>
            </a:fld>
            <a:endParaRPr lang="en-US"/>
          </a:p>
        </p:txBody>
      </p:sp>
    </p:spTree>
    <p:extLst>
      <p:ext uri="{BB962C8B-B14F-4D97-AF65-F5344CB8AC3E}">
        <p14:creationId xmlns:p14="http://schemas.microsoft.com/office/powerpoint/2010/main" val="7384241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63970B4-C230-4208-B5CD-7341AA0A20D1}" type="datetime1">
              <a:rPr lang="vi-VN" smtClean="0"/>
              <a:t>12/09/2025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A973BD-8CE5-47C4-B8E5-573200B24DAB}" type="slidenum">
              <a:rPr lang="en-US" smtClean="0"/>
              <a:t>‹#›</a:t>
            </a:fld>
            <a:endParaRPr lang="en-US"/>
          </a:p>
        </p:txBody>
      </p:sp>
    </p:spTree>
    <p:extLst>
      <p:ext uri="{BB962C8B-B14F-4D97-AF65-F5344CB8AC3E}">
        <p14:creationId xmlns:p14="http://schemas.microsoft.com/office/powerpoint/2010/main" val="20773757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B275376-FDD2-4386-BF72-12E5D1294E5E}" type="datetime1">
              <a:rPr lang="vi-VN" smtClean="0"/>
              <a:t>12/09/2025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A973BD-8CE5-47C4-B8E5-573200B24DAB}" type="slidenum">
              <a:rPr lang="en-US" smtClean="0"/>
              <a:t>‹#›</a:t>
            </a:fld>
            <a:endParaRPr lang="en-US"/>
          </a:p>
        </p:txBody>
      </p:sp>
    </p:spTree>
    <p:extLst>
      <p:ext uri="{BB962C8B-B14F-4D97-AF65-F5344CB8AC3E}">
        <p14:creationId xmlns:p14="http://schemas.microsoft.com/office/powerpoint/2010/main" val="31101437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91A31B4-A603-45A0-92AF-67F597683038}" type="datetime1">
              <a:rPr lang="vi-VN" smtClean="0"/>
              <a:t>12/09/2025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A973BD-8CE5-47C4-B8E5-573200B24DAB}" type="slidenum">
              <a:rPr lang="en-US" smtClean="0"/>
              <a:t>‹#›</a:t>
            </a:fld>
            <a:endParaRPr lang="en-US"/>
          </a:p>
        </p:txBody>
      </p:sp>
    </p:spTree>
    <p:extLst>
      <p:ext uri="{BB962C8B-B14F-4D97-AF65-F5344CB8AC3E}">
        <p14:creationId xmlns:p14="http://schemas.microsoft.com/office/powerpoint/2010/main" val="31377355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B5A518-DBF5-4997-99AD-2C9777D2FEE5}" type="datetime1">
              <a:rPr lang="vi-VN" smtClean="0"/>
              <a:t>12/09/2025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A973BD-8CE5-47C4-B8E5-573200B24DAB}" type="slidenum">
              <a:rPr lang="en-US" smtClean="0"/>
              <a:t>‹#›</a:t>
            </a:fld>
            <a:endParaRPr lang="en-US"/>
          </a:p>
        </p:txBody>
      </p:sp>
    </p:spTree>
    <p:extLst>
      <p:ext uri="{BB962C8B-B14F-4D97-AF65-F5344CB8AC3E}">
        <p14:creationId xmlns:p14="http://schemas.microsoft.com/office/powerpoint/2010/main" val="7694669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D3A01B0-7518-4523-B9B7-698638A97310}" type="datetime1">
              <a:rPr lang="vi-VN" smtClean="0"/>
              <a:t>12/09/2025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A973BD-8CE5-47C4-B8E5-573200B24DAB}" type="slidenum">
              <a:rPr lang="en-US" smtClean="0"/>
              <a:t>‹#›</a:t>
            </a:fld>
            <a:endParaRPr lang="en-US"/>
          </a:p>
        </p:txBody>
      </p:sp>
    </p:spTree>
    <p:extLst>
      <p:ext uri="{BB962C8B-B14F-4D97-AF65-F5344CB8AC3E}">
        <p14:creationId xmlns:p14="http://schemas.microsoft.com/office/powerpoint/2010/main" val="5297746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4D08171-8519-4A61-A0AC-4EDFE50EF9CF}" type="datetime1">
              <a:rPr lang="vi-VN" smtClean="0"/>
              <a:t>12/09/2025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3A973BD-8CE5-47C4-B8E5-573200B24DAB}" type="slidenum">
              <a:rPr lang="en-US" smtClean="0"/>
              <a:t>‹#›</a:t>
            </a:fld>
            <a:endParaRPr lang="en-US"/>
          </a:p>
        </p:txBody>
      </p:sp>
    </p:spTree>
    <p:extLst>
      <p:ext uri="{BB962C8B-B14F-4D97-AF65-F5344CB8AC3E}">
        <p14:creationId xmlns:p14="http://schemas.microsoft.com/office/powerpoint/2010/main" val="39895289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87B9365-C079-4692-BA4D-5DF994500EA9}" type="datetime1">
              <a:rPr lang="vi-VN" smtClean="0"/>
              <a:t>12/09/2025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A973BD-8CE5-47C4-B8E5-573200B24DAB}" type="slidenum">
              <a:rPr lang="en-US" smtClean="0"/>
              <a:t>‹#›</a:t>
            </a:fld>
            <a:endParaRPr lang="en-US"/>
          </a:p>
        </p:txBody>
      </p:sp>
    </p:spTree>
    <p:extLst>
      <p:ext uri="{BB962C8B-B14F-4D97-AF65-F5344CB8AC3E}">
        <p14:creationId xmlns:p14="http://schemas.microsoft.com/office/powerpoint/2010/main" val="3333351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D003B6-F2A1-4EF5-B72C-C224B97A005C}" type="datetime1">
              <a:rPr lang="vi-VN" smtClean="0"/>
              <a:t>12/09/2025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3A973BD-8CE5-47C4-B8E5-573200B24DAB}" type="slidenum">
              <a:rPr lang="en-US" smtClean="0"/>
              <a:t>‹#›</a:t>
            </a:fld>
            <a:endParaRPr lang="en-US"/>
          </a:p>
        </p:txBody>
      </p:sp>
    </p:spTree>
    <p:extLst>
      <p:ext uri="{BB962C8B-B14F-4D97-AF65-F5344CB8AC3E}">
        <p14:creationId xmlns:p14="http://schemas.microsoft.com/office/powerpoint/2010/main" val="41093408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26D511-C756-4A45-BC92-E494812AB87A}" type="datetime1">
              <a:rPr lang="vi-VN" smtClean="0"/>
              <a:t>12/09/2025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A973BD-8CE5-47C4-B8E5-573200B24DAB}" type="slidenum">
              <a:rPr lang="en-US" smtClean="0"/>
              <a:t>‹#›</a:t>
            </a:fld>
            <a:endParaRPr lang="en-US"/>
          </a:p>
        </p:txBody>
      </p:sp>
    </p:spTree>
    <p:extLst>
      <p:ext uri="{BB962C8B-B14F-4D97-AF65-F5344CB8AC3E}">
        <p14:creationId xmlns:p14="http://schemas.microsoft.com/office/powerpoint/2010/main" val="687605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AABB0FB-9786-4CA0-A88F-90791E85E058}" type="datetime1">
              <a:rPr lang="vi-VN" smtClean="0"/>
              <a:t>12/09/2025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A973BD-8CE5-47C4-B8E5-573200B24DAB}" type="slidenum">
              <a:rPr lang="en-US" smtClean="0"/>
              <a:t>‹#›</a:t>
            </a:fld>
            <a:endParaRPr lang="en-US"/>
          </a:p>
        </p:txBody>
      </p:sp>
    </p:spTree>
    <p:extLst>
      <p:ext uri="{BB962C8B-B14F-4D97-AF65-F5344CB8AC3E}">
        <p14:creationId xmlns:p14="http://schemas.microsoft.com/office/powerpoint/2010/main" val="3654990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CC322E-E3E2-4C16-8B15-B400101BB511}" type="datetime1">
              <a:rPr lang="vi-VN" smtClean="0"/>
              <a:t>12/09/2025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A973BD-8CE5-47C4-B8E5-573200B24DAB}" type="slidenum">
              <a:rPr lang="en-US" smtClean="0"/>
              <a:t>‹#›</a:t>
            </a:fld>
            <a:endParaRPr lang="en-US"/>
          </a:p>
        </p:txBody>
      </p:sp>
    </p:spTree>
    <p:extLst>
      <p:ext uri="{BB962C8B-B14F-4D97-AF65-F5344CB8AC3E}">
        <p14:creationId xmlns:p14="http://schemas.microsoft.com/office/powerpoint/2010/main" val="1643524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464401"/>
          </a:xfrm>
          <a:prstGeom prst="rect">
            <a:avLst/>
          </a:prstGeom>
        </p:spPr>
      </p:pic>
      <p:sp>
        <p:nvSpPr>
          <p:cNvPr id="4" name="Date Placeholder 3">
            <a:extLst>
              <a:ext uri="{FF2B5EF4-FFF2-40B4-BE49-F238E27FC236}">
                <a16:creationId xmlns:a16="http://schemas.microsoft.com/office/drawing/2014/main" id="{B8DB95A5-96E6-B727-794E-747B4EF39C74}"/>
              </a:ext>
            </a:extLst>
          </p:cNvPr>
          <p:cNvSpPr>
            <a:spLocks noGrp="1"/>
          </p:cNvSpPr>
          <p:nvPr>
            <p:ph type="dt" sz="half" idx="10"/>
          </p:nvPr>
        </p:nvSpPr>
        <p:spPr/>
        <p:txBody>
          <a:bodyPr/>
          <a:lstStyle/>
          <a:p>
            <a:fld id="{AF3A8A5C-5332-422C-B8EB-8D73BEFAC18D}" type="datetime1">
              <a:rPr lang="vi-VN" smtClean="0"/>
              <a:t>12/09/2025</a:t>
            </a:fld>
            <a:endParaRPr lang="en-US"/>
          </a:p>
        </p:txBody>
      </p:sp>
      <p:sp>
        <p:nvSpPr>
          <p:cNvPr id="7" name="Slide Number Placeholder 6">
            <a:extLst>
              <a:ext uri="{FF2B5EF4-FFF2-40B4-BE49-F238E27FC236}">
                <a16:creationId xmlns:a16="http://schemas.microsoft.com/office/drawing/2014/main" id="{A9E8D0A0-F36F-677C-D667-C3A7D4FE8359}"/>
              </a:ext>
            </a:extLst>
          </p:cNvPr>
          <p:cNvSpPr>
            <a:spLocks noGrp="1"/>
          </p:cNvSpPr>
          <p:nvPr>
            <p:ph type="sldNum" sz="quarter" idx="12"/>
          </p:nvPr>
        </p:nvSpPr>
        <p:spPr/>
        <p:txBody>
          <a:bodyPr/>
          <a:lstStyle/>
          <a:p>
            <a:fld id="{A3A973BD-8CE5-47C4-B8E5-573200B24DAB}" type="slidenum">
              <a:rPr lang="en-US" smtClean="0"/>
              <a:t>1</a:t>
            </a:fld>
            <a:endParaRPr lang="en-US"/>
          </a:p>
        </p:txBody>
      </p:sp>
      <p:sp>
        <p:nvSpPr>
          <p:cNvPr id="11" name="Rectangle 2">
            <a:extLst>
              <a:ext uri="{FF2B5EF4-FFF2-40B4-BE49-F238E27FC236}">
                <a16:creationId xmlns:a16="http://schemas.microsoft.com/office/drawing/2014/main" id="{4B729743-74A5-DAFA-D24E-D084CBF487AB}"/>
              </a:ext>
            </a:extLst>
          </p:cNvPr>
          <p:cNvSpPr>
            <a:spLocks noChangeArrowheads="1"/>
          </p:cNvSpPr>
          <p:nvPr/>
        </p:nvSpPr>
        <p:spPr bwMode="auto">
          <a:xfrm>
            <a:off x="152400" y="1219200"/>
            <a:ext cx="4617027"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Candara" panose="020E0502030303020204" pitchFamily="34" charset="0"/>
              </a:rPr>
              <a:t>- </a:t>
            </a:r>
            <a:r>
              <a:rPr kumimoji="0" lang="en-US" altLang="en-US" b="0" i="0" u="none" strike="noStrike" cap="none" normalizeH="0" baseline="0" dirty="0" err="1">
                <a:ln>
                  <a:noFill/>
                </a:ln>
                <a:solidFill>
                  <a:schemeClr val="tx1"/>
                </a:solidFill>
                <a:effectLst/>
                <a:latin typeface="Candara" panose="020E0502030303020204" pitchFamily="34" charset="0"/>
              </a:rPr>
              <a:t>HoG</a:t>
            </a:r>
            <a:r>
              <a:rPr kumimoji="0" lang="en-US" altLang="en-US" b="0" i="0" u="none" strike="noStrike" cap="none" normalizeH="0" baseline="0" dirty="0">
                <a:ln>
                  <a:noFill/>
                </a:ln>
                <a:solidFill>
                  <a:schemeClr val="tx1"/>
                </a:solidFill>
                <a:effectLst/>
                <a:latin typeface="Candara" panose="020E0502030303020204" pitchFamily="34" charset="0"/>
              </a:rPr>
              <a:t> (Histogram of Oriented Gradients) </a:t>
            </a:r>
            <a:r>
              <a:rPr kumimoji="0" lang="en-US" altLang="en-US" b="0" i="0" u="none" strike="noStrike" cap="none" normalizeH="0" baseline="0" dirty="0" err="1">
                <a:ln>
                  <a:noFill/>
                </a:ln>
                <a:solidFill>
                  <a:schemeClr val="tx1"/>
                </a:solidFill>
                <a:effectLst/>
                <a:latin typeface="Candara" panose="020E0502030303020204" pitchFamily="34" charset="0"/>
              </a:rPr>
              <a:t>là</a:t>
            </a:r>
            <a:r>
              <a:rPr kumimoji="0" lang="en-US" altLang="en-US" b="0" i="0" u="none" strike="noStrike" cap="none" normalizeH="0" baseline="0" dirty="0">
                <a:ln>
                  <a:noFill/>
                </a:ln>
                <a:solidFill>
                  <a:schemeClr val="tx1"/>
                </a:solidFill>
                <a:effectLst/>
                <a:latin typeface="Candara" panose="020E0502030303020204" pitchFamily="34" charset="0"/>
              </a:rPr>
              <a:t> </a:t>
            </a:r>
            <a:r>
              <a:rPr kumimoji="0" lang="en-US" altLang="en-US" b="0" i="0" u="none" strike="noStrike" cap="none" normalizeH="0" baseline="0" dirty="0" err="1">
                <a:ln>
                  <a:noFill/>
                </a:ln>
                <a:solidFill>
                  <a:schemeClr val="tx1"/>
                </a:solidFill>
                <a:effectLst/>
                <a:latin typeface="Candara" panose="020E0502030303020204" pitchFamily="34" charset="0"/>
              </a:rPr>
              <a:t>phương</a:t>
            </a:r>
            <a:r>
              <a:rPr kumimoji="0" lang="en-US" altLang="en-US" b="0" i="0" u="none" strike="noStrike" cap="none" normalizeH="0" baseline="0" dirty="0">
                <a:ln>
                  <a:noFill/>
                </a:ln>
                <a:solidFill>
                  <a:schemeClr val="tx1"/>
                </a:solidFill>
                <a:effectLst/>
                <a:latin typeface="Candara" panose="020E0502030303020204" pitchFamily="34" charset="0"/>
              </a:rPr>
              <a:t> </a:t>
            </a:r>
            <a:r>
              <a:rPr kumimoji="0" lang="en-US" altLang="en-US" b="0" i="0" u="none" strike="noStrike" cap="none" normalizeH="0" baseline="0" dirty="0" err="1">
                <a:ln>
                  <a:noFill/>
                </a:ln>
                <a:solidFill>
                  <a:schemeClr val="tx1"/>
                </a:solidFill>
                <a:effectLst/>
                <a:latin typeface="Candara" panose="020E0502030303020204" pitchFamily="34" charset="0"/>
              </a:rPr>
              <a:t>pháp</a:t>
            </a:r>
            <a:r>
              <a:rPr kumimoji="0" lang="en-US" altLang="en-US" b="0" i="0" u="none" strike="noStrike" cap="none" normalizeH="0" baseline="0" dirty="0">
                <a:ln>
                  <a:noFill/>
                </a:ln>
                <a:solidFill>
                  <a:schemeClr val="tx1"/>
                </a:solidFill>
                <a:effectLst/>
                <a:latin typeface="Candara" panose="020E0502030303020204" pitchFamily="34" charset="0"/>
              </a:rPr>
              <a:t> </a:t>
            </a:r>
            <a:r>
              <a:rPr kumimoji="0" lang="en-US" altLang="en-US" b="0" i="0" u="none" strike="noStrike" cap="none" normalizeH="0" baseline="0" dirty="0" err="1">
                <a:ln>
                  <a:noFill/>
                </a:ln>
                <a:solidFill>
                  <a:schemeClr val="tx1"/>
                </a:solidFill>
                <a:effectLst/>
                <a:latin typeface="Candara" panose="020E0502030303020204" pitchFamily="34" charset="0"/>
              </a:rPr>
              <a:t>biểu</a:t>
            </a:r>
            <a:r>
              <a:rPr kumimoji="0" lang="en-US" altLang="en-US" b="0" i="0" u="none" strike="noStrike" cap="none" normalizeH="0" baseline="0" dirty="0">
                <a:ln>
                  <a:noFill/>
                </a:ln>
                <a:solidFill>
                  <a:schemeClr val="tx1"/>
                </a:solidFill>
                <a:effectLst/>
                <a:latin typeface="Candara" panose="020E0502030303020204" pitchFamily="34" charset="0"/>
              </a:rPr>
              <a:t> </a:t>
            </a:r>
            <a:r>
              <a:rPr kumimoji="0" lang="en-US" altLang="en-US" b="0" i="0" u="none" strike="noStrike" cap="none" normalizeH="0" baseline="0" dirty="0" err="1">
                <a:ln>
                  <a:noFill/>
                </a:ln>
                <a:solidFill>
                  <a:schemeClr val="tx1"/>
                </a:solidFill>
                <a:effectLst/>
                <a:latin typeface="Candara" panose="020E0502030303020204" pitchFamily="34" charset="0"/>
              </a:rPr>
              <a:t>diễn</a:t>
            </a:r>
            <a:r>
              <a:rPr kumimoji="0" lang="en-US" altLang="en-US" b="0" i="0" u="none" strike="noStrike" cap="none" normalizeH="0" baseline="0" dirty="0">
                <a:ln>
                  <a:noFill/>
                </a:ln>
                <a:solidFill>
                  <a:schemeClr val="tx1"/>
                </a:solidFill>
                <a:effectLst/>
                <a:latin typeface="Candara" panose="020E0502030303020204" pitchFamily="34" charset="0"/>
              </a:rPr>
              <a:t> </a:t>
            </a:r>
            <a:r>
              <a:rPr kumimoji="0" lang="en-US" altLang="en-US" b="0" i="0" u="none" strike="noStrike" cap="none" normalizeH="0" baseline="0" dirty="0" err="1">
                <a:ln>
                  <a:noFill/>
                </a:ln>
                <a:solidFill>
                  <a:schemeClr val="tx1"/>
                </a:solidFill>
                <a:effectLst/>
                <a:latin typeface="Candara" panose="020E0502030303020204" pitchFamily="34" charset="0"/>
              </a:rPr>
              <a:t>đặc</a:t>
            </a:r>
            <a:r>
              <a:rPr kumimoji="0" lang="en-US" altLang="en-US" b="0" i="0" u="none" strike="noStrike" cap="none" normalizeH="0" baseline="0" dirty="0">
                <a:ln>
                  <a:noFill/>
                </a:ln>
                <a:solidFill>
                  <a:schemeClr val="tx1"/>
                </a:solidFill>
                <a:effectLst/>
                <a:latin typeface="Candara" panose="020E0502030303020204" pitchFamily="34" charset="0"/>
              </a:rPr>
              <a:t> </a:t>
            </a:r>
            <a:r>
              <a:rPr kumimoji="0" lang="en-US" altLang="en-US" b="0" i="0" u="none" strike="noStrike" cap="none" normalizeH="0" baseline="0" dirty="0" err="1">
                <a:ln>
                  <a:noFill/>
                </a:ln>
                <a:solidFill>
                  <a:schemeClr val="tx1"/>
                </a:solidFill>
                <a:effectLst/>
                <a:latin typeface="Candara" panose="020E0502030303020204" pitchFamily="34" charset="0"/>
              </a:rPr>
              <a:t>trưng</a:t>
            </a:r>
            <a:r>
              <a:rPr kumimoji="0" lang="en-US" altLang="en-US" b="0" i="0" u="none" strike="noStrike" cap="none" normalizeH="0" baseline="0" dirty="0">
                <a:ln>
                  <a:noFill/>
                </a:ln>
                <a:solidFill>
                  <a:schemeClr val="tx1"/>
                </a:solidFill>
                <a:effectLst/>
                <a:latin typeface="Candara" panose="020E0502030303020204" pitchFamily="34" charset="0"/>
              </a:rPr>
              <a:t> </a:t>
            </a:r>
            <a:r>
              <a:rPr kumimoji="0" lang="en-US" altLang="en-US" b="0" i="0" u="none" strike="noStrike" cap="none" normalizeH="0" baseline="0" dirty="0" err="1">
                <a:ln>
                  <a:noFill/>
                </a:ln>
                <a:solidFill>
                  <a:schemeClr val="tx1"/>
                </a:solidFill>
                <a:effectLst/>
                <a:latin typeface="Candara" panose="020E0502030303020204" pitchFamily="34" charset="0"/>
              </a:rPr>
              <a:t>toàn</a:t>
            </a:r>
            <a:r>
              <a:rPr kumimoji="0" lang="en-US" altLang="en-US" b="0" i="0" u="none" strike="noStrike" cap="none" normalizeH="0" baseline="0" dirty="0">
                <a:ln>
                  <a:noFill/>
                </a:ln>
                <a:solidFill>
                  <a:schemeClr val="tx1"/>
                </a:solidFill>
                <a:effectLst/>
                <a:latin typeface="Candara" panose="020E0502030303020204" pitchFamily="34" charset="0"/>
              </a:rPr>
              <a:t> </a:t>
            </a:r>
            <a:r>
              <a:rPr kumimoji="0" lang="en-US" altLang="en-US" b="0" i="0" u="none" strike="noStrike" cap="none" normalizeH="0" baseline="0" dirty="0" err="1">
                <a:ln>
                  <a:noFill/>
                </a:ln>
                <a:solidFill>
                  <a:schemeClr val="tx1"/>
                </a:solidFill>
                <a:effectLst/>
                <a:latin typeface="Candara" panose="020E0502030303020204" pitchFamily="34" charset="0"/>
              </a:rPr>
              <a:t>cục</a:t>
            </a:r>
            <a:r>
              <a:rPr kumimoji="0" lang="en-US" altLang="en-US" b="0" i="0" u="none" strike="noStrike" cap="none" normalizeH="0" baseline="0" dirty="0">
                <a:ln>
                  <a:noFill/>
                </a:ln>
                <a:solidFill>
                  <a:schemeClr val="tx1"/>
                </a:solidFill>
                <a:effectLst/>
                <a:latin typeface="Candara" panose="020E0502030303020204" pitchFamily="34" charset="0"/>
              </a:rPr>
              <a:t> </a:t>
            </a:r>
            <a:r>
              <a:rPr kumimoji="0" lang="en-US" altLang="en-US" b="0" i="0" u="none" strike="noStrike" cap="none" normalizeH="0" baseline="0" dirty="0" err="1">
                <a:ln>
                  <a:noFill/>
                </a:ln>
                <a:solidFill>
                  <a:schemeClr val="tx1"/>
                </a:solidFill>
                <a:effectLst/>
                <a:latin typeface="Candara" panose="020E0502030303020204" pitchFamily="34" charset="0"/>
              </a:rPr>
              <a:t>cho</a:t>
            </a:r>
            <a:r>
              <a:rPr kumimoji="0" lang="en-US" altLang="en-US" b="0" i="0" u="none" strike="noStrike" cap="none" normalizeH="0" baseline="0" dirty="0">
                <a:ln>
                  <a:noFill/>
                </a:ln>
                <a:solidFill>
                  <a:schemeClr val="tx1"/>
                </a:solidFill>
                <a:effectLst/>
                <a:latin typeface="Candara" panose="020E0502030303020204" pitchFamily="34" charset="0"/>
              </a:rPr>
              <a:t> </a:t>
            </a:r>
            <a:r>
              <a:rPr kumimoji="0" lang="en-US" altLang="en-US" b="0" i="0" u="none" strike="noStrike" cap="none" normalizeH="0" baseline="0" dirty="0" err="1">
                <a:ln>
                  <a:noFill/>
                </a:ln>
                <a:solidFill>
                  <a:schemeClr val="tx1"/>
                </a:solidFill>
                <a:effectLst/>
                <a:latin typeface="Candara" panose="020E0502030303020204" pitchFamily="34" charset="0"/>
              </a:rPr>
              <a:t>ảnh</a:t>
            </a:r>
            <a:r>
              <a:rPr kumimoji="0" lang="en-US" altLang="en-US" b="0" i="0" u="none" strike="noStrike" cap="none" normalizeH="0" baseline="0" dirty="0">
                <a:ln>
                  <a:noFill/>
                </a:ln>
                <a:solidFill>
                  <a:schemeClr val="tx1"/>
                </a:solidFill>
                <a:effectLst/>
                <a:latin typeface="Candara" panose="020E0502030303020204" pitchFamily="34" charset="0"/>
              </a:rPr>
              <a:t> </a:t>
            </a:r>
            <a:r>
              <a:rPr kumimoji="0" lang="en-US" altLang="en-US" b="0" i="0" u="none" strike="noStrike" cap="none" normalizeH="0" baseline="0" dirty="0" err="1">
                <a:ln>
                  <a:noFill/>
                </a:ln>
                <a:solidFill>
                  <a:schemeClr val="tx1"/>
                </a:solidFill>
                <a:effectLst/>
                <a:latin typeface="Candara" panose="020E0502030303020204" pitchFamily="34" charset="0"/>
              </a:rPr>
              <a:t>hoặc</a:t>
            </a:r>
            <a:r>
              <a:rPr kumimoji="0" lang="en-US" altLang="en-US" b="0" i="0" u="none" strike="noStrike" cap="none" normalizeH="0" baseline="0" dirty="0">
                <a:ln>
                  <a:noFill/>
                </a:ln>
                <a:solidFill>
                  <a:schemeClr val="tx1"/>
                </a:solidFill>
                <a:effectLst/>
                <a:latin typeface="Candara" panose="020E0502030303020204" pitchFamily="34" charset="0"/>
              </a:rPr>
              <a:t> </a:t>
            </a:r>
            <a:r>
              <a:rPr kumimoji="0" lang="en-US" altLang="en-US" b="0" i="0" u="none" strike="noStrike" cap="none" normalizeH="0" baseline="0" dirty="0" err="1">
                <a:ln>
                  <a:noFill/>
                </a:ln>
                <a:solidFill>
                  <a:schemeClr val="tx1"/>
                </a:solidFill>
                <a:effectLst/>
                <a:latin typeface="Candara" panose="020E0502030303020204" pitchFamily="34" charset="0"/>
              </a:rPr>
              <a:t>miếng</a:t>
            </a:r>
            <a:r>
              <a:rPr kumimoji="0" lang="en-US" altLang="en-US" b="0" i="0" u="none" strike="noStrike" cap="none" normalizeH="0" baseline="0" dirty="0">
                <a:ln>
                  <a:noFill/>
                </a:ln>
                <a:solidFill>
                  <a:schemeClr val="tx1"/>
                </a:solidFill>
                <a:effectLst/>
                <a:latin typeface="Candara" panose="020E0502030303020204" pitchFamily="34" charset="0"/>
              </a:rPr>
              <a:t> </a:t>
            </a:r>
            <a:r>
              <a:rPr kumimoji="0" lang="en-US" altLang="en-US" b="0" i="0" u="none" strike="noStrike" cap="none" normalizeH="0" baseline="0" dirty="0" err="1">
                <a:ln>
                  <a:noFill/>
                </a:ln>
                <a:solidFill>
                  <a:schemeClr val="tx1"/>
                </a:solidFill>
                <a:effectLst/>
                <a:latin typeface="Candara" panose="020E0502030303020204" pitchFamily="34" charset="0"/>
              </a:rPr>
              <a:t>ảnh</a:t>
            </a:r>
            <a:r>
              <a:rPr kumimoji="0" lang="en-US" altLang="en-US" b="0" i="0" u="none" strike="noStrike" cap="none" normalizeH="0" baseline="0" dirty="0">
                <a:ln>
                  <a:noFill/>
                </a:ln>
                <a:solidFill>
                  <a:schemeClr val="tx1"/>
                </a:solidFill>
                <a:effectLst/>
                <a:latin typeface="Candara" panose="020E0502030303020204" pitchFamily="34" charset="0"/>
              </a:rPr>
              <a:t>. </a:t>
            </a:r>
            <a:r>
              <a:rPr kumimoji="0" lang="en-US" altLang="en-US" b="0" i="0" u="none" strike="noStrike" cap="none" normalizeH="0" baseline="0" dirty="0" err="1">
                <a:ln>
                  <a:noFill/>
                </a:ln>
                <a:solidFill>
                  <a:schemeClr val="tx1"/>
                </a:solidFill>
                <a:effectLst/>
                <a:latin typeface="Candara" panose="020E0502030303020204" pitchFamily="34" charset="0"/>
              </a:rPr>
              <a:t>Đặc</a:t>
            </a:r>
            <a:r>
              <a:rPr kumimoji="0" lang="en-US" altLang="en-US" b="0" i="0" u="none" strike="noStrike" cap="none" normalizeH="0" baseline="0" dirty="0">
                <a:ln>
                  <a:noFill/>
                </a:ln>
                <a:solidFill>
                  <a:schemeClr val="tx1"/>
                </a:solidFill>
                <a:effectLst/>
                <a:latin typeface="Candara" panose="020E0502030303020204" pitchFamily="34" charset="0"/>
              </a:rPr>
              <a:t> </a:t>
            </a:r>
            <a:r>
              <a:rPr kumimoji="0" lang="en-US" altLang="en-US" b="0" i="0" u="none" strike="noStrike" cap="none" normalizeH="0" baseline="0" dirty="0" err="1">
                <a:ln>
                  <a:noFill/>
                </a:ln>
                <a:solidFill>
                  <a:schemeClr val="tx1"/>
                </a:solidFill>
                <a:effectLst/>
                <a:latin typeface="Candara" panose="020E0502030303020204" pitchFamily="34" charset="0"/>
              </a:rPr>
              <a:t>trưng</a:t>
            </a:r>
            <a:r>
              <a:rPr kumimoji="0" lang="en-US" altLang="en-US" b="0" i="0" u="none" strike="noStrike" cap="none" normalizeH="0" baseline="0" dirty="0">
                <a:ln>
                  <a:noFill/>
                </a:ln>
                <a:solidFill>
                  <a:schemeClr val="tx1"/>
                </a:solidFill>
                <a:effectLst/>
                <a:latin typeface="Candara" panose="020E0502030303020204" pitchFamily="34" charset="0"/>
              </a:rPr>
              <a:t> </a:t>
            </a:r>
            <a:r>
              <a:rPr kumimoji="0" lang="en-US" altLang="en-US" b="0" i="0" u="none" strike="noStrike" cap="none" normalizeH="0" baseline="0" dirty="0" err="1">
                <a:ln>
                  <a:noFill/>
                </a:ln>
                <a:solidFill>
                  <a:schemeClr val="tx1"/>
                </a:solidFill>
                <a:effectLst/>
                <a:latin typeface="Candara" panose="020E0502030303020204" pitchFamily="34" charset="0"/>
              </a:rPr>
              <a:t>được</a:t>
            </a:r>
            <a:r>
              <a:rPr kumimoji="0" lang="en-US" altLang="en-US" b="0" i="0" u="none" strike="noStrike" cap="none" normalizeH="0" baseline="0" dirty="0">
                <a:ln>
                  <a:noFill/>
                </a:ln>
                <a:solidFill>
                  <a:schemeClr val="tx1"/>
                </a:solidFill>
                <a:effectLst/>
                <a:latin typeface="Candara" panose="020E0502030303020204" pitchFamily="34" charset="0"/>
              </a:rPr>
              <a:t> </a:t>
            </a:r>
            <a:r>
              <a:rPr kumimoji="0" lang="en-US" altLang="en-US" b="0" i="0" u="none" strike="noStrike" cap="none" normalizeH="0" baseline="0" dirty="0" err="1">
                <a:ln>
                  <a:noFill/>
                </a:ln>
                <a:solidFill>
                  <a:schemeClr val="tx1"/>
                </a:solidFill>
                <a:effectLst/>
                <a:latin typeface="Candara" panose="020E0502030303020204" pitchFamily="34" charset="0"/>
              </a:rPr>
              <a:t>tạo</a:t>
            </a:r>
            <a:r>
              <a:rPr kumimoji="0" lang="en-US" altLang="en-US" b="0" i="0" u="none" strike="noStrike" cap="none" normalizeH="0" baseline="0" dirty="0">
                <a:ln>
                  <a:noFill/>
                </a:ln>
                <a:solidFill>
                  <a:schemeClr val="tx1"/>
                </a:solidFill>
                <a:effectLst/>
                <a:latin typeface="Candara" panose="020E0502030303020204" pitchFamily="34" charset="0"/>
              </a:rPr>
              <a:t> </a:t>
            </a:r>
            <a:r>
              <a:rPr kumimoji="0" lang="en-US" altLang="en-US" b="0" i="0" u="none" strike="noStrike" cap="none" normalizeH="0" baseline="0" dirty="0" err="1">
                <a:ln>
                  <a:noFill/>
                </a:ln>
                <a:solidFill>
                  <a:schemeClr val="tx1"/>
                </a:solidFill>
                <a:effectLst/>
                <a:latin typeface="Candara" panose="020E0502030303020204" pitchFamily="34" charset="0"/>
              </a:rPr>
              <a:t>thành</a:t>
            </a:r>
            <a:r>
              <a:rPr kumimoji="0" lang="en-US" altLang="en-US" b="0" i="0" u="none" strike="noStrike" cap="none" normalizeH="0" baseline="0" dirty="0">
                <a:ln>
                  <a:noFill/>
                </a:ln>
                <a:solidFill>
                  <a:schemeClr val="tx1"/>
                </a:solidFill>
                <a:effectLst/>
                <a:latin typeface="Candara" panose="020E0502030303020204" pitchFamily="34" charset="0"/>
              </a:rPr>
              <a:t> </a:t>
            </a:r>
            <a:r>
              <a:rPr kumimoji="0" lang="en-US" altLang="en-US" b="0" i="0" u="none" strike="noStrike" cap="none" normalizeH="0" baseline="0" dirty="0" err="1">
                <a:ln>
                  <a:noFill/>
                </a:ln>
                <a:solidFill>
                  <a:schemeClr val="tx1"/>
                </a:solidFill>
                <a:effectLst/>
                <a:latin typeface="Candara" panose="020E0502030303020204" pitchFamily="34" charset="0"/>
              </a:rPr>
              <a:t>từ</a:t>
            </a:r>
            <a:r>
              <a:rPr kumimoji="0" lang="en-US" altLang="en-US" b="0" i="0" u="none" strike="noStrike" cap="none" normalizeH="0" baseline="0" dirty="0">
                <a:ln>
                  <a:noFill/>
                </a:ln>
                <a:solidFill>
                  <a:schemeClr val="tx1"/>
                </a:solidFill>
                <a:effectLst/>
                <a:latin typeface="Candara" panose="020E0502030303020204" pitchFamily="34" charset="0"/>
              </a:rPr>
              <a:t> </a:t>
            </a:r>
            <a:r>
              <a:rPr kumimoji="0" lang="en-US" altLang="en-US" b="0" i="0" u="none" strike="noStrike" cap="none" normalizeH="0" baseline="0" dirty="0" err="1">
                <a:ln>
                  <a:noFill/>
                </a:ln>
                <a:solidFill>
                  <a:schemeClr val="tx1"/>
                </a:solidFill>
                <a:effectLst/>
                <a:latin typeface="Candara" panose="020E0502030303020204" pitchFamily="34" charset="0"/>
              </a:rPr>
              <a:t>nhiều</a:t>
            </a:r>
            <a:r>
              <a:rPr kumimoji="0" lang="en-US" altLang="en-US" b="0" i="0" u="none" strike="noStrike" cap="none" normalizeH="0" baseline="0" dirty="0">
                <a:ln>
                  <a:noFill/>
                </a:ln>
                <a:solidFill>
                  <a:schemeClr val="tx1"/>
                </a:solidFill>
                <a:effectLst/>
                <a:latin typeface="Candara" panose="020E0502030303020204" pitchFamily="34" charset="0"/>
              </a:rPr>
              <a:t> histogram, </a:t>
            </a:r>
            <a:r>
              <a:rPr kumimoji="0" lang="en-US" altLang="en-US" b="0" i="0" u="none" strike="noStrike" cap="none" normalizeH="0" baseline="0" dirty="0" err="1">
                <a:ln>
                  <a:noFill/>
                </a:ln>
                <a:solidFill>
                  <a:schemeClr val="tx1"/>
                </a:solidFill>
                <a:effectLst/>
                <a:latin typeface="Candara" panose="020E0502030303020204" pitchFamily="34" charset="0"/>
              </a:rPr>
              <a:t>mỗi</a:t>
            </a:r>
            <a:r>
              <a:rPr kumimoji="0" lang="en-US" altLang="en-US" b="0" i="0" u="none" strike="noStrike" cap="none" normalizeH="0" baseline="0" dirty="0">
                <a:ln>
                  <a:noFill/>
                </a:ln>
                <a:solidFill>
                  <a:schemeClr val="tx1"/>
                </a:solidFill>
                <a:effectLst/>
                <a:latin typeface="Candara" panose="020E0502030303020204" pitchFamily="34" charset="0"/>
              </a:rPr>
              <a:t> histogram </a:t>
            </a:r>
            <a:r>
              <a:rPr kumimoji="0" lang="en-US" altLang="en-US" b="0" i="0" u="none" strike="noStrike" cap="none" normalizeH="0" baseline="0" dirty="0" err="1">
                <a:ln>
                  <a:noFill/>
                </a:ln>
                <a:solidFill>
                  <a:schemeClr val="tx1"/>
                </a:solidFill>
                <a:effectLst/>
                <a:latin typeface="Candara" panose="020E0502030303020204" pitchFamily="34" charset="0"/>
              </a:rPr>
              <a:t>biểu</a:t>
            </a:r>
            <a:r>
              <a:rPr kumimoji="0" lang="en-US" altLang="en-US" b="0" i="0" u="none" strike="noStrike" cap="none" normalizeH="0" baseline="0" dirty="0">
                <a:ln>
                  <a:noFill/>
                </a:ln>
                <a:solidFill>
                  <a:schemeClr val="tx1"/>
                </a:solidFill>
                <a:effectLst/>
                <a:latin typeface="Candara" panose="020E0502030303020204" pitchFamily="34" charset="0"/>
              </a:rPr>
              <a:t> </a:t>
            </a:r>
            <a:r>
              <a:rPr kumimoji="0" lang="en-US" altLang="en-US" b="0" i="0" u="none" strike="noStrike" cap="none" normalizeH="0" baseline="0" dirty="0" err="1">
                <a:ln>
                  <a:noFill/>
                </a:ln>
                <a:solidFill>
                  <a:schemeClr val="tx1"/>
                </a:solidFill>
                <a:effectLst/>
                <a:latin typeface="Candara" panose="020E0502030303020204" pitchFamily="34" charset="0"/>
              </a:rPr>
              <a:t>diễn</a:t>
            </a:r>
            <a:r>
              <a:rPr kumimoji="0" lang="en-US" altLang="en-US" b="0" i="0" u="none" strike="noStrike" cap="none" normalizeH="0" baseline="0" dirty="0">
                <a:ln>
                  <a:noFill/>
                </a:ln>
                <a:solidFill>
                  <a:schemeClr val="tx1"/>
                </a:solidFill>
                <a:effectLst/>
                <a:latin typeface="Candara" panose="020E0502030303020204" pitchFamily="34" charset="0"/>
              </a:rPr>
              <a:t> </a:t>
            </a:r>
            <a:r>
              <a:rPr kumimoji="0" lang="en-US" altLang="en-US" b="0" i="0" u="none" strike="noStrike" cap="none" normalizeH="0" baseline="0" dirty="0" err="1">
                <a:ln>
                  <a:noFill/>
                </a:ln>
                <a:solidFill>
                  <a:schemeClr val="tx1"/>
                </a:solidFill>
                <a:effectLst/>
                <a:latin typeface="Candara" panose="020E0502030303020204" pitchFamily="34" charset="0"/>
              </a:rPr>
              <a:t>tần</a:t>
            </a:r>
            <a:r>
              <a:rPr kumimoji="0" lang="en-US" altLang="en-US" b="0" i="0" u="none" strike="noStrike" cap="none" normalizeH="0" baseline="0" dirty="0">
                <a:ln>
                  <a:noFill/>
                </a:ln>
                <a:solidFill>
                  <a:schemeClr val="tx1"/>
                </a:solidFill>
                <a:effectLst/>
                <a:latin typeface="Candara" panose="020E0502030303020204" pitchFamily="34" charset="0"/>
              </a:rPr>
              <a:t> </a:t>
            </a:r>
            <a:r>
              <a:rPr kumimoji="0" lang="en-US" altLang="en-US" b="0" i="0" u="none" strike="noStrike" cap="none" normalizeH="0" baseline="0" dirty="0" err="1">
                <a:ln>
                  <a:noFill/>
                </a:ln>
                <a:solidFill>
                  <a:schemeClr val="tx1"/>
                </a:solidFill>
                <a:effectLst/>
                <a:latin typeface="Candara" panose="020E0502030303020204" pitchFamily="34" charset="0"/>
              </a:rPr>
              <a:t>suất</a:t>
            </a:r>
            <a:r>
              <a:rPr kumimoji="0" lang="en-US" altLang="en-US" b="0" i="0" u="none" strike="noStrike" cap="none" normalizeH="0" baseline="0" dirty="0">
                <a:ln>
                  <a:noFill/>
                </a:ln>
                <a:solidFill>
                  <a:schemeClr val="tx1"/>
                </a:solidFill>
                <a:effectLst/>
                <a:latin typeface="Candara" panose="020E0502030303020204" pitchFamily="34" charset="0"/>
              </a:rPr>
              <a:t> </a:t>
            </a:r>
            <a:r>
              <a:rPr kumimoji="0" lang="en-US" altLang="en-US" b="0" i="0" u="none" strike="noStrike" cap="none" normalizeH="0" baseline="0" dirty="0" err="1">
                <a:ln>
                  <a:noFill/>
                </a:ln>
                <a:solidFill>
                  <a:schemeClr val="tx1"/>
                </a:solidFill>
                <a:effectLst/>
                <a:latin typeface="Candara" panose="020E0502030303020204" pitchFamily="34" charset="0"/>
              </a:rPr>
              <a:t>hướng</a:t>
            </a:r>
            <a:r>
              <a:rPr kumimoji="0" lang="en-US" altLang="en-US" b="0" i="0" u="none" strike="noStrike" cap="none" normalizeH="0" baseline="0" dirty="0">
                <a:ln>
                  <a:noFill/>
                </a:ln>
                <a:solidFill>
                  <a:schemeClr val="tx1"/>
                </a:solidFill>
                <a:effectLst/>
                <a:latin typeface="Candara" panose="020E0502030303020204" pitchFamily="34" charset="0"/>
              </a:rPr>
              <a:t> gradient </a:t>
            </a:r>
            <a:r>
              <a:rPr kumimoji="0" lang="en-US" altLang="en-US" b="0" i="0" u="none" strike="noStrike" cap="none" normalizeH="0" baseline="0" dirty="0" err="1">
                <a:ln>
                  <a:noFill/>
                </a:ln>
                <a:solidFill>
                  <a:schemeClr val="tx1"/>
                </a:solidFill>
                <a:effectLst/>
                <a:latin typeface="Candara" panose="020E0502030303020204" pitchFamily="34" charset="0"/>
              </a:rPr>
              <a:t>trong</a:t>
            </a:r>
            <a:r>
              <a:rPr kumimoji="0" lang="en-US" altLang="en-US" b="0" i="0" u="none" strike="noStrike" cap="none" normalizeH="0" baseline="0" dirty="0">
                <a:ln>
                  <a:noFill/>
                </a:ln>
                <a:solidFill>
                  <a:schemeClr val="tx1"/>
                </a:solidFill>
                <a:effectLst/>
                <a:latin typeface="Candara" panose="020E0502030303020204" pitchFamily="34" charset="0"/>
              </a:rPr>
              <a:t> </a:t>
            </a:r>
            <a:r>
              <a:rPr kumimoji="0" lang="en-US" altLang="en-US" b="0" i="0" u="none" strike="noStrike" cap="none" normalizeH="0" baseline="0" dirty="0" err="1">
                <a:ln>
                  <a:noFill/>
                </a:ln>
                <a:solidFill>
                  <a:schemeClr val="tx1"/>
                </a:solidFill>
                <a:effectLst/>
                <a:latin typeface="Candara" panose="020E0502030303020204" pitchFamily="34" charset="0"/>
              </a:rPr>
              <a:t>một</a:t>
            </a:r>
            <a:r>
              <a:rPr kumimoji="0" lang="en-US" altLang="en-US" b="0" i="0" u="none" strike="noStrike" cap="none" normalizeH="0" baseline="0" dirty="0">
                <a:ln>
                  <a:noFill/>
                </a:ln>
                <a:solidFill>
                  <a:schemeClr val="tx1"/>
                </a:solidFill>
                <a:effectLst/>
                <a:latin typeface="Candara" panose="020E0502030303020204" pitchFamily="34" charset="0"/>
              </a:rPr>
              <a:t> </a:t>
            </a:r>
            <a:r>
              <a:rPr kumimoji="0" lang="en-US" altLang="en-US" b="0" i="0" u="none" strike="noStrike" cap="none" normalizeH="0" baseline="0" dirty="0" err="1">
                <a:ln>
                  <a:noFill/>
                </a:ln>
                <a:solidFill>
                  <a:schemeClr val="tx1"/>
                </a:solidFill>
                <a:effectLst/>
                <a:latin typeface="Candara" panose="020E0502030303020204" pitchFamily="34" charset="0"/>
              </a:rPr>
              <a:t>vùng</a:t>
            </a:r>
            <a:r>
              <a:rPr kumimoji="0" lang="en-US" altLang="en-US" b="0" i="0" u="none" strike="noStrike" cap="none" normalizeH="0" baseline="0" dirty="0">
                <a:ln>
                  <a:noFill/>
                </a:ln>
                <a:solidFill>
                  <a:schemeClr val="tx1"/>
                </a:solidFill>
                <a:effectLst/>
                <a:latin typeface="Candara" panose="020E0502030303020204" pitchFamily="34" charset="0"/>
              </a:rPr>
              <a:t> </a:t>
            </a:r>
            <a:r>
              <a:rPr kumimoji="0" lang="en-US" altLang="en-US" b="0" i="0" u="none" strike="noStrike" cap="none" normalizeH="0" baseline="0" dirty="0" err="1">
                <a:ln>
                  <a:noFill/>
                </a:ln>
                <a:solidFill>
                  <a:schemeClr val="tx1"/>
                </a:solidFill>
                <a:effectLst/>
                <a:latin typeface="Candara" panose="020E0502030303020204" pitchFamily="34" charset="0"/>
              </a:rPr>
              <a:t>cục</a:t>
            </a:r>
            <a:r>
              <a:rPr kumimoji="0" lang="en-US" altLang="en-US" b="0" i="0" u="none" strike="noStrike" cap="none" normalizeH="0" baseline="0" dirty="0">
                <a:ln>
                  <a:noFill/>
                </a:ln>
                <a:solidFill>
                  <a:schemeClr val="tx1"/>
                </a:solidFill>
                <a:effectLst/>
                <a:latin typeface="Candara" panose="020E0502030303020204" pitchFamily="34" charset="0"/>
              </a:rPr>
              <a:t> </a:t>
            </a:r>
            <a:r>
              <a:rPr kumimoji="0" lang="en-US" altLang="en-US" b="0" i="0" u="none" strike="noStrike" cap="none" normalizeH="0" baseline="0" dirty="0" err="1">
                <a:ln>
                  <a:noFill/>
                </a:ln>
                <a:solidFill>
                  <a:schemeClr val="tx1"/>
                </a:solidFill>
                <a:effectLst/>
                <a:latin typeface="Candara" panose="020E0502030303020204" pitchFamily="34" charset="0"/>
              </a:rPr>
              <a:t>bộ</a:t>
            </a:r>
            <a:r>
              <a:rPr kumimoji="0" lang="en-US" altLang="en-US" b="0" i="0" u="none" strike="noStrike" cap="none" normalizeH="0" baseline="0" dirty="0">
                <a:ln>
                  <a:noFill/>
                </a:ln>
                <a:solidFill>
                  <a:schemeClr val="tx1"/>
                </a:solidFill>
                <a:effectLst/>
                <a:latin typeface="Candara" panose="020E0502030303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Candara" panose="020E0502030303020204" pitchFamily="34" charset="0"/>
              </a:rPr>
              <a:t>- Gradient </a:t>
            </a:r>
            <a:r>
              <a:rPr kumimoji="0" lang="en-US" altLang="en-US" b="0" i="0" u="none" strike="noStrike" cap="none" normalizeH="0" baseline="0" dirty="0" err="1">
                <a:ln>
                  <a:noFill/>
                </a:ln>
                <a:solidFill>
                  <a:schemeClr val="tx1"/>
                </a:solidFill>
                <a:effectLst/>
                <a:latin typeface="Candara" panose="020E0502030303020204" pitchFamily="34" charset="0"/>
              </a:rPr>
              <a:t>có</a:t>
            </a:r>
            <a:r>
              <a:rPr kumimoji="0" lang="en-US" altLang="en-US" b="0" i="0" u="none" strike="noStrike" cap="none" normalizeH="0" baseline="0" dirty="0">
                <a:ln>
                  <a:noFill/>
                </a:ln>
                <a:solidFill>
                  <a:schemeClr val="tx1"/>
                </a:solidFill>
                <a:effectLst/>
                <a:latin typeface="Candara" panose="020E0502030303020204" pitchFamily="34" charset="0"/>
              </a:rPr>
              <a:t> </a:t>
            </a:r>
            <a:r>
              <a:rPr kumimoji="0" lang="en-US" altLang="en-US" b="0" i="0" u="none" strike="noStrike" cap="none" normalizeH="0" baseline="0" dirty="0" err="1">
                <a:ln>
                  <a:noFill/>
                </a:ln>
                <a:solidFill>
                  <a:schemeClr val="tx1"/>
                </a:solidFill>
                <a:effectLst/>
                <a:latin typeface="Candara" panose="020E0502030303020204" pitchFamily="34" charset="0"/>
              </a:rPr>
              <a:t>thể</a:t>
            </a:r>
            <a:r>
              <a:rPr kumimoji="0" lang="en-US" altLang="en-US" b="0" i="0" u="none" strike="noStrike" cap="none" normalizeH="0" baseline="0" dirty="0">
                <a:ln>
                  <a:noFill/>
                </a:ln>
                <a:solidFill>
                  <a:schemeClr val="tx1"/>
                </a:solidFill>
                <a:effectLst/>
                <a:latin typeface="Candara" panose="020E0502030303020204" pitchFamily="34" charset="0"/>
              </a:rPr>
              <a:t> </a:t>
            </a:r>
            <a:r>
              <a:rPr kumimoji="0" lang="en-US" altLang="en-US" b="0" i="0" u="none" strike="noStrike" cap="none" normalizeH="0" baseline="0" dirty="0" err="1">
                <a:ln>
                  <a:noFill/>
                </a:ln>
                <a:solidFill>
                  <a:schemeClr val="tx1"/>
                </a:solidFill>
                <a:effectLst/>
                <a:latin typeface="Candara" panose="020E0502030303020204" pitchFamily="34" charset="0"/>
              </a:rPr>
              <a:t>tính</a:t>
            </a:r>
            <a:r>
              <a:rPr kumimoji="0" lang="en-US" altLang="en-US" b="0" i="0" u="none" strike="noStrike" cap="none" normalizeH="0" baseline="0" dirty="0">
                <a:ln>
                  <a:noFill/>
                </a:ln>
                <a:solidFill>
                  <a:schemeClr val="tx1"/>
                </a:solidFill>
                <a:effectLst/>
                <a:latin typeface="Candara" panose="020E0502030303020204" pitchFamily="34" charset="0"/>
              </a:rPr>
              <a:t> </a:t>
            </a:r>
            <a:r>
              <a:rPr kumimoji="0" lang="en-US" altLang="en-US" b="0" i="0" u="none" strike="noStrike" cap="none" normalizeH="0" baseline="0" dirty="0" err="1">
                <a:ln>
                  <a:noFill/>
                </a:ln>
                <a:solidFill>
                  <a:schemeClr val="tx1"/>
                </a:solidFill>
                <a:effectLst/>
                <a:latin typeface="Candara" panose="020E0502030303020204" pitchFamily="34" charset="0"/>
              </a:rPr>
              <a:t>bằng</a:t>
            </a:r>
            <a:r>
              <a:rPr kumimoji="0" lang="en-US" altLang="en-US" b="0" i="0" u="none" strike="noStrike" cap="none" normalizeH="0" baseline="0" dirty="0">
                <a:ln>
                  <a:noFill/>
                </a:ln>
                <a:solidFill>
                  <a:schemeClr val="tx1"/>
                </a:solidFill>
                <a:effectLst/>
                <a:latin typeface="Candara" panose="020E0502030303020204" pitchFamily="34" charset="0"/>
              </a:rPr>
              <a:t> </a:t>
            </a:r>
            <a:r>
              <a:rPr kumimoji="0" lang="en-US" altLang="en-US" b="0" i="0" u="none" strike="noStrike" cap="none" normalizeH="0" baseline="0" dirty="0" err="1">
                <a:ln>
                  <a:noFill/>
                </a:ln>
                <a:solidFill>
                  <a:schemeClr val="tx1"/>
                </a:solidFill>
                <a:effectLst/>
                <a:latin typeface="Candara" panose="020E0502030303020204" pitchFamily="34" charset="0"/>
              </a:rPr>
              <a:t>các</a:t>
            </a:r>
            <a:r>
              <a:rPr kumimoji="0" lang="en-US" altLang="en-US" b="0" i="0" u="none" strike="noStrike" cap="none" normalizeH="0" baseline="0" dirty="0">
                <a:ln>
                  <a:noFill/>
                </a:ln>
                <a:solidFill>
                  <a:schemeClr val="tx1"/>
                </a:solidFill>
                <a:effectLst/>
                <a:latin typeface="Candara" panose="020E0502030303020204" pitchFamily="34" charset="0"/>
              </a:rPr>
              <a:t> </a:t>
            </a:r>
            <a:r>
              <a:rPr kumimoji="0" lang="en-US" altLang="en-US" b="0" i="0" u="none" strike="noStrike" cap="none" normalizeH="0" baseline="0" dirty="0" err="1">
                <a:ln>
                  <a:noFill/>
                </a:ln>
                <a:solidFill>
                  <a:schemeClr val="tx1"/>
                </a:solidFill>
                <a:effectLst/>
                <a:latin typeface="Candara" panose="020E0502030303020204" pitchFamily="34" charset="0"/>
              </a:rPr>
              <a:t>bộ</a:t>
            </a:r>
            <a:r>
              <a:rPr kumimoji="0" lang="en-US" altLang="en-US" b="0" i="0" u="none" strike="noStrike" cap="none" normalizeH="0" baseline="0" dirty="0">
                <a:ln>
                  <a:noFill/>
                </a:ln>
                <a:solidFill>
                  <a:schemeClr val="tx1"/>
                </a:solidFill>
                <a:effectLst/>
                <a:latin typeface="Candara" panose="020E0502030303020204" pitchFamily="34" charset="0"/>
              </a:rPr>
              <a:t> </a:t>
            </a:r>
            <a:r>
              <a:rPr kumimoji="0" lang="en-US" altLang="en-US" b="0" i="0" u="none" strike="noStrike" cap="none" normalizeH="0" baseline="0" dirty="0" err="1">
                <a:ln>
                  <a:noFill/>
                </a:ln>
                <a:solidFill>
                  <a:schemeClr val="tx1"/>
                </a:solidFill>
                <a:effectLst/>
                <a:latin typeface="Candara" panose="020E0502030303020204" pitchFamily="34" charset="0"/>
              </a:rPr>
              <a:t>lọc</a:t>
            </a:r>
            <a:r>
              <a:rPr kumimoji="0" lang="en-US" altLang="en-US" b="0" i="0" u="none" strike="noStrike" cap="none" normalizeH="0" baseline="0" dirty="0">
                <a:ln>
                  <a:noFill/>
                </a:ln>
                <a:solidFill>
                  <a:schemeClr val="tx1"/>
                </a:solidFill>
                <a:effectLst/>
                <a:latin typeface="Candara" panose="020E0502030303020204" pitchFamily="34" charset="0"/>
              </a:rPr>
              <a:t> </a:t>
            </a:r>
            <a:r>
              <a:rPr kumimoji="0" lang="en-US" altLang="en-US" b="0" i="0" u="none" strike="noStrike" cap="none" normalizeH="0" baseline="0" dirty="0" err="1">
                <a:ln>
                  <a:noFill/>
                </a:ln>
                <a:solidFill>
                  <a:schemeClr val="tx1"/>
                </a:solidFill>
                <a:effectLst/>
                <a:latin typeface="Candara" panose="020E0502030303020204" pitchFamily="34" charset="0"/>
              </a:rPr>
              <a:t>như</a:t>
            </a:r>
            <a:r>
              <a:rPr kumimoji="0" lang="en-US" altLang="en-US" b="0" i="0" u="none" strike="noStrike" cap="none" normalizeH="0" baseline="0" dirty="0">
                <a:ln>
                  <a:noFill/>
                </a:ln>
                <a:solidFill>
                  <a:schemeClr val="tx1"/>
                </a:solidFill>
                <a:effectLst/>
                <a:latin typeface="Candara" panose="020E0502030303020204" pitchFamily="34" charset="0"/>
              </a:rPr>
              <a:t> Sobel </a:t>
            </a:r>
            <a:r>
              <a:rPr kumimoji="0" lang="en-US" altLang="en-US" b="0" i="0" u="none" strike="noStrike" cap="none" normalizeH="0" baseline="0" dirty="0" err="1">
                <a:ln>
                  <a:noFill/>
                </a:ln>
                <a:solidFill>
                  <a:schemeClr val="tx1"/>
                </a:solidFill>
                <a:effectLst/>
                <a:latin typeface="Candara" panose="020E0502030303020204" pitchFamily="34" charset="0"/>
              </a:rPr>
              <a:t>hoặc</a:t>
            </a:r>
            <a:r>
              <a:rPr kumimoji="0" lang="en-US" altLang="en-US" b="0" i="0" u="none" strike="noStrike" cap="none" normalizeH="0" baseline="0" dirty="0">
                <a:ln>
                  <a:noFill/>
                </a:ln>
                <a:solidFill>
                  <a:schemeClr val="tx1"/>
                </a:solidFill>
                <a:effectLst/>
                <a:latin typeface="Candara" panose="020E0502030303020204" pitchFamily="34" charset="0"/>
              </a:rPr>
              <a:t> Prewitt; </a:t>
            </a:r>
            <a:r>
              <a:rPr kumimoji="0" lang="en-US" altLang="en-US" b="0" i="0" u="none" strike="noStrike" cap="none" normalizeH="0" baseline="0" dirty="0" err="1">
                <a:ln>
                  <a:noFill/>
                </a:ln>
                <a:solidFill>
                  <a:schemeClr val="tx1"/>
                </a:solidFill>
                <a:effectLst/>
                <a:latin typeface="Candara" panose="020E0502030303020204" pitchFamily="34" charset="0"/>
              </a:rPr>
              <a:t>độ</a:t>
            </a:r>
            <a:r>
              <a:rPr kumimoji="0" lang="en-US" altLang="en-US" b="0" i="0" u="none" strike="noStrike" cap="none" normalizeH="0" baseline="0" dirty="0">
                <a:ln>
                  <a:noFill/>
                </a:ln>
                <a:solidFill>
                  <a:schemeClr val="tx1"/>
                </a:solidFill>
                <a:effectLst/>
                <a:latin typeface="Candara" panose="020E0502030303020204" pitchFamily="34" charset="0"/>
              </a:rPr>
              <a:t> </a:t>
            </a:r>
            <a:r>
              <a:rPr kumimoji="0" lang="en-US" altLang="en-US" b="0" i="0" u="none" strike="noStrike" cap="none" normalizeH="0" baseline="0" dirty="0" err="1">
                <a:ln>
                  <a:noFill/>
                </a:ln>
                <a:solidFill>
                  <a:schemeClr val="tx1"/>
                </a:solidFill>
                <a:effectLst/>
                <a:latin typeface="Candara" panose="020E0502030303020204" pitchFamily="34" charset="0"/>
              </a:rPr>
              <a:t>lớn</a:t>
            </a:r>
            <a:r>
              <a:rPr kumimoji="0" lang="en-US" altLang="en-US" b="0" i="0" u="none" strike="noStrike" cap="none" normalizeH="0" baseline="0" dirty="0">
                <a:ln>
                  <a:noFill/>
                </a:ln>
                <a:solidFill>
                  <a:schemeClr val="tx1"/>
                </a:solidFill>
                <a:effectLst/>
                <a:latin typeface="Candara" panose="020E0502030303020204" pitchFamily="34" charset="0"/>
              </a:rPr>
              <a:t> gradient </a:t>
            </a:r>
            <a:r>
              <a:rPr kumimoji="0" lang="en-US" altLang="en-US" b="0" i="0" u="none" strike="noStrike" cap="none" normalizeH="0" baseline="0" dirty="0" err="1">
                <a:ln>
                  <a:noFill/>
                </a:ln>
                <a:solidFill>
                  <a:schemeClr val="tx1"/>
                </a:solidFill>
                <a:effectLst/>
                <a:latin typeface="Candara" panose="020E0502030303020204" pitchFamily="34" charset="0"/>
              </a:rPr>
              <a:t>cao</a:t>
            </a:r>
            <a:r>
              <a:rPr kumimoji="0" lang="en-US" altLang="en-US" b="0" i="0" u="none" strike="noStrike" cap="none" normalizeH="0" baseline="0" dirty="0">
                <a:ln>
                  <a:noFill/>
                </a:ln>
                <a:solidFill>
                  <a:schemeClr val="tx1"/>
                </a:solidFill>
                <a:effectLst/>
                <a:latin typeface="Candara" panose="020E0502030303020204" pitchFamily="34" charset="0"/>
              </a:rPr>
              <a:t> </a:t>
            </a:r>
            <a:r>
              <a:rPr kumimoji="0" lang="en-US" altLang="en-US" b="0" i="0" u="none" strike="noStrike" cap="none" normalizeH="0" baseline="0" dirty="0" err="1">
                <a:ln>
                  <a:noFill/>
                </a:ln>
                <a:solidFill>
                  <a:schemeClr val="tx1"/>
                </a:solidFill>
                <a:effectLst/>
                <a:latin typeface="Candara" panose="020E0502030303020204" pitchFamily="34" charset="0"/>
              </a:rPr>
              <a:t>tại</a:t>
            </a:r>
            <a:r>
              <a:rPr kumimoji="0" lang="en-US" altLang="en-US" b="0" i="0" u="none" strike="noStrike" cap="none" normalizeH="0" baseline="0" dirty="0">
                <a:ln>
                  <a:noFill/>
                </a:ln>
                <a:solidFill>
                  <a:schemeClr val="tx1"/>
                </a:solidFill>
                <a:effectLst/>
                <a:latin typeface="Candara" panose="020E0502030303020204" pitchFamily="34" charset="0"/>
              </a:rPr>
              <a:t> </a:t>
            </a:r>
            <a:r>
              <a:rPr kumimoji="0" lang="en-US" altLang="en-US" b="0" i="0" u="none" strike="noStrike" cap="none" normalizeH="0" baseline="0" dirty="0" err="1">
                <a:ln>
                  <a:noFill/>
                </a:ln>
                <a:solidFill>
                  <a:schemeClr val="tx1"/>
                </a:solidFill>
                <a:effectLst/>
                <a:latin typeface="Candara" panose="020E0502030303020204" pitchFamily="34" charset="0"/>
              </a:rPr>
              <a:t>biên</a:t>
            </a:r>
            <a:r>
              <a:rPr kumimoji="0" lang="en-US" altLang="en-US" b="0" i="0" u="none" strike="noStrike" cap="none" normalizeH="0" baseline="0" dirty="0">
                <a:ln>
                  <a:noFill/>
                </a:ln>
                <a:solidFill>
                  <a:schemeClr val="tx1"/>
                </a:solidFill>
                <a:effectLst/>
                <a:latin typeface="Candara" panose="020E0502030303020204" pitchFamily="34" charset="0"/>
              </a:rPr>
              <a:t> </a:t>
            </a:r>
            <a:r>
              <a:rPr kumimoji="0" lang="en-US" altLang="en-US" b="0" i="0" u="none" strike="noStrike" cap="none" normalizeH="0" baseline="0" dirty="0" err="1">
                <a:ln>
                  <a:noFill/>
                </a:ln>
                <a:solidFill>
                  <a:schemeClr val="tx1"/>
                </a:solidFill>
                <a:effectLst/>
                <a:latin typeface="Candara" panose="020E0502030303020204" pitchFamily="34" charset="0"/>
              </a:rPr>
              <a:t>và</a:t>
            </a:r>
            <a:r>
              <a:rPr kumimoji="0" lang="en-US" altLang="en-US" b="0" i="0" u="none" strike="noStrike" cap="none" normalizeH="0" baseline="0" dirty="0">
                <a:ln>
                  <a:noFill/>
                </a:ln>
                <a:solidFill>
                  <a:schemeClr val="tx1"/>
                </a:solidFill>
                <a:effectLst/>
                <a:latin typeface="Candara" panose="020E0502030303020204" pitchFamily="34" charset="0"/>
              </a:rPr>
              <a:t> </a:t>
            </a:r>
            <a:r>
              <a:rPr kumimoji="0" lang="en-US" altLang="en-US" b="0" i="0" u="none" strike="noStrike" cap="none" normalizeH="0" baseline="0" dirty="0" err="1">
                <a:ln>
                  <a:noFill/>
                </a:ln>
                <a:solidFill>
                  <a:schemeClr val="tx1"/>
                </a:solidFill>
                <a:effectLst/>
                <a:latin typeface="Candara" panose="020E0502030303020204" pitchFamily="34" charset="0"/>
              </a:rPr>
              <a:t>hướng</a:t>
            </a:r>
            <a:r>
              <a:rPr kumimoji="0" lang="en-US" altLang="en-US" b="0" i="0" u="none" strike="noStrike" cap="none" normalizeH="0" baseline="0" dirty="0">
                <a:ln>
                  <a:noFill/>
                </a:ln>
                <a:solidFill>
                  <a:schemeClr val="tx1"/>
                </a:solidFill>
                <a:effectLst/>
                <a:latin typeface="Candara" panose="020E0502030303020204" pitchFamily="34" charset="0"/>
              </a:rPr>
              <a:t> gradient </a:t>
            </a:r>
            <a:r>
              <a:rPr kumimoji="0" lang="en-US" altLang="en-US" b="0" i="0" u="none" strike="noStrike" cap="none" normalizeH="0" baseline="0" dirty="0" err="1">
                <a:ln>
                  <a:noFill/>
                </a:ln>
                <a:solidFill>
                  <a:schemeClr val="tx1"/>
                </a:solidFill>
                <a:effectLst/>
                <a:latin typeface="Candara" panose="020E0502030303020204" pitchFamily="34" charset="0"/>
              </a:rPr>
              <a:t>cho</a:t>
            </a:r>
            <a:r>
              <a:rPr kumimoji="0" lang="en-US" altLang="en-US" b="0" i="0" u="none" strike="noStrike" cap="none" normalizeH="0" baseline="0" dirty="0">
                <a:ln>
                  <a:noFill/>
                </a:ln>
                <a:solidFill>
                  <a:schemeClr val="tx1"/>
                </a:solidFill>
                <a:effectLst/>
                <a:latin typeface="Candara" panose="020E0502030303020204" pitchFamily="34" charset="0"/>
              </a:rPr>
              <a:t> </a:t>
            </a:r>
            <a:r>
              <a:rPr kumimoji="0" lang="en-US" altLang="en-US" b="0" i="0" u="none" strike="noStrike" cap="none" normalizeH="0" baseline="0" dirty="0" err="1">
                <a:ln>
                  <a:noFill/>
                </a:ln>
                <a:solidFill>
                  <a:schemeClr val="tx1"/>
                </a:solidFill>
                <a:effectLst/>
                <a:latin typeface="Candara" panose="020E0502030303020204" pitchFamily="34" charset="0"/>
              </a:rPr>
              <a:t>biết</a:t>
            </a:r>
            <a:r>
              <a:rPr kumimoji="0" lang="en-US" altLang="en-US" b="0" i="0" u="none" strike="noStrike" cap="none" normalizeH="0" baseline="0" dirty="0">
                <a:ln>
                  <a:noFill/>
                </a:ln>
                <a:solidFill>
                  <a:schemeClr val="tx1"/>
                </a:solidFill>
                <a:effectLst/>
                <a:latin typeface="Candara" panose="020E0502030303020204" pitchFamily="34" charset="0"/>
              </a:rPr>
              <a:t> </a:t>
            </a:r>
            <a:r>
              <a:rPr kumimoji="0" lang="en-US" altLang="en-US" b="0" i="0" u="none" strike="noStrike" cap="none" normalizeH="0" baseline="0" dirty="0" err="1">
                <a:ln>
                  <a:noFill/>
                </a:ln>
                <a:solidFill>
                  <a:schemeClr val="tx1"/>
                </a:solidFill>
                <a:effectLst/>
                <a:latin typeface="Candara" panose="020E0502030303020204" pitchFamily="34" charset="0"/>
              </a:rPr>
              <a:t>hướng</a:t>
            </a:r>
            <a:r>
              <a:rPr kumimoji="0" lang="en-US" altLang="en-US" b="0" i="0" u="none" strike="noStrike" cap="none" normalizeH="0" baseline="0" dirty="0">
                <a:ln>
                  <a:noFill/>
                </a:ln>
                <a:solidFill>
                  <a:schemeClr val="tx1"/>
                </a:solidFill>
                <a:effectLst/>
                <a:latin typeface="Candara" panose="020E0502030303020204" pitchFamily="34" charset="0"/>
              </a:rPr>
              <a:t> </a:t>
            </a:r>
            <a:r>
              <a:rPr kumimoji="0" lang="en-US" altLang="en-US" b="0" i="0" u="none" strike="noStrike" cap="none" normalizeH="0" baseline="0" dirty="0" err="1">
                <a:ln>
                  <a:noFill/>
                </a:ln>
                <a:solidFill>
                  <a:schemeClr val="tx1"/>
                </a:solidFill>
                <a:effectLst/>
                <a:latin typeface="Candara" panose="020E0502030303020204" pitchFamily="34" charset="0"/>
              </a:rPr>
              <a:t>biên</a:t>
            </a:r>
            <a:r>
              <a:rPr kumimoji="0" lang="en-US" altLang="en-US" b="0" i="0" u="none" strike="noStrike" cap="none" normalizeH="0" baseline="0" dirty="0">
                <a:ln>
                  <a:noFill/>
                </a:ln>
                <a:solidFill>
                  <a:schemeClr val="tx1"/>
                </a:solidFill>
                <a:effectLst/>
                <a:latin typeface="Candara" panose="020E0502030303020204" pitchFamily="34" charset="0"/>
              </a:rPr>
              <a:t>. - - </a:t>
            </a:r>
            <a:r>
              <a:rPr kumimoji="0" lang="en-US" altLang="en-US" b="0" i="0" u="none" strike="noStrike" cap="none" normalizeH="0" baseline="0" dirty="0" err="1">
                <a:ln>
                  <a:noFill/>
                </a:ln>
                <a:solidFill>
                  <a:schemeClr val="tx1"/>
                </a:solidFill>
                <a:effectLst/>
                <a:latin typeface="Candara" panose="020E0502030303020204" pitchFamily="34" charset="0"/>
              </a:rPr>
              <a:t>Nhờ</a:t>
            </a:r>
            <a:r>
              <a:rPr kumimoji="0" lang="en-US" altLang="en-US" b="0" i="0" u="none" strike="noStrike" cap="none" normalizeH="0" baseline="0" dirty="0">
                <a:ln>
                  <a:noFill/>
                </a:ln>
                <a:solidFill>
                  <a:schemeClr val="tx1"/>
                </a:solidFill>
                <a:effectLst/>
                <a:latin typeface="Candara" panose="020E0502030303020204" pitchFamily="34" charset="0"/>
              </a:rPr>
              <a:t> </a:t>
            </a:r>
            <a:r>
              <a:rPr kumimoji="0" lang="en-US" altLang="en-US" b="0" i="0" u="none" strike="noStrike" cap="none" normalizeH="0" baseline="0" dirty="0" err="1">
                <a:ln>
                  <a:noFill/>
                </a:ln>
                <a:solidFill>
                  <a:schemeClr val="tx1"/>
                </a:solidFill>
                <a:effectLst/>
                <a:latin typeface="Candara" panose="020E0502030303020204" pitchFamily="34" charset="0"/>
              </a:rPr>
              <a:t>đó</a:t>
            </a:r>
            <a:r>
              <a:rPr kumimoji="0" lang="en-US" altLang="en-US" b="0" i="0" u="none" strike="noStrike" cap="none" normalizeH="0" baseline="0" dirty="0">
                <a:ln>
                  <a:noFill/>
                </a:ln>
                <a:solidFill>
                  <a:schemeClr val="tx1"/>
                </a:solidFill>
                <a:effectLst/>
                <a:latin typeface="Candara" panose="020E0502030303020204" pitchFamily="34" charset="0"/>
              </a:rPr>
              <a:t> </a:t>
            </a:r>
            <a:r>
              <a:rPr kumimoji="0" lang="en-US" altLang="en-US" b="0" i="0" u="none" strike="noStrike" cap="none" normalizeH="0" baseline="0" dirty="0" err="1">
                <a:ln>
                  <a:noFill/>
                </a:ln>
                <a:solidFill>
                  <a:schemeClr val="tx1"/>
                </a:solidFill>
                <a:effectLst/>
                <a:latin typeface="Candara" panose="020E0502030303020204" pitchFamily="34" charset="0"/>
              </a:rPr>
              <a:t>HoG</a:t>
            </a:r>
            <a:r>
              <a:rPr kumimoji="0" lang="en-US" altLang="en-US" b="0" i="0" u="none" strike="noStrike" cap="none" normalizeH="0" baseline="0" dirty="0">
                <a:ln>
                  <a:noFill/>
                </a:ln>
                <a:solidFill>
                  <a:schemeClr val="tx1"/>
                </a:solidFill>
                <a:effectLst/>
                <a:latin typeface="Candara" panose="020E0502030303020204" pitchFamily="34" charset="0"/>
              </a:rPr>
              <a:t> </a:t>
            </a:r>
            <a:r>
              <a:rPr kumimoji="0" lang="en-US" altLang="en-US" b="0" i="0" u="none" strike="noStrike" cap="none" normalizeH="0" baseline="0" dirty="0" err="1">
                <a:ln>
                  <a:noFill/>
                </a:ln>
                <a:solidFill>
                  <a:schemeClr val="tx1"/>
                </a:solidFill>
                <a:effectLst/>
                <a:latin typeface="Candara" panose="020E0502030303020204" pitchFamily="34" charset="0"/>
              </a:rPr>
              <a:t>mã</a:t>
            </a:r>
            <a:r>
              <a:rPr kumimoji="0" lang="en-US" altLang="en-US" b="0" i="0" u="none" strike="noStrike" cap="none" normalizeH="0" baseline="0" dirty="0">
                <a:ln>
                  <a:noFill/>
                </a:ln>
                <a:solidFill>
                  <a:schemeClr val="tx1"/>
                </a:solidFill>
                <a:effectLst/>
                <a:latin typeface="Candara" panose="020E0502030303020204" pitchFamily="34" charset="0"/>
              </a:rPr>
              <a:t> </a:t>
            </a:r>
            <a:r>
              <a:rPr kumimoji="0" lang="en-US" altLang="en-US" b="0" i="0" u="none" strike="noStrike" cap="none" normalizeH="0" baseline="0" dirty="0" err="1">
                <a:ln>
                  <a:noFill/>
                </a:ln>
                <a:solidFill>
                  <a:schemeClr val="tx1"/>
                </a:solidFill>
                <a:effectLst/>
                <a:latin typeface="Candara" panose="020E0502030303020204" pitchFamily="34" charset="0"/>
              </a:rPr>
              <a:t>hoá</a:t>
            </a:r>
            <a:r>
              <a:rPr kumimoji="0" lang="en-US" altLang="en-US" b="0" i="0" u="none" strike="noStrike" cap="none" normalizeH="0" baseline="0" dirty="0">
                <a:ln>
                  <a:noFill/>
                </a:ln>
                <a:solidFill>
                  <a:schemeClr val="tx1"/>
                </a:solidFill>
                <a:effectLst/>
                <a:latin typeface="Candara" panose="020E0502030303020204" pitchFamily="34" charset="0"/>
              </a:rPr>
              <a:t> </a:t>
            </a:r>
            <a:r>
              <a:rPr kumimoji="0" lang="en-US" altLang="en-US" b="0" i="0" u="none" strike="noStrike" cap="none" normalizeH="0" baseline="0" dirty="0" err="1">
                <a:ln>
                  <a:noFill/>
                </a:ln>
                <a:solidFill>
                  <a:schemeClr val="tx1"/>
                </a:solidFill>
                <a:effectLst/>
                <a:latin typeface="Candara" panose="020E0502030303020204" pitchFamily="34" charset="0"/>
              </a:rPr>
              <a:t>cấu</a:t>
            </a:r>
            <a:r>
              <a:rPr kumimoji="0" lang="en-US" altLang="en-US" b="0" i="0" u="none" strike="noStrike" cap="none" normalizeH="0" baseline="0" dirty="0">
                <a:ln>
                  <a:noFill/>
                </a:ln>
                <a:solidFill>
                  <a:schemeClr val="tx1"/>
                </a:solidFill>
                <a:effectLst/>
                <a:latin typeface="Candara" panose="020E0502030303020204" pitchFamily="34" charset="0"/>
              </a:rPr>
              <a:t> </a:t>
            </a:r>
            <a:r>
              <a:rPr kumimoji="0" lang="en-US" altLang="en-US" b="0" i="0" u="none" strike="noStrike" cap="none" normalizeH="0" baseline="0" dirty="0" err="1">
                <a:ln>
                  <a:noFill/>
                </a:ln>
                <a:solidFill>
                  <a:schemeClr val="tx1"/>
                </a:solidFill>
                <a:effectLst/>
                <a:latin typeface="Candara" panose="020E0502030303020204" pitchFamily="34" charset="0"/>
              </a:rPr>
              <a:t>trúc</a:t>
            </a:r>
            <a:r>
              <a:rPr kumimoji="0" lang="en-US" altLang="en-US" b="0" i="0" u="none" strike="noStrike" cap="none" normalizeH="0" baseline="0" dirty="0">
                <a:ln>
                  <a:noFill/>
                </a:ln>
                <a:solidFill>
                  <a:schemeClr val="tx1"/>
                </a:solidFill>
                <a:effectLst/>
                <a:latin typeface="Candara" panose="020E0502030303020204" pitchFamily="34" charset="0"/>
              </a:rPr>
              <a:t> </a:t>
            </a:r>
            <a:r>
              <a:rPr kumimoji="0" lang="en-US" altLang="en-US" b="0" i="0" u="none" strike="noStrike" cap="none" normalizeH="0" baseline="0" dirty="0" err="1">
                <a:ln>
                  <a:noFill/>
                </a:ln>
                <a:solidFill>
                  <a:schemeClr val="tx1"/>
                </a:solidFill>
                <a:effectLst/>
                <a:latin typeface="Candara" panose="020E0502030303020204" pitchFamily="34" charset="0"/>
              </a:rPr>
              <a:t>đối</a:t>
            </a:r>
            <a:r>
              <a:rPr kumimoji="0" lang="en-US" altLang="en-US" b="0" i="0" u="none" strike="noStrike" cap="none" normalizeH="0" baseline="0" dirty="0">
                <a:ln>
                  <a:noFill/>
                </a:ln>
                <a:solidFill>
                  <a:schemeClr val="tx1"/>
                </a:solidFill>
                <a:effectLst/>
                <a:latin typeface="Candara" panose="020E0502030303020204" pitchFamily="34" charset="0"/>
              </a:rPr>
              <a:t> </a:t>
            </a:r>
            <a:r>
              <a:rPr kumimoji="0" lang="en-US" altLang="en-US" b="0" i="0" u="none" strike="noStrike" cap="none" normalizeH="0" baseline="0" dirty="0" err="1">
                <a:ln>
                  <a:noFill/>
                </a:ln>
                <a:solidFill>
                  <a:schemeClr val="tx1"/>
                </a:solidFill>
                <a:effectLst/>
                <a:latin typeface="Candara" panose="020E0502030303020204" pitchFamily="34" charset="0"/>
              </a:rPr>
              <a:t>tượng</a:t>
            </a:r>
            <a:r>
              <a:rPr kumimoji="0" lang="en-US" altLang="en-US" b="0" i="0" u="none" strike="noStrike" cap="none" normalizeH="0" baseline="0" dirty="0">
                <a:ln>
                  <a:noFill/>
                </a:ln>
                <a:solidFill>
                  <a:schemeClr val="tx1"/>
                </a:solidFill>
                <a:effectLst/>
                <a:latin typeface="Candara" panose="020E0502030303020204" pitchFamily="34" charset="0"/>
              </a:rPr>
              <a:t>, </a:t>
            </a:r>
            <a:r>
              <a:rPr kumimoji="0" lang="en-US" altLang="en-US" b="0" i="0" u="none" strike="noStrike" cap="none" normalizeH="0" baseline="0" dirty="0" err="1">
                <a:ln>
                  <a:noFill/>
                </a:ln>
                <a:solidFill>
                  <a:schemeClr val="tx1"/>
                </a:solidFill>
                <a:effectLst/>
                <a:latin typeface="Candara" panose="020E0502030303020204" pitchFamily="34" charset="0"/>
              </a:rPr>
              <a:t>rất</a:t>
            </a:r>
            <a:r>
              <a:rPr kumimoji="0" lang="en-US" altLang="en-US" b="0" i="0" u="none" strike="noStrike" cap="none" normalizeH="0" baseline="0" dirty="0">
                <a:ln>
                  <a:noFill/>
                </a:ln>
                <a:solidFill>
                  <a:schemeClr val="tx1"/>
                </a:solidFill>
                <a:effectLst/>
                <a:latin typeface="Candara" panose="020E0502030303020204" pitchFamily="34" charset="0"/>
              </a:rPr>
              <a:t> </a:t>
            </a:r>
            <a:r>
              <a:rPr kumimoji="0" lang="en-US" altLang="en-US" b="0" i="0" u="none" strike="noStrike" cap="none" normalizeH="0" baseline="0" dirty="0" err="1">
                <a:ln>
                  <a:noFill/>
                </a:ln>
                <a:solidFill>
                  <a:schemeClr val="tx1"/>
                </a:solidFill>
                <a:effectLst/>
                <a:latin typeface="Candara" panose="020E0502030303020204" pitchFamily="34" charset="0"/>
              </a:rPr>
              <a:t>hữu</a:t>
            </a:r>
            <a:r>
              <a:rPr kumimoji="0" lang="en-US" altLang="en-US" b="0" i="0" u="none" strike="noStrike" cap="none" normalizeH="0" baseline="0" dirty="0">
                <a:ln>
                  <a:noFill/>
                </a:ln>
                <a:solidFill>
                  <a:schemeClr val="tx1"/>
                </a:solidFill>
                <a:effectLst/>
                <a:latin typeface="Candara" panose="020E0502030303020204" pitchFamily="34" charset="0"/>
              </a:rPr>
              <a:t> </a:t>
            </a:r>
            <a:r>
              <a:rPr kumimoji="0" lang="en-US" altLang="en-US" b="0" i="0" u="none" strike="noStrike" cap="none" normalizeH="0" baseline="0" dirty="0" err="1">
                <a:ln>
                  <a:noFill/>
                </a:ln>
                <a:solidFill>
                  <a:schemeClr val="tx1"/>
                </a:solidFill>
                <a:effectLst/>
                <a:latin typeface="Candara" panose="020E0502030303020204" pitchFamily="34" charset="0"/>
              </a:rPr>
              <a:t>ích</a:t>
            </a:r>
            <a:r>
              <a:rPr kumimoji="0" lang="en-US" altLang="en-US" b="0" i="0" u="none" strike="noStrike" cap="none" normalizeH="0" baseline="0" dirty="0">
                <a:ln>
                  <a:noFill/>
                </a:ln>
                <a:solidFill>
                  <a:schemeClr val="tx1"/>
                </a:solidFill>
                <a:effectLst/>
                <a:latin typeface="Candara" panose="020E0502030303020204" pitchFamily="34" charset="0"/>
              </a:rPr>
              <a:t> </a:t>
            </a:r>
            <a:r>
              <a:rPr kumimoji="0" lang="en-US" altLang="en-US" b="0" i="0" u="none" strike="noStrike" cap="none" normalizeH="0" baseline="0" dirty="0" err="1">
                <a:ln>
                  <a:noFill/>
                </a:ln>
                <a:solidFill>
                  <a:schemeClr val="tx1"/>
                </a:solidFill>
                <a:effectLst/>
                <a:latin typeface="Candara" panose="020E0502030303020204" pitchFamily="34" charset="0"/>
              </a:rPr>
              <a:t>trong</a:t>
            </a:r>
            <a:r>
              <a:rPr kumimoji="0" lang="en-US" altLang="en-US" b="0" i="0" u="none" strike="noStrike" cap="none" normalizeH="0" baseline="0" dirty="0">
                <a:ln>
                  <a:noFill/>
                </a:ln>
                <a:solidFill>
                  <a:schemeClr val="tx1"/>
                </a:solidFill>
                <a:effectLst/>
                <a:latin typeface="Candara" panose="020E0502030303020204" pitchFamily="34" charset="0"/>
              </a:rPr>
              <a:t> </a:t>
            </a:r>
            <a:r>
              <a:rPr kumimoji="0" lang="en-US" altLang="en-US" b="0" i="0" u="none" strike="noStrike" cap="none" normalizeH="0" baseline="0" dirty="0" err="1">
                <a:ln>
                  <a:noFill/>
                </a:ln>
                <a:solidFill>
                  <a:schemeClr val="tx1"/>
                </a:solidFill>
                <a:effectLst/>
                <a:latin typeface="Candara" panose="020E0502030303020204" pitchFamily="34" charset="0"/>
              </a:rPr>
              <a:t>các</a:t>
            </a:r>
            <a:r>
              <a:rPr kumimoji="0" lang="en-US" altLang="en-US" b="0" i="0" u="none" strike="noStrike" cap="none" normalizeH="0" baseline="0" dirty="0">
                <a:ln>
                  <a:noFill/>
                </a:ln>
                <a:solidFill>
                  <a:schemeClr val="tx1"/>
                </a:solidFill>
                <a:effectLst/>
                <a:latin typeface="Candara" panose="020E0502030303020204" pitchFamily="34" charset="0"/>
              </a:rPr>
              <a:t> </a:t>
            </a:r>
            <a:r>
              <a:rPr kumimoji="0" lang="en-US" altLang="en-US" b="0" i="0" u="none" strike="noStrike" cap="none" normalizeH="0" baseline="0" dirty="0" err="1">
                <a:ln>
                  <a:noFill/>
                </a:ln>
                <a:solidFill>
                  <a:schemeClr val="tx1"/>
                </a:solidFill>
                <a:effectLst/>
                <a:latin typeface="Candara" panose="020E0502030303020204" pitchFamily="34" charset="0"/>
              </a:rPr>
              <a:t>bài</a:t>
            </a:r>
            <a:r>
              <a:rPr kumimoji="0" lang="en-US" altLang="en-US" b="0" i="0" u="none" strike="noStrike" cap="none" normalizeH="0" baseline="0" dirty="0">
                <a:ln>
                  <a:noFill/>
                </a:ln>
                <a:solidFill>
                  <a:schemeClr val="tx1"/>
                </a:solidFill>
                <a:effectLst/>
                <a:latin typeface="Candara" panose="020E0502030303020204" pitchFamily="34" charset="0"/>
              </a:rPr>
              <a:t> </a:t>
            </a:r>
            <a:r>
              <a:rPr kumimoji="0" lang="en-US" altLang="en-US" b="0" i="0" u="none" strike="noStrike" cap="none" normalizeH="0" baseline="0" dirty="0" err="1">
                <a:ln>
                  <a:noFill/>
                </a:ln>
                <a:solidFill>
                  <a:schemeClr val="tx1"/>
                </a:solidFill>
                <a:effectLst/>
                <a:latin typeface="Candara" panose="020E0502030303020204" pitchFamily="34" charset="0"/>
              </a:rPr>
              <a:t>toán</a:t>
            </a:r>
            <a:r>
              <a:rPr kumimoji="0" lang="en-US" altLang="en-US" b="0" i="0" u="none" strike="noStrike" cap="none" normalizeH="0" baseline="0" dirty="0">
                <a:ln>
                  <a:noFill/>
                </a:ln>
                <a:solidFill>
                  <a:schemeClr val="tx1"/>
                </a:solidFill>
                <a:effectLst/>
                <a:latin typeface="Candara" panose="020E0502030303020204" pitchFamily="34" charset="0"/>
              </a:rPr>
              <a:t> </a:t>
            </a:r>
            <a:r>
              <a:rPr kumimoji="0" lang="en-US" altLang="en-US" b="0" i="0" u="none" strike="noStrike" cap="none" normalizeH="0" baseline="0" dirty="0" err="1">
                <a:ln>
                  <a:noFill/>
                </a:ln>
                <a:solidFill>
                  <a:schemeClr val="tx1"/>
                </a:solidFill>
                <a:effectLst/>
                <a:latin typeface="Candara" panose="020E0502030303020204" pitchFamily="34" charset="0"/>
              </a:rPr>
              <a:t>phát</a:t>
            </a:r>
            <a:r>
              <a:rPr kumimoji="0" lang="en-US" altLang="en-US" b="0" i="0" u="none" strike="noStrike" cap="none" normalizeH="0" baseline="0" dirty="0">
                <a:ln>
                  <a:noFill/>
                </a:ln>
                <a:solidFill>
                  <a:schemeClr val="tx1"/>
                </a:solidFill>
                <a:effectLst/>
                <a:latin typeface="Candara" panose="020E0502030303020204" pitchFamily="34" charset="0"/>
              </a:rPr>
              <a:t> </a:t>
            </a:r>
            <a:r>
              <a:rPr kumimoji="0" lang="en-US" altLang="en-US" b="0" i="0" u="none" strike="noStrike" cap="none" normalizeH="0" baseline="0" dirty="0" err="1">
                <a:ln>
                  <a:noFill/>
                </a:ln>
                <a:solidFill>
                  <a:schemeClr val="tx1"/>
                </a:solidFill>
                <a:effectLst/>
                <a:latin typeface="Candara" panose="020E0502030303020204" pitchFamily="34" charset="0"/>
              </a:rPr>
              <a:t>hiện</a:t>
            </a:r>
            <a:r>
              <a:rPr kumimoji="0" lang="en-US" altLang="en-US" b="0" i="0" u="none" strike="noStrike" cap="none" normalizeH="0" baseline="0" dirty="0">
                <a:ln>
                  <a:noFill/>
                </a:ln>
                <a:solidFill>
                  <a:schemeClr val="tx1"/>
                </a:solidFill>
                <a:effectLst/>
                <a:latin typeface="Candara" panose="020E0502030303020204" pitchFamily="34" charset="0"/>
              </a:rPr>
              <a:t>/</a:t>
            </a:r>
            <a:r>
              <a:rPr kumimoji="0" lang="en-US" altLang="en-US" b="0" i="0" u="none" strike="noStrike" cap="none" normalizeH="0" baseline="0" dirty="0" err="1">
                <a:ln>
                  <a:noFill/>
                </a:ln>
                <a:solidFill>
                  <a:schemeClr val="tx1"/>
                </a:solidFill>
                <a:effectLst/>
                <a:latin typeface="Candara" panose="020E0502030303020204" pitchFamily="34" charset="0"/>
              </a:rPr>
              <a:t>nhận</a:t>
            </a:r>
            <a:r>
              <a:rPr kumimoji="0" lang="en-US" altLang="en-US" b="0" i="0" u="none" strike="noStrike" cap="none" normalizeH="0" baseline="0" dirty="0">
                <a:ln>
                  <a:noFill/>
                </a:ln>
                <a:solidFill>
                  <a:schemeClr val="tx1"/>
                </a:solidFill>
                <a:effectLst/>
                <a:latin typeface="Candara" panose="020E0502030303020204" pitchFamily="34" charset="0"/>
              </a:rPr>
              <a:t> </a:t>
            </a:r>
            <a:r>
              <a:rPr kumimoji="0" lang="en-US" altLang="en-US" b="0" i="0" u="none" strike="noStrike" cap="none" normalizeH="0" baseline="0" dirty="0" err="1">
                <a:ln>
                  <a:noFill/>
                </a:ln>
                <a:solidFill>
                  <a:schemeClr val="tx1"/>
                </a:solidFill>
                <a:effectLst/>
                <a:latin typeface="Candara" panose="020E0502030303020204" pitchFamily="34" charset="0"/>
              </a:rPr>
              <a:t>dạng</a:t>
            </a:r>
            <a:r>
              <a:rPr kumimoji="0" lang="en-US" altLang="en-US" b="0" i="0" u="none" strike="noStrike" cap="none" normalizeH="0" baseline="0" dirty="0">
                <a:ln>
                  <a:noFill/>
                </a:ln>
                <a:solidFill>
                  <a:schemeClr val="tx1"/>
                </a:solidFill>
                <a:effectLst/>
                <a:latin typeface="Candara" panose="020E0502030303020204" pitchFamily="34" charset="0"/>
              </a:rPr>
              <a:t> </a:t>
            </a:r>
            <a:r>
              <a:rPr kumimoji="0" lang="en-US" altLang="en-US" b="0" i="0" u="none" strike="noStrike" cap="none" normalizeH="0" baseline="0" dirty="0" err="1">
                <a:ln>
                  <a:noFill/>
                </a:ln>
                <a:solidFill>
                  <a:schemeClr val="tx1"/>
                </a:solidFill>
                <a:effectLst/>
                <a:latin typeface="Candara" panose="020E0502030303020204" pitchFamily="34" charset="0"/>
              </a:rPr>
              <a:t>dựa</a:t>
            </a:r>
            <a:r>
              <a:rPr kumimoji="0" lang="en-US" altLang="en-US" b="0" i="0" u="none" strike="noStrike" cap="none" normalizeH="0" baseline="0" dirty="0">
                <a:ln>
                  <a:noFill/>
                </a:ln>
                <a:solidFill>
                  <a:schemeClr val="tx1"/>
                </a:solidFill>
                <a:effectLst/>
                <a:latin typeface="Candara" panose="020E0502030303020204" pitchFamily="34" charset="0"/>
              </a:rPr>
              <a:t> </a:t>
            </a:r>
            <a:r>
              <a:rPr kumimoji="0" lang="en-US" altLang="en-US" b="0" i="0" u="none" strike="noStrike" cap="none" normalizeH="0" baseline="0" dirty="0" err="1">
                <a:ln>
                  <a:noFill/>
                </a:ln>
                <a:solidFill>
                  <a:schemeClr val="tx1"/>
                </a:solidFill>
                <a:effectLst/>
                <a:latin typeface="Candara" panose="020E0502030303020204" pitchFamily="34" charset="0"/>
              </a:rPr>
              <a:t>vào</a:t>
            </a:r>
            <a:r>
              <a:rPr kumimoji="0" lang="en-US" altLang="en-US" b="0" i="0" u="none" strike="noStrike" cap="none" normalizeH="0" baseline="0" dirty="0">
                <a:ln>
                  <a:noFill/>
                </a:ln>
                <a:solidFill>
                  <a:schemeClr val="tx1"/>
                </a:solidFill>
                <a:effectLst/>
                <a:latin typeface="Candara" panose="020E0502030303020204" pitchFamily="34" charset="0"/>
              </a:rPr>
              <a:t> </a:t>
            </a:r>
            <a:r>
              <a:rPr kumimoji="0" lang="en-US" altLang="en-US" b="0" i="0" u="none" strike="noStrike" cap="none" normalizeH="0" baseline="0" dirty="0" err="1">
                <a:ln>
                  <a:noFill/>
                </a:ln>
                <a:solidFill>
                  <a:schemeClr val="tx1"/>
                </a:solidFill>
                <a:effectLst/>
                <a:latin typeface="Candara" panose="020E0502030303020204" pitchFamily="34" charset="0"/>
              </a:rPr>
              <a:t>hình</a:t>
            </a:r>
            <a:r>
              <a:rPr kumimoji="0" lang="en-US" altLang="en-US" b="0" i="0" u="none" strike="noStrike" cap="none" normalizeH="0" baseline="0" dirty="0">
                <a:ln>
                  <a:noFill/>
                </a:ln>
                <a:solidFill>
                  <a:schemeClr val="tx1"/>
                </a:solidFill>
                <a:effectLst/>
                <a:latin typeface="Candara" panose="020E0502030303020204" pitchFamily="34" charset="0"/>
              </a:rPr>
              <a:t> </a:t>
            </a:r>
            <a:r>
              <a:rPr kumimoji="0" lang="en-US" altLang="en-US" b="0" i="0" u="none" strike="noStrike" cap="none" normalizeH="0" baseline="0" dirty="0" err="1">
                <a:ln>
                  <a:noFill/>
                </a:ln>
                <a:solidFill>
                  <a:schemeClr val="tx1"/>
                </a:solidFill>
                <a:effectLst/>
                <a:latin typeface="Candara" panose="020E0502030303020204" pitchFamily="34" charset="0"/>
              </a:rPr>
              <a:t>dạng</a:t>
            </a:r>
            <a:r>
              <a:rPr kumimoji="0" lang="en-US" altLang="en-US" b="0" i="0" u="none" strike="noStrike" cap="none" normalizeH="0" baseline="0" dirty="0">
                <a:ln>
                  <a:noFill/>
                </a:ln>
                <a:solidFill>
                  <a:schemeClr val="tx1"/>
                </a:solidFill>
                <a:effectLst/>
                <a:latin typeface="Candara" panose="020E0502030303020204" pitchFamily="34" charset="0"/>
              </a:rPr>
              <a:t>. </a:t>
            </a:r>
            <a:r>
              <a:rPr kumimoji="0" lang="en-US" altLang="en-US" b="0" i="0" u="none" strike="noStrike" cap="none" normalizeH="0" baseline="0" dirty="0" err="1">
                <a:ln>
                  <a:noFill/>
                </a:ln>
                <a:solidFill>
                  <a:schemeClr val="tx1"/>
                </a:solidFill>
                <a:effectLst/>
                <a:latin typeface="Candara" panose="020E0502030303020204" pitchFamily="34" charset="0"/>
              </a:rPr>
              <a:t>HoG</a:t>
            </a:r>
            <a:r>
              <a:rPr kumimoji="0" lang="en-US" altLang="en-US" b="0" i="0" u="none" strike="noStrike" cap="none" normalizeH="0" baseline="0" dirty="0">
                <a:ln>
                  <a:noFill/>
                </a:ln>
                <a:solidFill>
                  <a:schemeClr val="tx1"/>
                </a:solidFill>
                <a:effectLst/>
                <a:latin typeface="Candara" panose="020E0502030303020204" pitchFamily="34" charset="0"/>
              </a:rPr>
              <a:t> </a:t>
            </a:r>
            <a:r>
              <a:rPr kumimoji="0" lang="en-US" altLang="en-US" b="0" i="0" u="none" strike="noStrike" cap="none" normalizeH="0" baseline="0" dirty="0" err="1">
                <a:ln>
                  <a:noFill/>
                </a:ln>
                <a:solidFill>
                  <a:schemeClr val="tx1"/>
                </a:solidFill>
                <a:effectLst/>
                <a:latin typeface="Candara" panose="020E0502030303020204" pitchFamily="34" charset="0"/>
              </a:rPr>
              <a:t>đặc</a:t>
            </a:r>
            <a:r>
              <a:rPr kumimoji="0" lang="en-US" altLang="en-US" b="0" i="0" u="none" strike="noStrike" cap="none" normalizeH="0" baseline="0" dirty="0">
                <a:ln>
                  <a:noFill/>
                </a:ln>
                <a:solidFill>
                  <a:schemeClr val="tx1"/>
                </a:solidFill>
                <a:effectLst/>
                <a:latin typeface="Candara" panose="020E0502030303020204" pitchFamily="34" charset="0"/>
              </a:rPr>
              <a:t> </a:t>
            </a:r>
            <a:r>
              <a:rPr kumimoji="0" lang="en-US" altLang="en-US" b="0" i="0" u="none" strike="noStrike" cap="none" normalizeH="0" baseline="0" dirty="0" err="1">
                <a:ln>
                  <a:noFill/>
                </a:ln>
                <a:solidFill>
                  <a:schemeClr val="tx1"/>
                </a:solidFill>
                <a:effectLst/>
                <a:latin typeface="Candara" panose="020E0502030303020204" pitchFamily="34" charset="0"/>
              </a:rPr>
              <a:t>biệt</a:t>
            </a:r>
            <a:r>
              <a:rPr kumimoji="0" lang="en-US" altLang="en-US" b="0" i="0" u="none" strike="noStrike" cap="none" normalizeH="0" baseline="0" dirty="0">
                <a:ln>
                  <a:noFill/>
                </a:ln>
                <a:solidFill>
                  <a:schemeClr val="tx1"/>
                </a:solidFill>
                <a:effectLst/>
                <a:latin typeface="Candara" panose="020E0502030303020204" pitchFamily="34" charset="0"/>
              </a:rPr>
              <a:t> </a:t>
            </a:r>
            <a:r>
              <a:rPr kumimoji="0" lang="en-US" altLang="en-US" b="0" i="0" u="none" strike="noStrike" cap="none" normalizeH="0" baseline="0" dirty="0" err="1">
                <a:ln>
                  <a:noFill/>
                </a:ln>
                <a:solidFill>
                  <a:schemeClr val="tx1"/>
                </a:solidFill>
                <a:effectLst/>
                <a:latin typeface="Candara" panose="020E0502030303020204" pitchFamily="34" charset="0"/>
              </a:rPr>
              <a:t>hiệu</a:t>
            </a:r>
            <a:r>
              <a:rPr kumimoji="0" lang="en-US" altLang="en-US" b="0" i="0" u="none" strike="noStrike" cap="none" normalizeH="0" baseline="0" dirty="0">
                <a:ln>
                  <a:noFill/>
                </a:ln>
                <a:solidFill>
                  <a:schemeClr val="tx1"/>
                </a:solidFill>
                <a:effectLst/>
                <a:latin typeface="Candara" panose="020E0502030303020204" pitchFamily="34" charset="0"/>
              </a:rPr>
              <a:t> </a:t>
            </a:r>
            <a:r>
              <a:rPr kumimoji="0" lang="en-US" altLang="en-US" b="0" i="0" u="none" strike="noStrike" cap="none" normalizeH="0" baseline="0" dirty="0" err="1">
                <a:ln>
                  <a:noFill/>
                </a:ln>
                <a:solidFill>
                  <a:schemeClr val="tx1"/>
                </a:solidFill>
                <a:effectLst/>
                <a:latin typeface="Candara" panose="020E0502030303020204" pitchFamily="34" charset="0"/>
              </a:rPr>
              <a:t>quả</a:t>
            </a:r>
            <a:r>
              <a:rPr kumimoji="0" lang="en-US" altLang="en-US" b="0" i="0" u="none" strike="noStrike" cap="none" normalizeH="0" baseline="0" dirty="0">
                <a:ln>
                  <a:noFill/>
                </a:ln>
                <a:solidFill>
                  <a:schemeClr val="tx1"/>
                </a:solidFill>
                <a:effectLst/>
                <a:latin typeface="Candara" panose="020E0502030303020204" pitchFamily="34" charset="0"/>
              </a:rPr>
              <a:t> </a:t>
            </a:r>
            <a:r>
              <a:rPr kumimoji="0" lang="en-US" altLang="en-US" b="0" i="0" u="none" strike="noStrike" cap="none" normalizeH="0" baseline="0" dirty="0" err="1">
                <a:ln>
                  <a:noFill/>
                </a:ln>
                <a:solidFill>
                  <a:schemeClr val="tx1"/>
                </a:solidFill>
                <a:effectLst/>
                <a:latin typeface="Candara" panose="020E0502030303020204" pitchFamily="34" charset="0"/>
              </a:rPr>
              <a:t>cho</a:t>
            </a:r>
            <a:r>
              <a:rPr kumimoji="0" lang="en-US" altLang="en-US" b="0" i="0" u="none" strike="noStrike" cap="none" normalizeH="0" baseline="0" dirty="0">
                <a:ln>
                  <a:noFill/>
                </a:ln>
                <a:solidFill>
                  <a:schemeClr val="tx1"/>
                </a:solidFill>
                <a:effectLst/>
                <a:latin typeface="Candara" panose="020E0502030303020204" pitchFamily="34" charset="0"/>
              </a:rPr>
              <a:t> </a:t>
            </a:r>
            <a:r>
              <a:rPr kumimoji="0" lang="en-US" altLang="en-US" b="0" i="0" u="none" strike="noStrike" cap="none" normalizeH="0" baseline="0" dirty="0" err="1">
                <a:ln>
                  <a:noFill/>
                </a:ln>
                <a:solidFill>
                  <a:schemeClr val="tx1"/>
                </a:solidFill>
                <a:effectLst/>
                <a:latin typeface="Candara" panose="020E0502030303020204" pitchFamily="34" charset="0"/>
              </a:rPr>
              <a:t>phát</a:t>
            </a:r>
            <a:r>
              <a:rPr kumimoji="0" lang="en-US" altLang="en-US" b="0" i="0" u="none" strike="noStrike" cap="none" normalizeH="0" baseline="0" dirty="0">
                <a:ln>
                  <a:noFill/>
                </a:ln>
                <a:solidFill>
                  <a:schemeClr val="tx1"/>
                </a:solidFill>
                <a:effectLst/>
                <a:latin typeface="Candara" panose="020E0502030303020204" pitchFamily="34" charset="0"/>
              </a:rPr>
              <a:t> </a:t>
            </a:r>
            <a:r>
              <a:rPr kumimoji="0" lang="en-US" altLang="en-US" b="0" i="0" u="none" strike="noStrike" cap="none" normalizeH="0" baseline="0" dirty="0" err="1">
                <a:ln>
                  <a:noFill/>
                </a:ln>
                <a:solidFill>
                  <a:schemeClr val="tx1"/>
                </a:solidFill>
                <a:effectLst/>
                <a:latin typeface="Candara" panose="020E0502030303020204" pitchFamily="34" charset="0"/>
              </a:rPr>
              <a:t>hiện</a:t>
            </a:r>
            <a:r>
              <a:rPr kumimoji="0" lang="en-US" altLang="en-US" b="0" i="0" u="none" strike="noStrike" cap="none" normalizeH="0" baseline="0" dirty="0">
                <a:ln>
                  <a:noFill/>
                </a:ln>
                <a:solidFill>
                  <a:schemeClr val="tx1"/>
                </a:solidFill>
                <a:effectLst/>
                <a:latin typeface="Candara" panose="020E0502030303020204" pitchFamily="34" charset="0"/>
              </a:rPr>
              <a:t> </a:t>
            </a:r>
            <a:r>
              <a:rPr kumimoji="0" lang="en-US" altLang="en-US" b="0" i="0" u="none" strike="noStrike" cap="none" normalizeH="0" baseline="0" dirty="0" err="1">
                <a:ln>
                  <a:noFill/>
                </a:ln>
                <a:solidFill>
                  <a:schemeClr val="tx1"/>
                </a:solidFill>
                <a:effectLst/>
                <a:latin typeface="Candara" panose="020E0502030303020204" pitchFamily="34" charset="0"/>
              </a:rPr>
              <a:t>và</a:t>
            </a:r>
            <a:r>
              <a:rPr kumimoji="0" lang="en-US" altLang="en-US" b="0" i="0" u="none" strike="noStrike" cap="none" normalizeH="0" baseline="0" dirty="0">
                <a:ln>
                  <a:noFill/>
                </a:ln>
                <a:solidFill>
                  <a:schemeClr val="tx1"/>
                </a:solidFill>
                <a:effectLst/>
                <a:latin typeface="Candara" panose="020E0502030303020204" pitchFamily="34" charset="0"/>
              </a:rPr>
              <a:t> </a:t>
            </a:r>
            <a:r>
              <a:rPr kumimoji="0" lang="en-US" altLang="en-US" b="0" i="0" u="none" strike="noStrike" cap="none" normalizeH="0" baseline="0" dirty="0" err="1">
                <a:ln>
                  <a:noFill/>
                </a:ln>
                <a:solidFill>
                  <a:schemeClr val="tx1"/>
                </a:solidFill>
                <a:effectLst/>
                <a:latin typeface="Candara" panose="020E0502030303020204" pitchFamily="34" charset="0"/>
              </a:rPr>
              <a:t>theo</a:t>
            </a:r>
            <a:r>
              <a:rPr kumimoji="0" lang="en-US" altLang="en-US" b="0" i="0" u="none" strike="noStrike" cap="none" normalizeH="0" baseline="0" dirty="0">
                <a:ln>
                  <a:noFill/>
                </a:ln>
                <a:solidFill>
                  <a:schemeClr val="tx1"/>
                </a:solidFill>
                <a:effectLst/>
                <a:latin typeface="Candara" panose="020E0502030303020204" pitchFamily="34" charset="0"/>
              </a:rPr>
              <a:t> </a:t>
            </a:r>
            <a:r>
              <a:rPr kumimoji="0" lang="en-US" altLang="en-US" b="0" i="0" u="none" strike="noStrike" cap="none" normalizeH="0" baseline="0" dirty="0" err="1">
                <a:ln>
                  <a:noFill/>
                </a:ln>
                <a:solidFill>
                  <a:schemeClr val="tx1"/>
                </a:solidFill>
                <a:effectLst/>
                <a:latin typeface="Candara" panose="020E0502030303020204" pitchFamily="34" charset="0"/>
              </a:rPr>
              <a:t>dõi</a:t>
            </a:r>
            <a:r>
              <a:rPr kumimoji="0" lang="en-US" altLang="en-US" b="0" i="0" u="none" strike="noStrike" cap="none" normalizeH="0" baseline="0" dirty="0">
                <a:ln>
                  <a:noFill/>
                </a:ln>
                <a:solidFill>
                  <a:schemeClr val="tx1"/>
                </a:solidFill>
                <a:effectLst/>
                <a:latin typeface="Candara" panose="020E0502030303020204" pitchFamily="34" charset="0"/>
              </a:rPr>
              <a:t> </a:t>
            </a:r>
            <a:r>
              <a:rPr kumimoji="0" lang="en-US" altLang="en-US" b="0" i="0" u="none" strike="noStrike" cap="none" normalizeH="0" baseline="0" dirty="0" err="1">
                <a:ln>
                  <a:noFill/>
                </a:ln>
                <a:solidFill>
                  <a:schemeClr val="tx1"/>
                </a:solidFill>
                <a:effectLst/>
                <a:latin typeface="Candara" panose="020E0502030303020204" pitchFamily="34" charset="0"/>
              </a:rPr>
              <a:t>người</a:t>
            </a:r>
            <a:r>
              <a:rPr kumimoji="0" lang="en-US" altLang="en-US" b="0" i="0" u="none" strike="noStrike" cap="none" normalizeH="0" baseline="0" dirty="0">
                <a:ln>
                  <a:noFill/>
                </a:ln>
                <a:solidFill>
                  <a:schemeClr val="tx1"/>
                </a:solidFill>
                <a:effectLst/>
                <a:latin typeface="Candara" panose="020E0502030303020204" pitchFamily="34" charset="0"/>
              </a:rPr>
              <a:t>, </a:t>
            </a:r>
            <a:r>
              <a:rPr kumimoji="0" lang="en-US" altLang="en-US" b="0" i="0" u="none" strike="noStrike" cap="none" normalizeH="0" baseline="0" dirty="0" err="1">
                <a:ln>
                  <a:noFill/>
                </a:ln>
                <a:solidFill>
                  <a:schemeClr val="tx1"/>
                </a:solidFill>
                <a:effectLst/>
                <a:latin typeface="Candara" panose="020E0502030303020204" pitchFamily="34" charset="0"/>
              </a:rPr>
              <a:t>được</a:t>
            </a:r>
            <a:r>
              <a:rPr kumimoji="0" lang="en-US" altLang="en-US" b="0" i="0" u="none" strike="noStrike" cap="none" normalizeH="0" baseline="0" dirty="0">
                <a:ln>
                  <a:noFill/>
                </a:ln>
                <a:solidFill>
                  <a:schemeClr val="tx1"/>
                </a:solidFill>
                <a:effectLst/>
                <a:latin typeface="Candara" panose="020E0502030303020204" pitchFamily="34" charset="0"/>
              </a:rPr>
              <a:t> </a:t>
            </a:r>
            <a:r>
              <a:rPr kumimoji="0" lang="en-US" altLang="en-US" b="0" i="0" u="none" strike="noStrike" cap="none" normalizeH="0" baseline="0" dirty="0" err="1">
                <a:ln>
                  <a:noFill/>
                </a:ln>
                <a:solidFill>
                  <a:schemeClr val="tx1"/>
                </a:solidFill>
                <a:effectLst/>
                <a:latin typeface="Candara" panose="020E0502030303020204" pitchFamily="34" charset="0"/>
              </a:rPr>
              <a:t>giới</a:t>
            </a:r>
            <a:r>
              <a:rPr kumimoji="0" lang="en-US" altLang="en-US" b="0" i="0" u="none" strike="noStrike" cap="none" normalizeH="0" baseline="0" dirty="0">
                <a:ln>
                  <a:noFill/>
                </a:ln>
                <a:solidFill>
                  <a:schemeClr val="tx1"/>
                </a:solidFill>
                <a:effectLst/>
                <a:latin typeface="Candara" panose="020E0502030303020204" pitchFamily="34" charset="0"/>
              </a:rPr>
              <a:t> </a:t>
            </a:r>
            <a:r>
              <a:rPr kumimoji="0" lang="en-US" altLang="en-US" b="0" i="0" u="none" strike="noStrike" cap="none" normalizeH="0" baseline="0" dirty="0" err="1">
                <a:ln>
                  <a:noFill/>
                </a:ln>
                <a:solidFill>
                  <a:schemeClr val="tx1"/>
                </a:solidFill>
                <a:effectLst/>
                <a:latin typeface="Candara" panose="020E0502030303020204" pitchFamily="34" charset="0"/>
              </a:rPr>
              <a:t>thiệu</a:t>
            </a:r>
            <a:r>
              <a:rPr kumimoji="0" lang="en-US" altLang="en-US" b="0" i="0" u="none" strike="noStrike" cap="none" normalizeH="0" baseline="0" dirty="0">
                <a:ln>
                  <a:noFill/>
                </a:ln>
                <a:solidFill>
                  <a:schemeClr val="tx1"/>
                </a:solidFill>
                <a:effectLst/>
                <a:latin typeface="Candara" panose="020E0502030303020204" pitchFamily="34" charset="0"/>
              </a:rPr>
              <a:t> </a:t>
            </a:r>
            <a:r>
              <a:rPr kumimoji="0" lang="en-US" altLang="en-US" b="0" i="0" u="none" strike="noStrike" cap="none" normalizeH="0" baseline="0" dirty="0" err="1">
                <a:ln>
                  <a:noFill/>
                </a:ln>
                <a:solidFill>
                  <a:schemeClr val="tx1"/>
                </a:solidFill>
                <a:effectLst/>
                <a:latin typeface="Candara" panose="020E0502030303020204" pitchFamily="34" charset="0"/>
              </a:rPr>
              <a:t>bởi</a:t>
            </a:r>
            <a:r>
              <a:rPr kumimoji="0" lang="en-US" altLang="en-US" b="0" i="0" u="none" strike="noStrike" cap="none" normalizeH="0" baseline="0" dirty="0">
                <a:ln>
                  <a:noFill/>
                </a:ln>
                <a:solidFill>
                  <a:schemeClr val="tx1"/>
                </a:solidFill>
                <a:effectLst/>
                <a:latin typeface="Candara" panose="020E0502030303020204" pitchFamily="34" charset="0"/>
              </a:rPr>
              <a:t> Dalal &amp; Triggs </a:t>
            </a:r>
            <a:r>
              <a:rPr kumimoji="0" lang="en-US" altLang="en-US" b="0" i="0" u="none" strike="noStrike" cap="none" normalizeH="0" baseline="0" dirty="0" err="1">
                <a:ln>
                  <a:noFill/>
                </a:ln>
                <a:solidFill>
                  <a:schemeClr val="tx1"/>
                </a:solidFill>
                <a:effectLst/>
                <a:latin typeface="Candara" panose="020E0502030303020204" pitchFamily="34" charset="0"/>
              </a:rPr>
              <a:t>trong</a:t>
            </a:r>
            <a:r>
              <a:rPr kumimoji="0" lang="en-US" altLang="en-US" b="0" i="0" u="none" strike="noStrike" cap="none" normalizeH="0" baseline="0" dirty="0">
                <a:ln>
                  <a:noFill/>
                </a:ln>
                <a:solidFill>
                  <a:schemeClr val="tx1"/>
                </a:solidFill>
                <a:effectLst/>
                <a:latin typeface="Candara" panose="020E0502030303020204" pitchFamily="34" charset="0"/>
              </a:rPr>
              <a:t> </a:t>
            </a:r>
            <a:r>
              <a:rPr kumimoji="0" lang="en-US" altLang="en-US" b="0" i="0" u="none" strike="noStrike" cap="none" normalizeH="0" baseline="0" dirty="0" err="1">
                <a:ln>
                  <a:noFill/>
                </a:ln>
                <a:solidFill>
                  <a:schemeClr val="tx1"/>
                </a:solidFill>
                <a:effectLst/>
                <a:latin typeface="Candara" panose="020E0502030303020204" pitchFamily="34" charset="0"/>
              </a:rPr>
              <a:t>nghiên</a:t>
            </a:r>
            <a:r>
              <a:rPr kumimoji="0" lang="en-US" altLang="en-US" b="0" i="0" u="none" strike="noStrike" cap="none" normalizeH="0" baseline="0" dirty="0">
                <a:ln>
                  <a:noFill/>
                </a:ln>
                <a:solidFill>
                  <a:schemeClr val="tx1"/>
                </a:solidFill>
                <a:effectLst/>
                <a:latin typeface="Candara" panose="020E0502030303020204" pitchFamily="34" charset="0"/>
              </a:rPr>
              <a:t> </a:t>
            </a:r>
            <a:r>
              <a:rPr kumimoji="0" lang="en-US" altLang="en-US" b="0" i="0" u="none" strike="noStrike" cap="none" normalizeH="0" baseline="0" dirty="0" err="1">
                <a:ln>
                  <a:noFill/>
                </a:ln>
                <a:solidFill>
                  <a:schemeClr val="tx1"/>
                </a:solidFill>
                <a:effectLst/>
                <a:latin typeface="Candara" panose="020E0502030303020204" pitchFamily="34" charset="0"/>
              </a:rPr>
              <a:t>cứu</a:t>
            </a:r>
            <a:r>
              <a:rPr kumimoji="0" lang="en-US" altLang="en-US" b="0" i="0" u="none" strike="noStrike" cap="none" normalizeH="0" baseline="0" dirty="0">
                <a:ln>
                  <a:noFill/>
                </a:ln>
                <a:solidFill>
                  <a:schemeClr val="tx1"/>
                </a:solidFill>
                <a:effectLst/>
                <a:latin typeface="Candara" panose="020E0502030303020204" pitchFamily="34" charset="0"/>
              </a:rPr>
              <a:t> </a:t>
            </a:r>
            <a:r>
              <a:rPr kumimoji="0" lang="en-US" altLang="en-US" b="0" i="0" u="none" strike="noStrike" cap="none" normalizeH="0" baseline="0" dirty="0" err="1">
                <a:ln>
                  <a:noFill/>
                </a:ln>
                <a:solidFill>
                  <a:schemeClr val="tx1"/>
                </a:solidFill>
                <a:effectLst/>
                <a:latin typeface="Candara" panose="020E0502030303020204" pitchFamily="34" charset="0"/>
              </a:rPr>
              <a:t>kinh</a:t>
            </a:r>
            <a:r>
              <a:rPr kumimoji="0" lang="en-US" altLang="en-US" b="0" i="0" u="none" strike="noStrike" cap="none" normalizeH="0" baseline="0" dirty="0">
                <a:ln>
                  <a:noFill/>
                </a:ln>
                <a:solidFill>
                  <a:schemeClr val="tx1"/>
                </a:solidFill>
                <a:effectLst/>
                <a:latin typeface="Candara" panose="020E0502030303020204" pitchFamily="34" charset="0"/>
              </a:rPr>
              <a:t> </a:t>
            </a:r>
            <a:r>
              <a:rPr kumimoji="0" lang="en-US" altLang="en-US" b="0" i="0" u="none" strike="noStrike" cap="none" normalizeH="0" baseline="0" dirty="0" err="1">
                <a:ln>
                  <a:noFill/>
                </a:ln>
                <a:solidFill>
                  <a:schemeClr val="tx1"/>
                </a:solidFill>
                <a:effectLst/>
                <a:latin typeface="Candara" panose="020E0502030303020204" pitchFamily="34" charset="0"/>
              </a:rPr>
              <a:t>điển</a:t>
            </a:r>
            <a:r>
              <a:rPr kumimoji="0" lang="en-US" altLang="en-US" b="0" i="0" u="none" strike="noStrike" cap="none" normalizeH="0" baseline="0" dirty="0">
                <a:ln>
                  <a:noFill/>
                </a:ln>
                <a:solidFill>
                  <a:schemeClr val="tx1"/>
                </a:solidFill>
                <a:effectLst/>
                <a:latin typeface="Candara" panose="020E0502030303020204" pitchFamily="34" charset="0"/>
              </a:rPr>
              <a:t>.</a:t>
            </a:r>
          </a:p>
        </p:txBody>
      </p:sp>
      <p:pic>
        <p:nvPicPr>
          <p:cNvPr id="1028" name="Picture 4">
            <a:extLst>
              <a:ext uri="{FF2B5EF4-FFF2-40B4-BE49-F238E27FC236}">
                <a16:creationId xmlns:a16="http://schemas.microsoft.com/office/drawing/2014/main" id="{39C04DD0-F88C-F561-402A-56C36F2FB1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6349" y="1447800"/>
            <a:ext cx="3810001" cy="24990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98261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AE6FB7-11A3-9003-2232-ADBEC73E77D4}"/>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70C5CD3A-F3F2-82FB-0BEF-E6EFAB318D8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464401"/>
          </a:xfrm>
          <a:prstGeom prst="rect">
            <a:avLst/>
          </a:prstGeom>
        </p:spPr>
      </p:pic>
      <p:sp>
        <p:nvSpPr>
          <p:cNvPr id="4" name="Date Placeholder 3">
            <a:extLst>
              <a:ext uri="{FF2B5EF4-FFF2-40B4-BE49-F238E27FC236}">
                <a16:creationId xmlns:a16="http://schemas.microsoft.com/office/drawing/2014/main" id="{05B78ACD-664E-EB6A-FF50-A40039681C7E}"/>
              </a:ext>
            </a:extLst>
          </p:cNvPr>
          <p:cNvSpPr>
            <a:spLocks noGrp="1"/>
          </p:cNvSpPr>
          <p:nvPr>
            <p:ph type="dt" sz="half" idx="10"/>
          </p:nvPr>
        </p:nvSpPr>
        <p:spPr/>
        <p:txBody>
          <a:bodyPr/>
          <a:lstStyle/>
          <a:p>
            <a:fld id="{AF3A8A5C-5332-422C-B8EB-8D73BEFAC18D}" type="datetime1">
              <a:rPr lang="vi-VN" smtClean="0"/>
              <a:t>12/09/2025</a:t>
            </a:fld>
            <a:endParaRPr lang="en-US"/>
          </a:p>
        </p:txBody>
      </p:sp>
      <p:sp>
        <p:nvSpPr>
          <p:cNvPr id="7" name="Slide Number Placeholder 6">
            <a:extLst>
              <a:ext uri="{FF2B5EF4-FFF2-40B4-BE49-F238E27FC236}">
                <a16:creationId xmlns:a16="http://schemas.microsoft.com/office/drawing/2014/main" id="{003EDCC5-6CDA-F2A4-EDD2-CCCD4CECF344}"/>
              </a:ext>
            </a:extLst>
          </p:cNvPr>
          <p:cNvSpPr>
            <a:spLocks noGrp="1"/>
          </p:cNvSpPr>
          <p:nvPr>
            <p:ph type="sldNum" sz="quarter" idx="12"/>
          </p:nvPr>
        </p:nvSpPr>
        <p:spPr/>
        <p:txBody>
          <a:bodyPr/>
          <a:lstStyle/>
          <a:p>
            <a:fld id="{A3A973BD-8CE5-47C4-B8E5-573200B24DAB}" type="slidenum">
              <a:rPr lang="en-US" smtClean="0"/>
              <a:t>2</a:t>
            </a:fld>
            <a:endParaRPr lang="en-US"/>
          </a:p>
        </p:txBody>
      </p:sp>
      <p:sp>
        <p:nvSpPr>
          <p:cNvPr id="9" name="TextBox 8">
            <a:extLst>
              <a:ext uri="{FF2B5EF4-FFF2-40B4-BE49-F238E27FC236}">
                <a16:creationId xmlns:a16="http://schemas.microsoft.com/office/drawing/2014/main" id="{4D9242CC-D310-1554-DBAC-FD621FA64BC5}"/>
              </a:ext>
            </a:extLst>
          </p:cNvPr>
          <p:cNvSpPr txBox="1"/>
          <p:nvPr/>
        </p:nvSpPr>
        <p:spPr>
          <a:xfrm>
            <a:off x="457200" y="1371600"/>
            <a:ext cx="3657600" cy="3970318"/>
          </a:xfrm>
          <a:prstGeom prst="rect">
            <a:avLst/>
          </a:prstGeom>
          <a:noFill/>
        </p:spPr>
        <p:txBody>
          <a:bodyPr wrap="square">
            <a:spAutoFit/>
          </a:bodyPr>
          <a:lstStyle/>
          <a:p>
            <a:r>
              <a:rPr lang="vi-VN" dirty="0"/>
              <a:t>HoG được tính trên từng miếng ảnh con trong ảnh. Đối với bài toán phát hiện người, cửa sổ trượt lần lượt trên toàn ảnh, tại mỗi vị trí sẽ tính đặc trưng HoG và đưa vào bộ phân loại (ví dụ SVM) để xác định có người hay không. Ở ví dụ này, miếng ảnh có kích thước </a:t>
            </a:r>
            <a:r>
              <a:rPr lang="vi-VN" b="1" dirty="0"/>
              <a:t>128 hàng × 64 cột</a:t>
            </a:r>
            <a:r>
              <a:rPr lang="vi-VN" dirty="0"/>
              <a:t>, được chia thành nhiều vùng nhỏ </a:t>
            </a:r>
            <a:r>
              <a:rPr lang="vi-VN" b="1" dirty="0"/>
              <a:t>8×8</a:t>
            </a:r>
            <a:r>
              <a:rPr lang="vi-VN" dirty="0"/>
              <a:t>. Mỗi vùng tạo một histogram riêng, và toàn bộ vector HoG chính là sự ghép nối các histogram này lại.</a:t>
            </a:r>
            <a:endParaRPr lang="en-US" dirty="0"/>
          </a:p>
        </p:txBody>
      </p:sp>
      <p:pic>
        <p:nvPicPr>
          <p:cNvPr id="2050" name="Picture 2">
            <a:extLst>
              <a:ext uri="{FF2B5EF4-FFF2-40B4-BE49-F238E27FC236}">
                <a16:creationId xmlns:a16="http://schemas.microsoft.com/office/drawing/2014/main" id="{CDAA3909-DD49-3188-47C1-8E66E1CAA6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4812" y="1371600"/>
            <a:ext cx="4676775" cy="30827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18622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3BFB01-8508-C5D8-E91C-4FD3C05794D4}"/>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B31CB99A-E299-4093-0E76-CC6CE907D11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464401"/>
          </a:xfrm>
          <a:prstGeom prst="rect">
            <a:avLst/>
          </a:prstGeom>
        </p:spPr>
      </p:pic>
      <p:sp>
        <p:nvSpPr>
          <p:cNvPr id="3" name="TextBox 2">
            <a:extLst>
              <a:ext uri="{FF2B5EF4-FFF2-40B4-BE49-F238E27FC236}">
                <a16:creationId xmlns:a16="http://schemas.microsoft.com/office/drawing/2014/main" id="{18D8D784-61E6-0BAF-1BD6-850864A914F6}"/>
              </a:ext>
            </a:extLst>
          </p:cNvPr>
          <p:cNvSpPr txBox="1"/>
          <p:nvPr/>
        </p:nvSpPr>
        <p:spPr>
          <a:xfrm>
            <a:off x="228600" y="1303931"/>
            <a:ext cx="4343400" cy="2125069"/>
          </a:xfrm>
          <a:prstGeom prst="rect">
            <a:avLst/>
          </a:prstGeom>
          <a:noFill/>
        </p:spPr>
        <p:txBody>
          <a:bodyPr wrap="square" rtlCol="0">
            <a:spAutoFit/>
          </a:bodyPr>
          <a:lstStyle/>
          <a:p>
            <a:pPr algn="just">
              <a:lnSpc>
                <a:spcPct val="150000"/>
              </a:lnSpc>
            </a:pPr>
            <a:r>
              <a:rPr lang="en-US" dirty="0"/>
              <a:t>	</a:t>
            </a:r>
            <a:r>
              <a:rPr lang="vi-VN" dirty="0"/>
              <a:t>Áp dụng Bộ lọc Sobel để tính đạo hàm riêng phần</a:t>
            </a:r>
            <a:endParaRPr lang="en-US" dirty="0"/>
          </a:p>
          <a:p>
            <a:pPr algn="just">
              <a:lnSpc>
                <a:spcPct val="150000"/>
              </a:lnSpc>
            </a:pPr>
            <a:r>
              <a:rPr lang="en-US" dirty="0"/>
              <a:t>	</a:t>
            </a:r>
            <a:r>
              <a:rPr lang="vi-VN" dirty="0"/>
              <a:t>Đối với mỗi kênh trong số 3 kênh, đạo hàm theo hướng x và y được tính bằng cách áp dụng bộ lọc Sobel.</a:t>
            </a:r>
            <a:endParaRPr lang="en-US" dirty="0"/>
          </a:p>
        </p:txBody>
      </p:sp>
      <p:sp>
        <p:nvSpPr>
          <p:cNvPr id="4" name="Date Placeholder 3">
            <a:extLst>
              <a:ext uri="{FF2B5EF4-FFF2-40B4-BE49-F238E27FC236}">
                <a16:creationId xmlns:a16="http://schemas.microsoft.com/office/drawing/2014/main" id="{F75A295E-971B-7700-09F7-5F3DE0A26385}"/>
              </a:ext>
            </a:extLst>
          </p:cNvPr>
          <p:cNvSpPr>
            <a:spLocks noGrp="1"/>
          </p:cNvSpPr>
          <p:nvPr>
            <p:ph type="dt" sz="half" idx="10"/>
          </p:nvPr>
        </p:nvSpPr>
        <p:spPr/>
        <p:txBody>
          <a:bodyPr/>
          <a:lstStyle/>
          <a:p>
            <a:fld id="{AF3A8A5C-5332-422C-B8EB-8D73BEFAC18D}" type="datetime1">
              <a:rPr lang="vi-VN" smtClean="0"/>
              <a:t>12/09/2025</a:t>
            </a:fld>
            <a:endParaRPr lang="en-US"/>
          </a:p>
        </p:txBody>
      </p:sp>
      <p:sp>
        <p:nvSpPr>
          <p:cNvPr id="7" name="Slide Number Placeholder 6">
            <a:extLst>
              <a:ext uri="{FF2B5EF4-FFF2-40B4-BE49-F238E27FC236}">
                <a16:creationId xmlns:a16="http://schemas.microsoft.com/office/drawing/2014/main" id="{3CC8CF20-A88D-E456-3FFA-9DAC723C121A}"/>
              </a:ext>
            </a:extLst>
          </p:cNvPr>
          <p:cNvSpPr>
            <a:spLocks noGrp="1"/>
          </p:cNvSpPr>
          <p:nvPr>
            <p:ph type="sldNum" sz="quarter" idx="12"/>
          </p:nvPr>
        </p:nvSpPr>
        <p:spPr/>
        <p:txBody>
          <a:bodyPr/>
          <a:lstStyle/>
          <a:p>
            <a:fld id="{A3A973BD-8CE5-47C4-B8E5-573200B24DAB}" type="slidenum">
              <a:rPr lang="en-US" smtClean="0"/>
              <a:t>3</a:t>
            </a:fld>
            <a:endParaRPr lang="en-US"/>
          </a:p>
        </p:txBody>
      </p:sp>
      <p:pic>
        <p:nvPicPr>
          <p:cNvPr id="8" name="Picture 7">
            <a:extLst>
              <a:ext uri="{FF2B5EF4-FFF2-40B4-BE49-F238E27FC236}">
                <a16:creationId xmlns:a16="http://schemas.microsoft.com/office/drawing/2014/main" id="{71322A68-0CCF-60E3-3EC4-C18DEFEC8475}"/>
              </a:ext>
            </a:extLst>
          </p:cNvPr>
          <p:cNvPicPr>
            <a:picLocks noChangeAspect="1"/>
          </p:cNvPicPr>
          <p:nvPr/>
        </p:nvPicPr>
        <p:blipFill>
          <a:blip r:embed="rId3"/>
          <a:stretch>
            <a:fillRect/>
          </a:stretch>
        </p:blipFill>
        <p:spPr>
          <a:xfrm>
            <a:off x="2273208" y="3525888"/>
            <a:ext cx="4653003" cy="3067050"/>
          </a:xfrm>
          <a:prstGeom prst="rect">
            <a:avLst/>
          </a:prstGeom>
        </p:spPr>
      </p:pic>
    </p:spTree>
    <p:extLst>
      <p:ext uri="{BB962C8B-B14F-4D97-AF65-F5344CB8AC3E}">
        <p14:creationId xmlns:p14="http://schemas.microsoft.com/office/powerpoint/2010/main" val="961390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309714-7D05-88AD-AE85-79BE7469C3B6}"/>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44E53E44-51C2-BFAC-1292-F3B282040F8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17318"/>
            <a:ext cx="9144000" cy="6464401"/>
          </a:xfrm>
          <a:prstGeom prst="rect">
            <a:avLst/>
          </a:prstGeom>
        </p:spPr>
      </p:pic>
      <p:sp>
        <p:nvSpPr>
          <p:cNvPr id="3" name="TextBox 2">
            <a:extLst>
              <a:ext uri="{FF2B5EF4-FFF2-40B4-BE49-F238E27FC236}">
                <a16:creationId xmlns:a16="http://schemas.microsoft.com/office/drawing/2014/main" id="{4BD3FA22-085B-9C46-8D15-1FCED2627D43}"/>
              </a:ext>
            </a:extLst>
          </p:cNvPr>
          <p:cNvSpPr txBox="1"/>
          <p:nvPr/>
        </p:nvSpPr>
        <p:spPr>
          <a:xfrm>
            <a:off x="304800" y="1600200"/>
            <a:ext cx="8610600" cy="464871"/>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dirty="0"/>
              <a:t>.</a:t>
            </a:r>
          </a:p>
        </p:txBody>
      </p:sp>
      <p:sp>
        <p:nvSpPr>
          <p:cNvPr id="4" name="Date Placeholder 3">
            <a:extLst>
              <a:ext uri="{FF2B5EF4-FFF2-40B4-BE49-F238E27FC236}">
                <a16:creationId xmlns:a16="http://schemas.microsoft.com/office/drawing/2014/main" id="{5D6BC565-3ADD-6A6B-0C10-F347A7EBA086}"/>
              </a:ext>
            </a:extLst>
          </p:cNvPr>
          <p:cNvSpPr>
            <a:spLocks noGrp="1"/>
          </p:cNvSpPr>
          <p:nvPr>
            <p:ph type="dt" sz="half" idx="10"/>
          </p:nvPr>
        </p:nvSpPr>
        <p:spPr/>
        <p:txBody>
          <a:bodyPr/>
          <a:lstStyle/>
          <a:p>
            <a:fld id="{AF3A8A5C-5332-422C-B8EB-8D73BEFAC18D}" type="datetime1">
              <a:rPr lang="vi-VN" smtClean="0"/>
              <a:t>12/09/2025</a:t>
            </a:fld>
            <a:endParaRPr lang="en-US"/>
          </a:p>
        </p:txBody>
      </p:sp>
      <p:sp>
        <p:nvSpPr>
          <p:cNvPr id="7" name="Slide Number Placeholder 6">
            <a:extLst>
              <a:ext uri="{FF2B5EF4-FFF2-40B4-BE49-F238E27FC236}">
                <a16:creationId xmlns:a16="http://schemas.microsoft.com/office/drawing/2014/main" id="{C0E79529-A01F-0740-E65F-16431CF0CFAA}"/>
              </a:ext>
            </a:extLst>
          </p:cNvPr>
          <p:cNvSpPr>
            <a:spLocks noGrp="1"/>
          </p:cNvSpPr>
          <p:nvPr>
            <p:ph type="sldNum" sz="quarter" idx="12"/>
          </p:nvPr>
        </p:nvSpPr>
        <p:spPr/>
        <p:txBody>
          <a:bodyPr/>
          <a:lstStyle/>
          <a:p>
            <a:fld id="{A3A973BD-8CE5-47C4-B8E5-573200B24DAB}" type="slidenum">
              <a:rPr lang="en-US" smtClean="0"/>
              <a:t>4</a:t>
            </a:fld>
            <a:endParaRPr lang="en-US"/>
          </a:p>
        </p:txBody>
      </p:sp>
      <p:sp>
        <p:nvSpPr>
          <p:cNvPr id="9" name="TextBox 8">
            <a:extLst>
              <a:ext uri="{FF2B5EF4-FFF2-40B4-BE49-F238E27FC236}">
                <a16:creationId xmlns:a16="http://schemas.microsoft.com/office/drawing/2014/main" id="{D05B80C5-D50A-98B3-761E-D91DEFDA0F3F}"/>
              </a:ext>
            </a:extLst>
          </p:cNvPr>
          <p:cNvSpPr txBox="1"/>
          <p:nvPr/>
        </p:nvSpPr>
        <p:spPr>
          <a:xfrm>
            <a:off x="507077" y="1856145"/>
            <a:ext cx="4655126" cy="3693319"/>
          </a:xfrm>
          <a:prstGeom prst="rect">
            <a:avLst/>
          </a:prstGeom>
          <a:noFill/>
        </p:spPr>
        <p:txBody>
          <a:bodyPr wrap="square">
            <a:spAutoFit/>
          </a:bodyPr>
          <a:lstStyle/>
          <a:p>
            <a:pPr>
              <a:buNone/>
            </a:pPr>
            <a:r>
              <a:rPr lang="vi-VN" dirty="0"/>
              <a:t>Trong một vùng </a:t>
            </a:r>
            <a:r>
              <a:rPr lang="vi-VN" b="1" dirty="0"/>
              <a:t>8×8</a:t>
            </a:r>
            <a:r>
              <a:rPr lang="vi-VN" dirty="0"/>
              <a:t> nằm ở góc trên bên trái của miếng ảnh, ta lấy giá trị pixel của một kênh ảnh để phân tích. Vùng này có một cạnh dọc, vì vậy gradient theo </a:t>
            </a:r>
            <a:r>
              <a:rPr lang="vi-VN" b="1" dirty="0"/>
              <a:t>hướng x</a:t>
            </a:r>
            <a:r>
              <a:rPr lang="vi-VN" dirty="0"/>
              <a:t> có giá trị lớn. Gradient được tính cả theo trục </a:t>
            </a:r>
            <a:r>
              <a:rPr lang="vi-VN" b="1" dirty="0"/>
              <a:t>x</a:t>
            </a:r>
            <a:r>
              <a:rPr lang="vi-VN" dirty="0"/>
              <a:t> và </a:t>
            </a:r>
            <a:r>
              <a:rPr lang="vi-VN" b="1" dirty="0"/>
              <a:t>y</a:t>
            </a:r>
            <a:r>
              <a:rPr lang="vi-VN" dirty="0"/>
              <a:t>:</a:t>
            </a:r>
          </a:p>
          <a:p>
            <a:pPr>
              <a:buFont typeface="Arial" panose="020B0604020202020204" pitchFamily="34" charset="0"/>
              <a:buChar char="•"/>
            </a:pPr>
            <a:r>
              <a:rPr lang="vi-VN" dirty="0"/>
              <a:t>Gradient </a:t>
            </a:r>
            <a:r>
              <a:rPr lang="vi-VN" b="1" dirty="0"/>
              <a:t>gx</a:t>
            </a:r>
            <a:r>
              <a:rPr lang="vi-VN" dirty="0"/>
              <a:t> cho thấy sự biến đổi mạnh, đặc trưng của cạnh theo phương dọc.</a:t>
            </a:r>
          </a:p>
          <a:p>
            <a:pPr>
              <a:buFont typeface="Arial" panose="020B0604020202020204" pitchFamily="34" charset="0"/>
              <a:buChar char="•"/>
            </a:pPr>
            <a:r>
              <a:rPr lang="vi-VN" dirty="0"/>
              <a:t>Gradient </a:t>
            </a:r>
            <a:r>
              <a:rPr lang="vi-VN" b="1" dirty="0"/>
              <a:t>gy</a:t>
            </a:r>
            <a:r>
              <a:rPr lang="vi-VN" dirty="0"/>
              <a:t> ít nổi bật hơn do cạnh không theo phương ngang.</a:t>
            </a:r>
          </a:p>
          <a:p>
            <a:pPr>
              <a:buNone/>
            </a:pPr>
            <a:r>
              <a:rPr lang="vi-VN" dirty="0"/>
              <a:t>Qua đó, ta thấy HoG sử dụng gradient để nắm bắt hướng và cấu trúc của cạnh trong từng vùng nhỏ.</a:t>
            </a:r>
          </a:p>
        </p:txBody>
      </p:sp>
      <p:pic>
        <p:nvPicPr>
          <p:cNvPr id="3074" name="Picture 2">
            <a:extLst>
              <a:ext uri="{FF2B5EF4-FFF2-40B4-BE49-F238E27FC236}">
                <a16:creationId xmlns:a16="http://schemas.microsoft.com/office/drawing/2014/main" id="{3A01FD84-A4B2-FB71-5280-82520F9618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71989" y="1848510"/>
            <a:ext cx="2333625" cy="236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6832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4865AB-5366-3E63-8A1B-617AF3EA50F6}"/>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E43AA5E3-ADDC-CFB8-E1DD-1956DF69F57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464401"/>
          </a:xfrm>
          <a:prstGeom prst="rect">
            <a:avLst/>
          </a:prstGeom>
        </p:spPr>
      </p:pic>
      <p:sp>
        <p:nvSpPr>
          <p:cNvPr id="3" name="TextBox 2">
            <a:extLst>
              <a:ext uri="{FF2B5EF4-FFF2-40B4-BE49-F238E27FC236}">
                <a16:creationId xmlns:a16="http://schemas.microsoft.com/office/drawing/2014/main" id="{9BABEAB6-DA7A-F65C-C9FF-F7A0EDCCE69F}"/>
              </a:ext>
            </a:extLst>
          </p:cNvPr>
          <p:cNvSpPr txBox="1"/>
          <p:nvPr/>
        </p:nvSpPr>
        <p:spPr>
          <a:xfrm>
            <a:off x="304800" y="1600200"/>
            <a:ext cx="8458200" cy="1754326"/>
          </a:xfrm>
          <a:prstGeom prst="rect">
            <a:avLst/>
          </a:prstGeom>
          <a:noFill/>
        </p:spPr>
        <p:txBody>
          <a:bodyPr wrap="square" rtlCol="0">
            <a:spAutoFit/>
          </a:bodyPr>
          <a:lstStyle/>
          <a:p>
            <a:r>
              <a:rPr lang="en-US" dirty="0"/>
              <a:t>	</a:t>
            </a:r>
            <a:r>
              <a:rPr lang="vi-VN" dirty="0"/>
              <a:t>Độ lớn và hướng của gradient được tính bằng công thức toán học hoặc hàm cartToPolar() trong OpenCV. Sau khi ép về số nguyên, ta dễ dàng quan sát:</a:t>
            </a:r>
          </a:p>
          <a:p>
            <a:r>
              <a:rPr lang="en-US" dirty="0"/>
              <a:t>	</a:t>
            </a:r>
            <a:r>
              <a:rPr lang="vi-VN" dirty="0"/>
              <a:t>Độ lớn gradient cao ở vùng biên, thể hiện rõ cấu trúc cạnh.</a:t>
            </a:r>
          </a:p>
          <a:p>
            <a:r>
              <a:rPr lang="en-US" dirty="0"/>
              <a:t>	</a:t>
            </a:r>
            <a:r>
              <a:rPr lang="vi-VN" dirty="0"/>
              <a:t>Góc gradient cung cấp thông tin về hướng cạnh.</a:t>
            </a:r>
          </a:p>
          <a:p>
            <a:r>
              <a:rPr lang="en-US" dirty="0"/>
              <a:t>	</a:t>
            </a:r>
            <a:r>
              <a:rPr lang="vi-VN" dirty="0"/>
              <a:t>Kết hợp hai yếu tố này cho phép HoG mô tả cả cường độ lẫn hướng của các cạnh trong từng vùng ảnh nhỏ.</a:t>
            </a:r>
          </a:p>
        </p:txBody>
      </p:sp>
      <p:sp>
        <p:nvSpPr>
          <p:cNvPr id="4" name="Date Placeholder 3">
            <a:extLst>
              <a:ext uri="{FF2B5EF4-FFF2-40B4-BE49-F238E27FC236}">
                <a16:creationId xmlns:a16="http://schemas.microsoft.com/office/drawing/2014/main" id="{8C5CB491-21C7-CA8A-E40C-F3CDCD238CCE}"/>
              </a:ext>
            </a:extLst>
          </p:cNvPr>
          <p:cNvSpPr>
            <a:spLocks noGrp="1"/>
          </p:cNvSpPr>
          <p:nvPr>
            <p:ph type="dt" sz="half" idx="10"/>
          </p:nvPr>
        </p:nvSpPr>
        <p:spPr/>
        <p:txBody>
          <a:bodyPr/>
          <a:lstStyle/>
          <a:p>
            <a:fld id="{AF3A8A5C-5332-422C-B8EB-8D73BEFAC18D}" type="datetime1">
              <a:rPr lang="vi-VN" smtClean="0"/>
              <a:t>12/09/2025</a:t>
            </a:fld>
            <a:endParaRPr lang="en-US"/>
          </a:p>
        </p:txBody>
      </p:sp>
      <p:sp>
        <p:nvSpPr>
          <p:cNvPr id="7" name="Slide Number Placeholder 6">
            <a:extLst>
              <a:ext uri="{FF2B5EF4-FFF2-40B4-BE49-F238E27FC236}">
                <a16:creationId xmlns:a16="http://schemas.microsoft.com/office/drawing/2014/main" id="{47F6E8CA-9EA5-4179-3687-B4C3A9843BDE}"/>
              </a:ext>
            </a:extLst>
          </p:cNvPr>
          <p:cNvSpPr>
            <a:spLocks noGrp="1"/>
          </p:cNvSpPr>
          <p:nvPr>
            <p:ph type="sldNum" sz="quarter" idx="12"/>
          </p:nvPr>
        </p:nvSpPr>
        <p:spPr/>
        <p:txBody>
          <a:bodyPr/>
          <a:lstStyle/>
          <a:p>
            <a:fld id="{A3A973BD-8CE5-47C4-B8E5-573200B24DAB}" type="slidenum">
              <a:rPr lang="en-US" smtClean="0"/>
              <a:t>5</a:t>
            </a:fld>
            <a:endParaRPr lang="en-US"/>
          </a:p>
        </p:txBody>
      </p:sp>
      <p:pic>
        <p:nvPicPr>
          <p:cNvPr id="4098" name="Picture 2">
            <a:extLst>
              <a:ext uri="{FF2B5EF4-FFF2-40B4-BE49-F238E27FC236}">
                <a16:creationId xmlns:a16="http://schemas.microsoft.com/office/drawing/2014/main" id="{6F925FF9-8839-09DA-4EEF-9E123ED847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3693" y="3493595"/>
            <a:ext cx="4557708" cy="30042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5182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300C58-10E8-CBD8-5AAA-93C2F90554BD}"/>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C0B1F987-0401-C3CD-E5B1-3E85C82B80B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464401"/>
          </a:xfrm>
          <a:prstGeom prst="rect">
            <a:avLst/>
          </a:prstGeom>
        </p:spPr>
      </p:pic>
      <p:sp>
        <p:nvSpPr>
          <p:cNvPr id="3" name="TextBox 2">
            <a:extLst>
              <a:ext uri="{FF2B5EF4-FFF2-40B4-BE49-F238E27FC236}">
                <a16:creationId xmlns:a16="http://schemas.microsoft.com/office/drawing/2014/main" id="{6C1E26D8-C71F-9FB0-EBE9-F76E91D9BB7A}"/>
              </a:ext>
            </a:extLst>
          </p:cNvPr>
          <p:cNvSpPr txBox="1"/>
          <p:nvPr/>
        </p:nvSpPr>
        <p:spPr>
          <a:xfrm>
            <a:off x="304800" y="1600200"/>
            <a:ext cx="8610600" cy="464871"/>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endParaRPr lang="en-US" dirty="0"/>
          </a:p>
        </p:txBody>
      </p:sp>
      <p:sp>
        <p:nvSpPr>
          <p:cNvPr id="4" name="Date Placeholder 3">
            <a:extLst>
              <a:ext uri="{FF2B5EF4-FFF2-40B4-BE49-F238E27FC236}">
                <a16:creationId xmlns:a16="http://schemas.microsoft.com/office/drawing/2014/main" id="{15E631E3-A331-FB7A-5644-4D2F2BC6DB02}"/>
              </a:ext>
            </a:extLst>
          </p:cNvPr>
          <p:cNvSpPr>
            <a:spLocks noGrp="1"/>
          </p:cNvSpPr>
          <p:nvPr>
            <p:ph type="dt" sz="half" idx="10"/>
          </p:nvPr>
        </p:nvSpPr>
        <p:spPr/>
        <p:txBody>
          <a:bodyPr/>
          <a:lstStyle/>
          <a:p>
            <a:fld id="{AF3A8A5C-5332-422C-B8EB-8D73BEFAC18D}" type="datetime1">
              <a:rPr lang="vi-VN" smtClean="0"/>
              <a:t>12/09/2025</a:t>
            </a:fld>
            <a:endParaRPr lang="en-US"/>
          </a:p>
        </p:txBody>
      </p:sp>
      <p:sp>
        <p:nvSpPr>
          <p:cNvPr id="7" name="Slide Number Placeholder 6">
            <a:extLst>
              <a:ext uri="{FF2B5EF4-FFF2-40B4-BE49-F238E27FC236}">
                <a16:creationId xmlns:a16="http://schemas.microsoft.com/office/drawing/2014/main" id="{4106F070-4E65-EDEC-29B8-3C964FA2F9B3}"/>
              </a:ext>
            </a:extLst>
          </p:cNvPr>
          <p:cNvSpPr>
            <a:spLocks noGrp="1"/>
          </p:cNvSpPr>
          <p:nvPr>
            <p:ph type="sldNum" sz="quarter" idx="12"/>
          </p:nvPr>
        </p:nvSpPr>
        <p:spPr/>
        <p:txBody>
          <a:bodyPr/>
          <a:lstStyle/>
          <a:p>
            <a:fld id="{A3A973BD-8CE5-47C4-B8E5-573200B24DAB}" type="slidenum">
              <a:rPr lang="en-US" smtClean="0"/>
              <a:t>6</a:t>
            </a:fld>
            <a:endParaRPr lang="en-US"/>
          </a:p>
        </p:txBody>
      </p:sp>
      <p:sp>
        <p:nvSpPr>
          <p:cNvPr id="9" name="Rectangle 2">
            <a:extLst>
              <a:ext uri="{FF2B5EF4-FFF2-40B4-BE49-F238E27FC236}">
                <a16:creationId xmlns:a16="http://schemas.microsoft.com/office/drawing/2014/main" id="{76E5E57D-166F-4E3F-610D-1AFD438F2FB1}"/>
              </a:ext>
            </a:extLst>
          </p:cNvPr>
          <p:cNvSpPr>
            <a:spLocks noChangeArrowheads="1"/>
          </p:cNvSpPr>
          <p:nvPr/>
        </p:nvSpPr>
        <p:spPr bwMode="auto">
          <a:xfrm>
            <a:off x="339436" y="1221018"/>
            <a:ext cx="7661564"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Max </a:t>
            </a:r>
            <a:r>
              <a:rPr kumimoji="0" lang="en-US" altLang="en-US" b="1" i="0" u="none" strike="noStrike" cap="none" normalizeH="0" baseline="0" dirty="0" err="1">
                <a:ln>
                  <a:noFill/>
                </a:ln>
                <a:solidFill>
                  <a:schemeClr val="tx1"/>
                </a:solidFill>
                <a:effectLst/>
                <a:latin typeface="Arial" panose="020B0604020202020204" pitchFamily="34" charset="0"/>
              </a:rPr>
              <a:t>theo</a:t>
            </a:r>
            <a:r>
              <a:rPr kumimoji="0" lang="en-US" altLang="en-US" b="1" i="0" u="none" strike="noStrike" cap="none" normalizeH="0" baseline="0" dirty="0">
                <a:ln>
                  <a:noFill/>
                </a:ln>
                <a:solidFill>
                  <a:schemeClr val="tx1"/>
                </a:solidFill>
                <a:effectLst/>
                <a:latin typeface="Arial" panose="020B0604020202020204" pitchFamily="34" charset="0"/>
              </a:rPr>
              <a:t> </a:t>
            </a:r>
            <a:r>
              <a:rPr kumimoji="0" lang="en-US" altLang="en-US" b="1" i="0" u="none" strike="noStrike" cap="none" normalizeH="0" baseline="0" dirty="0" err="1">
                <a:ln>
                  <a:noFill/>
                </a:ln>
                <a:solidFill>
                  <a:schemeClr val="tx1"/>
                </a:solidFill>
                <a:effectLst/>
                <a:latin typeface="Arial" panose="020B0604020202020204" pitchFamily="34" charset="0"/>
              </a:rPr>
              <a:t>kênh</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Với</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mỗi</a:t>
            </a:r>
            <a:r>
              <a:rPr kumimoji="0" lang="en-US" altLang="en-US" b="0" i="0" u="none" strike="noStrike" cap="none" normalizeH="0" baseline="0" dirty="0">
                <a:ln>
                  <a:noFill/>
                </a:ln>
                <a:solidFill>
                  <a:schemeClr val="tx1"/>
                </a:solidFill>
                <a:effectLst/>
                <a:latin typeface="Arial" panose="020B0604020202020204" pitchFamily="34" charset="0"/>
              </a:rPr>
              <a:t> pixel, </a:t>
            </a:r>
            <a:r>
              <a:rPr kumimoji="0" lang="en-US" altLang="en-US" b="0" i="0" u="none" strike="noStrike" cap="none" normalizeH="0" baseline="0" dirty="0" err="1">
                <a:ln>
                  <a:noFill/>
                </a:ln>
                <a:solidFill>
                  <a:schemeClr val="tx1"/>
                </a:solidFill>
                <a:effectLst/>
                <a:latin typeface="Arial" panose="020B0604020202020204" pitchFamily="34" charset="0"/>
              </a:rPr>
              <a:t>chọn</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1" i="0" u="none" strike="noStrike" cap="none" normalizeH="0" baseline="0" dirty="0" err="1">
                <a:ln>
                  <a:noFill/>
                </a:ln>
                <a:solidFill>
                  <a:schemeClr val="tx1"/>
                </a:solidFill>
                <a:effectLst/>
                <a:latin typeface="Arial" panose="020B0604020202020204" pitchFamily="34" charset="0"/>
              </a:rPr>
              <a:t>kênh</a:t>
            </a:r>
            <a:r>
              <a:rPr kumimoji="0" lang="en-US" altLang="en-US" b="1" i="0" u="none" strike="noStrike" cap="none" normalizeH="0" baseline="0" dirty="0">
                <a:ln>
                  <a:noFill/>
                </a:ln>
                <a:solidFill>
                  <a:schemeClr val="tx1"/>
                </a:solidFill>
                <a:effectLst/>
                <a:latin typeface="Arial" panose="020B0604020202020204" pitchFamily="34" charset="0"/>
              </a:rPr>
              <a:t> </a:t>
            </a:r>
            <a:r>
              <a:rPr kumimoji="0" lang="en-US" altLang="en-US" b="1" i="0" u="none" strike="noStrike" cap="none" normalizeH="0" baseline="0" dirty="0" err="1">
                <a:ln>
                  <a:noFill/>
                </a:ln>
                <a:solidFill>
                  <a:schemeClr val="tx1"/>
                </a:solidFill>
                <a:effectLst/>
                <a:latin typeface="Arial" panose="020B0604020202020204" pitchFamily="34" charset="0"/>
              </a:rPr>
              <a:t>có</a:t>
            </a:r>
            <a:r>
              <a:rPr kumimoji="0" lang="en-US" altLang="en-US" b="1" i="0" u="none" strike="noStrike" cap="none" normalizeH="0" baseline="0" dirty="0">
                <a:ln>
                  <a:noFill/>
                </a:ln>
                <a:solidFill>
                  <a:schemeClr val="tx1"/>
                </a:solidFill>
                <a:effectLst/>
                <a:latin typeface="Arial" panose="020B0604020202020204" pitchFamily="34" charset="0"/>
              </a:rPr>
              <a:t> </a:t>
            </a:r>
            <a:r>
              <a:rPr kumimoji="0" lang="en-US" altLang="en-US" b="1" i="0" u="none" strike="noStrike" cap="none" normalizeH="0" baseline="0" dirty="0" err="1">
                <a:ln>
                  <a:noFill/>
                </a:ln>
                <a:solidFill>
                  <a:schemeClr val="tx1"/>
                </a:solidFill>
                <a:effectLst/>
                <a:latin typeface="Arial" panose="020B0604020202020204" pitchFamily="34" charset="0"/>
              </a:rPr>
              <a:t>độ</a:t>
            </a:r>
            <a:r>
              <a:rPr kumimoji="0" lang="en-US" altLang="en-US" b="1" i="0" u="none" strike="noStrike" cap="none" normalizeH="0" baseline="0" dirty="0">
                <a:ln>
                  <a:noFill/>
                </a:ln>
                <a:solidFill>
                  <a:schemeClr val="tx1"/>
                </a:solidFill>
                <a:effectLst/>
                <a:latin typeface="Arial" panose="020B0604020202020204" pitchFamily="34" charset="0"/>
              </a:rPr>
              <a:t> </a:t>
            </a:r>
            <a:r>
              <a:rPr kumimoji="0" lang="en-US" altLang="en-US" b="1" i="0" u="none" strike="noStrike" cap="none" normalizeH="0" baseline="0" dirty="0" err="1">
                <a:ln>
                  <a:noFill/>
                </a:ln>
                <a:solidFill>
                  <a:schemeClr val="tx1"/>
                </a:solidFill>
                <a:effectLst/>
                <a:latin typeface="Arial" panose="020B0604020202020204" pitchFamily="34" charset="0"/>
              </a:rPr>
              <a:t>lớn</a:t>
            </a:r>
            <a:r>
              <a:rPr kumimoji="0" lang="en-US" altLang="en-US" b="1" i="0" u="none" strike="noStrike" cap="none" normalizeH="0" baseline="0" dirty="0">
                <a:ln>
                  <a:noFill/>
                </a:ln>
                <a:solidFill>
                  <a:schemeClr val="tx1"/>
                </a:solidFill>
                <a:effectLst/>
                <a:latin typeface="Arial" panose="020B0604020202020204" pitchFamily="34" charset="0"/>
              </a:rPr>
              <a:t> gradient </a:t>
            </a:r>
            <a:r>
              <a:rPr kumimoji="0" lang="en-US" altLang="en-US" b="1" i="0" u="none" strike="noStrike" cap="none" normalizeH="0" baseline="0" dirty="0" err="1">
                <a:ln>
                  <a:noFill/>
                </a:ln>
                <a:solidFill>
                  <a:schemeClr val="tx1"/>
                </a:solidFill>
                <a:effectLst/>
                <a:latin typeface="Arial" panose="020B0604020202020204" pitchFamily="34" charset="0"/>
              </a:rPr>
              <a:t>lớn</a:t>
            </a:r>
            <a:r>
              <a:rPr kumimoji="0" lang="en-US" altLang="en-US" b="1" i="0" u="none" strike="noStrike" cap="none" normalizeH="0" baseline="0" dirty="0">
                <a:ln>
                  <a:noFill/>
                </a:ln>
                <a:solidFill>
                  <a:schemeClr val="tx1"/>
                </a:solidFill>
                <a:effectLst/>
                <a:latin typeface="Arial" panose="020B0604020202020204" pitchFamily="34" charset="0"/>
              </a:rPr>
              <a:t> </a:t>
            </a:r>
            <a:r>
              <a:rPr kumimoji="0" lang="en-US" altLang="en-US" b="1" i="0" u="none" strike="noStrike" cap="none" normalizeH="0" baseline="0" dirty="0" err="1">
                <a:ln>
                  <a:noFill/>
                </a:ln>
                <a:solidFill>
                  <a:schemeClr val="tx1"/>
                </a:solidFill>
                <a:effectLst/>
                <a:latin typeface="Arial" panose="020B0604020202020204" pitchFamily="34" charset="0"/>
              </a:rPr>
              <a:t>nhất</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từ</a:t>
            </a:r>
            <a:r>
              <a:rPr kumimoji="0" lang="en-US" altLang="en-US" b="0" i="0" u="none" strike="noStrike" cap="none" normalizeH="0" baseline="0" dirty="0">
                <a:ln>
                  <a:noFill/>
                </a:ln>
                <a:solidFill>
                  <a:schemeClr val="tx1"/>
                </a:solidFill>
                <a:effectLst/>
                <a:latin typeface="Arial" panose="020B0604020202020204" pitchFamily="34" charset="0"/>
              </a:rPr>
              <a:t> ma </a:t>
            </a:r>
            <a:r>
              <a:rPr kumimoji="0" lang="en-US" altLang="en-US" b="0" i="0" u="none" strike="noStrike" cap="none" normalizeH="0" baseline="0" dirty="0" err="1">
                <a:ln>
                  <a:noFill/>
                </a:ln>
                <a:solidFill>
                  <a:schemeClr val="tx1"/>
                </a:solidFill>
                <a:effectLst/>
                <a:latin typeface="Arial" panose="020B0604020202020204" pitchFamily="34" charset="0"/>
              </a:rPr>
              <a:t>trận</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a:ln>
                  <a:noFill/>
                </a:ln>
                <a:solidFill>
                  <a:schemeClr val="tx1"/>
                </a:solidFill>
                <a:effectLst/>
                <a:latin typeface="Arial Unicode MS"/>
              </a:rPr>
              <a:t>mag</a:t>
            </a:r>
            <a:r>
              <a:rPr kumimoji="0" lang="en-US" altLang="en-US" b="0" i="0" u="none" strike="noStrike" cap="none" normalizeH="0" baseline="0" dirty="0">
                <a:ln>
                  <a:noFill/>
                </a:ln>
                <a:solidFill>
                  <a:schemeClr val="tx1"/>
                </a:solidFill>
                <a:effectLst/>
              </a:rPr>
              <a:t>).</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err="1">
                <a:ln>
                  <a:noFill/>
                </a:ln>
                <a:solidFill>
                  <a:schemeClr val="tx1"/>
                </a:solidFill>
                <a:effectLst/>
                <a:latin typeface="Arial Unicode MS"/>
              </a:rPr>
              <a:t>maxChan</a:t>
            </a:r>
            <a:r>
              <a:rPr kumimoji="0" lang="en-US" altLang="en-US" b="0" i="0" u="none" strike="noStrike" cap="none" normalizeH="0" baseline="0" dirty="0">
                <a:ln>
                  <a:noFill/>
                </a:ln>
                <a:solidFill>
                  <a:schemeClr val="tx1"/>
                </a:solidFill>
                <a:effectLst/>
                <a:latin typeface="Arial Unicode MS"/>
              </a:rPr>
              <a:t> = argmax(mag, axis=2)</a:t>
            </a:r>
            <a:r>
              <a:rPr kumimoji="0" lang="en-US" altLang="en-US" b="0" i="0" u="none" strike="noStrike" cap="none" normalizeH="0" baseline="0" dirty="0">
                <a:ln>
                  <a:noFill/>
                </a:ln>
                <a:solidFill>
                  <a:schemeClr val="tx1"/>
                </a:solidFill>
                <a:effectLst/>
              </a:rPr>
              <a:t> → </a:t>
            </a:r>
            <a:r>
              <a:rPr kumimoji="0" lang="en-US" altLang="en-US" b="0" i="0" u="none" strike="noStrike" cap="none" normalizeH="0" baseline="0" dirty="0" err="1">
                <a:ln>
                  <a:noFill/>
                </a:ln>
                <a:solidFill>
                  <a:schemeClr val="tx1"/>
                </a:solidFill>
                <a:effectLst/>
              </a:rPr>
              <a:t>kênh</a:t>
            </a:r>
            <a:r>
              <a:rPr kumimoji="0" lang="en-US" altLang="en-US" b="0" i="0" u="none" strike="noStrike" cap="none" normalizeH="0" baseline="0" dirty="0">
                <a:ln>
                  <a:noFill/>
                </a:ln>
                <a:solidFill>
                  <a:schemeClr val="tx1"/>
                </a:solidFill>
                <a:effectLst/>
              </a:rPr>
              <a:t> </a:t>
            </a:r>
            <a:r>
              <a:rPr kumimoji="0" lang="en-US" altLang="en-US" b="0" i="0" u="none" strike="noStrike" cap="none" normalizeH="0" baseline="0" dirty="0" err="1">
                <a:ln>
                  <a:noFill/>
                </a:ln>
                <a:solidFill>
                  <a:schemeClr val="tx1"/>
                </a:solidFill>
                <a:effectLst/>
              </a:rPr>
              <a:t>mạnh</a:t>
            </a:r>
            <a:r>
              <a:rPr kumimoji="0" lang="en-US" altLang="en-US" b="0" i="0" u="none" strike="noStrike" cap="none" normalizeH="0" baseline="0" dirty="0">
                <a:ln>
                  <a:noFill/>
                </a:ln>
                <a:solidFill>
                  <a:schemeClr val="tx1"/>
                </a:solidFill>
                <a:effectLst/>
              </a:rPr>
              <a:t> </a:t>
            </a:r>
            <a:r>
              <a:rPr kumimoji="0" lang="en-US" altLang="en-US" b="0" i="0" u="none" strike="noStrike" cap="none" normalizeH="0" baseline="0" dirty="0" err="1">
                <a:ln>
                  <a:noFill/>
                </a:ln>
                <a:solidFill>
                  <a:schemeClr val="tx1"/>
                </a:solidFill>
                <a:effectLst/>
              </a:rPr>
              <a:t>nhất</a:t>
            </a:r>
            <a:r>
              <a:rPr kumimoji="0" lang="en-US" altLang="en-US" b="0" i="0" u="none" strike="noStrike" cap="none" normalizeH="0" baseline="0" dirty="0">
                <a:ln>
                  <a:noFill/>
                </a:ln>
                <a:solidFill>
                  <a:schemeClr val="tx1"/>
                </a:solidFill>
                <a:effectLst/>
              </a:rPr>
              <a:t> </a:t>
            </a:r>
            <a:r>
              <a:rPr kumimoji="0" lang="en-US" altLang="en-US" b="0" i="0" u="none" strike="noStrike" cap="none" normalizeH="0" baseline="0" dirty="0" err="1">
                <a:ln>
                  <a:noFill/>
                </a:ln>
                <a:solidFill>
                  <a:schemeClr val="tx1"/>
                </a:solidFill>
                <a:effectLst/>
              </a:rPr>
              <a:t>tại</a:t>
            </a:r>
            <a:r>
              <a:rPr kumimoji="0" lang="en-US" altLang="en-US" b="0" i="0" u="none" strike="noStrike" cap="none" normalizeH="0" baseline="0" dirty="0">
                <a:ln>
                  <a:noFill/>
                </a:ln>
                <a:solidFill>
                  <a:schemeClr val="tx1"/>
                </a:solidFill>
                <a:effectLst/>
              </a:rPr>
              <a:t> </a:t>
            </a:r>
            <a:r>
              <a:rPr kumimoji="0" lang="en-US" altLang="en-US" b="0" i="0" u="none" strike="noStrike" cap="none" normalizeH="0" baseline="0" dirty="0" err="1">
                <a:ln>
                  <a:noFill/>
                </a:ln>
                <a:solidFill>
                  <a:schemeClr val="tx1"/>
                </a:solidFill>
                <a:effectLst/>
              </a:rPr>
              <a:t>từng</a:t>
            </a:r>
            <a:r>
              <a:rPr kumimoji="0" lang="en-US" altLang="en-US" b="0" i="0" u="none" strike="noStrike" cap="none" normalizeH="0" baseline="0" dirty="0">
                <a:ln>
                  <a:noFill/>
                </a:ln>
                <a:solidFill>
                  <a:schemeClr val="tx1"/>
                </a:solidFill>
                <a:effectLst/>
              </a:rPr>
              <a:t> pixel.</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err="1">
                <a:ln>
                  <a:noFill/>
                </a:ln>
                <a:solidFill>
                  <a:schemeClr val="tx1"/>
                </a:solidFill>
                <a:effectLst/>
                <a:latin typeface="Arial" panose="020B0604020202020204" pitchFamily="34" charset="0"/>
              </a:rPr>
              <a:t>Tạo</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ảnh</a:t>
            </a:r>
            <a:r>
              <a:rPr kumimoji="0" lang="en-US" altLang="en-US" b="0" i="0" u="none" strike="noStrike" cap="none" normalizeH="0" baseline="0" dirty="0">
                <a:ln>
                  <a:noFill/>
                </a:ln>
                <a:solidFill>
                  <a:schemeClr val="tx1"/>
                </a:solidFill>
                <a:effectLst/>
                <a:latin typeface="Arial" panose="020B0604020202020204" pitchFamily="34" charset="0"/>
              </a:rPr>
              <a:t> 2D </a:t>
            </a:r>
            <a:r>
              <a:rPr kumimoji="0" lang="en-US" altLang="en-US" b="0" i="0" u="none" strike="noStrike" cap="none" normalizeH="0" baseline="0" dirty="0" err="1">
                <a:ln>
                  <a:noFill/>
                </a:ln>
                <a:solidFill>
                  <a:schemeClr val="tx1"/>
                </a:solidFill>
                <a:effectLst/>
                <a:latin typeface="Arial" panose="020B0604020202020204" pitchFamily="34" charset="0"/>
              </a:rPr>
              <a:t>chỉ</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giữ</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1" i="0" u="none" strike="noStrike" cap="none" normalizeH="0" baseline="0" dirty="0" err="1">
                <a:ln>
                  <a:noFill/>
                </a:ln>
                <a:solidFill>
                  <a:schemeClr val="tx1"/>
                </a:solidFill>
                <a:effectLst/>
                <a:latin typeface="Arial" panose="020B0604020202020204" pitchFamily="34" charset="0"/>
              </a:rPr>
              <a:t>độ</a:t>
            </a:r>
            <a:r>
              <a:rPr kumimoji="0" lang="en-US" altLang="en-US" b="1" i="0" u="none" strike="noStrike" cap="none" normalizeH="0" baseline="0" dirty="0">
                <a:ln>
                  <a:noFill/>
                </a:ln>
                <a:solidFill>
                  <a:schemeClr val="tx1"/>
                </a:solidFill>
                <a:effectLst/>
                <a:latin typeface="Arial" panose="020B0604020202020204" pitchFamily="34" charset="0"/>
              </a:rPr>
              <a:t> </a:t>
            </a:r>
            <a:r>
              <a:rPr kumimoji="0" lang="en-US" altLang="en-US" b="1" i="0" u="none" strike="noStrike" cap="none" normalizeH="0" baseline="0" dirty="0" err="1">
                <a:ln>
                  <a:noFill/>
                </a:ln>
                <a:solidFill>
                  <a:schemeClr val="tx1"/>
                </a:solidFill>
                <a:effectLst/>
                <a:latin typeface="Arial" panose="020B0604020202020204" pitchFamily="34" charset="0"/>
              </a:rPr>
              <a:t>lớn</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Unicode MS"/>
              </a:rPr>
              <a:t>maxmag</a:t>
            </a:r>
            <a:r>
              <a:rPr kumimoji="0" lang="en-US" altLang="en-US" b="0" i="0" u="none" strike="noStrike" cap="none" normalizeH="0" baseline="0" dirty="0">
                <a:ln>
                  <a:noFill/>
                </a:ln>
                <a:solidFill>
                  <a:schemeClr val="tx1"/>
                </a:solidFill>
                <a:effectLst/>
              </a:rPr>
              <a:t>) </a:t>
            </a:r>
            <a:r>
              <a:rPr kumimoji="0" lang="en-US" altLang="en-US" b="0" i="0" u="none" strike="noStrike" cap="none" normalizeH="0" baseline="0" dirty="0" err="1">
                <a:ln>
                  <a:noFill/>
                </a:ln>
                <a:solidFill>
                  <a:schemeClr val="tx1"/>
                </a:solidFill>
                <a:effectLst/>
              </a:rPr>
              <a:t>và</a:t>
            </a:r>
            <a:r>
              <a:rPr kumimoji="0" lang="en-US" altLang="en-US" b="0" i="0" u="none" strike="noStrike" cap="none" normalizeH="0" baseline="0" dirty="0">
                <a:ln>
                  <a:noFill/>
                </a:ln>
                <a:solidFill>
                  <a:schemeClr val="tx1"/>
                </a:solidFill>
                <a:effectLst/>
              </a:rPr>
              <a:t> </a:t>
            </a:r>
            <a:r>
              <a:rPr kumimoji="0" lang="en-US" altLang="en-US" b="1" i="0" u="none" strike="noStrike" cap="none" normalizeH="0" baseline="0" dirty="0" err="1">
                <a:ln>
                  <a:noFill/>
                </a:ln>
                <a:solidFill>
                  <a:schemeClr val="tx1"/>
                </a:solidFill>
                <a:effectLst/>
                <a:latin typeface="Arial" panose="020B0604020202020204" pitchFamily="34" charset="0"/>
              </a:rPr>
              <a:t>góc</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Unicode MS"/>
              </a:rPr>
              <a:t>maxangle</a:t>
            </a:r>
            <a:r>
              <a:rPr kumimoji="0" lang="en-US" altLang="en-US" b="0" i="0" u="none" strike="noStrike" cap="none" normalizeH="0" baseline="0" dirty="0">
                <a:ln>
                  <a:noFill/>
                </a:ln>
                <a:solidFill>
                  <a:schemeClr val="tx1"/>
                </a:solidFill>
                <a:effectLst/>
              </a:rPr>
              <a:t>) </a:t>
            </a:r>
            <a:r>
              <a:rPr kumimoji="0" lang="en-US" altLang="en-US" b="0" i="0" u="none" strike="noStrike" cap="none" normalizeH="0" baseline="0" dirty="0" err="1">
                <a:ln>
                  <a:noFill/>
                </a:ln>
                <a:solidFill>
                  <a:schemeClr val="tx1"/>
                </a:solidFill>
                <a:effectLst/>
              </a:rPr>
              <a:t>của</a:t>
            </a:r>
            <a:r>
              <a:rPr kumimoji="0" lang="en-US" altLang="en-US" b="0" i="0" u="none" strike="noStrike" cap="none" normalizeH="0" baseline="0" dirty="0">
                <a:ln>
                  <a:noFill/>
                </a:ln>
                <a:solidFill>
                  <a:schemeClr val="tx1"/>
                </a:solidFill>
                <a:effectLst/>
              </a:rPr>
              <a:t> </a:t>
            </a:r>
            <a:r>
              <a:rPr kumimoji="0" lang="en-US" altLang="en-US" b="1" i="0" u="none" strike="noStrike" cap="none" normalizeH="0" baseline="0" dirty="0" err="1">
                <a:ln>
                  <a:noFill/>
                </a:ln>
                <a:solidFill>
                  <a:schemeClr val="tx1"/>
                </a:solidFill>
                <a:effectLst/>
                <a:latin typeface="Arial" panose="020B0604020202020204" pitchFamily="34" charset="0"/>
              </a:rPr>
              <a:t>kênh</a:t>
            </a:r>
            <a:r>
              <a:rPr kumimoji="0" lang="en-US" altLang="en-US" b="1" i="0" u="none" strike="noStrike" cap="none" normalizeH="0" baseline="0" dirty="0">
                <a:ln>
                  <a:noFill/>
                </a:ln>
                <a:solidFill>
                  <a:schemeClr val="tx1"/>
                </a:solidFill>
                <a:effectLst/>
                <a:latin typeface="Arial" panose="020B0604020202020204" pitchFamily="34" charset="0"/>
              </a:rPr>
              <a:t> </a:t>
            </a:r>
            <a:r>
              <a:rPr kumimoji="0" lang="en-US" altLang="en-US" b="1" i="0" u="none" strike="noStrike" cap="none" normalizeH="0" baseline="0" dirty="0" err="1">
                <a:ln>
                  <a:noFill/>
                </a:ln>
                <a:solidFill>
                  <a:schemeClr val="tx1"/>
                </a:solidFill>
                <a:effectLst/>
                <a:latin typeface="Arial" panose="020B0604020202020204" pitchFamily="34" charset="0"/>
              </a:rPr>
              <a:t>mạnh</a:t>
            </a:r>
            <a:r>
              <a:rPr kumimoji="0" lang="en-US" altLang="en-US" b="1" i="0" u="none" strike="noStrike" cap="none" normalizeH="0" baseline="0" dirty="0">
                <a:ln>
                  <a:noFill/>
                </a:ln>
                <a:solidFill>
                  <a:schemeClr val="tx1"/>
                </a:solidFill>
                <a:effectLst/>
                <a:latin typeface="Arial" panose="020B0604020202020204" pitchFamily="34" charset="0"/>
              </a:rPr>
              <a:t> </a:t>
            </a:r>
            <a:r>
              <a:rPr kumimoji="0" lang="en-US" altLang="en-US" b="1" i="0" u="none" strike="noStrike" cap="none" normalizeH="0" baseline="0" dirty="0" err="1">
                <a:ln>
                  <a:noFill/>
                </a:ln>
                <a:solidFill>
                  <a:schemeClr val="tx1"/>
                </a:solidFill>
                <a:effectLst/>
                <a:latin typeface="Arial" panose="020B0604020202020204" pitchFamily="34" charset="0"/>
              </a:rPr>
              <a:t>nhất</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tại</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mỗi</a:t>
            </a:r>
            <a:r>
              <a:rPr kumimoji="0" lang="en-US" altLang="en-US" b="0" i="0" u="none" strike="noStrike" cap="none" normalizeH="0" baseline="0" dirty="0">
                <a:ln>
                  <a:noFill/>
                </a:ln>
                <a:solidFill>
                  <a:schemeClr val="tx1"/>
                </a:solidFill>
                <a:effectLst/>
                <a:latin typeface="Arial" panose="020B0604020202020204" pitchFamily="34" charset="0"/>
              </a:rPr>
              <a:t> pixel.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Histogram </a:t>
            </a:r>
            <a:r>
              <a:rPr kumimoji="0" lang="en-US" altLang="en-US" b="1" i="0" u="none" strike="noStrike" cap="none" normalizeH="0" baseline="0" dirty="0" err="1">
                <a:ln>
                  <a:noFill/>
                </a:ln>
                <a:solidFill>
                  <a:schemeClr val="tx1"/>
                </a:solidFill>
                <a:effectLst/>
                <a:latin typeface="Arial" panose="020B0604020202020204" pitchFamily="34" charset="0"/>
              </a:rPr>
              <a:t>cho</a:t>
            </a:r>
            <a:r>
              <a:rPr kumimoji="0" lang="en-US" altLang="en-US" b="1" i="0" u="none" strike="noStrike" cap="none" normalizeH="0" baseline="0" dirty="0">
                <a:ln>
                  <a:noFill/>
                </a:ln>
                <a:solidFill>
                  <a:schemeClr val="tx1"/>
                </a:solidFill>
                <a:effectLst/>
                <a:latin typeface="Arial" panose="020B0604020202020204" pitchFamily="34" charset="0"/>
              </a:rPr>
              <a:t> </a:t>
            </a:r>
            <a:r>
              <a:rPr kumimoji="0" lang="en-US" altLang="en-US" b="1" i="0" u="none" strike="noStrike" cap="none" normalizeH="0" baseline="0" dirty="0" err="1">
                <a:ln>
                  <a:noFill/>
                </a:ln>
                <a:solidFill>
                  <a:schemeClr val="tx1"/>
                </a:solidFill>
                <a:effectLst/>
                <a:latin typeface="Arial" panose="020B0604020202020204" pitchFamily="34" charset="0"/>
              </a:rPr>
              <a:t>vùng</a:t>
            </a:r>
            <a:r>
              <a:rPr kumimoji="0" lang="en-US" altLang="en-US" b="1" i="0" u="none" strike="noStrike" cap="none" normalizeH="0" baseline="0" dirty="0">
                <a:ln>
                  <a:noFill/>
                </a:ln>
                <a:solidFill>
                  <a:schemeClr val="tx1"/>
                </a:solidFill>
                <a:effectLst/>
                <a:latin typeface="Arial" panose="020B0604020202020204" pitchFamily="34" charset="0"/>
              </a:rPr>
              <a:t> 8×8:</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err="1">
                <a:ln>
                  <a:noFill/>
                </a:ln>
                <a:solidFill>
                  <a:schemeClr val="tx1"/>
                </a:solidFill>
                <a:effectLst/>
                <a:latin typeface="Arial" panose="020B0604020202020204" pitchFamily="34" charset="0"/>
              </a:rPr>
              <a:t>Dùng</a:t>
            </a:r>
            <a:r>
              <a:rPr kumimoji="0" lang="en-US" altLang="en-US" b="0" i="0" u="none" strike="noStrike" cap="none" normalizeH="0" baseline="0" dirty="0">
                <a:ln>
                  <a:noFill/>
                </a:ln>
                <a:solidFill>
                  <a:schemeClr val="tx1"/>
                </a:solidFill>
                <a:effectLst/>
                <a:latin typeface="Arial" panose="020B0604020202020204" pitchFamily="34" charset="0"/>
              </a:rPr>
              <a:t> 9 bin </a:t>
            </a:r>
            <a:r>
              <a:rPr kumimoji="0" lang="en-US" altLang="en-US" b="0" i="0" u="none" strike="noStrike" cap="none" normalizeH="0" baseline="0" dirty="0" err="1">
                <a:ln>
                  <a:noFill/>
                </a:ln>
                <a:solidFill>
                  <a:schemeClr val="tx1"/>
                </a:solidFill>
                <a:effectLst/>
                <a:latin typeface="Arial" panose="020B0604020202020204" pitchFamily="34" charset="0"/>
              </a:rPr>
              <a:t>với</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tâm</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góc</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1" i="0" u="none" strike="noStrike" cap="none" normalizeH="0" baseline="0" dirty="0">
                <a:ln>
                  <a:noFill/>
                </a:ln>
                <a:solidFill>
                  <a:schemeClr val="tx1"/>
                </a:solidFill>
                <a:effectLst/>
                <a:latin typeface="Arial" panose="020B0604020202020204" pitchFamily="34" charset="0"/>
              </a:rPr>
              <a:t>0°, 20°, …, 160°</a:t>
            </a:r>
            <a:r>
              <a:rPr kumimoji="0" lang="en-US" altLang="en-US"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err="1">
                <a:ln>
                  <a:noFill/>
                </a:ln>
                <a:solidFill>
                  <a:schemeClr val="tx1"/>
                </a:solidFill>
                <a:effectLst/>
                <a:latin typeface="Arial" panose="020B0604020202020204" pitchFamily="34" charset="0"/>
              </a:rPr>
              <a:t>Góc</a:t>
            </a:r>
            <a:r>
              <a:rPr kumimoji="0" lang="en-US" altLang="en-US" b="0" i="0" u="none" strike="noStrike" cap="none" normalizeH="0" baseline="0" dirty="0">
                <a:ln>
                  <a:noFill/>
                </a:ln>
                <a:solidFill>
                  <a:schemeClr val="tx1"/>
                </a:solidFill>
                <a:effectLst/>
                <a:latin typeface="Arial" panose="020B0604020202020204" pitchFamily="34" charset="0"/>
              </a:rPr>
              <a:t> &gt; 180° </a:t>
            </a:r>
            <a:r>
              <a:rPr kumimoji="0" lang="en-US" altLang="en-US" b="0" i="0" u="none" strike="noStrike" cap="none" normalizeH="0" baseline="0" dirty="0" err="1">
                <a:ln>
                  <a:noFill/>
                </a:ln>
                <a:solidFill>
                  <a:schemeClr val="tx1"/>
                </a:solidFill>
                <a:effectLst/>
                <a:latin typeface="Arial" panose="020B0604020202020204" pitchFamily="34" charset="0"/>
              </a:rPr>
              <a:t>được</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1" i="0" u="none" strike="noStrike" cap="none" normalizeH="0" baseline="0" dirty="0" err="1">
                <a:ln>
                  <a:noFill/>
                </a:ln>
                <a:solidFill>
                  <a:schemeClr val="tx1"/>
                </a:solidFill>
                <a:effectLst/>
                <a:latin typeface="Arial" panose="020B0604020202020204" pitchFamily="34" charset="0"/>
              </a:rPr>
              <a:t>ánh</a:t>
            </a:r>
            <a:r>
              <a:rPr kumimoji="0" lang="en-US" altLang="en-US" b="1" i="0" u="none" strike="noStrike" cap="none" normalizeH="0" baseline="0" dirty="0">
                <a:ln>
                  <a:noFill/>
                </a:ln>
                <a:solidFill>
                  <a:schemeClr val="tx1"/>
                </a:solidFill>
                <a:effectLst/>
                <a:latin typeface="Arial" panose="020B0604020202020204" pitchFamily="34" charset="0"/>
              </a:rPr>
              <a:t> </a:t>
            </a:r>
            <a:r>
              <a:rPr kumimoji="0" lang="en-US" altLang="en-US" b="1" i="0" u="none" strike="noStrike" cap="none" normalizeH="0" baseline="0" dirty="0" err="1">
                <a:ln>
                  <a:noFill/>
                </a:ln>
                <a:solidFill>
                  <a:schemeClr val="tx1"/>
                </a:solidFill>
                <a:effectLst/>
                <a:latin typeface="Arial" panose="020B0604020202020204" pitchFamily="34" charset="0"/>
              </a:rPr>
              <a:t>xạ</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về</a:t>
            </a:r>
            <a:r>
              <a:rPr kumimoji="0" lang="en-US" altLang="en-US" b="0" i="0" u="none" strike="noStrike" cap="none" normalizeH="0" baseline="0" dirty="0">
                <a:ln>
                  <a:noFill/>
                </a:ln>
                <a:solidFill>
                  <a:schemeClr val="tx1"/>
                </a:solidFill>
                <a:effectLst/>
                <a:latin typeface="Arial" panose="020B0604020202020204" pitchFamily="34" charset="0"/>
              </a:rPr>
              <a:t> [0,180)[0,180)[0,180): Θ′=Θ−180\Theta'=\Theta-180Θ′=Θ−180.</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err="1">
                <a:ln>
                  <a:noFill/>
                </a:ln>
                <a:solidFill>
                  <a:schemeClr val="tx1"/>
                </a:solidFill>
                <a:effectLst/>
                <a:latin typeface="Arial" panose="020B0604020202020204" pitchFamily="34" charset="0"/>
              </a:rPr>
              <a:t>Nội</a:t>
            </a:r>
            <a:r>
              <a:rPr kumimoji="0" lang="en-US" altLang="en-US" b="1" i="0" u="none" strike="noStrike" cap="none" normalizeH="0" baseline="0" dirty="0">
                <a:ln>
                  <a:noFill/>
                </a:ln>
                <a:solidFill>
                  <a:schemeClr val="tx1"/>
                </a:solidFill>
                <a:effectLst/>
                <a:latin typeface="Arial" panose="020B0604020202020204" pitchFamily="34" charset="0"/>
              </a:rPr>
              <a:t> </a:t>
            </a:r>
            <a:r>
              <a:rPr kumimoji="0" lang="en-US" altLang="en-US" b="1" i="0" u="none" strike="noStrike" cap="none" normalizeH="0" baseline="0" dirty="0" err="1">
                <a:ln>
                  <a:noFill/>
                </a:ln>
                <a:solidFill>
                  <a:schemeClr val="tx1"/>
                </a:solidFill>
                <a:effectLst/>
                <a:latin typeface="Arial" panose="020B0604020202020204" pitchFamily="34" charset="0"/>
              </a:rPr>
              <a:t>suy</a:t>
            </a:r>
            <a:r>
              <a:rPr kumimoji="0" lang="en-US" altLang="en-US" b="1" i="0" u="none" strike="noStrike" cap="none" normalizeH="0" baseline="0" dirty="0">
                <a:ln>
                  <a:noFill/>
                </a:ln>
                <a:solidFill>
                  <a:schemeClr val="tx1"/>
                </a:solidFill>
                <a:effectLst/>
                <a:latin typeface="Arial" panose="020B0604020202020204" pitchFamily="34" charset="0"/>
              </a:rPr>
              <a:t> </a:t>
            </a:r>
            <a:r>
              <a:rPr kumimoji="0" lang="en-US" altLang="en-US" b="1" i="0" u="none" strike="noStrike" cap="none" normalizeH="0" baseline="0" dirty="0" err="1">
                <a:ln>
                  <a:noFill/>
                </a:ln>
                <a:solidFill>
                  <a:schemeClr val="tx1"/>
                </a:solidFill>
                <a:effectLst/>
                <a:latin typeface="Arial" panose="020B0604020202020204" pitchFamily="34" charset="0"/>
              </a:rPr>
              <a:t>tuyến</a:t>
            </a:r>
            <a:r>
              <a:rPr kumimoji="0" lang="en-US" altLang="en-US" b="1" i="0" u="none" strike="noStrike" cap="none" normalizeH="0" baseline="0" dirty="0">
                <a:ln>
                  <a:noFill/>
                </a:ln>
                <a:solidFill>
                  <a:schemeClr val="tx1"/>
                </a:solidFill>
                <a:effectLst/>
                <a:latin typeface="Arial" panose="020B0604020202020204" pitchFamily="34" charset="0"/>
              </a:rPr>
              <a:t> </a:t>
            </a:r>
            <a:r>
              <a:rPr kumimoji="0" lang="en-US" altLang="en-US" b="1" i="0" u="none" strike="noStrike" cap="none" normalizeH="0" baseline="0" dirty="0" err="1">
                <a:ln>
                  <a:noFill/>
                </a:ln>
                <a:solidFill>
                  <a:schemeClr val="tx1"/>
                </a:solidFill>
                <a:effectLst/>
                <a:latin typeface="Arial" panose="020B0604020202020204" pitchFamily="34" charset="0"/>
              </a:rPr>
              <a:t>tính</a:t>
            </a:r>
            <a:r>
              <a:rPr kumimoji="0" lang="en-US" altLang="en-US" b="1" i="0" u="none" strike="noStrike" cap="none" normalizeH="0" baseline="0" dirty="0">
                <a:ln>
                  <a:noFill/>
                </a:ln>
                <a:solidFill>
                  <a:schemeClr val="tx1"/>
                </a:solidFill>
                <a:effectLst/>
                <a:latin typeface="Arial" panose="020B0604020202020204" pitchFamily="34" charset="0"/>
              </a:rPr>
              <a:t> </a:t>
            </a:r>
            <a:r>
              <a:rPr kumimoji="0" lang="en-US" altLang="en-US" b="1" i="0" u="none" strike="noStrike" cap="none" normalizeH="0" baseline="0" dirty="0" err="1">
                <a:ln>
                  <a:noFill/>
                </a:ln>
                <a:solidFill>
                  <a:schemeClr val="tx1"/>
                </a:solidFill>
                <a:effectLst/>
                <a:latin typeface="Arial" panose="020B0604020202020204" pitchFamily="34" charset="0"/>
              </a:rPr>
              <a:t>giữa</a:t>
            </a:r>
            <a:r>
              <a:rPr kumimoji="0" lang="en-US" altLang="en-US" b="1" i="0" u="none" strike="noStrike" cap="none" normalizeH="0" baseline="0" dirty="0">
                <a:ln>
                  <a:noFill/>
                </a:ln>
                <a:solidFill>
                  <a:schemeClr val="tx1"/>
                </a:solidFill>
                <a:effectLst/>
                <a:latin typeface="Arial" panose="020B0604020202020204" pitchFamily="34" charset="0"/>
              </a:rPr>
              <a:t> 2 bin </a:t>
            </a:r>
            <a:r>
              <a:rPr kumimoji="0" lang="en-US" altLang="en-US" b="1" i="0" u="none" strike="noStrike" cap="none" normalizeH="0" baseline="0" dirty="0" err="1">
                <a:ln>
                  <a:noFill/>
                </a:ln>
                <a:solidFill>
                  <a:schemeClr val="tx1"/>
                </a:solidFill>
                <a:effectLst/>
                <a:latin typeface="Arial" panose="020B0604020202020204" pitchFamily="34" charset="0"/>
              </a:rPr>
              <a:t>lân</a:t>
            </a:r>
            <a:r>
              <a:rPr kumimoji="0" lang="en-US" altLang="en-US" b="1" i="0" u="none" strike="noStrike" cap="none" normalizeH="0" baseline="0" dirty="0">
                <a:ln>
                  <a:noFill/>
                </a:ln>
                <a:solidFill>
                  <a:schemeClr val="tx1"/>
                </a:solidFill>
                <a:effectLst/>
                <a:latin typeface="Arial" panose="020B0604020202020204" pitchFamily="34" charset="0"/>
              </a:rPr>
              <a:t> </a:t>
            </a:r>
            <a:r>
              <a:rPr kumimoji="0" lang="en-US" altLang="en-US" b="1" i="0" u="none" strike="noStrike" cap="none" normalizeH="0" baseline="0" dirty="0" err="1">
                <a:ln>
                  <a:noFill/>
                </a:ln>
                <a:solidFill>
                  <a:schemeClr val="tx1"/>
                </a:solidFill>
                <a:effectLst/>
                <a:latin typeface="Arial" panose="020B0604020202020204" pitchFamily="34" charset="0"/>
              </a:rPr>
              <a:t>cận</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nếu</a:t>
            </a:r>
            <a:r>
              <a:rPr kumimoji="0" lang="en-US" altLang="en-US" b="0" i="0" u="none" strike="noStrike" cap="none" normalizeH="0" baseline="0" dirty="0">
                <a:ln>
                  <a:noFill/>
                </a:ln>
                <a:solidFill>
                  <a:schemeClr val="tx1"/>
                </a:solidFill>
                <a:effectLst/>
                <a:latin typeface="Arial" panose="020B0604020202020204" pitchFamily="34" charset="0"/>
              </a:rPr>
              <a:t> ΘL\</a:t>
            </a:r>
            <a:r>
              <a:rPr kumimoji="0" lang="en-US" altLang="en-US" b="0" i="0" u="none" strike="noStrike" cap="none" normalizeH="0" baseline="0" dirty="0" err="1">
                <a:ln>
                  <a:noFill/>
                </a:ln>
                <a:solidFill>
                  <a:schemeClr val="tx1"/>
                </a:solidFill>
                <a:effectLst/>
                <a:latin typeface="Arial" panose="020B0604020202020204" pitchFamily="34" charset="0"/>
              </a:rPr>
              <a:t>Theta_LΘL</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và</a:t>
            </a:r>
            <a:r>
              <a:rPr kumimoji="0" lang="en-US" altLang="en-US" b="0" i="0" u="none" strike="noStrike" cap="none" normalizeH="0" baseline="0" dirty="0">
                <a:ln>
                  <a:noFill/>
                </a:ln>
                <a:solidFill>
                  <a:schemeClr val="tx1"/>
                </a:solidFill>
                <a:effectLst/>
                <a:latin typeface="Arial" panose="020B0604020202020204" pitchFamily="34" charset="0"/>
              </a:rPr>
              <a:t> ΘR\</a:t>
            </a:r>
            <a:r>
              <a:rPr kumimoji="0" lang="en-US" altLang="en-US" b="0" i="0" u="none" strike="noStrike" cap="none" normalizeH="0" baseline="0" dirty="0" err="1">
                <a:ln>
                  <a:noFill/>
                </a:ln>
                <a:solidFill>
                  <a:schemeClr val="tx1"/>
                </a:solidFill>
                <a:effectLst/>
                <a:latin typeface="Arial" panose="020B0604020202020204" pitchFamily="34" charset="0"/>
              </a:rPr>
              <a:t>Theta_RΘR</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là</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tâm</a:t>
            </a:r>
            <a:r>
              <a:rPr kumimoji="0" lang="en-US" altLang="en-US" b="0" i="0" u="none" strike="noStrike" cap="none" normalizeH="0" baseline="0" dirty="0">
                <a:ln>
                  <a:noFill/>
                </a:ln>
                <a:solidFill>
                  <a:schemeClr val="tx1"/>
                </a:solidFill>
                <a:effectLst/>
                <a:latin typeface="Arial" panose="020B0604020202020204" pitchFamily="34" charset="0"/>
              </a:rPr>
              <a:t> bin </a:t>
            </a:r>
            <a:r>
              <a:rPr kumimoji="0" lang="en-US" altLang="en-US" b="0" i="0" u="none" strike="noStrike" cap="none" normalizeH="0" baseline="0" dirty="0" err="1">
                <a:ln>
                  <a:noFill/>
                </a:ln>
                <a:solidFill>
                  <a:schemeClr val="tx1"/>
                </a:solidFill>
                <a:effectLst/>
                <a:latin typeface="Arial" panose="020B0604020202020204" pitchFamily="34" charset="0"/>
              </a:rPr>
              <a:t>kề</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nhau</a:t>
            </a:r>
            <a:r>
              <a:rPr kumimoji="0" lang="en-US" altLang="en-US"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r=(Θ−ΘL)/20r=(\Theta-\</a:t>
            </a:r>
            <a:r>
              <a:rPr kumimoji="0" lang="en-US" altLang="en-US" b="0" i="0" u="none" strike="noStrike" cap="none" normalizeH="0" baseline="0" dirty="0" err="1">
                <a:ln>
                  <a:noFill/>
                </a:ln>
                <a:solidFill>
                  <a:schemeClr val="tx1"/>
                </a:solidFill>
                <a:effectLst/>
                <a:latin typeface="Arial" panose="020B0604020202020204" pitchFamily="34" charset="0"/>
              </a:rPr>
              <a:t>Theta_L</a:t>
            </a:r>
            <a:r>
              <a:rPr kumimoji="0" lang="en-US" altLang="en-US" b="0" i="0" u="none" strike="noStrike" cap="none" normalizeH="0" baseline="0" dirty="0">
                <a:ln>
                  <a:noFill/>
                </a:ln>
                <a:solidFill>
                  <a:schemeClr val="tx1"/>
                </a:solidFill>
                <a:effectLst/>
                <a:latin typeface="Arial" panose="020B0604020202020204" pitchFamily="34" charset="0"/>
              </a:rPr>
              <a:t>)/20r=(Θ−ΘL​)/20</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err="1">
                <a:ln>
                  <a:noFill/>
                </a:ln>
                <a:solidFill>
                  <a:schemeClr val="tx1"/>
                </a:solidFill>
                <a:effectLst/>
                <a:latin typeface="Arial" panose="020B0604020202020204" pitchFamily="34" charset="0"/>
              </a:rPr>
              <a:t>Cộng</a:t>
            </a:r>
            <a:r>
              <a:rPr kumimoji="0" lang="en-US" altLang="en-US" b="0" i="0" u="none" strike="noStrike" cap="none" normalizeH="0" baseline="0" dirty="0">
                <a:ln>
                  <a:noFill/>
                </a:ln>
                <a:solidFill>
                  <a:schemeClr val="tx1"/>
                </a:solidFill>
                <a:effectLst/>
                <a:latin typeface="Arial" panose="020B0604020202020204" pitchFamily="34" charset="0"/>
              </a:rPr>
              <a:t> ∣g∣⋅(1−r)|g|\</a:t>
            </a:r>
            <a:r>
              <a:rPr kumimoji="0" lang="en-US" altLang="en-US" b="0" i="0" u="none" strike="noStrike" cap="none" normalizeH="0" baseline="0" dirty="0" err="1">
                <a:ln>
                  <a:noFill/>
                </a:ln>
                <a:solidFill>
                  <a:schemeClr val="tx1"/>
                </a:solidFill>
                <a:effectLst/>
                <a:latin typeface="Arial" panose="020B0604020202020204" pitchFamily="34" charset="0"/>
              </a:rPr>
              <a:t>cdot</a:t>
            </a:r>
            <a:r>
              <a:rPr kumimoji="0" lang="en-US" altLang="en-US" b="0" i="0" u="none" strike="noStrike" cap="none" normalizeH="0" baseline="0" dirty="0">
                <a:ln>
                  <a:noFill/>
                </a:ln>
                <a:solidFill>
                  <a:schemeClr val="tx1"/>
                </a:solidFill>
                <a:effectLst/>
                <a:latin typeface="Arial" panose="020B0604020202020204" pitchFamily="34" charset="0"/>
              </a:rPr>
              <a:t>(1-r)∣g∣⋅(1−r) </a:t>
            </a:r>
            <a:r>
              <a:rPr kumimoji="0" lang="en-US" altLang="en-US" b="0" i="0" u="none" strike="noStrike" cap="none" normalizeH="0" baseline="0" dirty="0" err="1">
                <a:ln>
                  <a:noFill/>
                </a:ln>
                <a:solidFill>
                  <a:schemeClr val="tx1"/>
                </a:solidFill>
                <a:effectLst/>
                <a:latin typeface="Arial" panose="020B0604020202020204" pitchFamily="34" charset="0"/>
              </a:rPr>
              <a:t>vào</a:t>
            </a:r>
            <a:r>
              <a:rPr kumimoji="0" lang="en-US" altLang="en-US" b="0" i="0" u="none" strike="noStrike" cap="none" normalizeH="0" baseline="0" dirty="0">
                <a:ln>
                  <a:noFill/>
                </a:ln>
                <a:solidFill>
                  <a:schemeClr val="tx1"/>
                </a:solidFill>
                <a:effectLst/>
                <a:latin typeface="Arial" panose="020B0604020202020204" pitchFamily="34" charset="0"/>
              </a:rPr>
              <a:t> bin </a:t>
            </a:r>
            <a:r>
              <a:rPr kumimoji="0" lang="en-US" altLang="en-US" b="0" i="0" u="none" strike="noStrike" cap="none" normalizeH="0" baseline="0" dirty="0" err="1">
                <a:ln>
                  <a:noFill/>
                </a:ln>
                <a:solidFill>
                  <a:schemeClr val="tx1"/>
                </a:solidFill>
                <a:effectLst/>
                <a:latin typeface="Arial" panose="020B0604020202020204" pitchFamily="34" charset="0"/>
              </a:rPr>
              <a:t>trái</a:t>
            </a:r>
            <a:r>
              <a:rPr kumimoji="0" lang="en-US" altLang="en-US" b="0" i="0" u="none" strike="noStrike" cap="none" normalizeH="0" baseline="0" dirty="0">
                <a:ln>
                  <a:noFill/>
                </a:ln>
                <a:solidFill>
                  <a:schemeClr val="tx1"/>
                </a:solidFill>
                <a:effectLst/>
                <a:latin typeface="Arial" panose="020B0604020202020204" pitchFamily="34" charset="0"/>
              </a:rPr>
              <a:t> (ΘL\</a:t>
            </a:r>
            <a:r>
              <a:rPr kumimoji="0" lang="en-US" altLang="en-US" b="0" i="0" u="none" strike="noStrike" cap="none" normalizeH="0" baseline="0" dirty="0" err="1">
                <a:ln>
                  <a:noFill/>
                </a:ln>
                <a:solidFill>
                  <a:schemeClr val="tx1"/>
                </a:solidFill>
                <a:effectLst/>
                <a:latin typeface="Arial" panose="020B0604020202020204" pitchFamily="34" charset="0"/>
              </a:rPr>
              <a:t>Theta_LΘL</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và</a:t>
            </a:r>
            <a:r>
              <a:rPr kumimoji="0" lang="en-US" altLang="en-US" b="0" i="0" u="none" strike="noStrike" cap="none" normalizeH="0" baseline="0" dirty="0">
                <a:ln>
                  <a:noFill/>
                </a:ln>
                <a:solidFill>
                  <a:schemeClr val="tx1"/>
                </a:solidFill>
                <a:effectLst/>
                <a:latin typeface="Arial" panose="020B0604020202020204" pitchFamily="34" charset="0"/>
              </a:rPr>
              <a:t> ∣g∣⋅</a:t>
            </a:r>
            <a:r>
              <a:rPr kumimoji="0" lang="en-US" altLang="en-US" b="0" i="0" u="none" strike="noStrike" cap="none" normalizeH="0" baseline="0" dirty="0" err="1">
                <a:ln>
                  <a:noFill/>
                </a:ln>
                <a:solidFill>
                  <a:schemeClr val="tx1"/>
                </a:solidFill>
                <a:effectLst/>
                <a:latin typeface="Arial" panose="020B0604020202020204" pitchFamily="34" charset="0"/>
              </a:rPr>
              <a:t>r|g</a:t>
            </a:r>
            <a:r>
              <a:rPr kumimoji="0" lang="en-US" altLang="en-US" b="0"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err="1">
                <a:ln>
                  <a:noFill/>
                </a:ln>
                <a:solidFill>
                  <a:schemeClr val="tx1"/>
                </a:solidFill>
                <a:effectLst/>
                <a:latin typeface="Arial" panose="020B0604020202020204" pitchFamily="34" charset="0"/>
              </a:rPr>
              <a:t>cdot</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r∣g</a:t>
            </a:r>
            <a:r>
              <a:rPr kumimoji="0" lang="en-US" altLang="en-US" b="0" i="0" u="none" strike="noStrike" cap="none" normalizeH="0" baseline="0" dirty="0">
                <a:ln>
                  <a:noFill/>
                </a:ln>
                <a:solidFill>
                  <a:schemeClr val="tx1"/>
                </a:solidFill>
                <a:effectLst/>
                <a:latin typeface="Arial" panose="020B0604020202020204" pitchFamily="34" charset="0"/>
              </a:rPr>
              <a:t>∣⋅r </a:t>
            </a:r>
            <a:r>
              <a:rPr kumimoji="0" lang="en-US" altLang="en-US" b="0" i="0" u="none" strike="noStrike" cap="none" normalizeH="0" baseline="0" dirty="0" err="1">
                <a:ln>
                  <a:noFill/>
                </a:ln>
                <a:solidFill>
                  <a:schemeClr val="tx1"/>
                </a:solidFill>
                <a:effectLst/>
                <a:latin typeface="Arial" panose="020B0604020202020204" pitchFamily="34" charset="0"/>
              </a:rPr>
              <a:t>vào</a:t>
            </a:r>
            <a:r>
              <a:rPr kumimoji="0" lang="en-US" altLang="en-US" b="0" i="0" u="none" strike="noStrike" cap="none" normalizeH="0" baseline="0" dirty="0">
                <a:ln>
                  <a:noFill/>
                </a:ln>
                <a:solidFill>
                  <a:schemeClr val="tx1"/>
                </a:solidFill>
                <a:effectLst/>
                <a:latin typeface="Arial" panose="020B0604020202020204" pitchFamily="34" charset="0"/>
              </a:rPr>
              <a:t> bin </a:t>
            </a:r>
            <a:r>
              <a:rPr kumimoji="0" lang="en-US" altLang="en-US" b="0" i="0" u="none" strike="noStrike" cap="none" normalizeH="0" baseline="0" dirty="0" err="1">
                <a:ln>
                  <a:noFill/>
                </a:ln>
                <a:solidFill>
                  <a:schemeClr val="tx1"/>
                </a:solidFill>
                <a:effectLst/>
                <a:latin typeface="Arial" panose="020B0604020202020204" pitchFamily="34" charset="0"/>
              </a:rPr>
              <a:t>phải</a:t>
            </a:r>
            <a:r>
              <a:rPr kumimoji="0" lang="en-US" altLang="en-US" b="0" i="0" u="none" strike="noStrike" cap="none" normalizeH="0" baseline="0" dirty="0">
                <a:ln>
                  <a:noFill/>
                </a:ln>
                <a:solidFill>
                  <a:schemeClr val="tx1"/>
                </a:solidFill>
                <a:effectLst/>
                <a:latin typeface="Arial" panose="020B0604020202020204" pitchFamily="34" charset="0"/>
              </a:rPr>
              <a:t> (ΘR\</a:t>
            </a:r>
            <a:r>
              <a:rPr kumimoji="0" lang="en-US" altLang="en-US" b="0" i="0" u="none" strike="noStrike" cap="none" normalizeH="0" baseline="0" dirty="0" err="1">
                <a:ln>
                  <a:noFill/>
                </a:ln>
                <a:solidFill>
                  <a:schemeClr val="tx1"/>
                </a:solidFill>
                <a:effectLst/>
                <a:latin typeface="Arial" panose="020B0604020202020204" pitchFamily="34" charset="0"/>
              </a:rPr>
              <a:t>Theta_RΘR</a:t>
            </a:r>
            <a:r>
              <a:rPr kumimoji="0" lang="en-US" altLang="en-US"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err="1">
                <a:ln>
                  <a:noFill/>
                </a:ln>
                <a:solidFill>
                  <a:schemeClr val="tx1"/>
                </a:solidFill>
                <a:effectLst/>
                <a:latin typeface="Arial" panose="020B0604020202020204" pitchFamily="34" charset="0"/>
              </a:rPr>
              <a:t>Tính</a:t>
            </a:r>
            <a:r>
              <a:rPr kumimoji="0" lang="en-US" altLang="en-US" b="1" i="0" u="none" strike="noStrike" cap="none" normalizeH="0" baseline="0" dirty="0">
                <a:ln>
                  <a:noFill/>
                </a:ln>
                <a:solidFill>
                  <a:schemeClr val="tx1"/>
                </a:solidFill>
                <a:effectLst/>
                <a:latin typeface="Arial" panose="020B0604020202020204" pitchFamily="34" charset="0"/>
              </a:rPr>
              <a:t> chu </a:t>
            </a:r>
            <a:r>
              <a:rPr kumimoji="0" lang="en-US" altLang="en-US" b="1" i="0" u="none" strike="noStrike" cap="none" normalizeH="0" baseline="0" dirty="0" err="1">
                <a:ln>
                  <a:noFill/>
                </a:ln>
                <a:solidFill>
                  <a:schemeClr val="tx1"/>
                </a:solidFill>
                <a:effectLst/>
                <a:latin typeface="Arial" panose="020B0604020202020204" pitchFamily="34" charset="0"/>
              </a:rPr>
              <a:t>kỳ</a:t>
            </a:r>
            <a:r>
              <a:rPr kumimoji="0" lang="en-US" altLang="en-US" b="1" i="0" u="none" strike="noStrike" cap="none" normalizeH="0" baseline="0" dirty="0">
                <a:ln>
                  <a:noFill/>
                </a:ln>
                <a:solidFill>
                  <a:schemeClr val="tx1"/>
                </a:solidFill>
                <a:effectLst/>
                <a:latin typeface="Arial" panose="020B0604020202020204" pitchFamily="34" charset="0"/>
              </a:rPr>
              <a:t> </a:t>
            </a:r>
            <a:r>
              <a:rPr kumimoji="0" lang="en-US" altLang="en-US" b="1" i="0" u="none" strike="noStrike" cap="none" normalizeH="0" baseline="0" dirty="0" err="1">
                <a:ln>
                  <a:noFill/>
                </a:ln>
                <a:solidFill>
                  <a:schemeClr val="tx1"/>
                </a:solidFill>
                <a:effectLst/>
                <a:latin typeface="Arial" panose="020B0604020202020204" pitchFamily="34" charset="0"/>
              </a:rPr>
              <a:t>theo</a:t>
            </a:r>
            <a:r>
              <a:rPr kumimoji="0" lang="en-US" altLang="en-US" b="1" i="0" u="none" strike="noStrike" cap="none" normalizeH="0" baseline="0" dirty="0">
                <a:ln>
                  <a:noFill/>
                </a:ln>
                <a:solidFill>
                  <a:schemeClr val="tx1"/>
                </a:solidFill>
                <a:effectLst/>
                <a:latin typeface="Arial" panose="020B0604020202020204" pitchFamily="34" charset="0"/>
              </a:rPr>
              <a:t> </a:t>
            </a:r>
            <a:r>
              <a:rPr kumimoji="0" lang="en-US" altLang="en-US" b="1" i="0" u="none" strike="noStrike" cap="none" normalizeH="0" baseline="0" dirty="0" err="1">
                <a:ln>
                  <a:noFill/>
                </a:ln>
                <a:solidFill>
                  <a:schemeClr val="tx1"/>
                </a:solidFill>
                <a:effectLst/>
                <a:latin typeface="Arial" panose="020B0604020202020204" pitchFamily="34" charset="0"/>
              </a:rPr>
              <a:t>góc</a:t>
            </a:r>
            <a:r>
              <a:rPr kumimoji="0" lang="en-US" altLang="en-US" b="1"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góc</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gần</a:t>
            </a:r>
            <a:r>
              <a:rPr kumimoji="0" lang="en-US" altLang="en-US" b="0" i="0" u="none" strike="noStrike" cap="none" normalizeH="0" baseline="0" dirty="0">
                <a:ln>
                  <a:noFill/>
                </a:ln>
                <a:solidFill>
                  <a:schemeClr val="tx1"/>
                </a:solidFill>
                <a:effectLst/>
                <a:latin typeface="Arial" panose="020B0604020202020204" pitchFamily="34" charset="0"/>
              </a:rPr>
              <a:t> 180° </a:t>
            </a:r>
            <a:r>
              <a:rPr kumimoji="0" lang="en-US" altLang="en-US" b="0" i="0" u="none" strike="noStrike" cap="none" normalizeH="0" baseline="0" dirty="0" err="1">
                <a:ln>
                  <a:noFill/>
                </a:ln>
                <a:solidFill>
                  <a:schemeClr val="tx1"/>
                </a:solidFill>
                <a:effectLst/>
                <a:latin typeface="Arial" panose="020B0604020202020204" pitchFamily="34" charset="0"/>
              </a:rPr>
              <a:t>nội</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suy</a:t>
            </a:r>
            <a:r>
              <a:rPr kumimoji="0" lang="en-US" altLang="en-US" b="0" i="0" u="none" strike="noStrike" cap="none" normalizeH="0" baseline="0" dirty="0">
                <a:ln>
                  <a:noFill/>
                </a:ln>
                <a:solidFill>
                  <a:schemeClr val="tx1"/>
                </a:solidFill>
                <a:effectLst/>
                <a:latin typeface="Arial" panose="020B0604020202020204" pitchFamily="34" charset="0"/>
              </a:rPr>
              <a:t> sang bin 0°.</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err="1">
                <a:ln>
                  <a:noFill/>
                </a:ln>
                <a:solidFill>
                  <a:schemeClr val="tx1"/>
                </a:solidFill>
                <a:effectLst/>
                <a:latin typeface="Arial" panose="020B0604020202020204" pitchFamily="34" charset="0"/>
              </a:rPr>
              <a:t>Hàm</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Unicode MS"/>
              </a:rPr>
              <a:t>createHist</a:t>
            </a:r>
            <a:r>
              <a:rPr kumimoji="0" lang="en-US" altLang="en-US" b="0" i="0" u="none" strike="noStrike" cap="none" normalizeH="0" baseline="0" dirty="0">
                <a:ln>
                  <a:noFill/>
                </a:ln>
                <a:solidFill>
                  <a:schemeClr val="tx1"/>
                </a:solidFill>
                <a:effectLst/>
                <a:latin typeface="Arial Unicode MS"/>
              </a:rPr>
              <a:t>(</a:t>
            </a:r>
            <a:r>
              <a:rPr kumimoji="0" lang="en-US" altLang="en-US" b="0" i="0" u="none" strike="noStrike" cap="none" normalizeH="0" baseline="0" dirty="0" err="1">
                <a:ln>
                  <a:noFill/>
                </a:ln>
                <a:solidFill>
                  <a:schemeClr val="tx1"/>
                </a:solidFill>
                <a:effectLst/>
                <a:latin typeface="Arial Unicode MS"/>
              </a:rPr>
              <a:t>AngArray</a:t>
            </a:r>
            <a:r>
              <a:rPr kumimoji="0" lang="en-US" altLang="en-US" b="0" i="0" u="none" strike="noStrike" cap="none" normalizeH="0" baseline="0" dirty="0">
                <a:ln>
                  <a:noFill/>
                </a:ln>
                <a:solidFill>
                  <a:schemeClr val="tx1"/>
                </a:solidFill>
                <a:effectLst/>
                <a:latin typeface="Arial Unicode MS"/>
              </a:rPr>
              <a:t>, </a:t>
            </a:r>
            <a:r>
              <a:rPr kumimoji="0" lang="en-US" altLang="en-US" b="0" i="0" u="none" strike="noStrike" cap="none" normalizeH="0" baseline="0" dirty="0" err="1">
                <a:ln>
                  <a:noFill/>
                </a:ln>
                <a:solidFill>
                  <a:schemeClr val="tx1"/>
                </a:solidFill>
                <a:effectLst/>
                <a:latin typeface="Arial Unicode MS"/>
              </a:rPr>
              <a:t>MagArray</a:t>
            </a:r>
            <a:r>
              <a:rPr kumimoji="0" lang="en-US" altLang="en-US" b="0" i="0" u="none" strike="noStrike" cap="none" normalizeH="0" baseline="0" dirty="0">
                <a:ln>
                  <a:noFill/>
                </a:ln>
                <a:solidFill>
                  <a:schemeClr val="tx1"/>
                </a:solidFill>
                <a:effectLst/>
                <a:latin typeface="Arial Unicode MS"/>
              </a:rPr>
              <a:t>)</a:t>
            </a:r>
            <a:r>
              <a:rPr kumimoji="0" lang="en-US" altLang="en-US" b="0" i="0" u="none" strike="noStrike" cap="none" normalizeH="0" baseline="0" dirty="0">
                <a:ln>
                  <a:noFill/>
                </a:ln>
                <a:solidFill>
                  <a:schemeClr val="tx1"/>
                </a:solidFill>
                <a:effectLst/>
              </a:rPr>
              <a:t> </a:t>
            </a:r>
            <a:r>
              <a:rPr kumimoji="0" lang="en-US" altLang="en-US" b="0" i="0" u="none" strike="noStrike" cap="none" normalizeH="0" baseline="0" dirty="0" err="1">
                <a:ln>
                  <a:noFill/>
                </a:ln>
                <a:solidFill>
                  <a:schemeClr val="tx1"/>
                </a:solidFill>
                <a:effectLst/>
              </a:rPr>
              <a:t>hiện</a:t>
            </a:r>
            <a:r>
              <a:rPr kumimoji="0" lang="en-US" altLang="en-US" b="0" i="0" u="none" strike="noStrike" cap="none" normalizeH="0" baseline="0" dirty="0">
                <a:ln>
                  <a:noFill/>
                </a:ln>
                <a:solidFill>
                  <a:schemeClr val="tx1"/>
                </a:solidFill>
                <a:effectLst/>
              </a:rPr>
              <a:t> </a:t>
            </a:r>
            <a:r>
              <a:rPr kumimoji="0" lang="en-US" altLang="en-US" b="0" i="0" u="none" strike="noStrike" cap="none" normalizeH="0" baseline="0" dirty="0" err="1">
                <a:ln>
                  <a:noFill/>
                </a:ln>
                <a:solidFill>
                  <a:schemeClr val="tx1"/>
                </a:solidFill>
                <a:effectLst/>
              </a:rPr>
              <a:t>thực</a:t>
            </a:r>
            <a:r>
              <a:rPr kumimoji="0" lang="en-US" altLang="en-US" b="0" i="0" u="none" strike="noStrike" cap="none" normalizeH="0" baseline="0" dirty="0">
                <a:ln>
                  <a:noFill/>
                </a:ln>
                <a:solidFill>
                  <a:schemeClr val="tx1"/>
                </a:solidFill>
                <a:effectLst/>
              </a:rPr>
              <a:t> </a:t>
            </a:r>
            <a:r>
              <a:rPr kumimoji="0" lang="en-US" altLang="en-US" b="0" i="0" u="none" strike="noStrike" cap="none" normalizeH="0" baseline="0" dirty="0" err="1">
                <a:ln>
                  <a:noFill/>
                </a:ln>
                <a:solidFill>
                  <a:schemeClr val="tx1"/>
                </a:solidFill>
                <a:effectLst/>
              </a:rPr>
              <a:t>hoá</a:t>
            </a:r>
            <a:r>
              <a:rPr kumimoji="0" lang="en-US" altLang="en-US" b="0" i="0" u="none" strike="noStrike" cap="none" normalizeH="0" baseline="0" dirty="0">
                <a:ln>
                  <a:noFill/>
                </a:ln>
                <a:solidFill>
                  <a:schemeClr val="tx1"/>
                </a:solidFill>
                <a:effectLst/>
              </a:rPr>
              <a:t> </a:t>
            </a:r>
            <a:r>
              <a:rPr kumimoji="0" lang="en-US" altLang="en-US" b="0" i="0" u="none" strike="noStrike" cap="none" normalizeH="0" baseline="0" dirty="0" err="1">
                <a:ln>
                  <a:noFill/>
                </a:ln>
                <a:solidFill>
                  <a:schemeClr val="tx1"/>
                </a:solidFill>
                <a:effectLst/>
              </a:rPr>
              <a:t>quy</a:t>
            </a:r>
            <a:r>
              <a:rPr kumimoji="0" lang="en-US" altLang="en-US" b="0" i="0" u="none" strike="noStrike" cap="none" normalizeH="0" baseline="0" dirty="0">
                <a:ln>
                  <a:noFill/>
                </a:ln>
                <a:solidFill>
                  <a:schemeClr val="tx1"/>
                </a:solidFill>
                <a:effectLst/>
              </a:rPr>
              <a:t> </a:t>
            </a:r>
            <a:r>
              <a:rPr kumimoji="0" lang="en-US" altLang="en-US" b="0" i="0" u="none" strike="noStrike" cap="none" normalizeH="0" baseline="0" dirty="0" err="1">
                <a:ln>
                  <a:noFill/>
                </a:ln>
                <a:solidFill>
                  <a:schemeClr val="tx1"/>
                </a:solidFill>
                <a:effectLst/>
              </a:rPr>
              <a:t>tắc</a:t>
            </a:r>
            <a:r>
              <a:rPr kumimoji="0" lang="en-US" altLang="en-US" b="0" i="0" u="none" strike="noStrike" cap="none" normalizeH="0" baseline="0" dirty="0">
                <a:ln>
                  <a:noFill/>
                </a:ln>
                <a:solidFill>
                  <a:schemeClr val="tx1"/>
                </a:solidFill>
                <a:effectLst/>
              </a:rPr>
              <a:t> </a:t>
            </a:r>
            <a:r>
              <a:rPr kumimoji="0" lang="en-US" altLang="en-US" b="0" i="0" u="none" strike="noStrike" cap="none" normalizeH="0" baseline="0" dirty="0" err="1">
                <a:ln>
                  <a:noFill/>
                </a:ln>
                <a:solidFill>
                  <a:schemeClr val="tx1"/>
                </a:solidFill>
                <a:effectLst/>
              </a:rPr>
              <a:t>trên</a:t>
            </a:r>
            <a:r>
              <a:rPr kumimoji="0" lang="en-US" altLang="en-US" b="0" i="0" u="none" strike="noStrike" cap="none" normalizeH="0" baseline="0" dirty="0">
                <a:ln>
                  <a:noFill/>
                </a:ln>
                <a:solidFill>
                  <a:schemeClr val="tx1"/>
                </a:solidFill>
                <a:effectLst/>
              </a:rPr>
              <a:t> </a:t>
            </a:r>
            <a:r>
              <a:rPr kumimoji="0" lang="en-US" altLang="en-US" b="0" i="0" u="none" strike="noStrike" cap="none" normalizeH="0" baseline="0" dirty="0" err="1">
                <a:ln>
                  <a:noFill/>
                </a:ln>
                <a:solidFill>
                  <a:schemeClr val="tx1"/>
                </a:solidFill>
                <a:effectLst/>
              </a:rPr>
              <a:t>và</a:t>
            </a:r>
            <a:r>
              <a:rPr kumimoji="0" lang="en-US" altLang="en-US" b="0" i="0" u="none" strike="noStrike" cap="none" normalizeH="0" baseline="0" dirty="0">
                <a:ln>
                  <a:noFill/>
                </a:ln>
                <a:solidFill>
                  <a:schemeClr val="tx1"/>
                </a:solidFill>
                <a:effectLst/>
              </a:rPr>
              <a:t> </a:t>
            </a:r>
            <a:r>
              <a:rPr kumimoji="0" lang="en-US" altLang="en-US" b="0" i="0" u="none" strike="noStrike" cap="none" normalizeH="0" baseline="0" dirty="0" err="1">
                <a:ln>
                  <a:noFill/>
                </a:ln>
                <a:solidFill>
                  <a:schemeClr val="tx1"/>
                </a:solidFill>
                <a:effectLst/>
              </a:rPr>
              <a:t>cho</a:t>
            </a:r>
            <a:r>
              <a:rPr kumimoji="0" lang="en-US" altLang="en-US" b="0" i="0" u="none" strike="noStrike" cap="none" normalizeH="0" baseline="0" dirty="0">
                <a:ln>
                  <a:noFill/>
                </a:ln>
                <a:solidFill>
                  <a:schemeClr val="tx1"/>
                </a:solidFill>
                <a:effectLst/>
              </a:rPr>
              <a:t> </a:t>
            </a:r>
            <a:r>
              <a:rPr kumimoji="0" lang="en-US" altLang="en-US" b="0" i="0" u="none" strike="noStrike" cap="none" normalizeH="0" baseline="0" dirty="0" err="1">
                <a:ln>
                  <a:noFill/>
                </a:ln>
                <a:solidFill>
                  <a:schemeClr val="tx1"/>
                </a:solidFill>
                <a:effectLst/>
              </a:rPr>
              <a:t>ra</a:t>
            </a:r>
            <a:r>
              <a:rPr kumimoji="0" lang="en-US" altLang="en-US" b="0" i="0" u="none" strike="noStrike" cap="none" normalizeH="0" baseline="0" dirty="0">
                <a:ln>
                  <a:noFill/>
                </a:ln>
                <a:solidFill>
                  <a:schemeClr val="tx1"/>
                </a:solidFill>
                <a:effectLst/>
              </a:rPr>
              <a:t> vector histogram 9 </a:t>
            </a:r>
            <a:r>
              <a:rPr kumimoji="0" lang="en-US" altLang="en-US" b="0" i="0" u="none" strike="noStrike" cap="none" normalizeH="0" baseline="0" dirty="0" err="1">
                <a:ln>
                  <a:noFill/>
                </a:ln>
                <a:solidFill>
                  <a:schemeClr val="tx1"/>
                </a:solidFill>
                <a:effectLst/>
              </a:rPr>
              <a:t>chiều</a:t>
            </a:r>
            <a:r>
              <a:rPr kumimoji="0" lang="en-US" altLang="en-US" b="0" i="0" u="none" strike="noStrike" cap="none" normalizeH="0" baseline="0" dirty="0">
                <a:ln>
                  <a:noFill/>
                </a:ln>
                <a:solidFill>
                  <a:schemeClr val="tx1"/>
                </a:solidFill>
                <a:effectLst/>
              </a:rPr>
              <a:t> (</a:t>
            </a:r>
            <a:r>
              <a:rPr kumimoji="0" lang="en-US" altLang="en-US" b="0" i="0" u="none" strike="noStrike" cap="none" normalizeH="0" baseline="0" dirty="0" err="1">
                <a:ln>
                  <a:noFill/>
                </a:ln>
                <a:solidFill>
                  <a:schemeClr val="tx1"/>
                </a:solidFill>
                <a:effectLst/>
              </a:rPr>
              <a:t>ví</a:t>
            </a:r>
            <a:r>
              <a:rPr kumimoji="0" lang="en-US" altLang="en-US" b="0" i="0" u="none" strike="noStrike" cap="none" normalizeH="0" baseline="0" dirty="0">
                <a:ln>
                  <a:noFill/>
                </a:ln>
                <a:solidFill>
                  <a:schemeClr val="tx1"/>
                </a:solidFill>
                <a:effectLst/>
              </a:rPr>
              <a:t> </a:t>
            </a:r>
            <a:r>
              <a:rPr kumimoji="0" lang="en-US" altLang="en-US" b="0" i="0" u="none" strike="noStrike" cap="none" normalizeH="0" baseline="0" dirty="0" err="1">
                <a:ln>
                  <a:noFill/>
                </a:ln>
                <a:solidFill>
                  <a:schemeClr val="tx1"/>
                </a:solidFill>
                <a:effectLst/>
              </a:rPr>
              <a:t>dụ</a:t>
            </a:r>
            <a:r>
              <a:rPr kumimoji="0" lang="en-US" altLang="en-US" b="0" i="0" u="none" strike="noStrike" cap="none" normalizeH="0" baseline="0" dirty="0">
                <a:ln>
                  <a:noFill/>
                </a:ln>
                <a:solidFill>
                  <a:schemeClr val="tx1"/>
                </a:solidFill>
                <a:effectLst/>
              </a:rPr>
              <a:t> </a:t>
            </a:r>
            <a:r>
              <a:rPr kumimoji="0" lang="en-US" altLang="en-US" b="0" i="0" u="none" strike="noStrike" cap="none" normalizeH="0" baseline="0" dirty="0" err="1">
                <a:ln>
                  <a:noFill/>
                </a:ln>
                <a:solidFill>
                  <a:schemeClr val="tx1"/>
                </a:solidFill>
                <a:effectLst/>
                <a:latin typeface="Arial Unicode MS"/>
              </a:rPr>
              <a:t>spotHist</a:t>
            </a:r>
            <a:r>
              <a:rPr kumimoji="0" lang="en-US" altLang="en-US" b="0" i="0" u="none" strike="noStrike" cap="none" normalizeH="0" baseline="0" dirty="0">
                <a:ln>
                  <a:noFill/>
                </a:ln>
                <a:solidFill>
                  <a:schemeClr val="tx1"/>
                </a:solidFill>
                <a:effectLst/>
              </a:rPr>
              <a:t> </a:t>
            </a:r>
            <a:r>
              <a:rPr kumimoji="0" lang="en-US" altLang="en-US" b="0" i="0" u="none" strike="noStrike" cap="none" normalizeH="0" baseline="0" dirty="0" err="1">
                <a:ln>
                  <a:noFill/>
                </a:ln>
                <a:solidFill>
                  <a:schemeClr val="tx1"/>
                </a:solidFill>
                <a:effectLst/>
              </a:rPr>
              <a:t>cho</a:t>
            </a:r>
            <a:r>
              <a:rPr kumimoji="0" lang="en-US" altLang="en-US" b="0" i="0" u="none" strike="noStrike" cap="none" normalizeH="0" baseline="0" dirty="0">
                <a:ln>
                  <a:noFill/>
                </a:ln>
                <a:solidFill>
                  <a:schemeClr val="tx1"/>
                </a:solidFill>
                <a:effectLst/>
              </a:rPr>
              <a:t> ô 8×8 ở </a:t>
            </a:r>
            <a:r>
              <a:rPr kumimoji="0" lang="en-US" altLang="en-US" b="0" i="0" u="none" strike="noStrike" cap="none" normalizeH="0" baseline="0" dirty="0" err="1">
                <a:ln>
                  <a:noFill/>
                </a:ln>
                <a:solidFill>
                  <a:schemeClr val="tx1"/>
                </a:solidFill>
                <a:effectLst/>
              </a:rPr>
              <a:t>góc</a:t>
            </a:r>
            <a:r>
              <a:rPr kumimoji="0" lang="en-US" altLang="en-US" b="0" i="0" u="none" strike="noStrike" cap="none" normalizeH="0" baseline="0" dirty="0">
                <a:ln>
                  <a:noFill/>
                </a:ln>
                <a:solidFill>
                  <a:schemeClr val="tx1"/>
                </a:solidFill>
                <a:effectLst/>
              </a:rPr>
              <a:t> </a:t>
            </a:r>
            <a:r>
              <a:rPr kumimoji="0" lang="en-US" altLang="en-US" b="0" i="0" u="none" strike="noStrike" cap="none" normalizeH="0" baseline="0" dirty="0" err="1">
                <a:ln>
                  <a:noFill/>
                </a:ln>
                <a:solidFill>
                  <a:schemeClr val="tx1"/>
                </a:solidFill>
                <a:effectLst/>
              </a:rPr>
              <a:t>trên-trái</a:t>
            </a:r>
            <a:r>
              <a:rPr kumimoji="0" lang="en-US" altLang="en-US" b="0" i="0" u="none" strike="noStrike" cap="none" normalizeH="0" baseline="0" dirty="0">
                <a:ln>
                  <a:noFill/>
                </a:ln>
                <a:solidFill>
                  <a:schemeClr val="tx1"/>
                </a:solidFill>
                <a:effectLst/>
              </a:rPr>
              <a:t>).</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4561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C578BC-C333-C08D-77B5-89603B9EF4E1}"/>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904A64BE-4C43-FB55-B7EC-C9AC5979AAC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464401"/>
          </a:xfrm>
          <a:prstGeom prst="rect">
            <a:avLst/>
          </a:prstGeom>
        </p:spPr>
      </p:pic>
      <p:sp>
        <p:nvSpPr>
          <p:cNvPr id="3" name="TextBox 2">
            <a:extLst>
              <a:ext uri="{FF2B5EF4-FFF2-40B4-BE49-F238E27FC236}">
                <a16:creationId xmlns:a16="http://schemas.microsoft.com/office/drawing/2014/main" id="{0BD2853E-A6B5-0EED-0485-72308CBD47AA}"/>
              </a:ext>
            </a:extLst>
          </p:cNvPr>
          <p:cNvSpPr txBox="1"/>
          <p:nvPr/>
        </p:nvSpPr>
        <p:spPr>
          <a:xfrm>
            <a:off x="304800" y="1600200"/>
            <a:ext cx="8610600" cy="464871"/>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endParaRPr lang="en-US" dirty="0"/>
          </a:p>
        </p:txBody>
      </p:sp>
      <p:sp>
        <p:nvSpPr>
          <p:cNvPr id="4" name="Date Placeholder 3">
            <a:extLst>
              <a:ext uri="{FF2B5EF4-FFF2-40B4-BE49-F238E27FC236}">
                <a16:creationId xmlns:a16="http://schemas.microsoft.com/office/drawing/2014/main" id="{83B115C1-E866-0030-3357-1025040B11B7}"/>
              </a:ext>
            </a:extLst>
          </p:cNvPr>
          <p:cNvSpPr>
            <a:spLocks noGrp="1"/>
          </p:cNvSpPr>
          <p:nvPr>
            <p:ph type="dt" sz="half" idx="10"/>
          </p:nvPr>
        </p:nvSpPr>
        <p:spPr/>
        <p:txBody>
          <a:bodyPr/>
          <a:lstStyle/>
          <a:p>
            <a:fld id="{AF3A8A5C-5332-422C-B8EB-8D73BEFAC18D}" type="datetime1">
              <a:rPr lang="vi-VN" smtClean="0"/>
              <a:t>12/09/2025</a:t>
            </a:fld>
            <a:endParaRPr lang="en-US"/>
          </a:p>
        </p:txBody>
      </p:sp>
      <p:sp>
        <p:nvSpPr>
          <p:cNvPr id="7" name="Slide Number Placeholder 6">
            <a:extLst>
              <a:ext uri="{FF2B5EF4-FFF2-40B4-BE49-F238E27FC236}">
                <a16:creationId xmlns:a16="http://schemas.microsoft.com/office/drawing/2014/main" id="{AFB8E635-579E-3BCE-B641-A9DFE080331E}"/>
              </a:ext>
            </a:extLst>
          </p:cNvPr>
          <p:cNvSpPr>
            <a:spLocks noGrp="1"/>
          </p:cNvSpPr>
          <p:nvPr>
            <p:ph type="sldNum" sz="quarter" idx="12"/>
          </p:nvPr>
        </p:nvSpPr>
        <p:spPr/>
        <p:txBody>
          <a:bodyPr/>
          <a:lstStyle/>
          <a:p>
            <a:fld id="{A3A973BD-8CE5-47C4-B8E5-573200B24DAB}" type="slidenum">
              <a:rPr lang="en-US" smtClean="0"/>
              <a:t>7</a:t>
            </a:fld>
            <a:endParaRPr lang="en-US"/>
          </a:p>
        </p:txBody>
      </p:sp>
      <p:sp>
        <p:nvSpPr>
          <p:cNvPr id="5" name="Rectangle 2">
            <a:extLst>
              <a:ext uri="{FF2B5EF4-FFF2-40B4-BE49-F238E27FC236}">
                <a16:creationId xmlns:a16="http://schemas.microsoft.com/office/drawing/2014/main" id="{C6C53376-9D41-43FF-B07C-DB9513E1EDEB}"/>
              </a:ext>
            </a:extLst>
          </p:cNvPr>
          <p:cNvSpPr>
            <a:spLocks noChangeArrowheads="1"/>
          </p:cNvSpPr>
          <p:nvPr/>
        </p:nvSpPr>
        <p:spPr bwMode="auto">
          <a:xfrm rot="10800000" flipV="1">
            <a:off x="152400" y="1160682"/>
            <a:ext cx="7010400" cy="550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err="1">
                <a:ln>
                  <a:noFill/>
                </a:ln>
                <a:solidFill>
                  <a:schemeClr val="tx1"/>
                </a:solidFill>
                <a:effectLst/>
                <a:latin typeface="Arial" panose="020B0604020202020204" pitchFamily="34" charset="0"/>
              </a:rPr>
              <a:t>Vì</a:t>
            </a:r>
            <a:r>
              <a:rPr kumimoji="0" lang="en-US" altLang="en-US" sz="1600" b="1" i="0" u="none" strike="noStrike" cap="none" normalizeH="0" baseline="0" dirty="0">
                <a:ln>
                  <a:noFill/>
                </a:ln>
                <a:solidFill>
                  <a:schemeClr val="tx1"/>
                </a:solidFill>
                <a:effectLst/>
                <a:latin typeface="Arial" panose="020B0604020202020204" pitchFamily="34" charset="0"/>
              </a:rPr>
              <a:t> </a:t>
            </a:r>
            <a:r>
              <a:rPr kumimoji="0" lang="en-US" altLang="en-US" sz="1600" b="1" i="0" u="none" strike="noStrike" cap="none" normalizeH="0" baseline="0" dirty="0" err="1">
                <a:ln>
                  <a:noFill/>
                </a:ln>
                <a:solidFill>
                  <a:schemeClr val="tx1"/>
                </a:solidFill>
                <a:effectLst/>
                <a:latin typeface="Arial" panose="020B0604020202020204" pitchFamily="34" charset="0"/>
              </a:rPr>
              <a:t>sao</a:t>
            </a:r>
            <a:r>
              <a:rPr kumimoji="0" lang="en-US" altLang="en-US" sz="1600" b="1" i="0" u="none" strike="noStrike" cap="none" normalizeH="0" baseline="0" dirty="0">
                <a:ln>
                  <a:noFill/>
                </a:ln>
                <a:solidFill>
                  <a:schemeClr val="tx1"/>
                </a:solidFill>
                <a:effectLst/>
                <a:latin typeface="Arial" panose="020B0604020202020204" pitchFamily="34" charset="0"/>
              </a:rPr>
              <a:t> </a:t>
            </a:r>
            <a:r>
              <a:rPr kumimoji="0" lang="en-US" altLang="en-US" sz="1600" b="1" i="0" u="none" strike="noStrike" cap="none" normalizeH="0" baseline="0" dirty="0" err="1">
                <a:ln>
                  <a:noFill/>
                </a:ln>
                <a:solidFill>
                  <a:schemeClr val="tx1"/>
                </a:solidFill>
                <a:effectLst/>
                <a:latin typeface="Arial" panose="020B0604020202020204" pitchFamily="34" charset="0"/>
              </a:rPr>
              <a:t>cần</a:t>
            </a:r>
            <a:r>
              <a:rPr kumimoji="0" lang="en-US" altLang="en-US" sz="1600" b="1" i="0" u="none" strike="noStrike" cap="none" normalizeH="0" baseline="0" dirty="0">
                <a:ln>
                  <a:noFill/>
                </a:ln>
                <a:solidFill>
                  <a:schemeClr val="tx1"/>
                </a:solidFill>
                <a:effectLst/>
                <a:latin typeface="Arial" panose="020B0604020202020204" pitchFamily="34" charset="0"/>
              </a:rPr>
              <a:t> </a:t>
            </a:r>
            <a:r>
              <a:rPr kumimoji="0" lang="en-US" altLang="en-US" sz="1600" b="1" i="0" u="none" strike="noStrike" cap="none" normalizeH="0" baseline="0" dirty="0" err="1">
                <a:ln>
                  <a:noFill/>
                </a:ln>
                <a:solidFill>
                  <a:schemeClr val="tx1"/>
                </a:solidFill>
                <a:effectLst/>
                <a:latin typeface="Arial" panose="020B0604020202020204" pitchFamily="34" charset="0"/>
              </a:rPr>
              <a:t>chuẩn</a:t>
            </a:r>
            <a:r>
              <a:rPr kumimoji="0" lang="en-US" altLang="en-US" sz="1600" b="1" i="0" u="none" strike="noStrike" cap="none" normalizeH="0" baseline="0" dirty="0">
                <a:ln>
                  <a:noFill/>
                </a:ln>
                <a:solidFill>
                  <a:schemeClr val="tx1"/>
                </a:solidFill>
                <a:effectLst/>
                <a:latin typeface="Arial" panose="020B0604020202020204" pitchFamily="34" charset="0"/>
              </a:rPr>
              <a:t> </a:t>
            </a:r>
            <a:r>
              <a:rPr kumimoji="0" lang="en-US" altLang="en-US" sz="1600" b="1" i="0" u="none" strike="noStrike" cap="none" normalizeH="0" baseline="0" dirty="0" err="1">
                <a:ln>
                  <a:noFill/>
                </a:ln>
                <a:solidFill>
                  <a:schemeClr val="tx1"/>
                </a:solidFill>
                <a:effectLst/>
                <a:latin typeface="Arial" panose="020B0604020202020204" pitchFamily="34" charset="0"/>
              </a:rPr>
              <a:t>hoá</a:t>
            </a:r>
            <a:r>
              <a:rPr kumimoji="0" lang="en-US" altLang="en-US" sz="1600" b="1" i="0" u="none" strike="noStrike" cap="none" normalizeH="0" baseline="0" dirty="0">
                <a:ln>
                  <a:noFill/>
                </a:ln>
                <a:solidFill>
                  <a:schemeClr val="tx1"/>
                </a:solidFill>
                <a:effectLst/>
                <a:latin typeface="Arial" panose="020B0604020202020204" pitchFamily="34" charset="0"/>
              </a:rPr>
              <a:t> (normalization):</a:t>
            </a:r>
            <a:r>
              <a:rPr kumimoji="0" lang="en-US" altLang="en-US" sz="1600" b="0" i="0" u="none" strike="noStrike" cap="none" normalizeH="0" baseline="0" dirty="0">
                <a:ln>
                  <a:noFill/>
                </a:ln>
                <a:solidFill>
                  <a:schemeClr val="tx1"/>
                </a:solidFill>
                <a:effectLst/>
                <a:latin typeface="Arial" panose="020B0604020202020204" pitchFamily="34" charset="0"/>
              </a:rPr>
              <a:t> </a:t>
            </a:r>
            <a:r>
              <a:rPr kumimoji="0" lang="en-US" altLang="en-US" sz="1600" b="0" i="0" u="none" strike="noStrike" cap="none" normalizeH="0" baseline="0" dirty="0" err="1">
                <a:ln>
                  <a:noFill/>
                </a:ln>
                <a:solidFill>
                  <a:schemeClr val="tx1"/>
                </a:solidFill>
                <a:effectLst/>
                <a:latin typeface="Arial" panose="020B0604020202020204" pitchFamily="34" charset="0"/>
              </a:rPr>
              <a:t>Nếu</a:t>
            </a:r>
            <a:r>
              <a:rPr kumimoji="0" lang="en-US" altLang="en-US" sz="1600" b="0" i="0" u="none" strike="noStrike" cap="none" normalizeH="0" baseline="0" dirty="0">
                <a:ln>
                  <a:noFill/>
                </a:ln>
                <a:solidFill>
                  <a:schemeClr val="tx1"/>
                </a:solidFill>
                <a:effectLst/>
                <a:latin typeface="Arial" panose="020B0604020202020204" pitchFamily="34" charset="0"/>
              </a:rPr>
              <a:t> </a:t>
            </a:r>
            <a:r>
              <a:rPr kumimoji="0" lang="en-US" altLang="en-US" sz="1600" b="0" i="0" u="none" strike="noStrike" cap="none" normalizeH="0" baseline="0" dirty="0" err="1">
                <a:ln>
                  <a:noFill/>
                </a:ln>
                <a:solidFill>
                  <a:schemeClr val="tx1"/>
                </a:solidFill>
                <a:effectLst/>
                <a:latin typeface="Arial" panose="020B0604020202020204" pitchFamily="34" charset="0"/>
              </a:rPr>
              <a:t>ánh</a:t>
            </a:r>
            <a:r>
              <a:rPr kumimoji="0" lang="en-US" altLang="en-US" sz="1600" b="0" i="0" u="none" strike="noStrike" cap="none" normalizeH="0" baseline="0" dirty="0">
                <a:ln>
                  <a:noFill/>
                </a:ln>
                <a:solidFill>
                  <a:schemeClr val="tx1"/>
                </a:solidFill>
                <a:effectLst/>
                <a:latin typeface="Arial" panose="020B0604020202020204" pitchFamily="34" charset="0"/>
              </a:rPr>
              <a:t> </a:t>
            </a:r>
            <a:r>
              <a:rPr kumimoji="0" lang="en-US" altLang="en-US" sz="1600" b="0" i="0" u="none" strike="noStrike" cap="none" normalizeH="0" baseline="0" dirty="0" err="1">
                <a:ln>
                  <a:noFill/>
                </a:ln>
                <a:solidFill>
                  <a:schemeClr val="tx1"/>
                </a:solidFill>
                <a:effectLst/>
                <a:latin typeface="Arial" panose="020B0604020202020204" pitchFamily="34" charset="0"/>
              </a:rPr>
              <a:t>sáng</a:t>
            </a:r>
            <a:r>
              <a:rPr kumimoji="0" lang="en-US" altLang="en-US" sz="1600" b="0" i="0" u="none" strike="noStrike" cap="none" normalizeH="0" baseline="0" dirty="0">
                <a:ln>
                  <a:noFill/>
                </a:ln>
                <a:solidFill>
                  <a:schemeClr val="tx1"/>
                </a:solidFill>
                <a:effectLst/>
                <a:latin typeface="Arial" panose="020B0604020202020204" pitchFamily="34" charset="0"/>
              </a:rPr>
              <a:t> </a:t>
            </a:r>
            <a:r>
              <a:rPr kumimoji="0" lang="en-US" altLang="en-US" sz="1600" b="0" i="0" u="none" strike="noStrike" cap="none" normalizeH="0" baseline="0" dirty="0" err="1">
                <a:ln>
                  <a:noFill/>
                </a:ln>
                <a:solidFill>
                  <a:schemeClr val="tx1"/>
                </a:solidFill>
                <a:effectLst/>
                <a:latin typeface="Arial" panose="020B0604020202020204" pitchFamily="34" charset="0"/>
              </a:rPr>
              <a:t>toàn</a:t>
            </a:r>
            <a:r>
              <a:rPr kumimoji="0" lang="en-US" altLang="en-US" sz="1600" b="0" i="0" u="none" strike="noStrike" cap="none" normalizeH="0" baseline="0" dirty="0">
                <a:ln>
                  <a:noFill/>
                </a:ln>
                <a:solidFill>
                  <a:schemeClr val="tx1"/>
                </a:solidFill>
                <a:effectLst/>
                <a:latin typeface="Arial" panose="020B0604020202020204" pitchFamily="34" charset="0"/>
              </a:rPr>
              <a:t> </a:t>
            </a:r>
            <a:r>
              <a:rPr kumimoji="0" lang="en-US" altLang="en-US" sz="1600" b="0" i="0" u="none" strike="noStrike" cap="none" normalizeH="0" baseline="0" dirty="0" err="1">
                <a:ln>
                  <a:noFill/>
                </a:ln>
                <a:solidFill>
                  <a:schemeClr val="tx1"/>
                </a:solidFill>
                <a:effectLst/>
                <a:latin typeface="Arial" panose="020B0604020202020204" pitchFamily="34" charset="0"/>
              </a:rPr>
              <a:t>cục</a:t>
            </a:r>
            <a:r>
              <a:rPr kumimoji="0" lang="en-US" altLang="en-US" sz="1600" b="0" i="0" u="none" strike="noStrike" cap="none" normalizeH="0" baseline="0" dirty="0">
                <a:ln>
                  <a:noFill/>
                </a:ln>
                <a:solidFill>
                  <a:schemeClr val="tx1"/>
                </a:solidFill>
                <a:effectLst/>
                <a:latin typeface="Arial" panose="020B0604020202020204" pitchFamily="34" charset="0"/>
              </a:rPr>
              <a:t> </a:t>
            </a:r>
            <a:r>
              <a:rPr kumimoji="0" lang="en-US" altLang="en-US" sz="1600" b="0" i="0" u="none" strike="noStrike" cap="none" normalizeH="0" baseline="0" dirty="0" err="1">
                <a:ln>
                  <a:noFill/>
                </a:ln>
                <a:solidFill>
                  <a:schemeClr val="tx1"/>
                </a:solidFill>
                <a:effectLst/>
                <a:latin typeface="Arial" panose="020B0604020202020204" pitchFamily="34" charset="0"/>
              </a:rPr>
              <a:t>tăng</a:t>
            </a:r>
            <a:r>
              <a:rPr kumimoji="0" lang="en-US" altLang="en-US" sz="1600" b="0" i="0" u="none" strike="noStrike" cap="none" normalizeH="0" baseline="0" dirty="0">
                <a:ln>
                  <a:noFill/>
                </a:ln>
                <a:solidFill>
                  <a:schemeClr val="tx1"/>
                </a:solidFill>
                <a:effectLst/>
                <a:latin typeface="Arial" panose="020B0604020202020204" pitchFamily="34" charset="0"/>
              </a:rPr>
              <a:t> </a:t>
            </a:r>
            <a:r>
              <a:rPr kumimoji="0" lang="en-US" altLang="en-US" sz="1600" b="0" i="0" u="none" strike="noStrike" cap="none" normalizeH="0" baseline="0" dirty="0" err="1">
                <a:ln>
                  <a:noFill/>
                </a:ln>
                <a:solidFill>
                  <a:schemeClr val="tx1"/>
                </a:solidFill>
                <a:effectLst/>
                <a:latin typeface="Arial" panose="020B0604020202020204" pitchFamily="34" charset="0"/>
              </a:rPr>
              <a:t>gấp</a:t>
            </a:r>
            <a:r>
              <a:rPr kumimoji="0" lang="en-US" altLang="en-US" sz="1600" b="0" i="0" u="none" strike="noStrike" cap="none" normalizeH="0" baseline="0" dirty="0">
                <a:ln>
                  <a:noFill/>
                </a:ln>
                <a:solidFill>
                  <a:schemeClr val="tx1"/>
                </a:solidFill>
                <a:effectLst/>
                <a:latin typeface="Arial" panose="020B0604020202020204" pitchFamily="34" charset="0"/>
              </a:rPr>
              <a:t> </a:t>
            </a:r>
            <a:r>
              <a:rPr kumimoji="0" lang="en-US" altLang="en-US" sz="1600" b="0" i="0" u="none" strike="noStrike" cap="none" normalizeH="0" baseline="0" dirty="0" err="1">
                <a:ln>
                  <a:noFill/>
                </a:ln>
                <a:solidFill>
                  <a:schemeClr val="tx1"/>
                </a:solidFill>
                <a:effectLst/>
                <a:latin typeface="Arial" panose="020B0604020202020204" pitchFamily="34" charset="0"/>
              </a:rPr>
              <a:t>đôi</a:t>
            </a:r>
            <a:r>
              <a:rPr kumimoji="0" lang="en-US" altLang="en-US" sz="1600" b="0" i="0" u="none" strike="noStrike" cap="none" normalizeH="0" baseline="0" dirty="0">
                <a:ln>
                  <a:noFill/>
                </a:ln>
                <a:solidFill>
                  <a:schemeClr val="tx1"/>
                </a:solidFill>
                <a:effectLst/>
                <a:latin typeface="Arial" panose="020B0604020202020204" pitchFamily="34" charset="0"/>
              </a:rPr>
              <a:t>, </a:t>
            </a:r>
            <a:r>
              <a:rPr kumimoji="0" lang="en-US" altLang="en-US" sz="1600" b="0" i="0" u="none" strike="noStrike" cap="none" normalizeH="0" baseline="0" dirty="0" err="1">
                <a:ln>
                  <a:noFill/>
                </a:ln>
                <a:solidFill>
                  <a:schemeClr val="tx1"/>
                </a:solidFill>
                <a:effectLst/>
                <a:latin typeface="Arial" panose="020B0604020202020204" pitchFamily="34" charset="0"/>
              </a:rPr>
              <a:t>mọi</a:t>
            </a:r>
            <a:r>
              <a:rPr kumimoji="0" lang="en-US" altLang="en-US" sz="1600" b="0" i="0" u="none" strike="noStrike" cap="none" normalizeH="0" baseline="0" dirty="0">
                <a:ln>
                  <a:noFill/>
                </a:ln>
                <a:solidFill>
                  <a:schemeClr val="tx1"/>
                </a:solidFill>
                <a:effectLst/>
                <a:latin typeface="Arial" panose="020B0604020202020204" pitchFamily="34" charset="0"/>
              </a:rPr>
              <a:t> </a:t>
            </a:r>
            <a:r>
              <a:rPr kumimoji="0" lang="en-US" altLang="en-US" sz="1600" b="0" i="0" u="none" strike="noStrike" cap="none" normalizeH="0" baseline="0" dirty="0" err="1">
                <a:ln>
                  <a:noFill/>
                </a:ln>
                <a:solidFill>
                  <a:schemeClr val="tx1"/>
                </a:solidFill>
                <a:effectLst/>
                <a:latin typeface="Arial" panose="020B0604020202020204" pitchFamily="34" charset="0"/>
              </a:rPr>
              <a:t>độ</a:t>
            </a:r>
            <a:r>
              <a:rPr kumimoji="0" lang="en-US" altLang="en-US" sz="1600" b="0" i="0" u="none" strike="noStrike" cap="none" normalizeH="0" baseline="0" dirty="0">
                <a:ln>
                  <a:noFill/>
                </a:ln>
                <a:solidFill>
                  <a:schemeClr val="tx1"/>
                </a:solidFill>
                <a:effectLst/>
                <a:latin typeface="Arial" panose="020B0604020202020204" pitchFamily="34" charset="0"/>
              </a:rPr>
              <a:t> </a:t>
            </a:r>
            <a:r>
              <a:rPr kumimoji="0" lang="en-US" altLang="en-US" sz="1600" b="0" i="0" u="none" strike="noStrike" cap="none" normalizeH="0" baseline="0" dirty="0" err="1">
                <a:ln>
                  <a:noFill/>
                </a:ln>
                <a:solidFill>
                  <a:schemeClr val="tx1"/>
                </a:solidFill>
                <a:effectLst/>
                <a:latin typeface="Arial" panose="020B0604020202020204" pitchFamily="34" charset="0"/>
              </a:rPr>
              <a:t>lớn</a:t>
            </a:r>
            <a:r>
              <a:rPr kumimoji="0" lang="en-US" altLang="en-US" sz="1600" b="0" i="0" u="none" strike="noStrike" cap="none" normalizeH="0" baseline="0" dirty="0">
                <a:ln>
                  <a:noFill/>
                </a:ln>
                <a:solidFill>
                  <a:schemeClr val="tx1"/>
                </a:solidFill>
                <a:effectLst/>
                <a:latin typeface="Arial" panose="020B0604020202020204" pitchFamily="34" charset="0"/>
              </a:rPr>
              <a:t> gradient </a:t>
            </a:r>
            <a:r>
              <a:rPr kumimoji="0" lang="en-US" altLang="en-US" sz="1600" b="0" i="0" u="none" strike="noStrike" cap="none" normalizeH="0" baseline="0" dirty="0" err="1">
                <a:ln>
                  <a:noFill/>
                </a:ln>
                <a:solidFill>
                  <a:schemeClr val="tx1"/>
                </a:solidFill>
                <a:effectLst/>
                <a:latin typeface="Arial" panose="020B0604020202020204" pitchFamily="34" charset="0"/>
              </a:rPr>
              <a:t>và</a:t>
            </a:r>
            <a:r>
              <a:rPr kumimoji="0" lang="en-US" altLang="en-US" sz="1600" b="0" i="0" u="none" strike="noStrike" cap="none" normalizeH="0" baseline="0" dirty="0">
                <a:ln>
                  <a:noFill/>
                </a:ln>
                <a:solidFill>
                  <a:schemeClr val="tx1"/>
                </a:solidFill>
                <a:effectLst/>
                <a:latin typeface="Arial" panose="020B0604020202020204" pitchFamily="34" charset="0"/>
              </a:rPr>
              <a:t> </a:t>
            </a:r>
            <a:r>
              <a:rPr kumimoji="0" lang="en-US" altLang="en-US" sz="1600" b="0" i="0" u="none" strike="noStrike" cap="none" normalizeH="0" baseline="0" dirty="0" err="1">
                <a:ln>
                  <a:noFill/>
                </a:ln>
                <a:solidFill>
                  <a:schemeClr val="tx1"/>
                </a:solidFill>
                <a:effectLst/>
                <a:latin typeface="Arial" panose="020B0604020202020204" pitchFamily="34" charset="0"/>
              </a:rPr>
              <a:t>giá</a:t>
            </a:r>
            <a:r>
              <a:rPr kumimoji="0" lang="en-US" altLang="en-US" sz="1600" b="0" i="0" u="none" strike="noStrike" cap="none" normalizeH="0" baseline="0" dirty="0">
                <a:ln>
                  <a:noFill/>
                </a:ln>
                <a:solidFill>
                  <a:schemeClr val="tx1"/>
                </a:solidFill>
                <a:effectLst/>
                <a:latin typeface="Arial" panose="020B0604020202020204" pitchFamily="34" charset="0"/>
              </a:rPr>
              <a:t> </a:t>
            </a:r>
            <a:r>
              <a:rPr kumimoji="0" lang="en-US" altLang="en-US" sz="1600" b="0" i="0" u="none" strike="noStrike" cap="none" normalizeH="0" baseline="0" dirty="0" err="1">
                <a:ln>
                  <a:noFill/>
                </a:ln>
                <a:solidFill>
                  <a:schemeClr val="tx1"/>
                </a:solidFill>
                <a:effectLst/>
                <a:latin typeface="Arial" panose="020B0604020202020204" pitchFamily="34" charset="0"/>
              </a:rPr>
              <a:t>trị</a:t>
            </a:r>
            <a:r>
              <a:rPr kumimoji="0" lang="en-US" altLang="en-US" sz="1600" b="0" i="0" u="none" strike="noStrike" cap="none" normalizeH="0" baseline="0" dirty="0">
                <a:ln>
                  <a:noFill/>
                </a:ln>
                <a:solidFill>
                  <a:schemeClr val="tx1"/>
                </a:solidFill>
                <a:effectLst/>
                <a:latin typeface="Arial" panose="020B0604020202020204" pitchFamily="34" charset="0"/>
              </a:rPr>
              <a:t> histogram </a:t>
            </a:r>
            <a:r>
              <a:rPr kumimoji="0" lang="en-US" altLang="en-US" sz="1600" b="0" i="0" u="none" strike="noStrike" cap="none" normalizeH="0" baseline="0" dirty="0" err="1">
                <a:ln>
                  <a:noFill/>
                </a:ln>
                <a:solidFill>
                  <a:schemeClr val="tx1"/>
                </a:solidFill>
                <a:effectLst/>
                <a:latin typeface="Arial" panose="020B0604020202020204" pitchFamily="34" charset="0"/>
              </a:rPr>
              <a:t>cũng</a:t>
            </a:r>
            <a:r>
              <a:rPr kumimoji="0" lang="en-US" altLang="en-US" sz="1600" b="0" i="0" u="none" strike="noStrike" cap="none" normalizeH="0" baseline="0" dirty="0">
                <a:ln>
                  <a:noFill/>
                </a:ln>
                <a:solidFill>
                  <a:schemeClr val="tx1"/>
                </a:solidFill>
                <a:effectLst/>
                <a:latin typeface="Arial" panose="020B0604020202020204" pitchFamily="34" charset="0"/>
              </a:rPr>
              <a:t> </a:t>
            </a:r>
            <a:r>
              <a:rPr kumimoji="0" lang="en-US" altLang="en-US" sz="1600" b="0" i="0" u="none" strike="noStrike" cap="none" normalizeH="0" baseline="0" dirty="0" err="1">
                <a:ln>
                  <a:noFill/>
                </a:ln>
                <a:solidFill>
                  <a:schemeClr val="tx1"/>
                </a:solidFill>
                <a:effectLst/>
                <a:latin typeface="Arial" panose="020B0604020202020204" pitchFamily="34" charset="0"/>
              </a:rPr>
              <a:t>tăng</a:t>
            </a:r>
            <a:r>
              <a:rPr kumimoji="0" lang="en-US" altLang="en-US" sz="1600" b="0" i="0" u="none" strike="noStrike" cap="none" normalizeH="0" baseline="0" dirty="0">
                <a:ln>
                  <a:noFill/>
                </a:ln>
                <a:solidFill>
                  <a:schemeClr val="tx1"/>
                </a:solidFill>
                <a:effectLst/>
                <a:latin typeface="Arial" panose="020B0604020202020204" pitchFamily="34" charset="0"/>
              </a:rPr>
              <a:t> </a:t>
            </a:r>
            <a:r>
              <a:rPr kumimoji="0" lang="en-US" altLang="en-US" sz="1600" b="0" i="0" u="none" strike="noStrike" cap="none" normalizeH="0" baseline="0" dirty="0" err="1">
                <a:ln>
                  <a:noFill/>
                </a:ln>
                <a:solidFill>
                  <a:schemeClr val="tx1"/>
                </a:solidFill>
                <a:effectLst/>
                <a:latin typeface="Arial" panose="020B0604020202020204" pitchFamily="34" charset="0"/>
              </a:rPr>
              <a:t>gấp</a:t>
            </a:r>
            <a:r>
              <a:rPr kumimoji="0" lang="en-US" altLang="en-US" sz="1600" b="0" i="0" u="none" strike="noStrike" cap="none" normalizeH="0" baseline="0" dirty="0">
                <a:ln>
                  <a:noFill/>
                </a:ln>
                <a:solidFill>
                  <a:schemeClr val="tx1"/>
                </a:solidFill>
                <a:effectLst/>
                <a:latin typeface="Arial" panose="020B0604020202020204" pitchFamily="34" charset="0"/>
              </a:rPr>
              <a:t> </a:t>
            </a:r>
            <a:r>
              <a:rPr kumimoji="0" lang="en-US" altLang="en-US" sz="1600" b="0" i="0" u="none" strike="noStrike" cap="none" normalizeH="0" baseline="0" dirty="0" err="1">
                <a:ln>
                  <a:noFill/>
                </a:ln>
                <a:solidFill>
                  <a:schemeClr val="tx1"/>
                </a:solidFill>
                <a:effectLst/>
                <a:latin typeface="Arial" panose="020B0604020202020204" pitchFamily="34" charset="0"/>
              </a:rPr>
              <a:t>đôi</a:t>
            </a:r>
            <a:r>
              <a:rPr kumimoji="0" lang="en-US" altLang="en-US" sz="1600" b="0" i="0" u="none" strike="noStrike" cap="none" normalizeH="0" baseline="0" dirty="0">
                <a:ln>
                  <a:noFill/>
                </a:ln>
                <a:solidFill>
                  <a:schemeClr val="tx1"/>
                </a:solidFill>
                <a:effectLst/>
                <a:latin typeface="Arial" panose="020B0604020202020204" pitchFamily="34" charset="0"/>
              </a:rPr>
              <a:t> → </a:t>
            </a:r>
            <a:r>
              <a:rPr kumimoji="0" lang="en-US" altLang="en-US" sz="1600" b="0" i="0" u="none" strike="noStrike" cap="none" normalizeH="0" baseline="0" dirty="0" err="1">
                <a:ln>
                  <a:noFill/>
                </a:ln>
                <a:solidFill>
                  <a:schemeClr val="tx1"/>
                </a:solidFill>
                <a:effectLst/>
                <a:latin typeface="Arial" panose="020B0604020202020204" pitchFamily="34" charset="0"/>
              </a:rPr>
              <a:t>đặc</a:t>
            </a:r>
            <a:r>
              <a:rPr kumimoji="0" lang="en-US" altLang="en-US" sz="1600" b="0" i="0" u="none" strike="noStrike" cap="none" normalizeH="0" baseline="0" dirty="0">
                <a:ln>
                  <a:noFill/>
                </a:ln>
                <a:solidFill>
                  <a:schemeClr val="tx1"/>
                </a:solidFill>
                <a:effectLst/>
                <a:latin typeface="Arial" panose="020B0604020202020204" pitchFamily="34" charset="0"/>
              </a:rPr>
              <a:t> </a:t>
            </a:r>
            <a:r>
              <a:rPr kumimoji="0" lang="en-US" altLang="en-US" sz="1600" b="0" i="0" u="none" strike="noStrike" cap="none" normalizeH="0" baseline="0" dirty="0" err="1">
                <a:ln>
                  <a:noFill/>
                </a:ln>
                <a:solidFill>
                  <a:schemeClr val="tx1"/>
                </a:solidFill>
                <a:effectLst/>
                <a:latin typeface="Arial" panose="020B0604020202020204" pitchFamily="34" charset="0"/>
              </a:rPr>
              <a:t>trưng</a:t>
            </a:r>
            <a:r>
              <a:rPr kumimoji="0" lang="en-US" altLang="en-US" sz="1600" b="0" i="0" u="none" strike="noStrike" cap="none" normalizeH="0" baseline="0" dirty="0">
                <a:ln>
                  <a:noFill/>
                </a:ln>
                <a:solidFill>
                  <a:schemeClr val="tx1"/>
                </a:solidFill>
                <a:effectLst/>
                <a:latin typeface="Arial" panose="020B0604020202020204" pitchFamily="34" charset="0"/>
              </a:rPr>
              <a:t> </a:t>
            </a:r>
            <a:r>
              <a:rPr kumimoji="0" lang="en-US" altLang="en-US" sz="1600" b="0" i="0" u="none" strike="noStrike" cap="none" normalizeH="0" baseline="0" dirty="0" err="1">
                <a:ln>
                  <a:noFill/>
                </a:ln>
                <a:solidFill>
                  <a:schemeClr val="tx1"/>
                </a:solidFill>
                <a:effectLst/>
                <a:latin typeface="Arial" panose="020B0604020202020204" pitchFamily="34" charset="0"/>
              </a:rPr>
              <a:t>không</a:t>
            </a:r>
            <a:r>
              <a:rPr kumimoji="0" lang="en-US" altLang="en-US" sz="1600" b="0" i="0" u="none" strike="noStrike" cap="none" normalizeH="0" baseline="0" dirty="0">
                <a:ln>
                  <a:noFill/>
                </a:ln>
                <a:solidFill>
                  <a:schemeClr val="tx1"/>
                </a:solidFill>
                <a:effectLst/>
                <a:latin typeface="Arial" panose="020B0604020202020204" pitchFamily="34" charset="0"/>
              </a:rPr>
              <a:t> </a:t>
            </a:r>
            <a:r>
              <a:rPr kumimoji="0" lang="en-US" altLang="en-US" sz="1600" b="0" i="0" u="none" strike="noStrike" cap="none" normalizeH="0" baseline="0" dirty="0" err="1">
                <a:ln>
                  <a:noFill/>
                </a:ln>
                <a:solidFill>
                  <a:schemeClr val="tx1"/>
                </a:solidFill>
                <a:effectLst/>
                <a:latin typeface="Arial" panose="020B0604020202020204" pitchFamily="34" charset="0"/>
              </a:rPr>
              <a:t>ổn</a:t>
            </a:r>
            <a:r>
              <a:rPr kumimoji="0" lang="en-US" altLang="en-US" sz="1600" b="0" i="0" u="none" strike="noStrike" cap="none" normalizeH="0" baseline="0" dirty="0">
                <a:ln>
                  <a:noFill/>
                </a:ln>
                <a:solidFill>
                  <a:schemeClr val="tx1"/>
                </a:solidFill>
                <a:effectLst/>
                <a:latin typeface="Arial" panose="020B0604020202020204" pitchFamily="34" charset="0"/>
              </a:rPr>
              <a:t> </a:t>
            </a:r>
            <a:r>
              <a:rPr kumimoji="0" lang="en-US" altLang="en-US" sz="1600" b="0" i="0" u="none" strike="noStrike" cap="none" normalizeH="0" baseline="0" dirty="0" err="1">
                <a:ln>
                  <a:noFill/>
                </a:ln>
                <a:solidFill>
                  <a:schemeClr val="tx1"/>
                </a:solidFill>
                <a:effectLst/>
                <a:latin typeface="Arial" panose="020B0604020202020204" pitchFamily="34" charset="0"/>
              </a:rPr>
              <a:t>định</a:t>
            </a:r>
            <a:r>
              <a:rPr kumimoji="0" lang="en-US" altLang="en-US" sz="1600" b="0" i="0" u="none" strike="noStrike" cap="none" normalizeH="0" baseline="0" dirty="0">
                <a:ln>
                  <a:noFill/>
                </a:ln>
                <a:solidFill>
                  <a:schemeClr val="tx1"/>
                </a:solidFill>
                <a:effectLst/>
                <a:latin typeface="Arial" panose="020B0604020202020204" pitchFamily="34" charset="0"/>
              </a:rPr>
              <a:t>. </a:t>
            </a:r>
            <a:r>
              <a:rPr kumimoji="0" lang="en-US" altLang="en-US" sz="1600" b="0" i="0" u="none" strike="noStrike" cap="none" normalizeH="0" baseline="0" dirty="0" err="1">
                <a:ln>
                  <a:noFill/>
                </a:ln>
                <a:solidFill>
                  <a:schemeClr val="tx1"/>
                </a:solidFill>
                <a:effectLst/>
                <a:latin typeface="Arial" panose="020B0604020202020204" pitchFamily="34" charset="0"/>
              </a:rPr>
              <a:t>Chuẩn</a:t>
            </a:r>
            <a:r>
              <a:rPr kumimoji="0" lang="en-US" altLang="en-US" sz="1600" b="0" i="0" u="none" strike="noStrike" cap="none" normalizeH="0" baseline="0" dirty="0">
                <a:ln>
                  <a:noFill/>
                </a:ln>
                <a:solidFill>
                  <a:schemeClr val="tx1"/>
                </a:solidFill>
                <a:effectLst/>
                <a:latin typeface="Arial" panose="020B0604020202020204" pitchFamily="34" charset="0"/>
              </a:rPr>
              <a:t> </a:t>
            </a:r>
            <a:r>
              <a:rPr kumimoji="0" lang="en-US" altLang="en-US" sz="1600" b="0" i="0" u="none" strike="noStrike" cap="none" normalizeH="0" baseline="0" dirty="0" err="1">
                <a:ln>
                  <a:noFill/>
                </a:ln>
                <a:solidFill>
                  <a:schemeClr val="tx1"/>
                </a:solidFill>
                <a:effectLst/>
                <a:latin typeface="Arial" panose="020B0604020202020204" pitchFamily="34" charset="0"/>
              </a:rPr>
              <a:t>hoá</a:t>
            </a:r>
            <a:r>
              <a:rPr kumimoji="0" lang="en-US" altLang="en-US" sz="1600" b="0" i="0" u="none" strike="noStrike" cap="none" normalizeH="0" baseline="0" dirty="0">
                <a:ln>
                  <a:noFill/>
                </a:ln>
                <a:solidFill>
                  <a:schemeClr val="tx1"/>
                </a:solidFill>
                <a:effectLst/>
                <a:latin typeface="Arial" panose="020B0604020202020204" pitchFamily="34" charset="0"/>
              </a:rPr>
              <a:t> L2 </a:t>
            </a:r>
            <a:r>
              <a:rPr kumimoji="0" lang="en-US" altLang="en-US" sz="1600" b="0" i="0" u="none" strike="noStrike" cap="none" normalizeH="0" baseline="0" dirty="0" err="1">
                <a:ln>
                  <a:noFill/>
                </a:ln>
                <a:solidFill>
                  <a:schemeClr val="tx1"/>
                </a:solidFill>
                <a:effectLst/>
                <a:latin typeface="Arial" panose="020B0604020202020204" pitchFamily="34" charset="0"/>
              </a:rPr>
              <a:t>giúp</a:t>
            </a:r>
            <a:r>
              <a:rPr kumimoji="0" lang="en-US" altLang="en-US" sz="1600" b="0" i="0" u="none" strike="noStrike" cap="none" normalizeH="0" baseline="0" dirty="0">
                <a:ln>
                  <a:noFill/>
                </a:ln>
                <a:solidFill>
                  <a:schemeClr val="tx1"/>
                </a:solidFill>
                <a:effectLst/>
                <a:latin typeface="Arial" panose="020B0604020202020204" pitchFamily="34" charset="0"/>
              </a:rPr>
              <a:t> </a:t>
            </a:r>
            <a:r>
              <a:rPr kumimoji="0" lang="en-US" altLang="en-US" sz="1600" b="1" i="0" u="none" strike="noStrike" cap="none" normalizeH="0" baseline="0" dirty="0" err="1">
                <a:ln>
                  <a:noFill/>
                </a:ln>
                <a:solidFill>
                  <a:schemeClr val="tx1"/>
                </a:solidFill>
                <a:effectLst/>
                <a:latin typeface="Arial" panose="020B0604020202020204" pitchFamily="34" charset="0"/>
              </a:rPr>
              <a:t>bất</a:t>
            </a:r>
            <a:r>
              <a:rPr kumimoji="0" lang="en-US" altLang="en-US" sz="1600" b="1" i="0" u="none" strike="noStrike" cap="none" normalizeH="0" baseline="0" dirty="0">
                <a:ln>
                  <a:noFill/>
                </a:ln>
                <a:solidFill>
                  <a:schemeClr val="tx1"/>
                </a:solidFill>
                <a:effectLst/>
                <a:latin typeface="Arial" panose="020B0604020202020204" pitchFamily="34" charset="0"/>
              </a:rPr>
              <a:t> </a:t>
            </a:r>
            <a:r>
              <a:rPr kumimoji="0" lang="en-US" altLang="en-US" sz="1600" b="1" i="0" u="none" strike="noStrike" cap="none" normalizeH="0" baseline="0" dirty="0" err="1">
                <a:ln>
                  <a:noFill/>
                </a:ln>
                <a:solidFill>
                  <a:schemeClr val="tx1"/>
                </a:solidFill>
                <a:effectLst/>
                <a:latin typeface="Arial" panose="020B0604020202020204" pitchFamily="34" charset="0"/>
              </a:rPr>
              <a:t>biến</a:t>
            </a:r>
            <a:r>
              <a:rPr kumimoji="0" lang="en-US" altLang="en-US" sz="1600" b="1" i="0" u="none" strike="noStrike" cap="none" normalizeH="0" baseline="0" dirty="0">
                <a:ln>
                  <a:noFill/>
                </a:ln>
                <a:solidFill>
                  <a:schemeClr val="tx1"/>
                </a:solidFill>
                <a:effectLst/>
                <a:latin typeface="Arial" panose="020B0604020202020204" pitchFamily="34" charset="0"/>
              </a:rPr>
              <a:t> </a:t>
            </a:r>
            <a:r>
              <a:rPr kumimoji="0" lang="en-US" altLang="en-US" sz="1600" b="1" i="0" u="none" strike="noStrike" cap="none" normalizeH="0" baseline="0" dirty="0" err="1">
                <a:ln>
                  <a:noFill/>
                </a:ln>
                <a:solidFill>
                  <a:schemeClr val="tx1"/>
                </a:solidFill>
                <a:effectLst/>
                <a:latin typeface="Arial" panose="020B0604020202020204" pitchFamily="34" charset="0"/>
              </a:rPr>
              <a:t>với</a:t>
            </a:r>
            <a:r>
              <a:rPr kumimoji="0" lang="en-US" altLang="en-US" sz="1600" b="1" i="0" u="none" strike="noStrike" cap="none" normalizeH="0" baseline="0" dirty="0">
                <a:ln>
                  <a:noFill/>
                </a:ln>
                <a:solidFill>
                  <a:schemeClr val="tx1"/>
                </a:solidFill>
                <a:effectLst/>
                <a:latin typeface="Arial" panose="020B0604020202020204" pitchFamily="34" charset="0"/>
              </a:rPr>
              <a:t> </a:t>
            </a:r>
            <a:r>
              <a:rPr kumimoji="0" lang="en-US" altLang="en-US" sz="1600" b="1" i="0" u="none" strike="noStrike" cap="none" normalizeH="0" baseline="0" dirty="0" err="1">
                <a:ln>
                  <a:noFill/>
                </a:ln>
                <a:solidFill>
                  <a:schemeClr val="tx1"/>
                </a:solidFill>
                <a:effectLst/>
                <a:latin typeface="Arial" panose="020B0604020202020204" pitchFamily="34" charset="0"/>
              </a:rPr>
              <a:t>cường</a:t>
            </a:r>
            <a:r>
              <a:rPr kumimoji="0" lang="en-US" altLang="en-US" sz="1600" b="1" i="0" u="none" strike="noStrike" cap="none" normalizeH="0" baseline="0" dirty="0">
                <a:ln>
                  <a:noFill/>
                </a:ln>
                <a:solidFill>
                  <a:schemeClr val="tx1"/>
                </a:solidFill>
                <a:effectLst/>
                <a:latin typeface="Arial" panose="020B0604020202020204" pitchFamily="34" charset="0"/>
              </a:rPr>
              <a:t> </a:t>
            </a:r>
            <a:r>
              <a:rPr kumimoji="0" lang="en-US" altLang="en-US" sz="1600" b="1" i="0" u="none" strike="noStrike" cap="none" normalizeH="0" baseline="0" dirty="0" err="1">
                <a:ln>
                  <a:noFill/>
                </a:ln>
                <a:solidFill>
                  <a:schemeClr val="tx1"/>
                </a:solidFill>
                <a:effectLst/>
                <a:latin typeface="Arial" panose="020B0604020202020204" pitchFamily="34" charset="0"/>
              </a:rPr>
              <a:t>độ</a:t>
            </a:r>
            <a:r>
              <a:rPr kumimoji="0" lang="en-US" altLang="en-US" sz="1600" b="1" i="0" u="none" strike="noStrike" cap="none" normalizeH="0" baseline="0" dirty="0">
                <a:ln>
                  <a:noFill/>
                </a:ln>
                <a:solidFill>
                  <a:schemeClr val="tx1"/>
                </a:solidFill>
                <a:effectLst/>
                <a:latin typeface="Arial" panose="020B0604020202020204" pitchFamily="34" charset="0"/>
              </a:rPr>
              <a:t> </a:t>
            </a:r>
            <a:r>
              <a:rPr kumimoji="0" lang="en-US" altLang="en-US" sz="1600" b="1" i="0" u="none" strike="noStrike" cap="none" normalizeH="0" baseline="0" dirty="0" err="1">
                <a:ln>
                  <a:noFill/>
                </a:ln>
                <a:solidFill>
                  <a:schemeClr val="tx1"/>
                </a:solidFill>
                <a:effectLst/>
                <a:latin typeface="Arial" panose="020B0604020202020204" pitchFamily="34" charset="0"/>
              </a:rPr>
              <a:t>sáng</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err="1">
                <a:ln>
                  <a:noFill/>
                </a:ln>
                <a:solidFill>
                  <a:schemeClr val="tx1"/>
                </a:solidFill>
                <a:effectLst/>
                <a:latin typeface="Arial" panose="020B0604020202020204" pitchFamily="34" charset="0"/>
              </a:rPr>
              <a:t>Chuẩn</a:t>
            </a:r>
            <a:r>
              <a:rPr kumimoji="0" lang="en-US" altLang="en-US" sz="1600" b="1" i="0" u="none" strike="noStrike" cap="none" normalizeH="0" baseline="0" dirty="0">
                <a:ln>
                  <a:noFill/>
                </a:ln>
                <a:solidFill>
                  <a:schemeClr val="tx1"/>
                </a:solidFill>
                <a:effectLst/>
                <a:latin typeface="Arial" panose="020B0604020202020204" pitchFamily="34" charset="0"/>
              </a:rPr>
              <a:t> </a:t>
            </a:r>
            <a:r>
              <a:rPr kumimoji="0" lang="en-US" altLang="en-US" sz="1600" b="1" i="0" u="none" strike="noStrike" cap="none" normalizeH="0" baseline="0" dirty="0" err="1">
                <a:ln>
                  <a:noFill/>
                </a:ln>
                <a:solidFill>
                  <a:schemeClr val="tx1"/>
                </a:solidFill>
                <a:effectLst/>
                <a:latin typeface="Arial" panose="020B0604020202020204" pitchFamily="34" charset="0"/>
              </a:rPr>
              <a:t>hoá</a:t>
            </a:r>
            <a:r>
              <a:rPr kumimoji="0" lang="en-US" altLang="en-US" sz="1600" b="1" i="0" u="none" strike="noStrike" cap="none" normalizeH="0" baseline="0" dirty="0">
                <a:ln>
                  <a:noFill/>
                </a:ln>
                <a:solidFill>
                  <a:schemeClr val="tx1"/>
                </a:solidFill>
                <a:effectLst/>
                <a:latin typeface="Arial" panose="020B0604020202020204" pitchFamily="34" charset="0"/>
              </a:rPr>
              <a:t> </a:t>
            </a:r>
            <a:r>
              <a:rPr kumimoji="0" lang="en-US" altLang="en-US" sz="1600" b="1" i="0" u="none" strike="noStrike" cap="none" normalizeH="0" baseline="0" dirty="0" err="1">
                <a:ln>
                  <a:noFill/>
                </a:ln>
                <a:solidFill>
                  <a:schemeClr val="tx1"/>
                </a:solidFill>
                <a:effectLst/>
                <a:latin typeface="Arial" panose="020B0604020202020204" pitchFamily="34" charset="0"/>
              </a:rPr>
              <a:t>theo</a:t>
            </a:r>
            <a:r>
              <a:rPr kumimoji="0" lang="en-US" altLang="en-US" sz="1600" b="1" i="0" u="none" strike="noStrike" cap="none" normalizeH="0" baseline="0" dirty="0">
                <a:ln>
                  <a:noFill/>
                </a:ln>
                <a:solidFill>
                  <a:schemeClr val="tx1"/>
                </a:solidFill>
                <a:effectLst/>
                <a:latin typeface="Arial" panose="020B0604020202020204" pitchFamily="34" charset="0"/>
              </a:rPr>
              <a:t> “block” 16×16:</a:t>
            </a:r>
            <a:r>
              <a:rPr kumimoji="0" lang="en-US" altLang="en-US" sz="1600" b="0" i="0" u="none" strike="noStrike" cap="none" normalizeH="0" baseline="0" dirty="0">
                <a:ln>
                  <a:noFill/>
                </a:ln>
                <a:solidFill>
                  <a:schemeClr val="tx1"/>
                </a:solidFill>
                <a:effectLst/>
                <a:latin typeface="Arial" panose="020B0604020202020204" pitchFamily="34" charset="0"/>
              </a:rPr>
              <a:t> </a:t>
            </a:r>
            <a:r>
              <a:rPr kumimoji="0" lang="en-US" altLang="en-US" sz="1600" b="0" i="0" u="none" strike="noStrike" cap="none" normalizeH="0" baseline="0" dirty="0" err="1">
                <a:ln>
                  <a:noFill/>
                </a:ln>
                <a:solidFill>
                  <a:schemeClr val="tx1"/>
                </a:solidFill>
                <a:effectLst/>
                <a:latin typeface="Arial" panose="020B0604020202020204" pitchFamily="34" charset="0"/>
              </a:rPr>
              <a:t>Không</a:t>
            </a:r>
            <a:r>
              <a:rPr kumimoji="0" lang="en-US" altLang="en-US" sz="1600" b="0" i="0" u="none" strike="noStrike" cap="none" normalizeH="0" baseline="0" dirty="0">
                <a:ln>
                  <a:noFill/>
                </a:ln>
                <a:solidFill>
                  <a:schemeClr val="tx1"/>
                </a:solidFill>
                <a:effectLst/>
                <a:latin typeface="Arial" panose="020B0604020202020204" pitchFamily="34" charset="0"/>
              </a:rPr>
              <a:t> </a:t>
            </a:r>
            <a:r>
              <a:rPr kumimoji="0" lang="en-US" altLang="en-US" sz="1600" b="0" i="0" u="none" strike="noStrike" cap="none" normalizeH="0" baseline="0" dirty="0" err="1">
                <a:ln>
                  <a:noFill/>
                </a:ln>
                <a:solidFill>
                  <a:schemeClr val="tx1"/>
                </a:solidFill>
                <a:effectLst/>
                <a:latin typeface="Arial" panose="020B0604020202020204" pitchFamily="34" charset="0"/>
              </a:rPr>
              <a:t>chuẩn</a:t>
            </a:r>
            <a:r>
              <a:rPr kumimoji="0" lang="en-US" altLang="en-US" sz="1600" b="0" i="0" u="none" strike="noStrike" cap="none" normalizeH="0" baseline="0" dirty="0">
                <a:ln>
                  <a:noFill/>
                </a:ln>
                <a:solidFill>
                  <a:schemeClr val="tx1"/>
                </a:solidFill>
                <a:effectLst/>
                <a:latin typeface="Arial" panose="020B0604020202020204" pitchFamily="34" charset="0"/>
              </a:rPr>
              <a:t> </a:t>
            </a:r>
            <a:r>
              <a:rPr kumimoji="0" lang="en-US" altLang="en-US" sz="1600" b="0" i="0" u="none" strike="noStrike" cap="none" normalizeH="0" baseline="0" dirty="0" err="1">
                <a:ln>
                  <a:noFill/>
                </a:ln>
                <a:solidFill>
                  <a:schemeClr val="tx1"/>
                </a:solidFill>
                <a:effectLst/>
                <a:latin typeface="Arial" panose="020B0604020202020204" pitchFamily="34" charset="0"/>
              </a:rPr>
              <a:t>hoá</a:t>
            </a:r>
            <a:r>
              <a:rPr kumimoji="0" lang="en-US" altLang="en-US" sz="1600" b="0" i="0" u="none" strike="noStrike" cap="none" normalizeH="0" baseline="0" dirty="0">
                <a:ln>
                  <a:noFill/>
                </a:ln>
                <a:solidFill>
                  <a:schemeClr val="tx1"/>
                </a:solidFill>
                <a:effectLst/>
                <a:latin typeface="Arial" panose="020B0604020202020204" pitchFamily="34" charset="0"/>
              </a:rPr>
              <a:t> </a:t>
            </a:r>
            <a:r>
              <a:rPr kumimoji="0" lang="en-US" altLang="en-US" sz="1600" b="0" i="0" u="none" strike="noStrike" cap="none" normalizeH="0" baseline="0" dirty="0" err="1">
                <a:ln>
                  <a:noFill/>
                </a:ln>
                <a:solidFill>
                  <a:schemeClr val="tx1"/>
                </a:solidFill>
                <a:effectLst/>
                <a:latin typeface="Arial" panose="020B0604020202020204" pitchFamily="34" charset="0"/>
              </a:rPr>
              <a:t>từng</a:t>
            </a:r>
            <a:r>
              <a:rPr kumimoji="0" lang="en-US" altLang="en-US" sz="1600" b="0" i="0" u="none" strike="noStrike" cap="none" normalizeH="0" baseline="0" dirty="0">
                <a:ln>
                  <a:noFill/>
                </a:ln>
                <a:solidFill>
                  <a:schemeClr val="tx1"/>
                </a:solidFill>
                <a:effectLst/>
                <a:latin typeface="Arial" panose="020B0604020202020204" pitchFamily="34" charset="0"/>
              </a:rPr>
              <a:t> histogram 8×8 </a:t>
            </a:r>
            <a:r>
              <a:rPr kumimoji="0" lang="en-US" altLang="en-US" sz="1600" b="0" i="0" u="none" strike="noStrike" cap="none" normalizeH="0" baseline="0" dirty="0" err="1">
                <a:ln>
                  <a:noFill/>
                </a:ln>
                <a:solidFill>
                  <a:schemeClr val="tx1"/>
                </a:solidFill>
                <a:effectLst/>
                <a:latin typeface="Arial" panose="020B0604020202020204" pitchFamily="34" charset="0"/>
              </a:rPr>
              <a:t>riêng</a:t>
            </a:r>
            <a:r>
              <a:rPr kumimoji="0" lang="en-US" altLang="en-US" sz="1600" b="0" i="0" u="none" strike="noStrike" cap="none" normalizeH="0" baseline="0" dirty="0">
                <a:ln>
                  <a:noFill/>
                </a:ln>
                <a:solidFill>
                  <a:schemeClr val="tx1"/>
                </a:solidFill>
                <a:effectLst/>
                <a:latin typeface="Arial" panose="020B0604020202020204" pitchFamily="34" charset="0"/>
              </a:rPr>
              <a:t> </a:t>
            </a:r>
            <a:r>
              <a:rPr kumimoji="0" lang="en-US" altLang="en-US" sz="1600" b="0" i="0" u="none" strike="noStrike" cap="none" normalizeH="0" baseline="0" dirty="0" err="1">
                <a:ln>
                  <a:noFill/>
                </a:ln>
                <a:solidFill>
                  <a:schemeClr val="tx1"/>
                </a:solidFill>
                <a:effectLst/>
                <a:latin typeface="Arial" panose="020B0604020202020204" pitchFamily="34" charset="0"/>
              </a:rPr>
              <a:t>lẻ</a:t>
            </a:r>
            <a:r>
              <a:rPr kumimoji="0" lang="en-US" altLang="en-US" sz="1600" b="0" i="0" u="none" strike="noStrike" cap="none" normalizeH="0" baseline="0" dirty="0">
                <a:ln>
                  <a:noFill/>
                </a:ln>
                <a:solidFill>
                  <a:schemeClr val="tx1"/>
                </a:solidFill>
                <a:effectLst/>
                <a:latin typeface="Arial" panose="020B0604020202020204" pitchFamily="34" charset="0"/>
              </a:rPr>
              <a:t>, </a:t>
            </a:r>
            <a:r>
              <a:rPr kumimoji="0" lang="en-US" altLang="en-US" sz="1600" b="0" i="0" u="none" strike="noStrike" cap="none" normalizeH="0" baseline="0" dirty="0" err="1">
                <a:ln>
                  <a:noFill/>
                </a:ln>
                <a:solidFill>
                  <a:schemeClr val="tx1"/>
                </a:solidFill>
                <a:effectLst/>
                <a:latin typeface="Arial" panose="020B0604020202020204" pitchFamily="34" charset="0"/>
              </a:rPr>
              <a:t>mà</a:t>
            </a:r>
            <a:r>
              <a:rPr kumimoji="0" lang="en-US" altLang="en-US" sz="1600" b="0" i="0" u="none" strike="noStrike" cap="none" normalizeH="0" baseline="0" dirty="0">
                <a:ln>
                  <a:noFill/>
                </a:ln>
                <a:solidFill>
                  <a:schemeClr val="tx1"/>
                </a:solidFill>
                <a:effectLst/>
                <a:latin typeface="Arial" panose="020B0604020202020204" pitchFamily="34" charset="0"/>
              </a:rPr>
              <a:t> </a:t>
            </a:r>
            <a:r>
              <a:rPr kumimoji="0" lang="en-US" altLang="en-US" sz="1600" b="0" i="0" u="none" strike="noStrike" cap="none" normalizeH="0" baseline="0" dirty="0" err="1">
                <a:ln>
                  <a:noFill/>
                </a:ln>
                <a:solidFill>
                  <a:schemeClr val="tx1"/>
                </a:solidFill>
                <a:effectLst/>
                <a:latin typeface="Arial" panose="020B0604020202020204" pitchFamily="34" charset="0"/>
              </a:rPr>
              <a:t>gom</a:t>
            </a:r>
            <a:r>
              <a:rPr kumimoji="0" lang="en-US" altLang="en-US" sz="1600" b="0" i="0" u="none" strike="noStrike" cap="none" normalizeH="0" baseline="0" dirty="0">
                <a:ln>
                  <a:noFill/>
                </a:ln>
                <a:solidFill>
                  <a:schemeClr val="tx1"/>
                </a:solidFill>
                <a:effectLst/>
                <a:latin typeface="Arial" panose="020B0604020202020204" pitchFamily="34" charset="0"/>
              </a:rPr>
              <a:t> </a:t>
            </a:r>
            <a:r>
              <a:rPr kumimoji="0" lang="en-US" altLang="en-US" sz="1600" b="1" i="0" u="none" strike="noStrike" cap="none" normalizeH="0" baseline="0" dirty="0">
                <a:ln>
                  <a:noFill/>
                </a:ln>
                <a:solidFill>
                  <a:schemeClr val="tx1"/>
                </a:solidFill>
                <a:effectLst/>
                <a:latin typeface="Arial" panose="020B0604020202020204" pitchFamily="34" charset="0"/>
              </a:rPr>
              <a:t>4 ô 8×8 (2×2 cells)</a:t>
            </a:r>
            <a:r>
              <a:rPr kumimoji="0" lang="en-US" altLang="en-US" sz="1600" b="0" i="0" u="none" strike="noStrike" cap="none" normalizeH="0" baseline="0" dirty="0">
                <a:ln>
                  <a:noFill/>
                </a:ln>
                <a:solidFill>
                  <a:schemeClr val="tx1"/>
                </a:solidFill>
                <a:effectLst/>
                <a:latin typeface="Arial" panose="020B0604020202020204" pitchFamily="34" charset="0"/>
              </a:rPr>
              <a:t> </a:t>
            </a:r>
            <a:r>
              <a:rPr kumimoji="0" lang="en-US" altLang="en-US" sz="1600" b="0" i="0" u="none" strike="noStrike" cap="none" normalizeH="0" baseline="0" dirty="0" err="1">
                <a:ln>
                  <a:noFill/>
                </a:ln>
                <a:solidFill>
                  <a:schemeClr val="tx1"/>
                </a:solidFill>
                <a:effectLst/>
                <a:latin typeface="Arial" panose="020B0604020202020204" pitchFamily="34" charset="0"/>
              </a:rPr>
              <a:t>thành</a:t>
            </a:r>
            <a:r>
              <a:rPr kumimoji="0" lang="en-US" altLang="en-US" sz="1600" b="0" i="0" u="none" strike="noStrike" cap="none" normalizeH="0" baseline="0" dirty="0">
                <a:ln>
                  <a:noFill/>
                </a:ln>
                <a:solidFill>
                  <a:schemeClr val="tx1"/>
                </a:solidFill>
                <a:effectLst/>
                <a:latin typeface="Arial" panose="020B0604020202020204" pitchFamily="34" charset="0"/>
              </a:rPr>
              <a:t> </a:t>
            </a:r>
            <a:r>
              <a:rPr kumimoji="0" lang="en-US" altLang="en-US" sz="1600" b="1" i="0" u="none" strike="noStrike" cap="none" normalizeH="0" baseline="0" dirty="0" err="1">
                <a:ln>
                  <a:noFill/>
                </a:ln>
                <a:solidFill>
                  <a:schemeClr val="tx1"/>
                </a:solidFill>
                <a:effectLst/>
                <a:latin typeface="Arial" panose="020B0604020202020204" pitchFamily="34" charset="0"/>
              </a:rPr>
              <a:t>một</a:t>
            </a:r>
            <a:r>
              <a:rPr kumimoji="0" lang="en-US" altLang="en-US" sz="1600" b="1" i="0" u="none" strike="noStrike" cap="none" normalizeH="0" baseline="0" dirty="0">
                <a:ln>
                  <a:noFill/>
                </a:ln>
                <a:solidFill>
                  <a:schemeClr val="tx1"/>
                </a:solidFill>
                <a:effectLst/>
                <a:latin typeface="Arial" panose="020B0604020202020204" pitchFamily="34" charset="0"/>
              </a:rPr>
              <a:t> block 16×16</a:t>
            </a:r>
            <a:r>
              <a:rPr kumimoji="0" lang="en-US" altLang="en-US" sz="1600" b="0" i="0" u="none" strike="noStrike" cap="none" normalizeH="0" baseline="0" dirty="0">
                <a:ln>
                  <a:noFill/>
                </a:ln>
                <a:solidFill>
                  <a:schemeClr val="tx1"/>
                </a:solidFill>
                <a:effectLst/>
                <a:latin typeface="Arial" panose="020B0604020202020204" pitchFamily="34" charset="0"/>
              </a:rPr>
              <a:t>, </a:t>
            </a:r>
            <a:r>
              <a:rPr kumimoji="0" lang="en-US" altLang="en-US" sz="1600" b="0" i="0" u="none" strike="noStrike" cap="none" normalizeH="0" baseline="0" dirty="0" err="1">
                <a:ln>
                  <a:noFill/>
                </a:ln>
                <a:solidFill>
                  <a:schemeClr val="tx1"/>
                </a:solidFill>
                <a:effectLst/>
                <a:latin typeface="Arial" panose="020B0604020202020204" pitchFamily="34" charset="0"/>
              </a:rPr>
              <a:t>ghép</a:t>
            </a:r>
            <a:r>
              <a:rPr kumimoji="0" lang="en-US" altLang="en-US" sz="1600" b="0" i="0" u="none" strike="noStrike" cap="none" normalizeH="0" baseline="0" dirty="0">
                <a:ln>
                  <a:noFill/>
                </a:ln>
                <a:solidFill>
                  <a:schemeClr val="tx1"/>
                </a:solidFill>
                <a:effectLst/>
                <a:latin typeface="Arial" panose="020B0604020202020204" pitchFamily="34" charset="0"/>
              </a:rPr>
              <a:t> 4 histogram (</a:t>
            </a:r>
            <a:r>
              <a:rPr kumimoji="0" lang="en-US" altLang="en-US" sz="1600" b="0" i="0" u="none" strike="noStrike" cap="none" normalizeH="0" baseline="0" dirty="0" err="1">
                <a:ln>
                  <a:noFill/>
                </a:ln>
                <a:solidFill>
                  <a:schemeClr val="tx1"/>
                </a:solidFill>
                <a:effectLst/>
                <a:latin typeface="Arial" panose="020B0604020202020204" pitchFamily="34" charset="0"/>
              </a:rPr>
              <a:t>mỗi</a:t>
            </a:r>
            <a:r>
              <a:rPr kumimoji="0" lang="en-US" altLang="en-US" sz="1600" b="0" i="0" u="none" strike="noStrike" cap="none" normalizeH="0" baseline="0" dirty="0">
                <a:ln>
                  <a:noFill/>
                </a:ln>
                <a:solidFill>
                  <a:schemeClr val="tx1"/>
                </a:solidFill>
                <a:effectLst/>
                <a:latin typeface="Arial" panose="020B0604020202020204" pitchFamily="34" charset="0"/>
              </a:rPr>
              <a:t> </a:t>
            </a:r>
            <a:r>
              <a:rPr kumimoji="0" lang="en-US" altLang="en-US" sz="1600" b="0" i="0" u="none" strike="noStrike" cap="none" normalizeH="0" baseline="0" dirty="0" err="1">
                <a:ln>
                  <a:noFill/>
                </a:ln>
                <a:solidFill>
                  <a:schemeClr val="tx1"/>
                </a:solidFill>
                <a:effectLst/>
                <a:latin typeface="Arial" panose="020B0604020202020204" pitchFamily="34" charset="0"/>
              </a:rPr>
              <a:t>cái</a:t>
            </a:r>
            <a:r>
              <a:rPr kumimoji="0" lang="en-US" altLang="en-US" sz="1600" b="0" i="0" u="none" strike="noStrike" cap="none" normalizeH="0" baseline="0" dirty="0">
                <a:ln>
                  <a:noFill/>
                </a:ln>
                <a:solidFill>
                  <a:schemeClr val="tx1"/>
                </a:solidFill>
                <a:effectLst/>
                <a:latin typeface="Arial" panose="020B0604020202020204" pitchFamily="34" charset="0"/>
              </a:rPr>
              <a:t> 9 bin) </a:t>
            </a:r>
            <a:r>
              <a:rPr kumimoji="0" lang="en-US" altLang="en-US" sz="1600" b="0" i="0" u="none" strike="noStrike" cap="none" normalizeH="0" baseline="0" dirty="0" err="1">
                <a:ln>
                  <a:noFill/>
                </a:ln>
                <a:solidFill>
                  <a:schemeClr val="tx1"/>
                </a:solidFill>
                <a:effectLst/>
                <a:latin typeface="Arial" panose="020B0604020202020204" pitchFamily="34" charset="0"/>
              </a:rPr>
              <a:t>thành</a:t>
            </a:r>
            <a:r>
              <a:rPr kumimoji="0" lang="en-US" altLang="en-US" sz="1600" b="0" i="0" u="none" strike="noStrike" cap="none" normalizeH="0" baseline="0" dirty="0">
                <a:ln>
                  <a:noFill/>
                </a:ln>
                <a:solidFill>
                  <a:schemeClr val="tx1"/>
                </a:solidFill>
                <a:effectLst/>
                <a:latin typeface="Arial" panose="020B0604020202020204" pitchFamily="34" charset="0"/>
              </a:rPr>
              <a:t> </a:t>
            </a:r>
            <a:r>
              <a:rPr kumimoji="0" lang="en-US" altLang="en-US" sz="1600" b="1" i="0" u="none" strike="noStrike" cap="none" normalizeH="0" baseline="0" dirty="0">
                <a:ln>
                  <a:noFill/>
                </a:ln>
                <a:solidFill>
                  <a:schemeClr val="tx1"/>
                </a:solidFill>
                <a:effectLst/>
                <a:latin typeface="Arial" panose="020B0604020202020204" pitchFamily="34" charset="0"/>
              </a:rPr>
              <a:t>vector 36 </a:t>
            </a:r>
            <a:r>
              <a:rPr kumimoji="0" lang="en-US" altLang="en-US" sz="1600" b="1" i="0" u="none" strike="noStrike" cap="none" normalizeH="0" baseline="0" dirty="0" err="1">
                <a:ln>
                  <a:noFill/>
                </a:ln>
                <a:solidFill>
                  <a:schemeClr val="tx1"/>
                </a:solidFill>
                <a:effectLst/>
                <a:latin typeface="Arial" panose="020B0604020202020204" pitchFamily="34" charset="0"/>
              </a:rPr>
              <a:t>phần</a:t>
            </a:r>
            <a:r>
              <a:rPr kumimoji="0" lang="en-US" altLang="en-US" sz="1600" b="1" i="0" u="none" strike="noStrike" cap="none" normalizeH="0" baseline="0" dirty="0">
                <a:ln>
                  <a:noFill/>
                </a:ln>
                <a:solidFill>
                  <a:schemeClr val="tx1"/>
                </a:solidFill>
                <a:effectLst/>
                <a:latin typeface="Arial" panose="020B0604020202020204" pitchFamily="34" charset="0"/>
              </a:rPr>
              <a:t> </a:t>
            </a:r>
            <a:r>
              <a:rPr kumimoji="0" lang="en-US" altLang="en-US" sz="1600" b="1" i="0" u="none" strike="noStrike" cap="none" normalizeH="0" baseline="0" dirty="0" err="1">
                <a:ln>
                  <a:noFill/>
                </a:ln>
                <a:solidFill>
                  <a:schemeClr val="tx1"/>
                </a:solidFill>
                <a:effectLst/>
                <a:latin typeface="Arial" panose="020B0604020202020204" pitchFamily="34" charset="0"/>
              </a:rPr>
              <a:t>tử</a:t>
            </a:r>
            <a:r>
              <a:rPr kumimoji="0" lang="en-US" altLang="en-US" sz="1600" b="0" i="0" u="none" strike="noStrike" cap="none" normalizeH="0" baseline="0" dirty="0">
                <a:ln>
                  <a:noFill/>
                </a:ln>
                <a:solidFill>
                  <a:schemeClr val="tx1"/>
                </a:solidFill>
                <a:effectLst/>
                <a:latin typeface="Arial" panose="020B0604020202020204" pitchFamily="34" charset="0"/>
              </a:rPr>
              <a:t>, </a:t>
            </a:r>
            <a:r>
              <a:rPr kumimoji="0" lang="en-US" altLang="en-US" sz="1600" b="0" i="0" u="none" strike="noStrike" cap="none" normalizeH="0" baseline="0" dirty="0" err="1">
                <a:ln>
                  <a:noFill/>
                </a:ln>
                <a:solidFill>
                  <a:schemeClr val="tx1"/>
                </a:solidFill>
                <a:effectLst/>
                <a:latin typeface="Arial" panose="020B0604020202020204" pitchFamily="34" charset="0"/>
              </a:rPr>
              <a:t>rồi</a:t>
            </a:r>
            <a:r>
              <a:rPr kumimoji="0" lang="en-US" altLang="en-US" sz="1600" b="0" i="0" u="none" strike="noStrike" cap="none" normalizeH="0" baseline="0" dirty="0">
                <a:ln>
                  <a:noFill/>
                </a:ln>
                <a:solidFill>
                  <a:schemeClr val="tx1"/>
                </a:solidFill>
                <a:effectLst/>
                <a:latin typeface="Arial" panose="020B0604020202020204" pitchFamily="34" charset="0"/>
              </a:rPr>
              <a:t> </a:t>
            </a:r>
            <a:r>
              <a:rPr kumimoji="0" lang="en-US" altLang="en-US" sz="1600" b="1" i="0" u="none" strike="noStrike" cap="none" normalizeH="0" baseline="0" dirty="0">
                <a:ln>
                  <a:noFill/>
                </a:ln>
                <a:solidFill>
                  <a:schemeClr val="tx1"/>
                </a:solidFill>
                <a:effectLst/>
                <a:latin typeface="Arial" panose="020B0604020202020204" pitchFamily="34" charset="0"/>
              </a:rPr>
              <a:t>L2-normalize</a:t>
            </a:r>
            <a:r>
              <a:rPr kumimoji="0" lang="en-US" altLang="en-US" sz="1600" b="0" i="0" u="none" strike="noStrike" cap="none" normalizeH="0" baseline="0" dirty="0">
                <a:ln>
                  <a:noFill/>
                </a:ln>
                <a:solidFill>
                  <a:schemeClr val="tx1"/>
                </a:solidFill>
                <a:effectLst/>
                <a:latin typeface="Arial" panose="020B0604020202020204" pitchFamily="34" charset="0"/>
              </a:rPr>
              <a:t> (</a:t>
            </a:r>
            <a:r>
              <a:rPr kumimoji="0" lang="en-US" altLang="en-US" sz="1600" b="0" i="0" u="none" strike="noStrike" cap="none" normalizeH="0" baseline="0" dirty="0" err="1">
                <a:ln>
                  <a:noFill/>
                </a:ln>
                <a:solidFill>
                  <a:schemeClr val="tx1"/>
                </a:solidFill>
                <a:effectLst/>
                <a:latin typeface="Arial" panose="020B0604020202020204" pitchFamily="34" charset="0"/>
              </a:rPr>
              <a:t>thêm</a:t>
            </a:r>
            <a:r>
              <a:rPr kumimoji="0" lang="en-US" altLang="en-US" sz="1600" b="0" i="0" u="none" strike="noStrike" cap="none" normalizeH="0" baseline="0" dirty="0">
                <a:ln>
                  <a:noFill/>
                </a:ln>
                <a:solidFill>
                  <a:schemeClr val="tx1"/>
                </a:solidFill>
                <a:effectLst/>
                <a:latin typeface="Arial" panose="020B0604020202020204" pitchFamily="34" charset="0"/>
              </a:rPr>
              <a:t> epsilon </a:t>
            </a:r>
            <a:r>
              <a:rPr kumimoji="0" lang="en-US" altLang="en-US" sz="1600" b="0" i="0" u="none" strike="noStrike" cap="none" normalizeH="0" baseline="0" dirty="0" err="1">
                <a:ln>
                  <a:noFill/>
                </a:ln>
                <a:solidFill>
                  <a:schemeClr val="tx1"/>
                </a:solidFill>
                <a:effectLst/>
                <a:latin typeface="Arial" panose="020B0604020202020204" pitchFamily="34" charset="0"/>
              </a:rPr>
              <a:t>để</a:t>
            </a:r>
            <a:r>
              <a:rPr kumimoji="0" lang="en-US" altLang="en-US" sz="1600" b="0" i="0" u="none" strike="noStrike" cap="none" normalizeH="0" baseline="0" dirty="0">
                <a:ln>
                  <a:noFill/>
                </a:ln>
                <a:solidFill>
                  <a:schemeClr val="tx1"/>
                </a:solidFill>
                <a:effectLst/>
                <a:latin typeface="Arial" panose="020B0604020202020204" pitchFamily="34" charset="0"/>
              </a:rPr>
              <a:t> </a:t>
            </a:r>
            <a:r>
              <a:rPr kumimoji="0" lang="en-US" altLang="en-US" sz="1600" b="0" i="0" u="none" strike="noStrike" cap="none" normalizeH="0" baseline="0" dirty="0" err="1">
                <a:ln>
                  <a:noFill/>
                </a:ln>
                <a:solidFill>
                  <a:schemeClr val="tx1"/>
                </a:solidFill>
                <a:effectLst/>
                <a:latin typeface="Arial" panose="020B0604020202020204" pitchFamily="34" charset="0"/>
              </a:rPr>
              <a:t>tránh</a:t>
            </a:r>
            <a:r>
              <a:rPr kumimoji="0" lang="en-US" altLang="en-US" sz="1600" b="0" i="0" u="none" strike="noStrike" cap="none" normalizeH="0" baseline="0" dirty="0">
                <a:ln>
                  <a:noFill/>
                </a:ln>
                <a:solidFill>
                  <a:schemeClr val="tx1"/>
                </a:solidFill>
                <a:effectLst/>
                <a:latin typeface="Arial" panose="020B0604020202020204" pitchFamily="34" charset="0"/>
              </a:rPr>
              <a:t> chia 0).</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err="1">
                <a:ln>
                  <a:noFill/>
                </a:ln>
                <a:solidFill>
                  <a:schemeClr val="tx1"/>
                </a:solidFill>
                <a:effectLst/>
                <a:latin typeface="Arial" panose="020B0604020202020204" pitchFamily="34" charset="0"/>
              </a:rPr>
              <a:t>Trượt</a:t>
            </a:r>
            <a:r>
              <a:rPr kumimoji="0" lang="en-US" altLang="en-US" sz="1600" b="1" i="0" u="none" strike="noStrike" cap="none" normalizeH="0" baseline="0" dirty="0">
                <a:ln>
                  <a:noFill/>
                </a:ln>
                <a:solidFill>
                  <a:schemeClr val="tx1"/>
                </a:solidFill>
                <a:effectLst/>
                <a:latin typeface="Arial" panose="020B0604020202020204" pitchFamily="34" charset="0"/>
              </a:rPr>
              <a:t> block </a:t>
            </a:r>
            <a:r>
              <a:rPr kumimoji="0" lang="en-US" altLang="en-US" sz="1600" b="1" i="0" u="none" strike="noStrike" cap="none" normalizeH="0" baseline="0" dirty="0" err="1">
                <a:ln>
                  <a:noFill/>
                </a:ln>
                <a:solidFill>
                  <a:schemeClr val="tx1"/>
                </a:solidFill>
                <a:effectLst/>
                <a:latin typeface="Arial" panose="020B0604020202020204" pitchFamily="34" charset="0"/>
              </a:rPr>
              <a:t>có</a:t>
            </a:r>
            <a:r>
              <a:rPr kumimoji="0" lang="en-US" altLang="en-US" sz="1600" b="1" i="0" u="none" strike="noStrike" cap="none" normalizeH="0" baseline="0" dirty="0">
                <a:ln>
                  <a:noFill/>
                </a:ln>
                <a:solidFill>
                  <a:schemeClr val="tx1"/>
                </a:solidFill>
                <a:effectLst/>
                <a:latin typeface="Arial" panose="020B0604020202020204" pitchFamily="34" charset="0"/>
              </a:rPr>
              <a:t> </a:t>
            </a:r>
            <a:r>
              <a:rPr kumimoji="0" lang="en-US" altLang="en-US" sz="1600" b="1" i="0" u="none" strike="noStrike" cap="none" normalizeH="0" baseline="0" dirty="0" err="1">
                <a:ln>
                  <a:noFill/>
                </a:ln>
                <a:solidFill>
                  <a:schemeClr val="tx1"/>
                </a:solidFill>
                <a:effectLst/>
                <a:latin typeface="Arial" panose="020B0604020202020204" pitchFamily="34" charset="0"/>
              </a:rPr>
              <a:t>bước</a:t>
            </a:r>
            <a:r>
              <a:rPr kumimoji="0" lang="en-US" altLang="en-US" sz="1600" b="1" i="0" u="none" strike="noStrike" cap="none" normalizeH="0" baseline="0" dirty="0">
                <a:ln>
                  <a:noFill/>
                </a:ln>
                <a:solidFill>
                  <a:schemeClr val="tx1"/>
                </a:solidFill>
                <a:effectLst/>
                <a:latin typeface="Arial" panose="020B0604020202020204" pitchFamily="34" charset="0"/>
              </a:rPr>
              <a:t> 8 </a:t>
            </a:r>
            <a:r>
              <a:rPr kumimoji="0" lang="en-US" altLang="en-US" sz="1600" b="1" i="0" u="none" strike="noStrike" cap="none" normalizeH="0" baseline="0" dirty="0" err="1">
                <a:ln>
                  <a:noFill/>
                </a:ln>
                <a:solidFill>
                  <a:schemeClr val="tx1"/>
                </a:solidFill>
                <a:effectLst/>
                <a:latin typeface="Arial" panose="020B0604020202020204" pitchFamily="34" charset="0"/>
              </a:rPr>
              <a:t>px</a:t>
            </a:r>
            <a:r>
              <a:rPr kumimoji="0" lang="en-US" altLang="en-US" sz="1600" b="1" i="0" u="none" strike="noStrike" cap="none" normalizeH="0" baseline="0" dirty="0">
                <a:ln>
                  <a:noFill/>
                </a:ln>
                <a:solidFill>
                  <a:schemeClr val="tx1"/>
                </a:solidFill>
                <a:effectLst/>
                <a:latin typeface="Arial" panose="020B0604020202020204" pitchFamily="34" charset="0"/>
              </a:rPr>
              <a:t> (overlap 50%):</a:t>
            </a:r>
            <a:r>
              <a:rPr kumimoji="0" lang="en-US" altLang="en-US" sz="1600" b="0" i="0" u="none" strike="noStrike" cap="none" normalizeH="0" baseline="0" dirty="0">
                <a:ln>
                  <a:noFill/>
                </a:ln>
                <a:solidFill>
                  <a:schemeClr val="tx1"/>
                </a:solidFill>
                <a:effectLst/>
                <a:latin typeface="Arial" panose="020B0604020202020204" pitchFamily="34" charset="0"/>
              </a:rPr>
              <a:t> Sau </a:t>
            </a:r>
            <a:r>
              <a:rPr kumimoji="0" lang="en-US" altLang="en-US" sz="1600" b="0" i="0" u="none" strike="noStrike" cap="none" normalizeH="0" baseline="0" dirty="0" err="1">
                <a:ln>
                  <a:noFill/>
                </a:ln>
                <a:solidFill>
                  <a:schemeClr val="tx1"/>
                </a:solidFill>
                <a:effectLst/>
                <a:latin typeface="Arial" panose="020B0604020202020204" pitchFamily="34" charset="0"/>
              </a:rPr>
              <a:t>khi</a:t>
            </a:r>
            <a:r>
              <a:rPr kumimoji="0" lang="en-US" altLang="en-US" sz="1600" b="0" i="0" u="none" strike="noStrike" cap="none" normalizeH="0" baseline="0" dirty="0">
                <a:ln>
                  <a:noFill/>
                </a:ln>
                <a:solidFill>
                  <a:schemeClr val="tx1"/>
                </a:solidFill>
                <a:effectLst/>
                <a:latin typeface="Arial" panose="020B0604020202020204" pitchFamily="34" charset="0"/>
              </a:rPr>
              <a:t> </a:t>
            </a:r>
            <a:r>
              <a:rPr kumimoji="0" lang="en-US" altLang="en-US" sz="1600" b="0" i="0" u="none" strike="noStrike" cap="none" normalizeH="0" baseline="0" dirty="0" err="1">
                <a:ln>
                  <a:noFill/>
                </a:ln>
                <a:solidFill>
                  <a:schemeClr val="tx1"/>
                </a:solidFill>
                <a:effectLst/>
                <a:latin typeface="Arial" panose="020B0604020202020204" pitchFamily="34" charset="0"/>
              </a:rPr>
              <a:t>chuẩn</a:t>
            </a:r>
            <a:r>
              <a:rPr kumimoji="0" lang="en-US" altLang="en-US" sz="1600" b="0" i="0" u="none" strike="noStrike" cap="none" normalizeH="0" baseline="0" dirty="0">
                <a:ln>
                  <a:noFill/>
                </a:ln>
                <a:solidFill>
                  <a:schemeClr val="tx1"/>
                </a:solidFill>
                <a:effectLst/>
                <a:latin typeface="Arial" panose="020B0604020202020204" pitchFamily="34" charset="0"/>
              </a:rPr>
              <a:t> </a:t>
            </a:r>
            <a:r>
              <a:rPr kumimoji="0" lang="en-US" altLang="en-US" sz="1600" b="0" i="0" u="none" strike="noStrike" cap="none" normalizeH="0" baseline="0" dirty="0" err="1">
                <a:ln>
                  <a:noFill/>
                </a:ln>
                <a:solidFill>
                  <a:schemeClr val="tx1"/>
                </a:solidFill>
                <a:effectLst/>
                <a:latin typeface="Arial" panose="020B0604020202020204" pitchFamily="34" charset="0"/>
              </a:rPr>
              <a:t>hoá</a:t>
            </a:r>
            <a:r>
              <a:rPr kumimoji="0" lang="en-US" altLang="en-US" sz="1600" b="0" i="0" u="none" strike="noStrike" cap="none" normalizeH="0" baseline="0" dirty="0">
                <a:ln>
                  <a:noFill/>
                </a:ln>
                <a:solidFill>
                  <a:schemeClr val="tx1"/>
                </a:solidFill>
                <a:effectLst/>
                <a:latin typeface="Arial" panose="020B0604020202020204" pitchFamily="34" charset="0"/>
              </a:rPr>
              <a:t> block </a:t>
            </a:r>
            <a:r>
              <a:rPr kumimoji="0" lang="en-US" altLang="en-US" sz="1600" b="0" i="0" u="none" strike="noStrike" cap="none" normalizeH="0" baseline="0" dirty="0" err="1">
                <a:ln>
                  <a:noFill/>
                </a:ln>
                <a:solidFill>
                  <a:schemeClr val="tx1"/>
                </a:solidFill>
                <a:effectLst/>
                <a:latin typeface="Arial" panose="020B0604020202020204" pitchFamily="34" charset="0"/>
              </a:rPr>
              <a:t>đầu</a:t>
            </a:r>
            <a:r>
              <a:rPr kumimoji="0" lang="en-US" altLang="en-US" sz="1600" b="0" i="0" u="none" strike="noStrike" cap="none" normalizeH="0" baseline="0" dirty="0">
                <a:ln>
                  <a:noFill/>
                </a:ln>
                <a:solidFill>
                  <a:schemeClr val="tx1"/>
                </a:solidFill>
                <a:effectLst/>
                <a:latin typeface="Arial" panose="020B0604020202020204" pitchFamily="34" charset="0"/>
              </a:rPr>
              <a:t> (</a:t>
            </a:r>
            <a:r>
              <a:rPr kumimoji="0" lang="en-US" altLang="en-US" sz="1600" b="0" i="0" u="none" strike="noStrike" cap="none" normalizeH="0" baseline="0" dirty="0" err="1">
                <a:ln>
                  <a:noFill/>
                </a:ln>
                <a:solidFill>
                  <a:schemeClr val="tx1"/>
                </a:solidFill>
                <a:effectLst/>
                <a:latin typeface="Arial" panose="020B0604020202020204" pitchFamily="34" charset="0"/>
              </a:rPr>
              <a:t>màu</a:t>
            </a:r>
            <a:r>
              <a:rPr kumimoji="0" lang="en-US" altLang="en-US" sz="1600" b="0" i="0" u="none" strike="noStrike" cap="none" normalizeH="0" baseline="0" dirty="0">
                <a:ln>
                  <a:noFill/>
                </a:ln>
                <a:solidFill>
                  <a:schemeClr val="tx1"/>
                </a:solidFill>
                <a:effectLst/>
                <a:latin typeface="Arial" panose="020B0604020202020204" pitchFamily="34" charset="0"/>
              </a:rPr>
              <a:t> </a:t>
            </a:r>
            <a:r>
              <a:rPr kumimoji="0" lang="en-US" altLang="en-US" sz="1600" b="0" i="0" u="none" strike="noStrike" cap="none" normalizeH="0" baseline="0" dirty="0" err="1">
                <a:ln>
                  <a:noFill/>
                </a:ln>
                <a:solidFill>
                  <a:schemeClr val="tx1"/>
                </a:solidFill>
                <a:effectLst/>
                <a:latin typeface="Arial" panose="020B0604020202020204" pitchFamily="34" charset="0"/>
              </a:rPr>
              <a:t>xanh</a:t>
            </a:r>
            <a:r>
              <a:rPr kumimoji="0" lang="en-US" altLang="en-US" sz="1600" b="0" i="0" u="none" strike="noStrike" cap="none" normalizeH="0" baseline="0" dirty="0">
                <a:ln>
                  <a:noFill/>
                </a:ln>
                <a:solidFill>
                  <a:schemeClr val="tx1"/>
                </a:solidFill>
                <a:effectLst/>
                <a:latin typeface="Arial" panose="020B0604020202020204" pitchFamily="34" charset="0"/>
              </a:rPr>
              <a:t>), </a:t>
            </a:r>
            <a:r>
              <a:rPr kumimoji="0" lang="en-US" altLang="en-US" sz="1600" b="0" i="0" u="none" strike="noStrike" cap="none" normalizeH="0" baseline="0" dirty="0" err="1">
                <a:ln>
                  <a:noFill/>
                </a:ln>
                <a:solidFill>
                  <a:schemeClr val="tx1"/>
                </a:solidFill>
                <a:effectLst/>
                <a:latin typeface="Arial" panose="020B0604020202020204" pitchFamily="34" charset="0"/>
              </a:rPr>
              <a:t>trượt</a:t>
            </a:r>
            <a:r>
              <a:rPr kumimoji="0" lang="en-US" altLang="en-US" sz="1600" b="0" i="0" u="none" strike="noStrike" cap="none" normalizeH="0" baseline="0" dirty="0">
                <a:ln>
                  <a:noFill/>
                </a:ln>
                <a:solidFill>
                  <a:schemeClr val="tx1"/>
                </a:solidFill>
                <a:effectLst/>
                <a:latin typeface="Arial" panose="020B0604020202020204" pitchFamily="34" charset="0"/>
              </a:rPr>
              <a:t> </a:t>
            </a:r>
            <a:r>
              <a:rPr kumimoji="0" lang="en-US" altLang="en-US" sz="1600" b="1" i="0" u="none" strike="noStrike" cap="none" normalizeH="0" baseline="0" dirty="0">
                <a:ln>
                  <a:noFill/>
                </a:ln>
                <a:solidFill>
                  <a:schemeClr val="tx1"/>
                </a:solidFill>
                <a:effectLst/>
                <a:latin typeface="Arial" panose="020B0604020202020204" pitchFamily="34" charset="0"/>
              </a:rPr>
              <a:t>8 </a:t>
            </a:r>
            <a:r>
              <a:rPr kumimoji="0" lang="en-US" altLang="en-US" sz="1600" b="1" i="0" u="none" strike="noStrike" cap="none" normalizeH="0" baseline="0" dirty="0" err="1">
                <a:ln>
                  <a:noFill/>
                </a:ln>
                <a:solidFill>
                  <a:schemeClr val="tx1"/>
                </a:solidFill>
                <a:effectLst/>
                <a:latin typeface="Arial" panose="020B0604020202020204" pitchFamily="34" charset="0"/>
              </a:rPr>
              <a:t>px</a:t>
            </a:r>
            <a:r>
              <a:rPr kumimoji="0" lang="en-US" altLang="en-US" sz="1600" b="1" i="0" u="none" strike="noStrike" cap="none" normalizeH="0" baseline="0" dirty="0">
                <a:ln>
                  <a:noFill/>
                </a:ln>
                <a:solidFill>
                  <a:schemeClr val="tx1"/>
                </a:solidFill>
                <a:effectLst/>
                <a:latin typeface="Arial" panose="020B0604020202020204" pitchFamily="34" charset="0"/>
              </a:rPr>
              <a:t> sang </a:t>
            </a:r>
            <a:r>
              <a:rPr kumimoji="0" lang="en-US" altLang="en-US" sz="1600" b="1" i="0" u="none" strike="noStrike" cap="none" normalizeH="0" baseline="0" dirty="0" err="1">
                <a:ln>
                  <a:noFill/>
                </a:ln>
                <a:solidFill>
                  <a:schemeClr val="tx1"/>
                </a:solidFill>
                <a:effectLst/>
                <a:latin typeface="Arial" panose="020B0604020202020204" pitchFamily="34" charset="0"/>
              </a:rPr>
              <a:t>phải</a:t>
            </a:r>
            <a:r>
              <a:rPr kumimoji="0" lang="en-US" altLang="en-US" sz="1600" b="0" i="0" u="none" strike="noStrike" cap="none" normalizeH="0" baseline="0" dirty="0">
                <a:ln>
                  <a:noFill/>
                </a:ln>
                <a:solidFill>
                  <a:schemeClr val="tx1"/>
                </a:solidFill>
                <a:effectLst/>
                <a:latin typeface="Arial" panose="020B0604020202020204" pitchFamily="34" charset="0"/>
              </a:rPr>
              <a:t> (block </a:t>
            </a:r>
            <a:r>
              <a:rPr kumimoji="0" lang="en-US" altLang="en-US" sz="1600" b="0" i="0" u="none" strike="noStrike" cap="none" normalizeH="0" baseline="0" dirty="0" err="1">
                <a:ln>
                  <a:noFill/>
                </a:ln>
                <a:solidFill>
                  <a:schemeClr val="tx1"/>
                </a:solidFill>
                <a:effectLst/>
                <a:latin typeface="Arial" panose="020B0604020202020204" pitchFamily="34" charset="0"/>
              </a:rPr>
              <a:t>màu</a:t>
            </a:r>
            <a:r>
              <a:rPr kumimoji="0" lang="en-US" altLang="en-US" sz="1600" b="0" i="0" u="none" strike="noStrike" cap="none" normalizeH="0" baseline="0" dirty="0">
                <a:ln>
                  <a:noFill/>
                </a:ln>
                <a:solidFill>
                  <a:schemeClr val="tx1"/>
                </a:solidFill>
                <a:effectLst/>
                <a:latin typeface="Arial" panose="020B0604020202020204" pitchFamily="34" charset="0"/>
              </a:rPr>
              <a:t> </a:t>
            </a:r>
            <a:r>
              <a:rPr kumimoji="0" lang="en-US" altLang="en-US" sz="1600" b="0" i="0" u="none" strike="noStrike" cap="none" normalizeH="0" baseline="0" dirty="0" err="1">
                <a:ln>
                  <a:noFill/>
                </a:ln>
                <a:solidFill>
                  <a:schemeClr val="tx1"/>
                </a:solidFill>
                <a:effectLst/>
                <a:latin typeface="Arial" panose="020B0604020202020204" pitchFamily="34" charset="0"/>
              </a:rPr>
              <a:t>đỏ</a:t>
            </a:r>
            <a:r>
              <a:rPr kumimoji="0" lang="en-US" altLang="en-US" sz="1600" b="0" i="0" u="none" strike="noStrike" cap="none" normalizeH="0" baseline="0" dirty="0">
                <a:ln>
                  <a:noFill/>
                </a:ln>
                <a:solidFill>
                  <a:schemeClr val="tx1"/>
                </a:solidFill>
                <a:effectLst/>
                <a:latin typeface="Arial" panose="020B0604020202020204" pitchFamily="34" charset="0"/>
              </a:rPr>
              <a:t>), </a:t>
            </a:r>
            <a:r>
              <a:rPr kumimoji="0" lang="en-US" altLang="en-US" sz="1600" b="0" i="0" u="none" strike="noStrike" cap="none" normalizeH="0" baseline="0" dirty="0" err="1">
                <a:ln>
                  <a:noFill/>
                </a:ln>
                <a:solidFill>
                  <a:schemeClr val="tx1"/>
                </a:solidFill>
                <a:effectLst/>
                <a:latin typeface="Arial" panose="020B0604020202020204" pitchFamily="34" charset="0"/>
              </a:rPr>
              <a:t>rồi</a:t>
            </a:r>
            <a:r>
              <a:rPr kumimoji="0" lang="en-US" altLang="en-US" sz="1600" b="0" i="0" u="none" strike="noStrike" cap="none" normalizeH="0" baseline="0" dirty="0">
                <a:ln>
                  <a:noFill/>
                </a:ln>
                <a:solidFill>
                  <a:schemeClr val="tx1"/>
                </a:solidFill>
                <a:effectLst/>
                <a:latin typeface="Arial" panose="020B0604020202020204" pitchFamily="34" charset="0"/>
              </a:rPr>
              <a:t> </a:t>
            </a:r>
            <a:r>
              <a:rPr kumimoji="0" lang="en-US" altLang="en-US" sz="1600" b="0" i="0" u="none" strike="noStrike" cap="none" normalizeH="0" baseline="0" dirty="0" err="1">
                <a:ln>
                  <a:noFill/>
                </a:ln>
                <a:solidFill>
                  <a:schemeClr val="tx1"/>
                </a:solidFill>
                <a:effectLst/>
                <a:latin typeface="Arial" panose="020B0604020202020204" pitchFamily="34" charset="0"/>
              </a:rPr>
              <a:t>tiếp</a:t>
            </a:r>
            <a:r>
              <a:rPr kumimoji="0" lang="en-US" altLang="en-US" sz="1600" b="0" i="0" u="none" strike="noStrike" cap="none" normalizeH="0" baseline="0" dirty="0">
                <a:ln>
                  <a:noFill/>
                </a:ln>
                <a:solidFill>
                  <a:schemeClr val="tx1"/>
                </a:solidFill>
                <a:effectLst/>
                <a:latin typeface="Arial" panose="020B0604020202020204" pitchFamily="34" charset="0"/>
              </a:rPr>
              <a:t> </a:t>
            </a:r>
            <a:r>
              <a:rPr kumimoji="0" lang="en-US" altLang="en-US" sz="1600" b="0" i="0" u="none" strike="noStrike" cap="none" normalizeH="0" baseline="0" dirty="0" err="1">
                <a:ln>
                  <a:noFill/>
                </a:ln>
                <a:solidFill>
                  <a:schemeClr val="tx1"/>
                </a:solidFill>
                <a:effectLst/>
                <a:latin typeface="Arial" panose="020B0604020202020204" pitchFamily="34" charset="0"/>
              </a:rPr>
              <a:t>tục</a:t>
            </a:r>
            <a:r>
              <a:rPr kumimoji="0" lang="en-US" altLang="en-US" sz="1600" b="0" i="0" u="none" strike="noStrike" cap="none" normalizeH="0" baseline="0" dirty="0">
                <a:ln>
                  <a:noFill/>
                </a:ln>
                <a:solidFill>
                  <a:schemeClr val="tx1"/>
                </a:solidFill>
                <a:effectLst/>
                <a:latin typeface="Arial" panose="020B0604020202020204" pitchFamily="34" charset="0"/>
              </a:rPr>
              <a:t>; </a:t>
            </a:r>
            <a:r>
              <a:rPr kumimoji="0" lang="en-US" altLang="en-US" sz="1600" b="0" i="0" u="none" strike="noStrike" cap="none" normalizeH="0" baseline="0" dirty="0" err="1">
                <a:ln>
                  <a:noFill/>
                </a:ln>
                <a:solidFill>
                  <a:schemeClr val="tx1"/>
                </a:solidFill>
                <a:effectLst/>
                <a:latin typeface="Arial" panose="020B0604020202020204" pitchFamily="34" charset="0"/>
              </a:rPr>
              <a:t>theo</a:t>
            </a:r>
            <a:r>
              <a:rPr kumimoji="0" lang="en-US" altLang="en-US" sz="1600" b="0" i="0" u="none" strike="noStrike" cap="none" normalizeH="0" baseline="0" dirty="0">
                <a:ln>
                  <a:noFill/>
                </a:ln>
                <a:solidFill>
                  <a:schemeClr val="tx1"/>
                </a:solidFill>
                <a:effectLst/>
                <a:latin typeface="Arial" panose="020B0604020202020204" pitchFamily="34" charset="0"/>
              </a:rPr>
              <a:t> </a:t>
            </a:r>
            <a:r>
              <a:rPr kumimoji="0" lang="en-US" altLang="en-US" sz="1600" b="0" i="0" u="none" strike="noStrike" cap="none" normalizeH="0" baseline="0" dirty="0" err="1">
                <a:ln>
                  <a:noFill/>
                </a:ln>
                <a:solidFill>
                  <a:schemeClr val="tx1"/>
                </a:solidFill>
                <a:effectLst/>
                <a:latin typeface="Arial" panose="020B0604020202020204" pitchFamily="34" charset="0"/>
              </a:rPr>
              <a:t>chiều</a:t>
            </a:r>
            <a:r>
              <a:rPr kumimoji="0" lang="en-US" altLang="en-US" sz="1600" b="0" i="0" u="none" strike="noStrike" cap="none" normalizeH="0" baseline="0" dirty="0">
                <a:ln>
                  <a:noFill/>
                </a:ln>
                <a:solidFill>
                  <a:schemeClr val="tx1"/>
                </a:solidFill>
                <a:effectLst/>
                <a:latin typeface="Arial" panose="020B0604020202020204" pitchFamily="34" charset="0"/>
              </a:rPr>
              <a:t> </a:t>
            </a:r>
            <a:r>
              <a:rPr kumimoji="0" lang="en-US" altLang="en-US" sz="1600" b="0" i="0" u="none" strike="noStrike" cap="none" normalizeH="0" baseline="0" dirty="0" err="1">
                <a:ln>
                  <a:noFill/>
                </a:ln>
                <a:solidFill>
                  <a:schemeClr val="tx1"/>
                </a:solidFill>
                <a:effectLst/>
                <a:latin typeface="Arial" panose="020B0604020202020204" pitchFamily="34" charset="0"/>
              </a:rPr>
              <a:t>dọc</a:t>
            </a:r>
            <a:r>
              <a:rPr kumimoji="0" lang="en-US" altLang="en-US" sz="1600" b="0" i="0" u="none" strike="noStrike" cap="none" normalizeH="0" baseline="0" dirty="0">
                <a:ln>
                  <a:noFill/>
                </a:ln>
                <a:solidFill>
                  <a:schemeClr val="tx1"/>
                </a:solidFill>
                <a:effectLst/>
                <a:latin typeface="Arial" panose="020B0604020202020204" pitchFamily="34" charset="0"/>
              </a:rPr>
              <a:t> </a:t>
            </a:r>
            <a:r>
              <a:rPr kumimoji="0" lang="en-US" altLang="en-US" sz="1600" b="0" i="0" u="none" strike="noStrike" cap="none" normalizeH="0" baseline="0" dirty="0" err="1">
                <a:ln>
                  <a:noFill/>
                </a:ln>
                <a:solidFill>
                  <a:schemeClr val="tx1"/>
                </a:solidFill>
                <a:effectLst/>
                <a:latin typeface="Arial" panose="020B0604020202020204" pitchFamily="34" charset="0"/>
              </a:rPr>
              <a:t>cũng</a:t>
            </a:r>
            <a:r>
              <a:rPr kumimoji="0" lang="en-US" altLang="en-US" sz="1600" b="0" i="0" u="none" strike="noStrike" cap="none" normalizeH="0" baseline="0" dirty="0">
                <a:ln>
                  <a:noFill/>
                </a:ln>
                <a:solidFill>
                  <a:schemeClr val="tx1"/>
                </a:solidFill>
                <a:effectLst/>
                <a:latin typeface="Arial" panose="020B0604020202020204" pitchFamily="34" charset="0"/>
              </a:rPr>
              <a:t> </a:t>
            </a:r>
            <a:r>
              <a:rPr kumimoji="0" lang="en-US" altLang="en-US" sz="1600" b="0" i="0" u="none" strike="noStrike" cap="none" normalizeH="0" baseline="0" dirty="0" err="1">
                <a:ln>
                  <a:noFill/>
                </a:ln>
                <a:solidFill>
                  <a:schemeClr val="tx1"/>
                </a:solidFill>
                <a:effectLst/>
                <a:latin typeface="Arial" panose="020B0604020202020204" pitchFamily="34" charset="0"/>
              </a:rPr>
              <a:t>trượt</a:t>
            </a:r>
            <a:r>
              <a:rPr kumimoji="0" lang="en-US" altLang="en-US" sz="1600" b="0" i="0" u="none" strike="noStrike" cap="none" normalizeH="0" baseline="0" dirty="0">
                <a:ln>
                  <a:noFill/>
                </a:ln>
                <a:solidFill>
                  <a:schemeClr val="tx1"/>
                </a:solidFill>
                <a:effectLst/>
                <a:latin typeface="Arial" panose="020B0604020202020204" pitchFamily="34" charset="0"/>
              </a:rPr>
              <a:t> </a:t>
            </a:r>
            <a:r>
              <a:rPr kumimoji="0" lang="en-US" altLang="en-US" sz="1600" b="1" i="0" u="none" strike="noStrike" cap="none" normalizeH="0" baseline="0" dirty="0">
                <a:ln>
                  <a:noFill/>
                </a:ln>
                <a:solidFill>
                  <a:schemeClr val="tx1"/>
                </a:solidFill>
                <a:effectLst/>
                <a:latin typeface="Arial" panose="020B0604020202020204" pitchFamily="34" charset="0"/>
              </a:rPr>
              <a:t>8 </a:t>
            </a:r>
            <a:r>
              <a:rPr kumimoji="0" lang="en-US" altLang="en-US" sz="1600" b="1" i="0" u="none" strike="noStrike" cap="none" normalizeH="0" baseline="0" dirty="0" err="1">
                <a:ln>
                  <a:noFill/>
                </a:ln>
                <a:solidFill>
                  <a:schemeClr val="tx1"/>
                </a:solidFill>
                <a:effectLst/>
                <a:latin typeface="Arial" panose="020B0604020202020204" pitchFamily="34" charset="0"/>
              </a:rPr>
              <a:t>px</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err="1">
                <a:ln>
                  <a:noFill/>
                </a:ln>
                <a:solidFill>
                  <a:schemeClr val="tx1"/>
                </a:solidFill>
                <a:effectLst/>
                <a:latin typeface="Arial" panose="020B0604020202020204" pitchFamily="34" charset="0"/>
              </a:rPr>
              <a:t>Số</a:t>
            </a:r>
            <a:r>
              <a:rPr kumimoji="0" lang="en-US" altLang="en-US" sz="1600" b="1" i="0" u="none" strike="noStrike" cap="none" normalizeH="0" baseline="0" dirty="0">
                <a:ln>
                  <a:noFill/>
                </a:ln>
                <a:solidFill>
                  <a:schemeClr val="tx1"/>
                </a:solidFill>
                <a:effectLst/>
                <a:latin typeface="Arial" panose="020B0604020202020204" pitchFamily="34" charset="0"/>
              </a:rPr>
              <a:t> </a:t>
            </a:r>
            <a:r>
              <a:rPr kumimoji="0" lang="en-US" altLang="en-US" sz="1600" b="1" i="0" u="none" strike="noStrike" cap="none" normalizeH="0" baseline="0" dirty="0" err="1">
                <a:ln>
                  <a:noFill/>
                </a:ln>
                <a:solidFill>
                  <a:schemeClr val="tx1"/>
                </a:solidFill>
                <a:effectLst/>
                <a:latin typeface="Arial" panose="020B0604020202020204" pitchFamily="34" charset="0"/>
              </a:rPr>
              <a:t>lượng</a:t>
            </a:r>
            <a:r>
              <a:rPr kumimoji="0" lang="en-US" altLang="en-US" sz="1600" b="1" i="0" u="none" strike="noStrike" cap="none" normalizeH="0" baseline="0" dirty="0">
                <a:ln>
                  <a:noFill/>
                </a:ln>
                <a:solidFill>
                  <a:schemeClr val="tx1"/>
                </a:solidFill>
                <a:effectLst/>
                <a:latin typeface="Arial" panose="020B0604020202020204" pitchFamily="34" charset="0"/>
              </a:rPr>
              <a:t> block &amp; </a:t>
            </a:r>
            <a:r>
              <a:rPr kumimoji="0" lang="en-US" altLang="en-US" sz="1600" b="1" i="0" u="none" strike="noStrike" cap="none" normalizeH="0" baseline="0" dirty="0" err="1">
                <a:ln>
                  <a:noFill/>
                </a:ln>
                <a:solidFill>
                  <a:schemeClr val="tx1"/>
                </a:solidFill>
                <a:effectLst/>
                <a:latin typeface="Arial" panose="020B0604020202020204" pitchFamily="34" charset="0"/>
              </a:rPr>
              <a:t>độ</a:t>
            </a:r>
            <a:r>
              <a:rPr kumimoji="0" lang="en-US" altLang="en-US" sz="1600" b="1" i="0" u="none" strike="noStrike" cap="none" normalizeH="0" baseline="0" dirty="0">
                <a:ln>
                  <a:noFill/>
                </a:ln>
                <a:solidFill>
                  <a:schemeClr val="tx1"/>
                </a:solidFill>
                <a:effectLst/>
                <a:latin typeface="Arial" panose="020B0604020202020204" pitchFamily="34" charset="0"/>
              </a:rPr>
              <a:t> </a:t>
            </a:r>
            <a:r>
              <a:rPr kumimoji="0" lang="en-US" altLang="en-US" sz="1600" b="1" i="0" u="none" strike="noStrike" cap="none" normalizeH="0" baseline="0" dirty="0" err="1">
                <a:ln>
                  <a:noFill/>
                </a:ln>
                <a:solidFill>
                  <a:schemeClr val="tx1"/>
                </a:solidFill>
                <a:effectLst/>
                <a:latin typeface="Arial" panose="020B0604020202020204" pitchFamily="34" charset="0"/>
              </a:rPr>
              <a:t>dài</a:t>
            </a:r>
            <a:r>
              <a:rPr kumimoji="0" lang="en-US" altLang="en-US" sz="1600" b="1" i="0" u="none" strike="noStrike" cap="none" normalizeH="0" baseline="0" dirty="0">
                <a:ln>
                  <a:noFill/>
                </a:ln>
                <a:solidFill>
                  <a:schemeClr val="tx1"/>
                </a:solidFill>
                <a:effectLst/>
                <a:latin typeface="Arial" panose="020B0604020202020204" pitchFamily="34" charset="0"/>
              </a:rPr>
              <a:t> descriptor:</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err="1">
                <a:ln>
                  <a:noFill/>
                </a:ln>
                <a:solidFill>
                  <a:schemeClr val="tx1"/>
                </a:solidFill>
                <a:effectLst/>
                <a:latin typeface="Arial" panose="020B0604020202020204" pitchFamily="34" charset="0"/>
              </a:rPr>
              <a:t>Với</a:t>
            </a:r>
            <a:r>
              <a:rPr kumimoji="0" lang="en-US" altLang="en-US" sz="1600" b="0" i="0" u="none" strike="noStrike" cap="none" normalizeH="0" baseline="0" dirty="0">
                <a:ln>
                  <a:noFill/>
                </a:ln>
                <a:solidFill>
                  <a:schemeClr val="tx1"/>
                </a:solidFill>
                <a:effectLst/>
                <a:latin typeface="Arial" panose="020B0604020202020204" pitchFamily="34" charset="0"/>
              </a:rPr>
              <a:t> patch </a:t>
            </a:r>
            <a:r>
              <a:rPr kumimoji="0" lang="en-US" altLang="en-US" sz="1600" b="1" i="0" u="none" strike="noStrike" cap="none" normalizeH="0" baseline="0" dirty="0">
                <a:ln>
                  <a:noFill/>
                </a:ln>
                <a:solidFill>
                  <a:schemeClr val="tx1"/>
                </a:solidFill>
                <a:effectLst/>
                <a:latin typeface="Arial" panose="020B0604020202020204" pitchFamily="34" charset="0"/>
              </a:rPr>
              <a:t>128×64</a:t>
            </a:r>
            <a:r>
              <a:rPr kumimoji="0" lang="en-US" altLang="en-US" sz="1600" b="0" i="0" u="none" strike="noStrike" cap="none" normalizeH="0" baseline="0" dirty="0">
                <a:ln>
                  <a:noFill/>
                </a:ln>
                <a:solidFill>
                  <a:schemeClr val="tx1"/>
                </a:solidFill>
                <a:effectLst/>
                <a:latin typeface="Arial" panose="020B0604020202020204" pitchFamily="34" charset="0"/>
              </a:rPr>
              <a:t>, </a:t>
            </a:r>
            <a:r>
              <a:rPr kumimoji="0" lang="en-US" altLang="en-US" sz="1600" b="0" i="0" u="none" strike="noStrike" cap="none" normalizeH="0" baseline="0" dirty="0" err="1">
                <a:ln>
                  <a:noFill/>
                </a:ln>
                <a:solidFill>
                  <a:schemeClr val="tx1"/>
                </a:solidFill>
                <a:effectLst/>
                <a:latin typeface="Arial" panose="020B0604020202020204" pitchFamily="34" charset="0"/>
              </a:rPr>
              <a:t>số</a:t>
            </a:r>
            <a:r>
              <a:rPr kumimoji="0" lang="en-US" altLang="en-US" sz="1600" b="0" i="0" u="none" strike="noStrike" cap="none" normalizeH="0" baseline="0" dirty="0">
                <a:ln>
                  <a:noFill/>
                </a:ln>
                <a:solidFill>
                  <a:schemeClr val="tx1"/>
                </a:solidFill>
                <a:effectLst/>
                <a:latin typeface="Arial" panose="020B0604020202020204" pitchFamily="34" charset="0"/>
              </a:rPr>
              <a:t> </a:t>
            </a:r>
            <a:r>
              <a:rPr kumimoji="0" lang="en-US" altLang="en-US" sz="1600" b="0" i="0" u="none" strike="noStrike" cap="none" normalizeH="0" baseline="0" dirty="0" err="1">
                <a:ln>
                  <a:noFill/>
                </a:ln>
                <a:solidFill>
                  <a:schemeClr val="tx1"/>
                </a:solidFill>
                <a:effectLst/>
                <a:latin typeface="Arial" panose="020B0604020202020204" pitchFamily="34" charset="0"/>
              </a:rPr>
              <a:t>vị</a:t>
            </a:r>
            <a:r>
              <a:rPr kumimoji="0" lang="en-US" altLang="en-US" sz="1600" b="0" i="0" u="none" strike="noStrike" cap="none" normalizeH="0" baseline="0" dirty="0">
                <a:ln>
                  <a:noFill/>
                </a:ln>
                <a:solidFill>
                  <a:schemeClr val="tx1"/>
                </a:solidFill>
                <a:effectLst/>
                <a:latin typeface="Arial" panose="020B0604020202020204" pitchFamily="34" charset="0"/>
              </a:rPr>
              <a:t> </a:t>
            </a:r>
            <a:r>
              <a:rPr kumimoji="0" lang="en-US" altLang="en-US" sz="1600" b="0" i="0" u="none" strike="noStrike" cap="none" normalizeH="0" baseline="0" dirty="0" err="1">
                <a:ln>
                  <a:noFill/>
                </a:ln>
                <a:solidFill>
                  <a:schemeClr val="tx1"/>
                </a:solidFill>
                <a:effectLst/>
                <a:latin typeface="Arial" panose="020B0604020202020204" pitchFamily="34" charset="0"/>
              </a:rPr>
              <a:t>trí</a:t>
            </a:r>
            <a:r>
              <a:rPr kumimoji="0" lang="en-US" altLang="en-US" sz="1600" b="0" i="0" u="none" strike="noStrike" cap="none" normalizeH="0" baseline="0" dirty="0">
                <a:ln>
                  <a:noFill/>
                </a:ln>
                <a:solidFill>
                  <a:schemeClr val="tx1"/>
                </a:solidFill>
                <a:effectLst/>
                <a:latin typeface="Arial" panose="020B0604020202020204" pitchFamily="34" charset="0"/>
              </a:rPr>
              <a:t> block </a:t>
            </a:r>
            <a:r>
              <a:rPr kumimoji="0" lang="en-US" altLang="en-US" sz="1600" b="0" i="0" u="none" strike="noStrike" cap="none" normalizeH="0" baseline="0" dirty="0" err="1">
                <a:ln>
                  <a:noFill/>
                </a:ln>
                <a:solidFill>
                  <a:schemeClr val="tx1"/>
                </a:solidFill>
                <a:effectLst/>
                <a:latin typeface="Arial" panose="020B0604020202020204" pitchFamily="34" charset="0"/>
              </a:rPr>
              <a:t>là</a:t>
            </a:r>
            <a:r>
              <a:rPr kumimoji="0" lang="en-US" altLang="en-US" sz="1600" b="0" i="0" u="none" strike="noStrike" cap="none" normalizeH="0" baseline="0" dirty="0">
                <a:ln>
                  <a:noFill/>
                </a:ln>
                <a:solidFill>
                  <a:schemeClr val="tx1"/>
                </a:solidFill>
                <a:effectLst/>
                <a:latin typeface="Arial" panose="020B0604020202020204" pitchFamily="34" charset="0"/>
              </a:rPr>
              <a:t> </a:t>
            </a:r>
            <a:r>
              <a:rPr kumimoji="0" lang="en-US" altLang="en-US" sz="1600" b="1" i="0" u="none" strike="noStrike" cap="none" normalizeH="0" baseline="0" dirty="0">
                <a:ln>
                  <a:noFill/>
                </a:ln>
                <a:solidFill>
                  <a:schemeClr val="tx1"/>
                </a:solidFill>
                <a:effectLst/>
                <a:latin typeface="Arial" panose="020B0604020202020204" pitchFamily="34" charset="0"/>
              </a:rPr>
              <a:t>15×7 = 105</a:t>
            </a:r>
            <a:r>
              <a:rPr kumimoji="0" lang="en-US" altLang="en-US" sz="1600" b="0" i="0" u="none" strike="noStrike" cap="none" normalizeH="0" baseline="0" dirty="0">
                <a:ln>
                  <a:noFill/>
                </a:ln>
                <a:solidFill>
                  <a:schemeClr val="tx1"/>
                </a:solidFill>
                <a:effectLst/>
                <a:latin typeface="Arial" panose="020B0604020202020204" pitchFamily="34" charset="0"/>
              </a:rPr>
              <a:t> → </a:t>
            </a:r>
            <a:r>
              <a:rPr kumimoji="0" lang="en-US" altLang="en-US" sz="1600" b="0" i="0" u="none" strike="noStrike" cap="none" normalizeH="0" baseline="0" dirty="0" err="1">
                <a:ln>
                  <a:noFill/>
                </a:ln>
                <a:solidFill>
                  <a:schemeClr val="tx1"/>
                </a:solidFill>
                <a:effectLst/>
                <a:latin typeface="Arial" panose="020B0604020202020204" pitchFamily="34" charset="0"/>
              </a:rPr>
              <a:t>HoG</a:t>
            </a:r>
            <a:r>
              <a:rPr kumimoji="0" lang="en-US" altLang="en-US" sz="1600" b="0" i="0" u="none" strike="noStrike" cap="none" normalizeH="0" baseline="0" dirty="0">
                <a:ln>
                  <a:noFill/>
                </a:ln>
                <a:solidFill>
                  <a:schemeClr val="tx1"/>
                </a:solidFill>
                <a:effectLst/>
                <a:latin typeface="Arial" panose="020B0604020202020204" pitchFamily="34" charset="0"/>
              </a:rPr>
              <a:t> descriptor </a:t>
            </a:r>
            <a:r>
              <a:rPr kumimoji="0" lang="en-US" altLang="en-US" sz="1600" b="0" i="0" u="none" strike="noStrike" cap="none" normalizeH="0" baseline="0" dirty="0" err="1">
                <a:ln>
                  <a:noFill/>
                </a:ln>
                <a:solidFill>
                  <a:schemeClr val="tx1"/>
                </a:solidFill>
                <a:effectLst/>
                <a:latin typeface="Arial" panose="020B0604020202020204" pitchFamily="34" charset="0"/>
              </a:rPr>
              <a:t>dài</a:t>
            </a:r>
            <a:r>
              <a:rPr kumimoji="0" lang="en-US" altLang="en-US" sz="1600" b="0" i="0" u="none" strike="noStrike" cap="none" normalizeH="0" baseline="0" dirty="0">
                <a:ln>
                  <a:noFill/>
                </a:ln>
                <a:solidFill>
                  <a:schemeClr val="tx1"/>
                </a:solidFill>
                <a:effectLst/>
                <a:latin typeface="Arial" panose="020B0604020202020204" pitchFamily="34" charset="0"/>
              </a:rPr>
              <a:t> </a:t>
            </a:r>
            <a:r>
              <a:rPr kumimoji="0" lang="en-US" altLang="en-US" sz="1600" b="1" i="0" u="none" strike="noStrike" cap="none" normalizeH="0" baseline="0" dirty="0">
                <a:ln>
                  <a:noFill/>
                </a:ln>
                <a:solidFill>
                  <a:schemeClr val="tx1"/>
                </a:solidFill>
                <a:effectLst/>
                <a:latin typeface="Arial" panose="020B0604020202020204" pitchFamily="34" charset="0"/>
              </a:rPr>
              <a:t>105×36 = 3,780</a:t>
            </a:r>
            <a:r>
              <a:rPr kumimoji="0" lang="en-US" altLang="en-US" sz="1600" b="0" i="0" u="none" strike="noStrike" cap="none" normalizeH="0" baseline="0" dirty="0">
                <a:ln>
                  <a:noFill/>
                </a:ln>
                <a:solidFill>
                  <a:schemeClr val="tx1"/>
                </a:solidFill>
                <a:effectLst/>
                <a:latin typeface="Arial" panose="020B0604020202020204" pitchFamily="34" charset="0"/>
              </a:rPr>
              <a:t> </a:t>
            </a:r>
            <a:r>
              <a:rPr kumimoji="0" lang="en-US" altLang="en-US" sz="1600" b="0" i="0" u="none" strike="noStrike" cap="none" normalizeH="0" baseline="0" dirty="0" err="1">
                <a:ln>
                  <a:noFill/>
                </a:ln>
                <a:solidFill>
                  <a:schemeClr val="tx1"/>
                </a:solidFill>
                <a:effectLst/>
                <a:latin typeface="Arial" panose="020B0604020202020204" pitchFamily="34" charset="0"/>
              </a:rPr>
              <a:t>phần</a:t>
            </a:r>
            <a:r>
              <a:rPr kumimoji="0" lang="en-US" altLang="en-US" sz="1600" b="0" i="0" u="none" strike="noStrike" cap="none" normalizeH="0" baseline="0" dirty="0">
                <a:ln>
                  <a:noFill/>
                </a:ln>
                <a:solidFill>
                  <a:schemeClr val="tx1"/>
                </a:solidFill>
                <a:effectLst/>
                <a:latin typeface="Arial" panose="020B0604020202020204" pitchFamily="34" charset="0"/>
              </a:rPr>
              <a:t> </a:t>
            </a:r>
            <a:r>
              <a:rPr kumimoji="0" lang="en-US" altLang="en-US" sz="1600" b="0" i="0" u="none" strike="noStrike" cap="none" normalizeH="0" baseline="0" dirty="0" err="1">
                <a:ln>
                  <a:noFill/>
                </a:ln>
                <a:solidFill>
                  <a:schemeClr val="tx1"/>
                </a:solidFill>
                <a:effectLst/>
                <a:latin typeface="Arial" panose="020B0604020202020204" pitchFamily="34" charset="0"/>
              </a:rPr>
              <a:t>tử</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Công </a:t>
            </a:r>
            <a:r>
              <a:rPr kumimoji="0" lang="en-US" altLang="en-US" sz="1600" b="1" i="0" u="none" strike="noStrike" cap="none" normalizeH="0" baseline="0" dirty="0" err="1">
                <a:ln>
                  <a:noFill/>
                </a:ln>
                <a:solidFill>
                  <a:schemeClr val="tx1"/>
                </a:solidFill>
                <a:effectLst/>
                <a:latin typeface="Arial" panose="020B0604020202020204" pitchFamily="34" charset="0"/>
              </a:rPr>
              <a:t>thức</a:t>
            </a:r>
            <a:r>
              <a:rPr kumimoji="0" lang="en-US" altLang="en-US" sz="1600" b="1" i="0" u="none" strike="noStrike" cap="none" normalizeH="0" baseline="0" dirty="0">
                <a:ln>
                  <a:noFill/>
                </a:ln>
                <a:solidFill>
                  <a:schemeClr val="tx1"/>
                </a:solidFill>
                <a:effectLst/>
                <a:latin typeface="Arial" panose="020B0604020202020204" pitchFamily="34" charset="0"/>
              </a:rPr>
              <a:t> </a:t>
            </a:r>
            <a:r>
              <a:rPr kumimoji="0" lang="en-US" altLang="en-US" sz="1600" b="1" i="0" u="none" strike="noStrike" cap="none" normalizeH="0" baseline="0" dirty="0" err="1">
                <a:ln>
                  <a:noFill/>
                </a:ln>
                <a:solidFill>
                  <a:schemeClr val="tx1"/>
                </a:solidFill>
                <a:effectLst/>
                <a:latin typeface="Arial" panose="020B0604020202020204" pitchFamily="34" charset="0"/>
              </a:rPr>
              <a:t>tổng</a:t>
            </a:r>
            <a:r>
              <a:rPr kumimoji="0" lang="en-US" altLang="en-US" sz="1600" b="1" i="0" u="none" strike="noStrike" cap="none" normalizeH="0" baseline="0" dirty="0">
                <a:ln>
                  <a:noFill/>
                </a:ln>
                <a:solidFill>
                  <a:schemeClr val="tx1"/>
                </a:solidFill>
                <a:effectLst/>
                <a:latin typeface="Arial" panose="020B0604020202020204" pitchFamily="34" charset="0"/>
              </a:rPr>
              <a:t> </a:t>
            </a:r>
            <a:r>
              <a:rPr kumimoji="0" lang="en-US" altLang="en-US" sz="1600" b="1" i="0" u="none" strike="noStrike" cap="none" normalizeH="0" baseline="0" dirty="0" err="1">
                <a:ln>
                  <a:noFill/>
                </a:ln>
                <a:solidFill>
                  <a:schemeClr val="tx1"/>
                </a:solidFill>
                <a:effectLst/>
                <a:latin typeface="Arial" panose="020B0604020202020204" pitchFamily="34" charset="0"/>
              </a:rPr>
              <a:t>quát</a:t>
            </a:r>
            <a:r>
              <a:rPr kumimoji="0" lang="en-US" altLang="en-US" sz="1600" b="1" i="0" u="none" strike="noStrike" cap="none" normalizeH="0" baseline="0" dirty="0">
                <a:ln>
                  <a:noFill/>
                </a:ln>
                <a:solidFill>
                  <a:schemeClr val="tx1"/>
                </a:solidFill>
                <a:effectLst/>
                <a:latin typeface="Arial" panose="020B0604020202020204" pitchFamily="34" charset="0"/>
              </a:rPr>
              <a:t> (</a:t>
            </a:r>
            <a:r>
              <a:rPr kumimoji="0" lang="en-US" altLang="en-US" sz="1600" b="1" i="0" u="none" strike="noStrike" cap="none" normalizeH="0" baseline="0" dirty="0" err="1">
                <a:ln>
                  <a:noFill/>
                </a:ln>
                <a:solidFill>
                  <a:schemeClr val="tx1"/>
                </a:solidFill>
                <a:effectLst/>
                <a:latin typeface="Arial" panose="020B0604020202020204" pitchFamily="34" charset="0"/>
              </a:rPr>
              <a:t>đúng</a:t>
            </a:r>
            <a:r>
              <a:rPr kumimoji="0" lang="en-US" altLang="en-US" sz="1600" b="1" i="0" u="none" strike="noStrike" cap="none" normalizeH="0" baseline="0" dirty="0">
                <a:ln>
                  <a:noFill/>
                </a:ln>
                <a:solidFill>
                  <a:schemeClr val="tx1"/>
                </a:solidFill>
                <a:effectLst/>
                <a:latin typeface="Arial" panose="020B0604020202020204" pitchFamily="34" charset="0"/>
              </a:rPr>
              <a:t>):</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err="1">
                <a:ln>
                  <a:noFill/>
                </a:ln>
                <a:solidFill>
                  <a:schemeClr val="tx1"/>
                </a:solidFill>
                <a:effectLst/>
                <a:latin typeface="Arial" panose="020B0604020202020204" pitchFamily="34" charset="0"/>
              </a:rPr>
              <a:t>Số</a:t>
            </a:r>
            <a:r>
              <a:rPr kumimoji="0" lang="en-US" altLang="en-US" sz="1600" b="0" i="0" u="none" strike="noStrike" cap="none" normalizeH="0" baseline="0" dirty="0">
                <a:ln>
                  <a:noFill/>
                </a:ln>
                <a:solidFill>
                  <a:schemeClr val="tx1"/>
                </a:solidFill>
                <a:effectLst/>
                <a:latin typeface="Arial" panose="020B0604020202020204" pitchFamily="34" charset="0"/>
              </a:rPr>
              <a:t> block </a:t>
            </a:r>
            <a:r>
              <a:rPr kumimoji="0" lang="en-US" altLang="en-US" sz="1600" b="0" i="0" u="none" strike="noStrike" cap="none" normalizeH="0" baseline="0" dirty="0" err="1">
                <a:ln>
                  <a:noFill/>
                </a:ln>
                <a:solidFill>
                  <a:schemeClr val="tx1"/>
                </a:solidFill>
                <a:effectLst/>
                <a:latin typeface="Arial" panose="020B0604020202020204" pitchFamily="34" charset="0"/>
              </a:rPr>
              <a:t>theo</a:t>
            </a:r>
            <a:r>
              <a:rPr kumimoji="0" lang="en-US" altLang="en-US" sz="1600" b="0" i="0" u="none" strike="noStrike" cap="none" normalizeH="0" baseline="0" dirty="0">
                <a:ln>
                  <a:noFill/>
                </a:ln>
                <a:solidFill>
                  <a:schemeClr val="tx1"/>
                </a:solidFill>
                <a:effectLst/>
                <a:latin typeface="Arial" panose="020B0604020202020204" pitchFamily="34" charset="0"/>
              </a:rPr>
              <a:t> </a:t>
            </a:r>
            <a:r>
              <a:rPr kumimoji="0" lang="en-US" altLang="en-US" sz="1600" b="0" i="0" u="none" strike="noStrike" cap="none" normalizeH="0" baseline="0" dirty="0" err="1">
                <a:ln>
                  <a:noFill/>
                </a:ln>
                <a:solidFill>
                  <a:schemeClr val="tx1"/>
                </a:solidFill>
                <a:effectLst/>
                <a:latin typeface="Arial" panose="020B0604020202020204" pitchFamily="34" charset="0"/>
              </a:rPr>
              <a:t>chiều</a:t>
            </a:r>
            <a:r>
              <a:rPr kumimoji="0" lang="en-US" altLang="en-US" sz="1600" b="0" i="0" u="none" strike="noStrike" cap="none" normalizeH="0" baseline="0" dirty="0">
                <a:ln>
                  <a:noFill/>
                </a:ln>
                <a:solidFill>
                  <a:schemeClr val="tx1"/>
                </a:solidFill>
                <a:effectLst/>
                <a:latin typeface="Arial" panose="020B0604020202020204" pitchFamily="34" charset="0"/>
              </a:rPr>
              <a:t> </a:t>
            </a:r>
            <a:r>
              <a:rPr kumimoji="0" lang="en-US" altLang="en-US" sz="1600" b="0" i="0" u="none" strike="noStrike" cap="none" normalizeH="0" baseline="0" dirty="0" err="1">
                <a:ln>
                  <a:noFill/>
                </a:ln>
                <a:solidFill>
                  <a:schemeClr val="tx1"/>
                </a:solidFill>
                <a:effectLst/>
                <a:latin typeface="Arial" panose="020B0604020202020204" pitchFamily="34" charset="0"/>
              </a:rPr>
              <a:t>cao</a:t>
            </a:r>
            <a:r>
              <a:rPr kumimoji="0" lang="en-US" altLang="en-US" sz="1600" b="0" i="0" u="none" strike="noStrike" cap="none" normalizeH="0" baseline="0" dirty="0">
                <a:ln>
                  <a:noFill/>
                </a:ln>
                <a:solidFill>
                  <a:schemeClr val="tx1"/>
                </a:solidFill>
                <a:effectLst/>
                <a:latin typeface="Arial" panose="020B0604020202020204" pitchFamily="34" charset="0"/>
              </a:rPr>
              <a:t>: (h−16)/8+1(h-16)/8 + 1(h−16)/8+1</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err="1">
                <a:ln>
                  <a:noFill/>
                </a:ln>
                <a:solidFill>
                  <a:schemeClr val="tx1"/>
                </a:solidFill>
                <a:effectLst/>
                <a:latin typeface="Arial" panose="020B0604020202020204" pitchFamily="34" charset="0"/>
              </a:rPr>
              <a:t>Số</a:t>
            </a:r>
            <a:r>
              <a:rPr kumimoji="0" lang="en-US" altLang="en-US" sz="1600" b="0" i="0" u="none" strike="noStrike" cap="none" normalizeH="0" baseline="0" dirty="0">
                <a:ln>
                  <a:noFill/>
                </a:ln>
                <a:solidFill>
                  <a:schemeClr val="tx1"/>
                </a:solidFill>
                <a:effectLst/>
                <a:latin typeface="Arial" panose="020B0604020202020204" pitchFamily="34" charset="0"/>
              </a:rPr>
              <a:t> block </a:t>
            </a:r>
            <a:r>
              <a:rPr kumimoji="0" lang="en-US" altLang="en-US" sz="1600" b="0" i="0" u="none" strike="noStrike" cap="none" normalizeH="0" baseline="0" dirty="0" err="1">
                <a:ln>
                  <a:noFill/>
                </a:ln>
                <a:solidFill>
                  <a:schemeClr val="tx1"/>
                </a:solidFill>
                <a:effectLst/>
                <a:latin typeface="Arial" panose="020B0604020202020204" pitchFamily="34" charset="0"/>
              </a:rPr>
              <a:t>theo</a:t>
            </a:r>
            <a:r>
              <a:rPr kumimoji="0" lang="en-US" altLang="en-US" sz="1600" b="0" i="0" u="none" strike="noStrike" cap="none" normalizeH="0" baseline="0" dirty="0">
                <a:ln>
                  <a:noFill/>
                </a:ln>
                <a:solidFill>
                  <a:schemeClr val="tx1"/>
                </a:solidFill>
                <a:effectLst/>
                <a:latin typeface="Arial" panose="020B0604020202020204" pitchFamily="34" charset="0"/>
              </a:rPr>
              <a:t> </a:t>
            </a:r>
            <a:r>
              <a:rPr kumimoji="0" lang="en-US" altLang="en-US" sz="1600" b="0" i="0" u="none" strike="noStrike" cap="none" normalizeH="0" baseline="0" dirty="0" err="1">
                <a:ln>
                  <a:noFill/>
                </a:ln>
                <a:solidFill>
                  <a:schemeClr val="tx1"/>
                </a:solidFill>
                <a:effectLst/>
                <a:latin typeface="Arial" panose="020B0604020202020204" pitchFamily="34" charset="0"/>
              </a:rPr>
              <a:t>chiều</a:t>
            </a:r>
            <a:r>
              <a:rPr kumimoji="0" lang="en-US" altLang="en-US" sz="1600" b="0" i="0" u="none" strike="noStrike" cap="none" normalizeH="0" baseline="0" dirty="0">
                <a:ln>
                  <a:noFill/>
                </a:ln>
                <a:solidFill>
                  <a:schemeClr val="tx1"/>
                </a:solidFill>
                <a:effectLst/>
                <a:latin typeface="Arial" panose="020B0604020202020204" pitchFamily="34" charset="0"/>
              </a:rPr>
              <a:t> </a:t>
            </a:r>
            <a:r>
              <a:rPr kumimoji="0" lang="en-US" altLang="en-US" sz="1600" b="0" i="0" u="none" strike="noStrike" cap="none" normalizeH="0" baseline="0" dirty="0" err="1">
                <a:ln>
                  <a:noFill/>
                </a:ln>
                <a:solidFill>
                  <a:schemeClr val="tx1"/>
                </a:solidFill>
                <a:effectLst/>
                <a:latin typeface="Arial" panose="020B0604020202020204" pitchFamily="34" charset="0"/>
              </a:rPr>
              <a:t>rộng</a:t>
            </a:r>
            <a:r>
              <a:rPr kumimoji="0" lang="en-US" altLang="en-US" sz="1600" b="0" i="0" u="none" strike="noStrike" cap="none" normalizeH="0" baseline="0" dirty="0">
                <a:ln>
                  <a:noFill/>
                </a:ln>
                <a:solidFill>
                  <a:schemeClr val="tx1"/>
                </a:solidFill>
                <a:effectLst/>
                <a:latin typeface="Arial" panose="020B0604020202020204" pitchFamily="34" charset="0"/>
              </a:rPr>
              <a:t>: (w−16)/8+1(w-16)/8 + 1(w−16)/8+1</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err="1">
                <a:ln>
                  <a:noFill/>
                </a:ln>
                <a:solidFill>
                  <a:schemeClr val="tx1"/>
                </a:solidFill>
                <a:effectLst/>
                <a:latin typeface="Arial" panose="020B0604020202020204" pitchFamily="34" charset="0"/>
              </a:rPr>
              <a:t>Tổng</a:t>
            </a:r>
            <a:r>
              <a:rPr kumimoji="0" lang="en-US" altLang="en-US" sz="1600" b="0" i="0" u="none" strike="noStrike" cap="none" normalizeH="0" baseline="0" dirty="0">
                <a:ln>
                  <a:noFill/>
                </a:ln>
                <a:solidFill>
                  <a:schemeClr val="tx1"/>
                </a:solidFill>
                <a:effectLst/>
                <a:latin typeface="Arial" panose="020B0604020202020204" pitchFamily="34" charset="0"/>
              </a:rPr>
              <a:t> block = </a:t>
            </a:r>
            <a:r>
              <a:rPr kumimoji="0" lang="en-US" altLang="en-US" sz="1600" b="0" i="0" u="none" strike="noStrike" cap="none" normalizeH="0" baseline="0" dirty="0" err="1">
                <a:ln>
                  <a:noFill/>
                </a:ln>
                <a:solidFill>
                  <a:schemeClr val="tx1"/>
                </a:solidFill>
                <a:effectLst/>
                <a:latin typeface="Arial" panose="020B0604020202020204" pitchFamily="34" charset="0"/>
              </a:rPr>
              <a:t>tích</a:t>
            </a:r>
            <a:r>
              <a:rPr kumimoji="0" lang="en-US" altLang="en-US" sz="1600" b="0" i="0" u="none" strike="noStrike" cap="none" normalizeH="0" baseline="0" dirty="0">
                <a:ln>
                  <a:noFill/>
                </a:ln>
                <a:solidFill>
                  <a:schemeClr val="tx1"/>
                </a:solidFill>
                <a:effectLst/>
                <a:latin typeface="Arial" panose="020B0604020202020204" pitchFamily="34" charset="0"/>
              </a:rPr>
              <a:t> </a:t>
            </a:r>
            <a:r>
              <a:rPr kumimoji="0" lang="en-US" altLang="en-US" sz="1600" b="0" i="0" u="none" strike="noStrike" cap="none" normalizeH="0" baseline="0" dirty="0" err="1">
                <a:ln>
                  <a:noFill/>
                </a:ln>
                <a:solidFill>
                  <a:schemeClr val="tx1"/>
                </a:solidFill>
                <a:effectLst/>
                <a:latin typeface="Arial" panose="020B0604020202020204" pitchFamily="34" charset="0"/>
              </a:rPr>
              <a:t>hai</a:t>
            </a:r>
            <a:r>
              <a:rPr kumimoji="0" lang="en-US" altLang="en-US" sz="1600" b="0" i="0" u="none" strike="noStrike" cap="none" normalizeH="0" baseline="0" dirty="0">
                <a:ln>
                  <a:noFill/>
                </a:ln>
                <a:solidFill>
                  <a:schemeClr val="tx1"/>
                </a:solidFill>
                <a:effectLst/>
                <a:latin typeface="Arial" panose="020B0604020202020204" pitchFamily="34" charset="0"/>
              </a:rPr>
              <a:t> </a:t>
            </a:r>
            <a:r>
              <a:rPr kumimoji="0" lang="en-US" altLang="en-US" sz="1600" b="0" i="0" u="none" strike="noStrike" cap="none" normalizeH="0" baseline="0" dirty="0" err="1">
                <a:ln>
                  <a:noFill/>
                </a:ln>
                <a:solidFill>
                  <a:schemeClr val="tx1"/>
                </a:solidFill>
                <a:effectLst/>
                <a:latin typeface="Arial" panose="020B0604020202020204" pitchFamily="34" charset="0"/>
              </a:rPr>
              <a:t>giá</a:t>
            </a:r>
            <a:r>
              <a:rPr kumimoji="0" lang="en-US" altLang="en-US" sz="1600" b="0" i="0" u="none" strike="noStrike" cap="none" normalizeH="0" baseline="0" dirty="0">
                <a:ln>
                  <a:noFill/>
                </a:ln>
                <a:solidFill>
                  <a:schemeClr val="tx1"/>
                </a:solidFill>
                <a:effectLst/>
                <a:latin typeface="Arial" panose="020B0604020202020204" pitchFamily="34" charset="0"/>
              </a:rPr>
              <a:t> </a:t>
            </a:r>
            <a:r>
              <a:rPr kumimoji="0" lang="en-US" altLang="en-US" sz="1600" b="0" i="0" u="none" strike="noStrike" cap="none" normalizeH="0" baseline="0" dirty="0" err="1">
                <a:ln>
                  <a:noFill/>
                </a:ln>
                <a:solidFill>
                  <a:schemeClr val="tx1"/>
                </a:solidFill>
                <a:effectLst/>
                <a:latin typeface="Arial" panose="020B0604020202020204" pitchFamily="34" charset="0"/>
              </a:rPr>
              <a:t>trị</a:t>
            </a:r>
            <a:r>
              <a:rPr kumimoji="0" lang="en-US" altLang="en-US" sz="1600" b="0" i="0" u="none" strike="noStrike" cap="none" normalizeH="0" baseline="0" dirty="0">
                <a:ln>
                  <a:noFill/>
                </a:ln>
                <a:solidFill>
                  <a:schemeClr val="tx1"/>
                </a:solidFill>
                <a:effectLst/>
                <a:latin typeface="Arial" panose="020B0604020202020204" pitchFamily="34" charset="0"/>
              </a:rPr>
              <a:t> </a:t>
            </a:r>
            <a:r>
              <a:rPr kumimoji="0" lang="en-US" altLang="en-US" sz="1600" b="0" i="0" u="none" strike="noStrike" cap="none" normalizeH="0" baseline="0" dirty="0" err="1">
                <a:ln>
                  <a:noFill/>
                </a:ln>
                <a:solidFill>
                  <a:schemeClr val="tx1"/>
                </a:solidFill>
                <a:effectLst/>
                <a:latin typeface="Arial" panose="020B0604020202020204" pitchFamily="34" charset="0"/>
              </a:rPr>
              <a:t>trên</a:t>
            </a:r>
            <a:r>
              <a:rPr kumimoji="0" lang="en-US" altLang="en-US" sz="1600" b="0" i="0" u="none" strike="noStrike" cap="none" normalizeH="0" baseline="0" dirty="0">
                <a:ln>
                  <a:noFill/>
                </a:ln>
                <a:solidFill>
                  <a:schemeClr val="tx1"/>
                </a:solidFill>
                <a:effectLst/>
                <a:latin typeface="Arial" panose="020B0604020202020204" pitchFamily="34" charset="0"/>
              </a:rPr>
              <a:t>; </a:t>
            </a:r>
            <a:r>
              <a:rPr kumimoji="0" lang="en-US" altLang="en-US" sz="1600" b="0" i="0" u="none" strike="noStrike" cap="none" normalizeH="0" baseline="0" dirty="0" err="1">
                <a:ln>
                  <a:noFill/>
                </a:ln>
                <a:solidFill>
                  <a:schemeClr val="tx1"/>
                </a:solidFill>
                <a:effectLst/>
                <a:latin typeface="Arial" panose="020B0604020202020204" pitchFamily="34" charset="0"/>
              </a:rPr>
              <a:t>độ</a:t>
            </a:r>
            <a:r>
              <a:rPr kumimoji="0" lang="en-US" altLang="en-US" sz="1600" b="0" i="0" u="none" strike="noStrike" cap="none" normalizeH="0" baseline="0" dirty="0">
                <a:ln>
                  <a:noFill/>
                </a:ln>
                <a:solidFill>
                  <a:schemeClr val="tx1"/>
                </a:solidFill>
                <a:effectLst/>
                <a:latin typeface="Arial" panose="020B0604020202020204" pitchFamily="34" charset="0"/>
              </a:rPr>
              <a:t> </a:t>
            </a:r>
            <a:r>
              <a:rPr kumimoji="0" lang="en-US" altLang="en-US" sz="1600" b="0" i="0" u="none" strike="noStrike" cap="none" normalizeH="0" baseline="0" dirty="0" err="1">
                <a:ln>
                  <a:noFill/>
                </a:ln>
                <a:solidFill>
                  <a:schemeClr val="tx1"/>
                </a:solidFill>
                <a:effectLst/>
                <a:latin typeface="Arial" panose="020B0604020202020204" pitchFamily="34" charset="0"/>
              </a:rPr>
              <a:t>dài</a:t>
            </a:r>
            <a:r>
              <a:rPr kumimoji="0" lang="en-US" altLang="en-US" sz="1600" b="0" i="0" u="none" strike="noStrike" cap="none" normalizeH="0" baseline="0" dirty="0">
                <a:ln>
                  <a:noFill/>
                </a:ln>
                <a:solidFill>
                  <a:schemeClr val="tx1"/>
                </a:solidFill>
                <a:effectLst/>
                <a:latin typeface="Arial" panose="020B0604020202020204" pitchFamily="34" charset="0"/>
              </a:rPr>
              <a:t> </a:t>
            </a:r>
            <a:r>
              <a:rPr kumimoji="0" lang="en-US" altLang="en-US" sz="1600" b="0" i="0" u="none" strike="noStrike" cap="none" normalizeH="0" baseline="0" dirty="0" err="1">
                <a:ln>
                  <a:noFill/>
                </a:ln>
                <a:solidFill>
                  <a:schemeClr val="tx1"/>
                </a:solidFill>
                <a:effectLst/>
                <a:latin typeface="Arial" panose="020B0604020202020204" pitchFamily="34" charset="0"/>
              </a:rPr>
              <a:t>HoG</a:t>
            </a:r>
            <a:r>
              <a:rPr kumimoji="0" lang="en-US" altLang="en-US" sz="1600" b="0" i="0" u="none" strike="noStrike" cap="none" normalizeH="0" baseline="0" dirty="0">
                <a:ln>
                  <a:noFill/>
                </a:ln>
                <a:solidFill>
                  <a:schemeClr val="tx1"/>
                </a:solidFill>
                <a:effectLst/>
                <a:latin typeface="Arial" panose="020B0604020202020204" pitchFamily="34" charset="0"/>
              </a:rPr>
              <a:t> = (</a:t>
            </a:r>
            <a:r>
              <a:rPr kumimoji="0" lang="en-US" altLang="en-US" sz="1600" b="0" i="0" u="none" strike="noStrike" cap="none" normalizeH="0" baseline="0" dirty="0" err="1">
                <a:ln>
                  <a:noFill/>
                </a:ln>
                <a:solidFill>
                  <a:schemeClr val="tx1"/>
                </a:solidFill>
                <a:effectLst/>
                <a:latin typeface="Arial" panose="020B0604020202020204" pitchFamily="34" charset="0"/>
              </a:rPr>
              <a:t>số</a:t>
            </a:r>
            <a:r>
              <a:rPr kumimoji="0" lang="en-US" altLang="en-US" sz="1600" b="0" i="0" u="none" strike="noStrike" cap="none" normalizeH="0" baseline="0" dirty="0">
                <a:ln>
                  <a:noFill/>
                </a:ln>
                <a:solidFill>
                  <a:schemeClr val="tx1"/>
                </a:solidFill>
                <a:effectLst/>
                <a:latin typeface="Arial" panose="020B0604020202020204" pitchFamily="34" charset="0"/>
              </a:rPr>
              <a:t> block) × 36.</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Lưu ý: </a:t>
            </a:r>
            <a:r>
              <a:rPr kumimoji="0" lang="en-US" altLang="en-US" sz="1600" b="0" i="0" u="none" strike="noStrike" cap="none" normalizeH="0" baseline="0" dirty="0" err="1">
                <a:ln>
                  <a:noFill/>
                </a:ln>
                <a:solidFill>
                  <a:schemeClr val="tx1"/>
                </a:solidFill>
                <a:effectLst/>
                <a:latin typeface="Arial" panose="020B0604020202020204" pitchFamily="34" charset="0"/>
              </a:rPr>
              <a:t>trong</a:t>
            </a:r>
            <a:r>
              <a:rPr kumimoji="0" lang="en-US" altLang="en-US" sz="1600" b="0" i="0" u="none" strike="noStrike" cap="none" normalizeH="0" baseline="0" dirty="0">
                <a:ln>
                  <a:noFill/>
                </a:ln>
                <a:solidFill>
                  <a:schemeClr val="tx1"/>
                </a:solidFill>
                <a:effectLst/>
                <a:latin typeface="Arial" panose="020B0604020202020204" pitchFamily="34" charset="0"/>
              </a:rPr>
              <a:t> </a:t>
            </a:r>
            <a:r>
              <a:rPr kumimoji="0" lang="en-US" altLang="en-US" sz="1600" b="0" i="0" u="none" strike="noStrike" cap="none" normalizeH="0" baseline="0" dirty="0" err="1">
                <a:ln>
                  <a:noFill/>
                </a:ln>
                <a:solidFill>
                  <a:schemeClr val="tx1"/>
                </a:solidFill>
                <a:effectLst/>
                <a:latin typeface="Arial" panose="020B0604020202020204" pitchFamily="34" charset="0"/>
              </a:rPr>
              <a:t>đoạn</a:t>
            </a:r>
            <a:r>
              <a:rPr kumimoji="0" lang="en-US" altLang="en-US" sz="1600" b="0" i="0" u="none" strike="noStrike" cap="none" normalizeH="0" baseline="0" dirty="0">
                <a:ln>
                  <a:noFill/>
                </a:ln>
                <a:solidFill>
                  <a:schemeClr val="tx1"/>
                </a:solidFill>
                <a:effectLst/>
                <a:latin typeface="Arial" panose="020B0604020202020204" pitchFamily="34" charset="0"/>
              </a:rPr>
              <a:t> </a:t>
            </a:r>
            <a:r>
              <a:rPr kumimoji="0" lang="en-US" altLang="en-US" sz="1600" b="0" i="0" u="none" strike="noStrike" cap="none" normalizeH="0" baseline="0" dirty="0" err="1">
                <a:ln>
                  <a:noFill/>
                </a:ln>
                <a:solidFill>
                  <a:schemeClr val="tx1"/>
                </a:solidFill>
                <a:effectLst/>
                <a:latin typeface="Arial" panose="020B0604020202020204" pitchFamily="34" charset="0"/>
              </a:rPr>
              <a:t>gốc</a:t>
            </a:r>
            <a:r>
              <a:rPr kumimoji="0" lang="en-US" altLang="en-US" sz="1600" b="0" i="0" u="none" strike="noStrike" cap="none" normalizeH="0" baseline="0" dirty="0">
                <a:ln>
                  <a:noFill/>
                </a:ln>
                <a:solidFill>
                  <a:schemeClr val="tx1"/>
                </a:solidFill>
                <a:effectLst/>
                <a:latin typeface="Arial" panose="020B0604020202020204" pitchFamily="34" charset="0"/>
              </a:rPr>
              <a:t> </a:t>
            </a:r>
            <a:r>
              <a:rPr kumimoji="0" lang="en-US" altLang="en-US" sz="1600" b="0" i="0" u="none" strike="noStrike" cap="none" normalizeH="0" baseline="0" dirty="0" err="1">
                <a:ln>
                  <a:noFill/>
                </a:ln>
                <a:solidFill>
                  <a:schemeClr val="tx1"/>
                </a:solidFill>
                <a:effectLst/>
                <a:latin typeface="Arial" panose="020B0604020202020204" pitchFamily="34" charset="0"/>
              </a:rPr>
              <a:t>có</a:t>
            </a:r>
            <a:r>
              <a:rPr kumimoji="0" lang="en-US" altLang="en-US" sz="1600" b="0" i="0" u="none" strike="noStrike" cap="none" normalizeH="0" baseline="0" dirty="0">
                <a:ln>
                  <a:noFill/>
                </a:ln>
                <a:solidFill>
                  <a:schemeClr val="tx1"/>
                </a:solidFill>
                <a:effectLst/>
                <a:latin typeface="Arial" panose="020B0604020202020204" pitchFamily="34" charset="0"/>
              </a:rPr>
              <a:t> </a:t>
            </a:r>
            <a:r>
              <a:rPr kumimoji="0" lang="en-US" altLang="en-US" sz="1600" b="1" i="0" u="none" strike="noStrike" cap="none" normalizeH="0" baseline="0" dirty="0" err="1">
                <a:ln>
                  <a:noFill/>
                </a:ln>
                <a:solidFill>
                  <a:schemeClr val="tx1"/>
                </a:solidFill>
                <a:effectLst/>
                <a:latin typeface="Arial" panose="020B0604020202020204" pitchFamily="34" charset="0"/>
              </a:rPr>
              <a:t>nhầm</a:t>
            </a:r>
            <a:r>
              <a:rPr kumimoji="0" lang="en-US" altLang="en-US" sz="1600" b="1" i="0" u="none" strike="noStrike" cap="none" normalizeH="0" baseline="0" dirty="0">
                <a:ln>
                  <a:noFill/>
                </a:ln>
                <a:solidFill>
                  <a:schemeClr val="tx1"/>
                </a:solidFill>
                <a:effectLst/>
                <a:latin typeface="Arial" panose="020B0604020202020204" pitchFamily="34" charset="0"/>
              </a:rPr>
              <a:t> </a:t>
            </a:r>
            <a:r>
              <a:rPr kumimoji="0" lang="en-US" altLang="en-US" sz="1600" b="1" i="0" u="none" strike="noStrike" cap="none" normalizeH="0" baseline="0" dirty="0" err="1">
                <a:ln>
                  <a:noFill/>
                </a:ln>
                <a:solidFill>
                  <a:schemeClr val="tx1"/>
                </a:solidFill>
                <a:effectLst/>
                <a:latin typeface="Arial" panose="020B0604020202020204" pitchFamily="34" charset="0"/>
              </a:rPr>
              <a:t>lẫn</a:t>
            </a:r>
            <a:r>
              <a:rPr kumimoji="0" lang="en-US" altLang="en-US" sz="1600" b="0" i="0" u="none" strike="noStrike" cap="none" normalizeH="0" baseline="0" dirty="0">
                <a:ln>
                  <a:noFill/>
                </a:ln>
                <a:solidFill>
                  <a:schemeClr val="tx1"/>
                </a:solidFill>
                <a:effectLst/>
                <a:latin typeface="Arial" panose="020B0604020202020204" pitchFamily="34" charset="0"/>
              </a:rPr>
              <a:t>: </a:t>
            </a:r>
            <a:r>
              <a:rPr kumimoji="0" lang="en-US" altLang="en-US" sz="1600" b="0" i="0" u="none" strike="noStrike" cap="none" normalizeH="0" baseline="0" dirty="0" err="1">
                <a:ln>
                  <a:noFill/>
                </a:ln>
                <a:solidFill>
                  <a:schemeClr val="tx1"/>
                </a:solidFill>
                <a:effectLst/>
                <a:latin typeface="Arial" panose="020B0604020202020204" pitchFamily="34" charset="0"/>
              </a:rPr>
              <a:t>ghi</a:t>
            </a:r>
            <a:r>
              <a:rPr kumimoji="0" lang="en-US" altLang="en-US" sz="1600" b="0" i="0" u="none" strike="noStrike" cap="none" normalizeH="0" baseline="0" dirty="0">
                <a:ln>
                  <a:noFill/>
                </a:ln>
                <a:solidFill>
                  <a:schemeClr val="tx1"/>
                </a:solidFill>
                <a:effectLst/>
                <a:latin typeface="Arial" panose="020B0604020202020204" pitchFamily="34" charset="0"/>
              </a:rPr>
              <a:t> 105×36=7380105×36=7380105×36=7380 </a:t>
            </a:r>
            <a:r>
              <a:rPr kumimoji="0" lang="en-US" altLang="en-US" sz="1600" b="0" i="0" u="none" strike="noStrike" cap="none" normalizeH="0" baseline="0" dirty="0" err="1">
                <a:ln>
                  <a:noFill/>
                </a:ln>
                <a:solidFill>
                  <a:schemeClr val="tx1"/>
                </a:solidFill>
                <a:effectLst/>
                <a:latin typeface="Arial" panose="020B0604020202020204" pitchFamily="34" charset="0"/>
              </a:rPr>
              <a:t>và</a:t>
            </a:r>
            <a:r>
              <a:rPr kumimoji="0" lang="en-US" altLang="en-US" sz="1600" b="0" i="0" u="none" strike="noStrike" cap="none" normalizeH="0" baseline="0" dirty="0">
                <a:ln>
                  <a:noFill/>
                </a:ln>
                <a:solidFill>
                  <a:schemeClr val="tx1"/>
                </a:solidFill>
                <a:effectLst/>
                <a:latin typeface="Arial" panose="020B0604020202020204" pitchFamily="34" charset="0"/>
              </a:rPr>
              <a:t> </a:t>
            </a:r>
            <a:r>
              <a:rPr kumimoji="0" lang="en-US" altLang="en-US" sz="1600" b="0" i="0" u="none" strike="noStrike" cap="none" normalizeH="0" baseline="0" dirty="0" err="1">
                <a:ln>
                  <a:noFill/>
                </a:ln>
                <a:solidFill>
                  <a:schemeClr val="tx1"/>
                </a:solidFill>
                <a:effectLst/>
                <a:latin typeface="Arial" panose="020B0604020202020204" pitchFamily="34" charset="0"/>
              </a:rPr>
              <a:t>công</a:t>
            </a:r>
            <a:r>
              <a:rPr kumimoji="0" lang="en-US" altLang="en-US" sz="1600" b="0" i="0" u="none" strike="noStrike" cap="none" normalizeH="0" baseline="0" dirty="0">
                <a:ln>
                  <a:noFill/>
                </a:ln>
                <a:solidFill>
                  <a:schemeClr val="tx1"/>
                </a:solidFill>
                <a:effectLst/>
                <a:latin typeface="Arial" panose="020B0604020202020204" pitchFamily="34" charset="0"/>
              </a:rPr>
              <a:t> </a:t>
            </a:r>
            <a:r>
              <a:rPr kumimoji="0" lang="en-US" altLang="en-US" sz="1600" b="0" i="0" u="none" strike="noStrike" cap="none" normalizeH="0" baseline="0" dirty="0" err="1">
                <a:ln>
                  <a:noFill/>
                </a:ln>
                <a:solidFill>
                  <a:schemeClr val="tx1"/>
                </a:solidFill>
                <a:effectLst/>
                <a:latin typeface="Arial" panose="020B0604020202020204" pitchFamily="34" charset="0"/>
              </a:rPr>
              <a:t>thức</a:t>
            </a:r>
            <a:r>
              <a:rPr kumimoji="0" lang="en-US" altLang="en-US" sz="1600" b="0" i="0" u="none" strike="noStrike" cap="none" normalizeH="0" baseline="0" dirty="0">
                <a:ln>
                  <a:noFill/>
                </a:ln>
                <a:solidFill>
                  <a:schemeClr val="tx1"/>
                </a:solidFill>
                <a:effectLst/>
                <a:latin typeface="Arial" panose="020B0604020202020204" pitchFamily="34" charset="0"/>
              </a:rPr>
              <a:t> (h−168+1)(w−168+1)(h-168+1)(w-168+1)(h−168+1)(w−168+1). </a:t>
            </a:r>
            <a:r>
              <a:rPr kumimoji="0" lang="en-US" altLang="en-US" sz="1600" b="0" i="0" u="none" strike="noStrike" cap="none" normalizeH="0" baseline="0" dirty="0" err="1">
                <a:ln>
                  <a:noFill/>
                </a:ln>
                <a:solidFill>
                  <a:schemeClr val="tx1"/>
                </a:solidFill>
                <a:effectLst/>
                <a:latin typeface="Arial" panose="020B0604020202020204" pitchFamily="34" charset="0"/>
              </a:rPr>
              <a:t>Kết</a:t>
            </a:r>
            <a:r>
              <a:rPr kumimoji="0" lang="en-US" altLang="en-US" sz="1600" b="0" i="0" u="none" strike="noStrike" cap="none" normalizeH="0" baseline="0" dirty="0">
                <a:ln>
                  <a:noFill/>
                </a:ln>
                <a:solidFill>
                  <a:schemeClr val="tx1"/>
                </a:solidFill>
                <a:effectLst/>
                <a:latin typeface="Arial" panose="020B0604020202020204" pitchFamily="34" charset="0"/>
              </a:rPr>
              <a:t> </a:t>
            </a:r>
            <a:r>
              <a:rPr kumimoji="0" lang="en-US" altLang="en-US" sz="1600" b="0" i="0" u="none" strike="noStrike" cap="none" normalizeH="0" baseline="0" dirty="0" err="1">
                <a:ln>
                  <a:noFill/>
                </a:ln>
                <a:solidFill>
                  <a:schemeClr val="tx1"/>
                </a:solidFill>
                <a:effectLst/>
                <a:latin typeface="Arial" panose="020B0604020202020204" pitchFamily="34" charset="0"/>
              </a:rPr>
              <a:t>quả</a:t>
            </a:r>
            <a:r>
              <a:rPr kumimoji="0" lang="en-US" altLang="en-US" sz="1600" b="0" i="0" u="none" strike="noStrike" cap="none" normalizeH="0" baseline="0" dirty="0">
                <a:ln>
                  <a:noFill/>
                </a:ln>
                <a:solidFill>
                  <a:schemeClr val="tx1"/>
                </a:solidFill>
                <a:effectLst/>
                <a:latin typeface="Arial" panose="020B0604020202020204" pitchFamily="34" charset="0"/>
              </a:rPr>
              <a:t> </a:t>
            </a:r>
            <a:r>
              <a:rPr kumimoji="0" lang="en-US" altLang="en-US" sz="1600" b="1" i="0" u="none" strike="noStrike" cap="none" normalizeH="0" baseline="0" dirty="0" err="1">
                <a:ln>
                  <a:noFill/>
                </a:ln>
                <a:solidFill>
                  <a:schemeClr val="tx1"/>
                </a:solidFill>
                <a:effectLst/>
                <a:latin typeface="Arial" panose="020B0604020202020204" pitchFamily="34" charset="0"/>
              </a:rPr>
              <a:t>đúng</a:t>
            </a:r>
            <a:r>
              <a:rPr kumimoji="0" lang="en-US" altLang="en-US" sz="1600" b="0" i="0" u="none" strike="noStrike" cap="none" normalizeH="0" baseline="0" dirty="0">
                <a:ln>
                  <a:noFill/>
                </a:ln>
                <a:solidFill>
                  <a:schemeClr val="tx1"/>
                </a:solidFill>
                <a:effectLst/>
                <a:latin typeface="Arial" panose="020B0604020202020204" pitchFamily="34" charset="0"/>
              </a:rPr>
              <a:t> </a:t>
            </a:r>
            <a:r>
              <a:rPr kumimoji="0" lang="en-US" altLang="en-US" sz="1600" b="0" i="0" u="none" strike="noStrike" cap="none" normalizeH="0" baseline="0" dirty="0" err="1">
                <a:ln>
                  <a:noFill/>
                </a:ln>
                <a:solidFill>
                  <a:schemeClr val="tx1"/>
                </a:solidFill>
                <a:effectLst/>
                <a:latin typeface="Arial" panose="020B0604020202020204" pitchFamily="34" charset="0"/>
              </a:rPr>
              <a:t>là</a:t>
            </a:r>
            <a:r>
              <a:rPr kumimoji="0" lang="en-US" altLang="en-US" sz="1600" b="0" i="0" u="none" strike="noStrike" cap="none" normalizeH="0" baseline="0" dirty="0">
                <a:ln>
                  <a:noFill/>
                </a:ln>
                <a:solidFill>
                  <a:schemeClr val="tx1"/>
                </a:solidFill>
                <a:effectLst/>
                <a:latin typeface="Arial" panose="020B0604020202020204" pitchFamily="34" charset="0"/>
              </a:rPr>
              <a:t> </a:t>
            </a:r>
            <a:r>
              <a:rPr kumimoji="0" lang="en-US" altLang="en-US" sz="1600" b="1" i="0" u="none" strike="noStrike" cap="none" normalizeH="0" baseline="0" dirty="0">
                <a:ln>
                  <a:noFill/>
                </a:ln>
                <a:solidFill>
                  <a:schemeClr val="tx1"/>
                </a:solidFill>
                <a:effectLst/>
                <a:latin typeface="Arial" panose="020B0604020202020204" pitchFamily="34" charset="0"/>
              </a:rPr>
              <a:t>3,780</a:t>
            </a:r>
            <a:r>
              <a:rPr kumimoji="0" lang="en-US" altLang="en-US" sz="1600" b="0" i="0" u="none" strike="noStrike" cap="none" normalizeH="0" baseline="0" dirty="0">
                <a:ln>
                  <a:noFill/>
                </a:ln>
                <a:solidFill>
                  <a:schemeClr val="tx1"/>
                </a:solidFill>
                <a:effectLst/>
                <a:latin typeface="Arial" panose="020B0604020202020204" pitchFamily="34" charset="0"/>
              </a:rPr>
              <a:t> </a:t>
            </a:r>
            <a:r>
              <a:rPr kumimoji="0" lang="en-US" altLang="en-US" sz="1600" b="0" i="0" u="none" strike="noStrike" cap="none" normalizeH="0" baseline="0" dirty="0" err="1">
                <a:ln>
                  <a:noFill/>
                </a:ln>
                <a:solidFill>
                  <a:schemeClr val="tx1"/>
                </a:solidFill>
                <a:effectLst/>
                <a:latin typeface="Arial" panose="020B0604020202020204" pitchFamily="34" charset="0"/>
              </a:rPr>
              <a:t>và</a:t>
            </a:r>
            <a:r>
              <a:rPr kumimoji="0" lang="en-US" altLang="en-US" sz="1600" b="0" i="0" u="none" strike="noStrike" cap="none" normalizeH="0" baseline="0" dirty="0">
                <a:ln>
                  <a:noFill/>
                </a:ln>
                <a:solidFill>
                  <a:schemeClr val="tx1"/>
                </a:solidFill>
                <a:effectLst/>
                <a:latin typeface="Arial" panose="020B0604020202020204" pitchFamily="34" charset="0"/>
              </a:rPr>
              <a:t> </a:t>
            </a:r>
            <a:r>
              <a:rPr kumimoji="0" lang="en-US" altLang="en-US" sz="1600" b="0" i="0" u="none" strike="noStrike" cap="none" normalizeH="0" baseline="0" dirty="0" err="1">
                <a:ln>
                  <a:noFill/>
                </a:ln>
                <a:solidFill>
                  <a:schemeClr val="tx1"/>
                </a:solidFill>
                <a:effectLst/>
                <a:latin typeface="Arial" panose="020B0604020202020204" pitchFamily="34" charset="0"/>
              </a:rPr>
              <a:t>công</a:t>
            </a:r>
            <a:r>
              <a:rPr kumimoji="0" lang="en-US" altLang="en-US" sz="1600" b="0" i="0" u="none" strike="noStrike" cap="none" normalizeH="0" baseline="0" dirty="0">
                <a:ln>
                  <a:noFill/>
                </a:ln>
                <a:solidFill>
                  <a:schemeClr val="tx1"/>
                </a:solidFill>
                <a:effectLst/>
                <a:latin typeface="Arial" panose="020B0604020202020204" pitchFamily="34" charset="0"/>
              </a:rPr>
              <a:t> </a:t>
            </a:r>
            <a:r>
              <a:rPr kumimoji="0" lang="en-US" altLang="en-US" sz="1600" b="0" i="0" u="none" strike="noStrike" cap="none" normalizeH="0" baseline="0" dirty="0" err="1">
                <a:ln>
                  <a:noFill/>
                </a:ln>
                <a:solidFill>
                  <a:schemeClr val="tx1"/>
                </a:solidFill>
                <a:effectLst/>
                <a:latin typeface="Arial" panose="020B0604020202020204" pitchFamily="34" charset="0"/>
              </a:rPr>
              <a:t>thức</a:t>
            </a:r>
            <a:r>
              <a:rPr kumimoji="0" lang="en-US" altLang="en-US" sz="1600" b="0" i="0" u="none" strike="noStrike" cap="none" normalizeH="0" baseline="0" dirty="0">
                <a:ln>
                  <a:noFill/>
                </a:ln>
                <a:solidFill>
                  <a:schemeClr val="tx1"/>
                </a:solidFill>
                <a:effectLst/>
                <a:latin typeface="Arial" panose="020B0604020202020204" pitchFamily="34" charset="0"/>
              </a:rPr>
              <a:t> ở </a:t>
            </a:r>
            <a:r>
              <a:rPr kumimoji="0" lang="en-US" altLang="en-US" sz="1600" b="0" i="0" u="none" strike="noStrike" cap="none" normalizeH="0" baseline="0" dirty="0" err="1">
                <a:ln>
                  <a:noFill/>
                </a:ln>
                <a:solidFill>
                  <a:schemeClr val="tx1"/>
                </a:solidFill>
                <a:effectLst/>
                <a:latin typeface="Arial" panose="020B0604020202020204" pitchFamily="34" charset="0"/>
              </a:rPr>
              <a:t>trên</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46370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2680</TotalTime>
  <Words>1046</Words>
  <Application>Microsoft Office PowerPoint</Application>
  <PresentationFormat>On-screen Show (4:3)</PresentationFormat>
  <Paragraphs>49</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Arial Unicode MS</vt:lpstr>
      <vt:lpstr>Calibri</vt:lpstr>
      <vt:lpstr>Candara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Pham Duy Anh</dc:creator>
  <cp:lastModifiedBy>Dat Nguyen</cp:lastModifiedBy>
  <cp:revision>45</cp:revision>
  <dcterms:created xsi:type="dcterms:W3CDTF">2017-10-17T01:43:35Z</dcterms:created>
  <dcterms:modified xsi:type="dcterms:W3CDTF">2025-09-12T01:10:15Z</dcterms:modified>
</cp:coreProperties>
</file>