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7"/>
  </p:notesMasterIdLst>
  <p:sldIdLst>
    <p:sldId id="259" r:id="rId2"/>
    <p:sldId id="260"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4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28702-633C-4F70-8B53-8514E3E7250E}" type="datetimeFigureOut">
              <a:rPr lang="en-US" smtClean="0"/>
              <a:t>9/9/2025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90163-FAFD-47D6-BE4F-B2E71F8CC245}" type="slidenum">
              <a:rPr lang="en-US" smtClean="0"/>
              <a:t>‹#›</a:t>
            </a:fld>
            <a:endParaRPr lang="en-US"/>
          </a:p>
        </p:txBody>
      </p:sp>
    </p:spTree>
    <p:extLst>
      <p:ext uri="{BB962C8B-B14F-4D97-AF65-F5344CB8AC3E}">
        <p14:creationId xmlns:p14="http://schemas.microsoft.com/office/powerpoint/2010/main" val="105818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4A526F-0AA3-4195-A6F7-9C38FE647FAF}" type="datetime1">
              <a:rPr lang="vi-VN" smtClean="0"/>
              <a:t>09/09/2025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3842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970B4-C230-4208-B5CD-7341AA0A20D1}" type="datetime1">
              <a:rPr lang="vi-VN" smtClean="0"/>
              <a:t>09/09/2025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207737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75376-FDD2-4386-BF72-12E5D1294E5E}" type="datetime1">
              <a:rPr lang="vi-VN" smtClean="0"/>
              <a:t>09/09/2025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1014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A31B4-A603-45A0-92AF-67F597683038}" type="datetime1">
              <a:rPr lang="vi-VN" smtClean="0"/>
              <a:t>09/09/2025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3773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518-DBF5-4997-99AD-2C9777D2FEE5}" type="datetime1">
              <a:rPr lang="vi-VN" smtClean="0"/>
              <a:t>09/09/2025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6946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3A01B0-7518-4523-B9B7-698638A97310}" type="datetime1">
              <a:rPr lang="vi-VN" smtClean="0"/>
              <a:t>09/09/2025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52977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D08171-8519-4A61-A0AC-4EDFE50EF9CF}" type="datetime1">
              <a:rPr lang="vi-VN" smtClean="0"/>
              <a:t>09/09/2025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98952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7B9365-C079-4692-BA4D-5DF994500EA9}" type="datetime1">
              <a:rPr lang="vi-VN" smtClean="0"/>
              <a:t>09/09/2025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33335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003B6-F2A1-4EF5-B72C-C224B97A005C}" type="datetime1">
              <a:rPr lang="vi-VN" smtClean="0"/>
              <a:t>09/09/2025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410934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6D511-C756-4A45-BC92-E494812AB87A}" type="datetime1">
              <a:rPr lang="vi-VN" smtClean="0"/>
              <a:t>09/09/2025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68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BB0FB-9786-4CA0-A88F-90791E85E058}" type="datetime1">
              <a:rPr lang="vi-VN" smtClean="0"/>
              <a:t>09/09/2025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65499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C322E-E3E2-4C16-8B15-B400101BB511}" type="datetime1">
              <a:rPr lang="vi-VN" smtClean="0"/>
              <a:t>09/09/2025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973BD-8CE5-47C4-B8E5-573200B24DAB}" type="slidenum">
              <a:rPr lang="en-US" smtClean="0"/>
              <a:t>‹#›</a:t>
            </a:fld>
            <a:endParaRPr lang="en-US"/>
          </a:p>
        </p:txBody>
      </p:sp>
    </p:spTree>
    <p:extLst>
      <p:ext uri="{BB962C8B-B14F-4D97-AF65-F5344CB8AC3E}">
        <p14:creationId xmlns:p14="http://schemas.microsoft.com/office/powerpoint/2010/main" val="16435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5" name="TextBox 4"/>
          <p:cNvSpPr txBox="1"/>
          <p:nvPr/>
        </p:nvSpPr>
        <p:spPr>
          <a:xfrm>
            <a:off x="304800" y="304800"/>
            <a:ext cx="3810000" cy="461665"/>
          </a:xfrm>
          <a:prstGeom prst="rect">
            <a:avLst/>
          </a:prstGeom>
          <a:noFill/>
        </p:spPr>
        <p:txBody>
          <a:bodyPr wrap="square" rtlCol="0">
            <a:spAutoFit/>
          </a:bodyPr>
          <a:lstStyle/>
          <a:p>
            <a:r>
              <a:rPr lang="en-US" sz="2400" b="1" dirty="0">
                <a:solidFill>
                  <a:schemeClr val="bg1"/>
                </a:solidFill>
              </a:rPr>
              <a:t>I. …</a:t>
            </a:r>
          </a:p>
        </p:txBody>
      </p:sp>
      <p:sp>
        <p:nvSpPr>
          <p:cNvPr id="2" name="TextBox 1"/>
          <p:cNvSpPr txBox="1"/>
          <p:nvPr/>
        </p:nvSpPr>
        <p:spPr>
          <a:xfrm>
            <a:off x="15240" y="1106099"/>
            <a:ext cx="2819400" cy="369332"/>
          </a:xfrm>
          <a:prstGeom prst="rect">
            <a:avLst/>
          </a:prstGeom>
          <a:noFill/>
        </p:spPr>
        <p:txBody>
          <a:bodyPr wrap="square" rtlCol="0">
            <a:spAutoFit/>
          </a:bodyPr>
          <a:lstStyle/>
          <a:p>
            <a:r>
              <a:rPr lang="en-US" b="1" dirty="0"/>
              <a:t>1.1. …</a:t>
            </a:r>
          </a:p>
        </p:txBody>
      </p:sp>
      <p:sp>
        <p:nvSpPr>
          <p:cNvPr id="3" name="TextBox 2"/>
          <p:cNvSpPr txBox="1"/>
          <p:nvPr/>
        </p:nvSpPr>
        <p:spPr>
          <a:xfrm>
            <a:off x="304800" y="1600200"/>
            <a:ext cx="4305300" cy="2554545"/>
          </a:xfrm>
          <a:prstGeom prst="rect">
            <a:avLst/>
          </a:prstGeom>
          <a:noFill/>
        </p:spPr>
        <p:txBody>
          <a:bodyPr wrap="square" rtlCol="0">
            <a:spAutoFit/>
          </a:bodyPr>
          <a:lstStyle/>
          <a:p>
            <a:pPr algn="just"/>
            <a:r>
              <a:rPr lang="vi-VN" sz="2000" dirty="0">
                <a:latin typeface="Candara" panose="020E0502030303020204" pitchFamily="34" charset="0"/>
              </a:rPr>
              <a:t>HOG (Histogram of Oriented Gradients) là một bộ mô tả đặc trưng dựa trên phân bố hướng biên và độ lớn gradient, thường dùng để mô tả hình dạng–xuất hiện và phát hiện đối tượng như người, mặt, xe cộ với độ bền vững cao trước thay đổi chiếu sáng và nhiễu nhỏ.</a:t>
            </a:r>
            <a:endParaRPr lang="en-US" sz="2000" dirty="0">
              <a:latin typeface="Candara" panose="020E0502030303020204" pitchFamily="34" charset="0"/>
            </a:endParaRPr>
          </a:p>
        </p:txBody>
      </p:sp>
      <p:sp>
        <p:nvSpPr>
          <p:cNvPr id="4" name="Date Placeholder 3">
            <a:extLst>
              <a:ext uri="{FF2B5EF4-FFF2-40B4-BE49-F238E27FC236}">
                <a16:creationId xmlns:a16="http://schemas.microsoft.com/office/drawing/2014/main" id="{B8DB95A5-96E6-B727-794E-747B4EF39C74}"/>
              </a:ext>
            </a:extLst>
          </p:cNvPr>
          <p:cNvSpPr>
            <a:spLocks noGrp="1"/>
          </p:cNvSpPr>
          <p:nvPr>
            <p:ph type="dt" sz="half" idx="10"/>
          </p:nvPr>
        </p:nvSpPr>
        <p:spPr/>
        <p:txBody>
          <a:bodyPr/>
          <a:lstStyle/>
          <a:p>
            <a:fld id="{AF3A8A5C-5332-422C-B8EB-8D73BEFAC18D}" type="datetime1">
              <a:rPr lang="vi-VN" smtClean="0"/>
              <a:t>09/09/2025</a:t>
            </a:fld>
            <a:endParaRPr lang="en-US"/>
          </a:p>
        </p:txBody>
      </p:sp>
      <p:sp>
        <p:nvSpPr>
          <p:cNvPr id="7" name="Slide Number Placeholder 6">
            <a:extLst>
              <a:ext uri="{FF2B5EF4-FFF2-40B4-BE49-F238E27FC236}">
                <a16:creationId xmlns:a16="http://schemas.microsoft.com/office/drawing/2014/main" id="{A9E8D0A0-F36F-677C-D667-C3A7D4FE8359}"/>
              </a:ext>
            </a:extLst>
          </p:cNvPr>
          <p:cNvSpPr>
            <a:spLocks noGrp="1"/>
          </p:cNvSpPr>
          <p:nvPr>
            <p:ph type="sldNum" sz="quarter" idx="12"/>
          </p:nvPr>
        </p:nvSpPr>
        <p:spPr/>
        <p:txBody>
          <a:bodyPr/>
          <a:lstStyle/>
          <a:p>
            <a:fld id="{A3A973BD-8CE5-47C4-B8E5-573200B24DAB}" type="slidenum">
              <a:rPr lang="en-US" smtClean="0"/>
              <a:t>1</a:t>
            </a:fld>
            <a:endParaRPr lang="en-US"/>
          </a:p>
        </p:txBody>
      </p:sp>
    </p:spTree>
    <p:extLst>
      <p:ext uri="{BB962C8B-B14F-4D97-AF65-F5344CB8AC3E}">
        <p14:creationId xmlns:p14="http://schemas.microsoft.com/office/powerpoint/2010/main" val="77982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E6FB7-11A3-9003-2232-ADBEC73E77D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70C5CD3A-F3F2-82FB-0BEF-E6EFAB318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5" name="TextBox 4">
            <a:extLst>
              <a:ext uri="{FF2B5EF4-FFF2-40B4-BE49-F238E27FC236}">
                <a16:creationId xmlns:a16="http://schemas.microsoft.com/office/drawing/2014/main" id="{57E59CC7-42A5-805F-0E18-C5482A656253}"/>
              </a:ext>
            </a:extLst>
          </p:cNvPr>
          <p:cNvSpPr txBox="1"/>
          <p:nvPr/>
        </p:nvSpPr>
        <p:spPr>
          <a:xfrm>
            <a:off x="304800" y="304800"/>
            <a:ext cx="3810000" cy="461665"/>
          </a:xfrm>
          <a:prstGeom prst="rect">
            <a:avLst/>
          </a:prstGeom>
          <a:noFill/>
        </p:spPr>
        <p:txBody>
          <a:bodyPr wrap="square" rtlCol="0">
            <a:spAutoFit/>
          </a:bodyPr>
          <a:lstStyle/>
          <a:p>
            <a:r>
              <a:rPr lang="en-US" sz="2400" b="1" dirty="0">
                <a:solidFill>
                  <a:schemeClr val="bg1"/>
                </a:solidFill>
              </a:rPr>
              <a:t>I. …</a:t>
            </a:r>
          </a:p>
        </p:txBody>
      </p:sp>
      <p:sp>
        <p:nvSpPr>
          <p:cNvPr id="2" name="TextBox 1">
            <a:extLst>
              <a:ext uri="{FF2B5EF4-FFF2-40B4-BE49-F238E27FC236}">
                <a16:creationId xmlns:a16="http://schemas.microsoft.com/office/drawing/2014/main" id="{DDC7A65D-63AB-BB9E-822E-B1CFD2463781}"/>
              </a:ext>
            </a:extLst>
          </p:cNvPr>
          <p:cNvSpPr txBox="1"/>
          <p:nvPr/>
        </p:nvSpPr>
        <p:spPr>
          <a:xfrm>
            <a:off x="15240" y="1106099"/>
            <a:ext cx="2819400" cy="369332"/>
          </a:xfrm>
          <a:prstGeom prst="rect">
            <a:avLst/>
          </a:prstGeom>
          <a:noFill/>
        </p:spPr>
        <p:txBody>
          <a:bodyPr wrap="square" rtlCol="0">
            <a:spAutoFit/>
          </a:bodyPr>
          <a:lstStyle/>
          <a:p>
            <a:r>
              <a:rPr lang="en-US" b="1" dirty="0"/>
              <a:t>1.1. …</a:t>
            </a:r>
          </a:p>
        </p:txBody>
      </p:sp>
      <p:sp>
        <p:nvSpPr>
          <p:cNvPr id="3" name="TextBox 2">
            <a:extLst>
              <a:ext uri="{FF2B5EF4-FFF2-40B4-BE49-F238E27FC236}">
                <a16:creationId xmlns:a16="http://schemas.microsoft.com/office/drawing/2014/main" id="{DD5B2570-1554-96EA-79F5-5467A773B565}"/>
              </a:ext>
            </a:extLst>
          </p:cNvPr>
          <p:cNvSpPr txBox="1"/>
          <p:nvPr/>
        </p:nvSpPr>
        <p:spPr>
          <a:xfrm>
            <a:off x="304800" y="1600200"/>
            <a:ext cx="8610600" cy="4648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a:t>
            </a:r>
          </a:p>
        </p:txBody>
      </p:sp>
      <p:sp>
        <p:nvSpPr>
          <p:cNvPr id="4" name="Date Placeholder 3">
            <a:extLst>
              <a:ext uri="{FF2B5EF4-FFF2-40B4-BE49-F238E27FC236}">
                <a16:creationId xmlns:a16="http://schemas.microsoft.com/office/drawing/2014/main" id="{05B78ACD-664E-EB6A-FF50-A40039681C7E}"/>
              </a:ext>
            </a:extLst>
          </p:cNvPr>
          <p:cNvSpPr>
            <a:spLocks noGrp="1"/>
          </p:cNvSpPr>
          <p:nvPr>
            <p:ph type="dt" sz="half" idx="10"/>
          </p:nvPr>
        </p:nvSpPr>
        <p:spPr/>
        <p:txBody>
          <a:bodyPr/>
          <a:lstStyle/>
          <a:p>
            <a:fld id="{AF3A8A5C-5332-422C-B8EB-8D73BEFAC18D}" type="datetime1">
              <a:rPr lang="vi-VN" smtClean="0"/>
              <a:t>09/09/2025</a:t>
            </a:fld>
            <a:endParaRPr lang="en-US"/>
          </a:p>
        </p:txBody>
      </p:sp>
      <p:sp>
        <p:nvSpPr>
          <p:cNvPr id="7" name="Slide Number Placeholder 6">
            <a:extLst>
              <a:ext uri="{FF2B5EF4-FFF2-40B4-BE49-F238E27FC236}">
                <a16:creationId xmlns:a16="http://schemas.microsoft.com/office/drawing/2014/main" id="{003EDCC5-6CDA-F2A4-EDD2-CCCD4CECF344}"/>
              </a:ext>
            </a:extLst>
          </p:cNvPr>
          <p:cNvSpPr>
            <a:spLocks noGrp="1"/>
          </p:cNvSpPr>
          <p:nvPr>
            <p:ph type="sldNum" sz="quarter" idx="12"/>
          </p:nvPr>
        </p:nvSpPr>
        <p:spPr/>
        <p:txBody>
          <a:bodyPr/>
          <a:lstStyle/>
          <a:p>
            <a:fld id="{A3A973BD-8CE5-47C4-B8E5-573200B24DAB}" type="slidenum">
              <a:rPr lang="en-US" smtClean="0"/>
              <a:t>2</a:t>
            </a:fld>
            <a:endParaRPr lang="en-US"/>
          </a:p>
        </p:txBody>
      </p:sp>
    </p:spTree>
    <p:extLst>
      <p:ext uri="{BB962C8B-B14F-4D97-AF65-F5344CB8AC3E}">
        <p14:creationId xmlns:p14="http://schemas.microsoft.com/office/powerpoint/2010/main" val="103186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BFB01-8508-C5D8-E91C-4FD3C05794D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31CB99A-E299-4093-0E76-CC6CE907D1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5" name="TextBox 4">
            <a:extLst>
              <a:ext uri="{FF2B5EF4-FFF2-40B4-BE49-F238E27FC236}">
                <a16:creationId xmlns:a16="http://schemas.microsoft.com/office/drawing/2014/main" id="{C2BD3A21-8EE5-73EC-CB5E-C95B446B02C5}"/>
              </a:ext>
            </a:extLst>
          </p:cNvPr>
          <p:cNvSpPr txBox="1"/>
          <p:nvPr/>
        </p:nvSpPr>
        <p:spPr>
          <a:xfrm>
            <a:off x="304800" y="304800"/>
            <a:ext cx="3810000" cy="461665"/>
          </a:xfrm>
          <a:prstGeom prst="rect">
            <a:avLst/>
          </a:prstGeom>
          <a:noFill/>
        </p:spPr>
        <p:txBody>
          <a:bodyPr wrap="square" rtlCol="0">
            <a:spAutoFit/>
          </a:bodyPr>
          <a:lstStyle/>
          <a:p>
            <a:r>
              <a:rPr lang="en-US" sz="2400" b="1" dirty="0">
                <a:solidFill>
                  <a:schemeClr val="bg1"/>
                </a:solidFill>
              </a:rPr>
              <a:t>I. …</a:t>
            </a:r>
          </a:p>
        </p:txBody>
      </p:sp>
      <p:sp>
        <p:nvSpPr>
          <p:cNvPr id="2" name="TextBox 1">
            <a:extLst>
              <a:ext uri="{FF2B5EF4-FFF2-40B4-BE49-F238E27FC236}">
                <a16:creationId xmlns:a16="http://schemas.microsoft.com/office/drawing/2014/main" id="{D1B00D56-972F-E8DC-2E13-57B86B12ED1C}"/>
              </a:ext>
            </a:extLst>
          </p:cNvPr>
          <p:cNvSpPr txBox="1"/>
          <p:nvPr/>
        </p:nvSpPr>
        <p:spPr>
          <a:xfrm>
            <a:off x="15240" y="1106099"/>
            <a:ext cx="2819400" cy="369332"/>
          </a:xfrm>
          <a:prstGeom prst="rect">
            <a:avLst/>
          </a:prstGeom>
          <a:noFill/>
        </p:spPr>
        <p:txBody>
          <a:bodyPr wrap="square" rtlCol="0">
            <a:spAutoFit/>
          </a:bodyPr>
          <a:lstStyle/>
          <a:p>
            <a:r>
              <a:rPr lang="en-US" b="1" dirty="0"/>
              <a:t>1.1. …</a:t>
            </a:r>
          </a:p>
        </p:txBody>
      </p:sp>
      <p:sp>
        <p:nvSpPr>
          <p:cNvPr id="3" name="TextBox 2">
            <a:extLst>
              <a:ext uri="{FF2B5EF4-FFF2-40B4-BE49-F238E27FC236}">
                <a16:creationId xmlns:a16="http://schemas.microsoft.com/office/drawing/2014/main" id="{18D8D784-61E6-0BAF-1BD6-850864A914F6}"/>
              </a:ext>
            </a:extLst>
          </p:cNvPr>
          <p:cNvSpPr txBox="1"/>
          <p:nvPr/>
        </p:nvSpPr>
        <p:spPr>
          <a:xfrm>
            <a:off x="304800" y="1600200"/>
            <a:ext cx="8610600" cy="4648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a:t>
            </a:r>
          </a:p>
        </p:txBody>
      </p:sp>
      <p:sp>
        <p:nvSpPr>
          <p:cNvPr id="4" name="Date Placeholder 3">
            <a:extLst>
              <a:ext uri="{FF2B5EF4-FFF2-40B4-BE49-F238E27FC236}">
                <a16:creationId xmlns:a16="http://schemas.microsoft.com/office/drawing/2014/main" id="{F75A295E-971B-7700-09F7-5F3DE0A26385}"/>
              </a:ext>
            </a:extLst>
          </p:cNvPr>
          <p:cNvSpPr>
            <a:spLocks noGrp="1"/>
          </p:cNvSpPr>
          <p:nvPr>
            <p:ph type="dt" sz="half" idx="10"/>
          </p:nvPr>
        </p:nvSpPr>
        <p:spPr/>
        <p:txBody>
          <a:bodyPr/>
          <a:lstStyle/>
          <a:p>
            <a:fld id="{AF3A8A5C-5332-422C-B8EB-8D73BEFAC18D}" type="datetime1">
              <a:rPr lang="vi-VN" smtClean="0"/>
              <a:t>09/09/2025</a:t>
            </a:fld>
            <a:endParaRPr lang="en-US"/>
          </a:p>
        </p:txBody>
      </p:sp>
      <p:sp>
        <p:nvSpPr>
          <p:cNvPr id="7" name="Slide Number Placeholder 6">
            <a:extLst>
              <a:ext uri="{FF2B5EF4-FFF2-40B4-BE49-F238E27FC236}">
                <a16:creationId xmlns:a16="http://schemas.microsoft.com/office/drawing/2014/main" id="{3CC8CF20-A88D-E456-3FFA-9DAC723C121A}"/>
              </a:ext>
            </a:extLst>
          </p:cNvPr>
          <p:cNvSpPr>
            <a:spLocks noGrp="1"/>
          </p:cNvSpPr>
          <p:nvPr>
            <p:ph type="sldNum" sz="quarter" idx="12"/>
          </p:nvPr>
        </p:nvSpPr>
        <p:spPr/>
        <p:txBody>
          <a:bodyPr/>
          <a:lstStyle/>
          <a:p>
            <a:fld id="{A3A973BD-8CE5-47C4-B8E5-573200B24DAB}" type="slidenum">
              <a:rPr lang="en-US" smtClean="0"/>
              <a:t>3</a:t>
            </a:fld>
            <a:endParaRPr lang="en-US"/>
          </a:p>
        </p:txBody>
      </p:sp>
    </p:spTree>
    <p:extLst>
      <p:ext uri="{BB962C8B-B14F-4D97-AF65-F5344CB8AC3E}">
        <p14:creationId xmlns:p14="http://schemas.microsoft.com/office/powerpoint/2010/main" val="96139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09714-7D05-88AD-AE85-79BE7469C3B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4E53E44-51C2-BFAC-1292-F3B282040F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5" name="TextBox 4">
            <a:extLst>
              <a:ext uri="{FF2B5EF4-FFF2-40B4-BE49-F238E27FC236}">
                <a16:creationId xmlns:a16="http://schemas.microsoft.com/office/drawing/2014/main" id="{21960CBA-5748-4D3C-0779-CC3692DB0F6D}"/>
              </a:ext>
            </a:extLst>
          </p:cNvPr>
          <p:cNvSpPr txBox="1"/>
          <p:nvPr/>
        </p:nvSpPr>
        <p:spPr>
          <a:xfrm>
            <a:off x="304800" y="304800"/>
            <a:ext cx="3810000" cy="461665"/>
          </a:xfrm>
          <a:prstGeom prst="rect">
            <a:avLst/>
          </a:prstGeom>
          <a:noFill/>
        </p:spPr>
        <p:txBody>
          <a:bodyPr wrap="square" rtlCol="0">
            <a:spAutoFit/>
          </a:bodyPr>
          <a:lstStyle/>
          <a:p>
            <a:r>
              <a:rPr lang="en-US" sz="2400" b="1" dirty="0">
                <a:solidFill>
                  <a:schemeClr val="bg1"/>
                </a:solidFill>
              </a:rPr>
              <a:t>I. …</a:t>
            </a:r>
          </a:p>
        </p:txBody>
      </p:sp>
      <p:sp>
        <p:nvSpPr>
          <p:cNvPr id="2" name="TextBox 1">
            <a:extLst>
              <a:ext uri="{FF2B5EF4-FFF2-40B4-BE49-F238E27FC236}">
                <a16:creationId xmlns:a16="http://schemas.microsoft.com/office/drawing/2014/main" id="{D006A810-F7CF-D94C-65EE-40E3C699CC90}"/>
              </a:ext>
            </a:extLst>
          </p:cNvPr>
          <p:cNvSpPr txBox="1"/>
          <p:nvPr/>
        </p:nvSpPr>
        <p:spPr>
          <a:xfrm>
            <a:off x="15240" y="1106099"/>
            <a:ext cx="2819400" cy="369332"/>
          </a:xfrm>
          <a:prstGeom prst="rect">
            <a:avLst/>
          </a:prstGeom>
          <a:noFill/>
        </p:spPr>
        <p:txBody>
          <a:bodyPr wrap="square" rtlCol="0">
            <a:spAutoFit/>
          </a:bodyPr>
          <a:lstStyle/>
          <a:p>
            <a:r>
              <a:rPr lang="en-US" b="1" dirty="0"/>
              <a:t>1.1. …</a:t>
            </a:r>
          </a:p>
        </p:txBody>
      </p:sp>
      <p:sp>
        <p:nvSpPr>
          <p:cNvPr id="3" name="TextBox 2">
            <a:extLst>
              <a:ext uri="{FF2B5EF4-FFF2-40B4-BE49-F238E27FC236}">
                <a16:creationId xmlns:a16="http://schemas.microsoft.com/office/drawing/2014/main" id="{4BD3FA22-085B-9C46-8D15-1FCED2627D43}"/>
              </a:ext>
            </a:extLst>
          </p:cNvPr>
          <p:cNvSpPr txBox="1"/>
          <p:nvPr/>
        </p:nvSpPr>
        <p:spPr>
          <a:xfrm>
            <a:off x="304800" y="1600200"/>
            <a:ext cx="8610600" cy="4648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a:t>
            </a:r>
          </a:p>
        </p:txBody>
      </p:sp>
      <p:sp>
        <p:nvSpPr>
          <p:cNvPr id="4" name="Date Placeholder 3">
            <a:extLst>
              <a:ext uri="{FF2B5EF4-FFF2-40B4-BE49-F238E27FC236}">
                <a16:creationId xmlns:a16="http://schemas.microsoft.com/office/drawing/2014/main" id="{5D6BC565-3ADD-6A6B-0C10-F347A7EBA086}"/>
              </a:ext>
            </a:extLst>
          </p:cNvPr>
          <p:cNvSpPr>
            <a:spLocks noGrp="1"/>
          </p:cNvSpPr>
          <p:nvPr>
            <p:ph type="dt" sz="half" idx="10"/>
          </p:nvPr>
        </p:nvSpPr>
        <p:spPr/>
        <p:txBody>
          <a:bodyPr/>
          <a:lstStyle/>
          <a:p>
            <a:fld id="{AF3A8A5C-5332-422C-B8EB-8D73BEFAC18D}" type="datetime1">
              <a:rPr lang="vi-VN" smtClean="0"/>
              <a:t>09/09/2025</a:t>
            </a:fld>
            <a:endParaRPr lang="en-US"/>
          </a:p>
        </p:txBody>
      </p:sp>
      <p:sp>
        <p:nvSpPr>
          <p:cNvPr id="7" name="Slide Number Placeholder 6">
            <a:extLst>
              <a:ext uri="{FF2B5EF4-FFF2-40B4-BE49-F238E27FC236}">
                <a16:creationId xmlns:a16="http://schemas.microsoft.com/office/drawing/2014/main" id="{C0E79529-A01F-0740-E65F-16431CF0CFAA}"/>
              </a:ext>
            </a:extLst>
          </p:cNvPr>
          <p:cNvSpPr>
            <a:spLocks noGrp="1"/>
          </p:cNvSpPr>
          <p:nvPr>
            <p:ph type="sldNum" sz="quarter" idx="12"/>
          </p:nvPr>
        </p:nvSpPr>
        <p:spPr/>
        <p:txBody>
          <a:bodyPr/>
          <a:lstStyle/>
          <a:p>
            <a:fld id="{A3A973BD-8CE5-47C4-B8E5-573200B24DAB}" type="slidenum">
              <a:rPr lang="en-US" smtClean="0"/>
              <a:t>4</a:t>
            </a:fld>
            <a:endParaRPr lang="en-US"/>
          </a:p>
        </p:txBody>
      </p:sp>
    </p:spTree>
    <p:extLst>
      <p:ext uri="{BB962C8B-B14F-4D97-AF65-F5344CB8AC3E}">
        <p14:creationId xmlns:p14="http://schemas.microsoft.com/office/powerpoint/2010/main" val="206683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00C58-10E8-CBD8-5AAA-93C2F90554B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0B1F987-0401-C3CD-E5B1-3E85C82B80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5" name="TextBox 4">
            <a:extLst>
              <a:ext uri="{FF2B5EF4-FFF2-40B4-BE49-F238E27FC236}">
                <a16:creationId xmlns:a16="http://schemas.microsoft.com/office/drawing/2014/main" id="{63E9E167-2BBB-7DB5-6B84-75A9F4D92E22}"/>
              </a:ext>
            </a:extLst>
          </p:cNvPr>
          <p:cNvSpPr txBox="1"/>
          <p:nvPr/>
        </p:nvSpPr>
        <p:spPr>
          <a:xfrm>
            <a:off x="304800" y="304800"/>
            <a:ext cx="3810000" cy="461665"/>
          </a:xfrm>
          <a:prstGeom prst="rect">
            <a:avLst/>
          </a:prstGeom>
          <a:noFill/>
        </p:spPr>
        <p:txBody>
          <a:bodyPr wrap="square" rtlCol="0">
            <a:spAutoFit/>
          </a:bodyPr>
          <a:lstStyle/>
          <a:p>
            <a:r>
              <a:rPr lang="en-US" sz="2400" b="1" dirty="0">
                <a:solidFill>
                  <a:schemeClr val="bg1"/>
                </a:solidFill>
              </a:rPr>
              <a:t>I. …</a:t>
            </a:r>
          </a:p>
        </p:txBody>
      </p:sp>
      <p:sp>
        <p:nvSpPr>
          <p:cNvPr id="2" name="TextBox 1">
            <a:extLst>
              <a:ext uri="{FF2B5EF4-FFF2-40B4-BE49-F238E27FC236}">
                <a16:creationId xmlns:a16="http://schemas.microsoft.com/office/drawing/2014/main" id="{84F31BAC-8854-8E19-4D6E-C2B410E89CD1}"/>
              </a:ext>
            </a:extLst>
          </p:cNvPr>
          <p:cNvSpPr txBox="1"/>
          <p:nvPr/>
        </p:nvSpPr>
        <p:spPr>
          <a:xfrm>
            <a:off x="15240" y="1106099"/>
            <a:ext cx="2819400" cy="369332"/>
          </a:xfrm>
          <a:prstGeom prst="rect">
            <a:avLst/>
          </a:prstGeom>
          <a:noFill/>
        </p:spPr>
        <p:txBody>
          <a:bodyPr wrap="square" rtlCol="0">
            <a:spAutoFit/>
          </a:bodyPr>
          <a:lstStyle/>
          <a:p>
            <a:r>
              <a:rPr lang="en-US" b="1" dirty="0"/>
              <a:t>1.1. …</a:t>
            </a:r>
          </a:p>
        </p:txBody>
      </p:sp>
      <p:sp>
        <p:nvSpPr>
          <p:cNvPr id="3" name="TextBox 2">
            <a:extLst>
              <a:ext uri="{FF2B5EF4-FFF2-40B4-BE49-F238E27FC236}">
                <a16:creationId xmlns:a16="http://schemas.microsoft.com/office/drawing/2014/main" id="{6C1E26D8-C71F-9FB0-EBE9-F76E91D9BB7A}"/>
              </a:ext>
            </a:extLst>
          </p:cNvPr>
          <p:cNvSpPr txBox="1"/>
          <p:nvPr/>
        </p:nvSpPr>
        <p:spPr>
          <a:xfrm>
            <a:off x="304800" y="1600200"/>
            <a:ext cx="8610600" cy="4648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a:t>
            </a:r>
          </a:p>
        </p:txBody>
      </p:sp>
      <p:sp>
        <p:nvSpPr>
          <p:cNvPr id="4" name="Date Placeholder 3">
            <a:extLst>
              <a:ext uri="{FF2B5EF4-FFF2-40B4-BE49-F238E27FC236}">
                <a16:creationId xmlns:a16="http://schemas.microsoft.com/office/drawing/2014/main" id="{15E631E3-A331-FB7A-5644-4D2F2BC6DB02}"/>
              </a:ext>
            </a:extLst>
          </p:cNvPr>
          <p:cNvSpPr>
            <a:spLocks noGrp="1"/>
          </p:cNvSpPr>
          <p:nvPr>
            <p:ph type="dt" sz="half" idx="10"/>
          </p:nvPr>
        </p:nvSpPr>
        <p:spPr/>
        <p:txBody>
          <a:bodyPr/>
          <a:lstStyle/>
          <a:p>
            <a:fld id="{AF3A8A5C-5332-422C-B8EB-8D73BEFAC18D}" type="datetime1">
              <a:rPr lang="vi-VN" smtClean="0"/>
              <a:t>09/09/2025</a:t>
            </a:fld>
            <a:endParaRPr lang="en-US"/>
          </a:p>
        </p:txBody>
      </p:sp>
      <p:sp>
        <p:nvSpPr>
          <p:cNvPr id="7" name="Slide Number Placeholder 6">
            <a:extLst>
              <a:ext uri="{FF2B5EF4-FFF2-40B4-BE49-F238E27FC236}">
                <a16:creationId xmlns:a16="http://schemas.microsoft.com/office/drawing/2014/main" id="{4106F070-4E65-EDEC-29B8-3C964FA2F9B3}"/>
              </a:ext>
            </a:extLst>
          </p:cNvPr>
          <p:cNvSpPr>
            <a:spLocks noGrp="1"/>
          </p:cNvSpPr>
          <p:nvPr>
            <p:ph type="sldNum" sz="quarter" idx="12"/>
          </p:nvPr>
        </p:nvSpPr>
        <p:spPr/>
        <p:txBody>
          <a:bodyPr/>
          <a:lstStyle/>
          <a:p>
            <a:fld id="{A3A973BD-8CE5-47C4-B8E5-573200B24DAB}" type="slidenum">
              <a:rPr lang="en-US" smtClean="0"/>
              <a:t>5</a:t>
            </a:fld>
            <a:endParaRPr lang="en-US"/>
          </a:p>
        </p:txBody>
      </p:sp>
    </p:spTree>
    <p:extLst>
      <p:ext uri="{BB962C8B-B14F-4D97-AF65-F5344CB8AC3E}">
        <p14:creationId xmlns:p14="http://schemas.microsoft.com/office/powerpoint/2010/main" val="27456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2660</TotalTime>
  <Words>105</Words>
  <Application>Microsoft Office PowerPoint</Application>
  <PresentationFormat>On-screen Show (4:3)</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Candara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Dat Nguyen</cp:lastModifiedBy>
  <cp:revision>44</cp:revision>
  <dcterms:created xsi:type="dcterms:W3CDTF">2017-10-17T01:43:35Z</dcterms:created>
  <dcterms:modified xsi:type="dcterms:W3CDTF">2025-09-10T01:19:27Z</dcterms:modified>
</cp:coreProperties>
</file>