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28702-633C-4F70-8B53-8514E3E7250E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90163-FAFD-47D6-BE4F-B2E71F8CC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8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90163-FAFD-47D6-BE4F-B2E71F8CC2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73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526F-0AA3-4195-A6F7-9C38FE647FAF}" type="datetime1">
              <a:rPr lang="vi-VN" smtClean="0"/>
              <a:t>04/10/2025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2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70B4-C230-4208-B5CD-7341AA0A20D1}" type="datetime1">
              <a:rPr lang="vi-VN" smtClean="0"/>
              <a:t>04/10/2025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75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75376-FDD2-4386-BF72-12E5D1294E5E}" type="datetime1">
              <a:rPr lang="vi-VN" smtClean="0"/>
              <a:t>04/10/2025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43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31B4-A603-45A0-92AF-67F597683038}" type="datetime1">
              <a:rPr lang="vi-VN" smtClean="0"/>
              <a:t>04/10/2025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3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A518-DBF5-4997-99AD-2C9777D2FEE5}" type="datetime1">
              <a:rPr lang="vi-VN" smtClean="0"/>
              <a:t>04/10/2025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6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01B0-7518-4523-B9B7-698638A97310}" type="datetime1">
              <a:rPr lang="vi-VN" smtClean="0"/>
              <a:t>04/10/2025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7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08171-8519-4A61-A0AC-4EDFE50EF9CF}" type="datetime1">
              <a:rPr lang="vi-VN" smtClean="0"/>
              <a:t>04/10/2025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28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9365-C079-4692-BA4D-5DF994500EA9}" type="datetime1">
              <a:rPr lang="vi-VN" smtClean="0"/>
              <a:t>04/10/2025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03B6-F2A1-4EF5-B72C-C224B97A005C}" type="datetime1">
              <a:rPr lang="vi-VN" smtClean="0"/>
              <a:t>04/10/2025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40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6D511-C756-4A45-BC92-E494812AB87A}" type="datetime1">
              <a:rPr lang="vi-VN" smtClean="0"/>
              <a:t>04/10/2025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B0FB-9786-4CA0-A88F-90791E85E058}" type="datetime1">
              <a:rPr lang="vi-VN" smtClean="0"/>
              <a:t>04/10/2025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9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C322E-E3E2-4C16-8B15-B400101BB511}" type="datetime1">
              <a:rPr lang="vi-VN" smtClean="0"/>
              <a:t>04/10/2025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2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66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F1B2A3-E29E-43DC-BBB4-3684AB047AB3}"/>
              </a:ext>
            </a:extLst>
          </p:cNvPr>
          <p:cNvSpPr txBox="1"/>
          <p:nvPr/>
        </p:nvSpPr>
        <p:spPr>
          <a:xfrm>
            <a:off x="0" y="32657"/>
            <a:ext cx="9144000" cy="598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1800" b="1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1800" b="1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vi-VN" sz="18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vi-VN" sz="18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vi-VN" sz="20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ĐỀ BÀI: Thiết kế Bộ điều khiển rơ le thông minh – </a:t>
            </a:r>
            <a:r>
              <a:rPr lang="vi-VN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Smart</a:t>
            </a:r>
            <a:r>
              <a:rPr lang="vi-VN" sz="20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Relay</a:t>
            </a:r>
            <a:r>
              <a:rPr lang="vi-VN" sz="20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vi-VN" sz="1600" b="1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SVTH: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Nguyễn Thành Đạt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- 211440519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         </a:t>
            </a:r>
            <a:r>
              <a:rPr lang="vi-V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Trương Thế Anh     -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         Ngô Việt Đức           - </a:t>
            </a:r>
            <a:endParaRPr lang="vi-V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Kỹ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Tử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Tin Học Công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Nghiệp</a:t>
            </a:r>
            <a:endParaRPr lang="vi-V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Khoá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62</a:t>
            </a:r>
            <a:endParaRPr lang="vi-V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587FD5-EB55-7B08-BD05-BF67831EC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A737-E8F4-4FFE-ADF2-4B5EDE05F419}" type="datetime1">
              <a:rPr lang="vi-VN" smtClean="0"/>
              <a:t>04/10/2025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5F6B72-5F7D-0BE2-7239-32216FD8F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61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644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3048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Mục lục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6794" y="1752600"/>
            <a:ext cx="6858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I. ..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II. ..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II. ...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IV. …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V. …</a:t>
            </a:r>
            <a:endParaRPr lang="en-US" sz="24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954AFB-DCD4-7201-229B-302F9FB24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D63F-7645-4AD8-8609-41FD9BB92149}" type="datetime1">
              <a:rPr lang="vi-VN" smtClean="0"/>
              <a:t>04/10/2025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02B3D4-31C3-FBF3-1F06-1FDE3AFF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0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66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76500" y="1524000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NỘI DUNG PHẦN </a:t>
            </a:r>
          </a:p>
          <a:p>
            <a:pPr algn="ctr"/>
            <a:r>
              <a:rPr lang="en-US" sz="3000" b="1" dirty="0"/>
              <a:t>…</a:t>
            </a:r>
            <a:endParaRPr lang="en-US" sz="30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98C011-6D00-355D-7007-BBFAAE53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0144-F1A0-4808-A887-C15155A21C38}" type="datetime1">
              <a:rPr lang="vi-VN" smtClean="0"/>
              <a:t>04/10/2025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AD0209-ED0C-B682-5D4F-1563301C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8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644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3048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I. 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" y="1106099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1.1.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600200"/>
            <a:ext cx="861060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B95A5-96E6-B727-794E-747B4EF3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8A5C-5332-422C-B8EB-8D73BEFAC18D}" type="datetime1">
              <a:rPr lang="vi-VN" smtClean="0"/>
              <a:t>04/10/2025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8D0A0-F36F-677C-D667-C3A7D4FE8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2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7321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81200" y="2667000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>
                <a:solidFill>
                  <a:schemeClr val="tx2"/>
                </a:solidFill>
              </a:rPr>
              <a:t>Thank you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84E848-809F-7833-47D4-059A27D4E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0523-0E9B-4E26-8983-01E60A46BCE3}" type="datetime1">
              <a:rPr lang="vi-VN" smtClean="0"/>
              <a:t>04/10/2025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E7DFEA-72A4-3514-4F7E-D8FEBDC4D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32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</TotalTime>
  <Words>99</Words>
  <Application>Microsoft Office PowerPoint</Application>
  <PresentationFormat>Trình chiếu Trên màn hình (4:3)</PresentationFormat>
  <Paragraphs>38</Paragraphs>
  <Slides>5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Duy Anh</dc:creator>
  <cp:lastModifiedBy>Dat Nguyen</cp:lastModifiedBy>
  <cp:revision>45</cp:revision>
  <dcterms:created xsi:type="dcterms:W3CDTF">2017-10-17T01:43:35Z</dcterms:created>
  <dcterms:modified xsi:type="dcterms:W3CDTF">2025-10-04T14:15:33Z</dcterms:modified>
</cp:coreProperties>
</file>