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5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31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52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560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3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097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08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817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255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99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345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7E8569-774F-426D-BD64-80A5B5804279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EBE9DF-816B-4087-BC92-C31B7E118C79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3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AD0B985-4B62-5D87-528C-44D437607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665170"/>
            <a:ext cx="9317255" cy="2659941"/>
          </a:xfrm>
        </p:spPr>
        <p:txBody>
          <a:bodyPr/>
          <a:lstStyle/>
          <a:p>
            <a:r>
              <a:rPr lang="vi-VN" dirty="0"/>
              <a:t>Điều chỉnh tiến độ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DB4987A-D2F9-A0CC-BFA6-5B35DE2CF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Công việc: Thiết kế </a:t>
            </a:r>
            <a:r>
              <a:rPr lang="vi-VN" dirty="0" err="1"/>
              <a:t>module</a:t>
            </a:r>
            <a:r>
              <a:rPr lang="vi-VN" dirty="0"/>
              <a:t> i2c trên </a:t>
            </a:r>
            <a:r>
              <a:rPr lang="vi-VN" dirty="0" err="1"/>
              <a:t>fpga</a:t>
            </a:r>
            <a:endParaRPr lang="vi-VN" dirty="0"/>
          </a:p>
          <a:p>
            <a:r>
              <a:rPr lang="vi-VN" dirty="0"/>
              <a:t>	Nguyễn Thành Đạt</a:t>
            </a:r>
          </a:p>
        </p:txBody>
      </p:sp>
    </p:spTree>
    <p:extLst>
      <p:ext uri="{BB962C8B-B14F-4D97-AF65-F5344CB8AC3E}">
        <p14:creationId xmlns:p14="http://schemas.microsoft.com/office/powerpoint/2010/main" val="11322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FE635C-C432-47DA-AEAB-A593345CB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BF3D3-2448-4FF3-B57B-852CB3B85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40C66D-4F1C-4AC9-9214-C9E6DA54A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4" name="Mũi tên: Phải 3">
            <a:extLst>
              <a:ext uri="{FF2B5EF4-FFF2-40B4-BE49-F238E27FC236}">
                <a16:creationId xmlns:a16="http://schemas.microsoft.com/office/drawing/2014/main" id="{9C6DCACA-849D-ED84-A32C-EA532BCE34BB}"/>
              </a:ext>
            </a:extLst>
          </p:cNvPr>
          <p:cNvSpPr/>
          <p:nvPr/>
        </p:nvSpPr>
        <p:spPr>
          <a:xfrm>
            <a:off x="4768056" y="856648"/>
            <a:ext cx="7311168" cy="693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Thiết kế </a:t>
            </a:r>
            <a:r>
              <a:rPr lang="vi-VN" dirty="0" err="1"/>
              <a:t>module</a:t>
            </a:r>
            <a:r>
              <a:rPr lang="vi-VN" dirty="0"/>
              <a:t> I2C</a:t>
            </a: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9C2A835D-D9CE-5F23-3E4D-C149FD0B8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11852"/>
              </p:ext>
            </p:extLst>
          </p:nvPr>
        </p:nvGraphicFramePr>
        <p:xfrm>
          <a:off x="4768056" y="1558810"/>
          <a:ext cx="47965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428">
                  <a:extLst>
                    <a:ext uri="{9D8B030D-6E8A-4147-A177-3AD203B41FA5}">
                      <a16:colId xmlns:a16="http://schemas.microsoft.com/office/drawing/2014/main" val="2954856407"/>
                    </a:ext>
                  </a:extLst>
                </a:gridCol>
                <a:gridCol w="799428">
                  <a:extLst>
                    <a:ext uri="{9D8B030D-6E8A-4147-A177-3AD203B41FA5}">
                      <a16:colId xmlns:a16="http://schemas.microsoft.com/office/drawing/2014/main" val="1675751890"/>
                    </a:ext>
                  </a:extLst>
                </a:gridCol>
                <a:gridCol w="799428">
                  <a:extLst>
                    <a:ext uri="{9D8B030D-6E8A-4147-A177-3AD203B41FA5}">
                      <a16:colId xmlns:a16="http://schemas.microsoft.com/office/drawing/2014/main" val="1350264280"/>
                    </a:ext>
                  </a:extLst>
                </a:gridCol>
                <a:gridCol w="799428">
                  <a:extLst>
                    <a:ext uri="{9D8B030D-6E8A-4147-A177-3AD203B41FA5}">
                      <a16:colId xmlns:a16="http://schemas.microsoft.com/office/drawing/2014/main" val="1952157548"/>
                    </a:ext>
                  </a:extLst>
                </a:gridCol>
                <a:gridCol w="799428">
                  <a:extLst>
                    <a:ext uri="{9D8B030D-6E8A-4147-A177-3AD203B41FA5}">
                      <a16:colId xmlns:a16="http://schemas.microsoft.com/office/drawing/2014/main" val="1833098388"/>
                    </a:ext>
                  </a:extLst>
                </a:gridCol>
                <a:gridCol w="799428">
                  <a:extLst>
                    <a:ext uri="{9D8B030D-6E8A-4147-A177-3AD203B41FA5}">
                      <a16:colId xmlns:a16="http://schemas.microsoft.com/office/drawing/2014/main" val="3803752285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25/8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8/9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15/9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29/9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32693"/>
                  </a:ext>
                </a:extLst>
              </a:tr>
              <a:tr h="1188715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Tìm hiểu 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Thiết kế 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Đọc cảm biến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Hiển thị lên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Sử dụng SW, BTN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Làm tài liệu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88976"/>
                  </a:ext>
                </a:extLst>
              </a:tr>
            </a:tbl>
          </a:graphicData>
        </a:graphic>
      </p:graphicFrame>
      <p:graphicFrame>
        <p:nvGraphicFramePr>
          <p:cNvPr id="9" name="Bảng 8">
            <a:extLst>
              <a:ext uri="{FF2B5EF4-FFF2-40B4-BE49-F238E27FC236}">
                <a16:creationId xmlns:a16="http://schemas.microsoft.com/office/drawing/2014/main" id="{C07FCA52-AE3C-4D4A-E962-4EF808D40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5651"/>
              </p:ext>
            </p:extLst>
          </p:nvPr>
        </p:nvGraphicFramePr>
        <p:xfrm>
          <a:off x="7980098" y="3566161"/>
          <a:ext cx="409912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307">
                  <a:extLst>
                    <a:ext uri="{9D8B030D-6E8A-4147-A177-3AD203B41FA5}">
                      <a16:colId xmlns:a16="http://schemas.microsoft.com/office/drawing/2014/main" val="3560052250"/>
                    </a:ext>
                  </a:extLst>
                </a:gridCol>
                <a:gridCol w="1063557">
                  <a:extLst>
                    <a:ext uri="{9D8B030D-6E8A-4147-A177-3AD203B41FA5}">
                      <a16:colId xmlns:a16="http://schemas.microsoft.com/office/drawing/2014/main" val="70437045"/>
                    </a:ext>
                  </a:extLst>
                </a:gridCol>
                <a:gridCol w="1207262">
                  <a:extLst>
                    <a:ext uri="{9D8B030D-6E8A-4147-A177-3AD203B41FA5}">
                      <a16:colId xmlns:a16="http://schemas.microsoft.com/office/drawing/2014/main" val="3217544790"/>
                    </a:ext>
                  </a:extLst>
                </a:gridCol>
              </a:tblGrid>
              <a:tr h="382596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22/9-30/9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1/10-3/10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6/10-</a:t>
                      </a:r>
                    </a:p>
                    <a:p>
                      <a:pPr algn="ctr"/>
                      <a:r>
                        <a:rPr lang="vi-VN" dirty="0"/>
                        <a:t>9/10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4179"/>
                  </a:ext>
                </a:extLst>
              </a:tr>
              <a:tr h="87013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Tìm hiểu lại I2C, thiết kế RTL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Đọc cảm biến, hiển thị lên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Làm tài liệu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99204"/>
                  </a:ext>
                </a:extLst>
              </a:tr>
            </a:tbl>
          </a:graphicData>
        </a:graphic>
      </p:graphicFrame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364EB6E-D3BB-3F88-AEC6-546061EA8AB4}"/>
              </a:ext>
            </a:extLst>
          </p:cNvPr>
          <p:cNvSpPr txBox="1"/>
          <p:nvPr/>
        </p:nvSpPr>
        <p:spPr>
          <a:xfrm>
            <a:off x="448056" y="475488"/>
            <a:ext cx="42006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Các sự chậm trễ do:</a:t>
            </a:r>
          </a:p>
          <a:p>
            <a:r>
              <a:rPr lang="vi-VN" dirty="0">
                <a:solidFill>
                  <a:schemeClr val="bg1"/>
                </a:solidFill>
              </a:rPr>
              <a:t> - Khúc mắc do công việc:</a:t>
            </a:r>
          </a:p>
          <a:p>
            <a:r>
              <a:rPr lang="vi-VN" dirty="0">
                <a:solidFill>
                  <a:schemeClr val="bg1"/>
                </a:solidFill>
              </a:rPr>
              <a:t>	+ Chưa đọc kĩ tài liệu thiết kế </a:t>
            </a:r>
          </a:p>
          <a:p>
            <a:r>
              <a:rPr lang="vi-VN" dirty="0">
                <a:solidFill>
                  <a:schemeClr val="bg1"/>
                </a:solidFill>
              </a:rPr>
              <a:t>dẫn đến những lỗi sai không đáng có.</a:t>
            </a:r>
          </a:p>
          <a:p>
            <a:r>
              <a:rPr lang="vi-VN" dirty="0">
                <a:solidFill>
                  <a:schemeClr val="bg1"/>
                </a:solidFill>
              </a:rPr>
              <a:t>	+ Lỗi sai trong khi kiểm thử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bg1"/>
                </a:solidFill>
              </a:rPr>
              <a:t>Khúc mắc do các công việc bên ngoài:</a:t>
            </a:r>
          </a:p>
          <a:p>
            <a:pPr lvl="1"/>
            <a:r>
              <a:rPr lang="vi-VN" dirty="0">
                <a:solidFill>
                  <a:schemeClr val="bg1"/>
                </a:solidFill>
              </a:rPr>
              <a:t>+ Các lịch học bù</a:t>
            </a:r>
          </a:p>
          <a:p>
            <a:pPr lvl="1"/>
            <a:r>
              <a:rPr lang="vi-VN" dirty="0">
                <a:solidFill>
                  <a:schemeClr val="bg1"/>
                </a:solidFill>
              </a:rPr>
              <a:t>+ Các bài tập lớn, kiểm tra, …  </a:t>
            </a:r>
          </a:p>
        </p:txBody>
      </p: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F7463E64-AB3E-0E7E-D53D-2FD26FC76E48}"/>
              </a:ext>
            </a:extLst>
          </p:cNvPr>
          <p:cNvSpPr/>
          <p:nvPr/>
        </p:nvSpPr>
        <p:spPr>
          <a:xfrm>
            <a:off x="4765009" y="3589568"/>
            <a:ext cx="3148034" cy="1005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Chậm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2CF5DB0-865E-64F4-2F07-847A4C42AA0D}"/>
              </a:ext>
            </a:extLst>
          </p:cNvPr>
          <p:cNvSpPr txBox="1"/>
          <p:nvPr/>
        </p:nvSpPr>
        <p:spPr>
          <a:xfrm>
            <a:off x="6992327" y="3220236"/>
            <a:ext cx="136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Cũ</a:t>
            </a: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016BBABE-39B1-7502-3146-B7E26390363B}"/>
              </a:ext>
            </a:extLst>
          </p:cNvPr>
          <p:cNvSpPr txBox="1"/>
          <p:nvPr/>
        </p:nvSpPr>
        <p:spPr>
          <a:xfrm>
            <a:off x="9950958" y="5749791"/>
            <a:ext cx="71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Mới</a:t>
            </a:r>
            <a:endParaRPr lang="vi-VN" dirty="0"/>
          </a:p>
        </p:txBody>
      </p:sp>
      <p:sp>
        <p:nvSpPr>
          <p:cNvPr id="25" name="Mũi tên: Cong 24">
            <a:extLst>
              <a:ext uri="{FF2B5EF4-FFF2-40B4-BE49-F238E27FC236}">
                <a16:creationId xmlns:a16="http://schemas.microsoft.com/office/drawing/2014/main" id="{CD590030-5ED9-DE50-DCD1-936A7B97CD67}"/>
              </a:ext>
            </a:extLst>
          </p:cNvPr>
          <p:cNvSpPr/>
          <p:nvPr/>
        </p:nvSpPr>
        <p:spPr>
          <a:xfrm rot="16200000">
            <a:off x="2346528" y="1786544"/>
            <a:ext cx="1005840" cy="3831121"/>
          </a:xfrm>
          <a:prstGeom prst="bentArrow">
            <a:avLst>
              <a:gd name="adj1" fmla="val 27247"/>
              <a:gd name="adj2" fmla="val 25000"/>
              <a:gd name="adj3" fmla="val 25000"/>
              <a:gd name="adj4" fmla="val 358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6" name="Mũi tên: Xuống 25">
            <a:extLst>
              <a:ext uri="{FF2B5EF4-FFF2-40B4-BE49-F238E27FC236}">
                <a16:creationId xmlns:a16="http://schemas.microsoft.com/office/drawing/2014/main" id="{B85F7D19-8C54-2A11-79FD-64B110DC9FA4}"/>
              </a:ext>
            </a:extLst>
          </p:cNvPr>
          <p:cNvSpPr/>
          <p:nvPr/>
        </p:nvSpPr>
        <p:spPr>
          <a:xfrm>
            <a:off x="2029968" y="4205025"/>
            <a:ext cx="516096" cy="5723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0C033EFC-108B-60EC-58D0-714045989A1F}"/>
              </a:ext>
            </a:extLst>
          </p:cNvPr>
          <p:cNvSpPr txBox="1"/>
          <p:nvPr/>
        </p:nvSpPr>
        <p:spPr>
          <a:xfrm>
            <a:off x="393191" y="4774190"/>
            <a:ext cx="40699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Phương án đối ứng: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bg1"/>
                </a:solidFill>
              </a:rPr>
              <a:t>Tập trung hơn trong công việc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bg1"/>
                </a:solidFill>
              </a:rPr>
              <a:t>Phân tích các công việc ra thành nhiều </a:t>
            </a:r>
            <a:r>
              <a:rPr lang="vi-VN" dirty="0" err="1">
                <a:solidFill>
                  <a:schemeClr val="bg1"/>
                </a:solidFill>
              </a:rPr>
              <a:t>task</a:t>
            </a:r>
            <a:r>
              <a:rPr lang="vi-VN" dirty="0">
                <a:solidFill>
                  <a:schemeClr val="bg1"/>
                </a:solidFill>
              </a:rPr>
              <a:t> nhỏ hơn</a:t>
            </a:r>
          </a:p>
          <a:p>
            <a:pPr marL="285750" indent="-285750">
              <a:buFontTx/>
              <a:buChar char="-"/>
            </a:pPr>
            <a:r>
              <a:rPr lang="vi-VN" dirty="0">
                <a:solidFill>
                  <a:schemeClr val="bg1"/>
                </a:solidFill>
              </a:rPr>
              <a:t>Phân bổ thời gian </a:t>
            </a:r>
            <a:r>
              <a:rPr lang="vi-VN">
                <a:solidFill>
                  <a:schemeClr val="bg1"/>
                </a:solidFill>
              </a:rPr>
              <a:t>hợp lý cho sinh hoạt và làm việc</a:t>
            </a:r>
          </a:p>
        </p:txBody>
      </p:sp>
    </p:spTree>
    <p:extLst>
      <p:ext uri="{BB962C8B-B14F-4D97-AF65-F5344CB8AC3E}">
        <p14:creationId xmlns:p14="http://schemas.microsoft.com/office/powerpoint/2010/main" val="1251254954"/>
      </p:ext>
    </p:extLst>
  </p:cSld>
  <p:clrMapOvr>
    <a:masterClrMapping/>
  </p:clrMapOvr>
</p:sld>
</file>

<file path=ppt/theme/theme1.xml><?xml version="1.0" encoding="utf-8"?>
<a:theme xmlns:a="http://schemas.openxmlformats.org/drawingml/2006/main" name="Hoài niệm">
  <a:themeElements>
    <a:clrScheme name="Hoài niệm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172</Words>
  <Application>Microsoft Office PowerPoint</Application>
  <PresentationFormat>Màn hình rộng</PresentationFormat>
  <Paragraphs>38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Hoài niệm</vt:lpstr>
      <vt:lpstr>Điều chỉnh tiến độ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Nguyen</dc:creator>
  <cp:lastModifiedBy>Dat Nguyen</cp:lastModifiedBy>
  <cp:revision>5</cp:revision>
  <dcterms:created xsi:type="dcterms:W3CDTF">2025-09-30T02:47:21Z</dcterms:created>
  <dcterms:modified xsi:type="dcterms:W3CDTF">2025-09-30T03:23:55Z</dcterms:modified>
</cp:coreProperties>
</file>