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2" r:id="rId4"/>
    <p:sldId id="284" r:id="rId5"/>
    <p:sldId id="285" r:id="rId6"/>
    <p:sldId id="286" r:id="rId7"/>
    <p:sldId id="287" r:id="rId8"/>
    <p:sldId id="277" r:id="rId9"/>
    <p:sldId id="280" r:id="rId10"/>
    <p:sldId id="281" r:id="rId11"/>
    <p:sldId id="282" r:id="rId12"/>
    <p:sldId id="288" r:id="rId13"/>
    <p:sldId id="276" r:id="rId14"/>
    <p:sldId id="279" r:id="rId15"/>
    <p:sldId id="260" r:id="rId16"/>
    <p:sldId id="271" r:id="rId17"/>
    <p:sldId id="275" r:id="rId18"/>
    <p:sldId id="265" r:id="rId19"/>
    <p:sldId id="289" r:id="rId20"/>
    <p:sldId id="290" r:id="rId21"/>
    <p:sldId id="283" r:id="rId22"/>
  </p:sldIdLst>
  <p:sldSz cx="18288000" cy="10287000"/>
  <p:notesSz cx="6858000" cy="9144000"/>
  <p:embeddedFontLs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Mont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22" autoAdjust="0"/>
  </p:normalViewPr>
  <p:slideViewPr>
    <p:cSldViewPr>
      <p:cViewPr varScale="1">
        <p:scale>
          <a:sx n="54" d="100"/>
          <a:sy n="54" d="100"/>
        </p:scale>
        <p:origin x="4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3428CBC-478D-22C5-269B-7BB8D3B77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9C94DC-4DE4-C7A4-481A-1F4B805A4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2CC0-B443-46A2-A734-2563B35C589B}" type="datetimeFigureOut">
              <a:rPr lang="vi-VN" smtClean="0"/>
              <a:t>03/09/2025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5BE60-401B-2EAE-F593-9D0220A07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2B7431-B8B6-07AC-96DD-FDD696C85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27DE-CEAE-4451-80FF-65FD2101B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50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DE78-481D-46F4-BCE8-DCF753E8074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1C7-8805-4561-84F5-8DFE1FB578A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B5B1-6B91-45A1-BC26-D5EA6FC9D64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1-220D-4B04-8A0C-6611F0CF384B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2EF-2D9E-4CDE-B556-16C35EE1D17F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A64-45AB-4046-8AFE-F20255A7D614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74DF-B2BD-43E0-A4D1-7D30DBACC014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F6F6-4AFC-4D4D-BE95-6DD53ECFBDF9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2B0D-B538-484E-8111-0A2969960524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12DF-614E-4341-94B3-947074BC8C42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ECE-6094-434A-A211-FD1AEB29EE9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72FD-A24A-433D-8A47-C4CCA72920C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992600" y="5380008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</a:t>
            </a: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CF0E-6D87-3706-BAAB-58CB2C0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7055A-3491-23A2-BF8F-CD2E2179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6FA8FA7-D18F-D59A-7EC9-35A8F84EA1F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DCEF21-E1F7-E252-1C61-EC68D2B30D9B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Sử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dụng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719437-8180-6B93-FCD7-C761C73E0BA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15EF57F-97A3-D789-ED57-841BAC7F00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E69FF-970D-7365-2D24-BB8C4BEAAC03}"/>
              </a:ext>
            </a:extLst>
          </p:cNvPr>
          <p:cNvSpPr txBox="1"/>
          <p:nvPr/>
        </p:nvSpPr>
        <p:spPr>
          <a:xfrm>
            <a:off x="1295399" y="1714500"/>
            <a:ext cx="9525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Cài </a:t>
            </a:r>
            <a:r>
              <a:rPr lang="en-US" sz="2800" dirty="0" err="1">
                <a:latin typeface="Candara" panose="020E0502030303020204" pitchFamily="34" charset="0"/>
              </a:rPr>
              <a:t>đặt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dự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án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Mô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tả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kế</a:t>
            </a:r>
            <a:r>
              <a:rPr lang="en-US" sz="2800" dirty="0">
                <a:latin typeface="Candara" panose="020E0502030303020204" pitchFamily="34" charset="0"/>
              </a:rPr>
              <a:t> RTL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Verilog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Tổng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hợp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cứng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ràng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buộc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Triển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khai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Phân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tích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thời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gian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Bitstream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Hoàn </a:t>
            </a:r>
            <a:r>
              <a:rPr lang="en-US" sz="2800" dirty="0" err="1">
                <a:latin typeface="Candara" panose="020E0502030303020204" pitchFamily="34" charset="0"/>
              </a:rPr>
              <a:t>thành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đúng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tiến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độ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đảm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được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những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nội</a:t>
            </a:r>
            <a:r>
              <a:rPr lang="en-US" sz="2800" dirty="0">
                <a:latin typeface="Candara" panose="020E0502030303020204" pitchFamily="34" charset="0"/>
              </a:rPr>
              <a:t> dung </a:t>
            </a:r>
            <a:r>
              <a:rPr lang="en-US" sz="2800" dirty="0" err="1">
                <a:latin typeface="Candara" panose="020E0502030303020204" pitchFamily="34" charset="0"/>
              </a:rPr>
              <a:t>cần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r>
              <a:rPr lang="en-US" sz="2800" dirty="0">
                <a:latin typeface="Candara" panose="020E0502030303020204" pitchFamily="34" charset="0"/>
              </a:rPr>
              <a:t> Design Suite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Sau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tập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nắm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rõ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thêm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về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cũng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như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mẹo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cách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tối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ưu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5513C-65C3-DC81-827E-499A2CAF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59059"/>
              </p:ext>
            </p:extLst>
          </p:nvPr>
        </p:nvGraphicFramePr>
        <p:xfrm>
          <a:off x="7239000" y="1256005"/>
          <a:ext cx="105537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9324">
                  <a:extLst>
                    <a:ext uri="{9D8B030D-6E8A-4147-A177-3AD203B41FA5}">
                      <a16:colId xmlns:a16="http://schemas.microsoft.com/office/drawing/2014/main" val="2784612284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744125592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4287382238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3645245715"/>
                    </a:ext>
                  </a:extLst>
                </a:gridCol>
                <a:gridCol w="573594">
                  <a:extLst>
                    <a:ext uri="{9D8B030D-6E8A-4147-A177-3AD203B41FA5}">
                      <a16:colId xmlns:a16="http://schemas.microsoft.com/office/drawing/2014/main" val="1117753320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0654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04423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1F7D12D8-E4D7-1066-0225-4FB81C4417D0}"/>
              </a:ext>
            </a:extLst>
          </p:cNvPr>
          <p:cNvCxnSpPr>
            <a:cxnSpLocks/>
          </p:cNvCxnSpPr>
          <p:nvPr/>
        </p:nvCxnSpPr>
        <p:spPr>
          <a:xfrm>
            <a:off x="15544800" y="24765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دانلود Xilinx Vivado Design Suite v2019.1 HLx Edition x64 - نرم افزار">
            <a:extLst>
              <a:ext uri="{FF2B5EF4-FFF2-40B4-BE49-F238E27FC236}">
                <a16:creationId xmlns:a16="http://schemas.microsoft.com/office/drawing/2014/main" id="{FFE441F3-FE83-7518-6870-196E566D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01082"/>
            <a:ext cx="5257800" cy="442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49EA-4CAD-1C3E-081C-A3C11FE1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32DFA21-FBC8-497E-3C90-C5C9FA0DE797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D4D7A6-8CCE-A153-F7CB-8AC821FC6845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Thiết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kế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testbench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E372B2D-7BC0-6903-9F59-BDEF7E531D9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F5E9800-9F2E-7453-EE8C-A4CF70FB82A7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EE596-8A43-EF40-2591-A719ED8C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2695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23472E4A-7AB7-A25F-0BC7-59B43BDA8B97}"/>
              </a:ext>
            </a:extLst>
          </p:cNvPr>
          <p:cNvCxnSpPr>
            <a:cxnSpLocks/>
          </p:cNvCxnSpPr>
          <p:nvPr/>
        </p:nvCxnSpPr>
        <p:spPr>
          <a:xfrm>
            <a:off x="10896600" y="2552700"/>
            <a:ext cx="426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B6DA8E-30AB-307A-042E-81B0F8188CA8}"/>
              </a:ext>
            </a:extLst>
          </p:cNvPr>
          <p:cNvSpPr txBox="1"/>
          <p:nvPr/>
        </p:nvSpPr>
        <p:spPr>
          <a:xfrm>
            <a:off x="1028700" y="3390899"/>
            <a:ext cx="12687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/>
              <a:t>Tiến </a:t>
            </a:r>
            <a:r>
              <a:rPr lang="en-US" sz="3000" dirty="0" err="1"/>
              <a:t>độ</a:t>
            </a:r>
            <a:r>
              <a:rPr lang="en-US" sz="3000" dirty="0"/>
              <a:t> </a:t>
            </a:r>
            <a:r>
              <a:rPr lang="en-US" sz="3000" dirty="0" err="1"/>
              <a:t>thiết</a:t>
            </a:r>
            <a:r>
              <a:rPr lang="en-US" sz="3000" dirty="0"/>
              <a:t> </a:t>
            </a:r>
            <a:r>
              <a:rPr lang="en-US" sz="3000" dirty="0" err="1"/>
              <a:t>kế</a:t>
            </a:r>
            <a:r>
              <a:rPr lang="en-US" sz="3000" dirty="0"/>
              <a:t> testbench </a:t>
            </a:r>
            <a:r>
              <a:rPr lang="en-US" sz="3000" dirty="0" err="1"/>
              <a:t>vẫn</a:t>
            </a:r>
            <a:r>
              <a:rPr lang="en-US" sz="3000" dirty="0"/>
              <a:t> </a:t>
            </a:r>
            <a:r>
              <a:rPr lang="en-US" sz="3000" dirty="0" err="1"/>
              <a:t>còn</a:t>
            </a:r>
            <a:r>
              <a:rPr lang="en-US" sz="3000" dirty="0"/>
              <a:t> </a:t>
            </a:r>
            <a:r>
              <a:rPr lang="en-US" sz="3000" dirty="0" err="1"/>
              <a:t>chậm</a:t>
            </a:r>
            <a:r>
              <a:rPr lang="en-US" sz="3000" dirty="0"/>
              <a:t>, </a:t>
            </a:r>
            <a:r>
              <a:rPr lang="en-US" sz="3000" dirty="0" err="1"/>
              <a:t>nguyên</a:t>
            </a:r>
            <a:r>
              <a:rPr lang="en-US" sz="3000" dirty="0"/>
              <a:t> do </a:t>
            </a:r>
            <a:r>
              <a:rPr lang="en-US" sz="3000" dirty="0" err="1"/>
              <a:t>là</a:t>
            </a:r>
            <a:r>
              <a:rPr lang="en-US" sz="3000" dirty="0"/>
              <a:t> </a:t>
            </a:r>
            <a:r>
              <a:rPr lang="en-US" sz="3000" dirty="0" err="1"/>
              <a:t>việc</a:t>
            </a:r>
            <a:r>
              <a:rPr lang="en-US" sz="3000" dirty="0"/>
              <a:t> </a:t>
            </a:r>
            <a:r>
              <a:rPr lang="en-US" sz="3000" dirty="0" err="1"/>
              <a:t>sử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testbench </a:t>
            </a:r>
            <a:r>
              <a:rPr lang="en-US" sz="3000" dirty="0" err="1"/>
              <a:t>này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khá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 </a:t>
            </a:r>
            <a:r>
              <a:rPr lang="en-US" sz="3000" dirty="0" err="1"/>
              <a:t>lý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nhật</a:t>
            </a:r>
            <a:r>
              <a:rPr lang="en-US" sz="3000" dirty="0"/>
              <a:t>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tục</a:t>
            </a:r>
            <a:r>
              <a:rPr lang="en-US" sz="3000" dirty="0"/>
              <a:t> </a:t>
            </a:r>
            <a:r>
              <a:rPr lang="en-US" sz="3000" dirty="0" err="1"/>
              <a:t>trong</a:t>
            </a:r>
            <a:r>
              <a:rPr lang="en-US" sz="3000" dirty="0"/>
              <a:t> 1 </a:t>
            </a:r>
            <a:r>
              <a:rPr lang="en-US" sz="3000" dirty="0" err="1"/>
              <a:t>vài</a:t>
            </a:r>
            <a:r>
              <a:rPr lang="en-US" sz="3000" dirty="0"/>
              <a:t> project </a:t>
            </a:r>
            <a:r>
              <a:rPr lang="en-US" sz="3000" dirty="0" err="1"/>
              <a:t>đầu</a:t>
            </a:r>
            <a:r>
              <a:rPr lang="en-US" sz="3000" dirty="0"/>
              <a:t> </a:t>
            </a:r>
            <a:r>
              <a:rPr lang="en-US" sz="3000" dirty="0" err="1"/>
              <a:t>để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</a:t>
            </a:r>
            <a:r>
              <a:rPr lang="en-US" sz="3000" dirty="0" err="1"/>
              <a:t>nắm</a:t>
            </a:r>
            <a:r>
              <a:rPr lang="en-US" sz="3000" dirty="0"/>
              <a:t> </a:t>
            </a:r>
            <a:r>
              <a:rPr lang="en-US" sz="3000" dirty="0" err="1"/>
              <a:t>rõ</a:t>
            </a:r>
            <a:r>
              <a:rPr lang="en-US" sz="3000" dirty="0"/>
              <a:t> </a:t>
            </a:r>
            <a:r>
              <a:rPr lang="en-US" sz="3000" dirty="0" err="1"/>
              <a:t>quy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bản</a:t>
            </a:r>
            <a:r>
              <a:rPr lang="en-US" sz="3000" dirty="0"/>
              <a:t>  </a:t>
            </a:r>
          </a:p>
          <a:p>
            <a:pPr marL="457200" indent="-457200">
              <a:buFontTx/>
              <a:buChar char="-"/>
            </a:pPr>
            <a:r>
              <a:rPr lang="en-US" sz="3000" dirty="0"/>
              <a:t>Các testbench ban </a:t>
            </a:r>
            <a:r>
              <a:rPr lang="en-US" sz="3000" dirty="0" err="1"/>
              <a:t>đầu</a:t>
            </a:r>
            <a:r>
              <a:rPr lang="en-US" sz="3000" dirty="0"/>
              <a:t>, </a:t>
            </a:r>
            <a:r>
              <a:rPr lang="en-US" sz="3000" dirty="0" err="1"/>
              <a:t>sau</a:t>
            </a:r>
            <a:r>
              <a:rPr lang="en-US" sz="3000" dirty="0"/>
              <a:t> </a:t>
            </a:r>
            <a:r>
              <a:rPr lang="en-US" sz="3000" dirty="0" err="1"/>
              <a:t>khi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hướng</a:t>
            </a:r>
            <a:r>
              <a:rPr lang="en-US" sz="3000" dirty="0"/>
              <a:t> </a:t>
            </a:r>
            <a:r>
              <a:rPr lang="en-US" sz="3000" dirty="0" err="1"/>
              <a:t>dẫn</a:t>
            </a:r>
            <a:r>
              <a:rPr lang="en-US" sz="3000" dirty="0"/>
              <a:t> </a:t>
            </a:r>
            <a:r>
              <a:rPr lang="en-US" sz="3000" dirty="0" err="1"/>
              <a:t>thêm</a:t>
            </a:r>
            <a:r>
              <a:rPr lang="en-US" sz="3000" dirty="0"/>
              <a:t>, </a:t>
            </a:r>
            <a:r>
              <a:rPr lang="en-US" sz="3000" dirty="0" err="1"/>
              <a:t>đã</a:t>
            </a:r>
            <a:r>
              <a:rPr lang="en-US" sz="3000" dirty="0"/>
              <a:t> </a:t>
            </a:r>
            <a:r>
              <a:rPr lang="en-US" sz="3000" dirty="0" err="1"/>
              <a:t>đảm</a:t>
            </a:r>
            <a:r>
              <a:rPr lang="en-US" sz="3000" dirty="0"/>
              <a:t> </a:t>
            </a:r>
            <a:r>
              <a:rPr lang="en-US" sz="3000" dirty="0" err="1"/>
              <a:t>bảo</a:t>
            </a:r>
            <a:r>
              <a:rPr lang="en-US" sz="3000" dirty="0"/>
              <a:t> </a:t>
            </a:r>
            <a:r>
              <a:rPr lang="en-US" sz="3000" dirty="0" err="1"/>
              <a:t>được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yêu</a:t>
            </a:r>
            <a:r>
              <a:rPr lang="en-US" sz="3000" dirty="0"/>
              <a:t> </a:t>
            </a:r>
            <a:r>
              <a:rPr lang="en-US" sz="3000" dirty="0" err="1"/>
              <a:t>cầu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mặt</a:t>
            </a:r>
            <a:r>
              <a:rPr lang="en-US" sz="3000" dirty="0"/>
              <a:t> </a:t>
            </a:r>
            <a:r>
              <a:rPr lang="en-US" sz="3000" dirty="0" err="1"/>
              <a:t>đồng</a:t>
            </a:r>
            <a:r>
              <a:rPr lang="en-US" sz="3000" dirty="0"/>
              <a:t> </a:t>
            </a:r>
            <a:r>
              <a:rPr lang="en-US" sz="3000" dirty="0" err="1"/>
              <a:t>bộ</a:t>
            </a:r>
            <a:r>
              <a:rPr lang="en-US" sz="3000" dirty="0"/>
              <a:t> reset, …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Thêm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đó</a:t>
            </a:r>
            <a:r>
              <a:rPr lang="en-US" sz="3000" dirty="0"/>
              <a:t>, </a:t>
            </a:r>
            <a:r>
              <a:rPr lang="en-US" sz="3000" dirty="0" err="1"/>
              <a:t>các</a:t>
            </a:r>
            <a:r>
              <a:rPr lang="en-US" sz="3000" dirty="0"/>
              <a:t> testbench </a:t>
            </a: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design </a:t>
            </a:r>
            <a:r>
              <a:rPr lang="en-US" sz="3000" dirty="0" err="1"/>
              <a:t>sao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sát</a:t>
            </a:r>
            <a:r>
              <a:rPr lang="en-US" sz="3000" dirty="0"/>
              <a:t> </a:t>
            </a:r>
            <a:r>
              <a:rPr lang="en-US" sz="3000" dirty="0" err="1"/>
              <a:t>với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tế</a:t>
            </a:r>
            <a:r>
              <a:rPr lang="en-US" sz="3000" dirty="0"/>
              <a:t>, bao </a:t>
            </a:r>
            <a:r>
              <a:rPr lang="en-US" sz="3000" dirty="0" err="1"/>
              <a:t>hàm</a:t>
            </a:r>
            <a:r>
              <a:rPr lang="en-US" sz="3000" dirty="0"/>
              <a:t> </a:t>
            </a:r>
            <a:r>
              <a:rPr lang="en-US" sz="3000" dirty="0" err="1"/>
              <a:t>nhiều</a:t>
            </a:r>
            <a:r>
              <a:rPr lang="en-US" sz="3000" dirty="0"/>
              <a:t>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hợp</a:t>
            </a:r>
            <a:r>
              <a:rPr lang="en-US" sz="3000" dirty="0"/>
              <a:t> </a:t>
            </a:r>
            <a:r>
              <a:rPr lang="en-US" sz="3000" dirty="0" err="1"/>
              <a:t>phức</a:t>
            </a:r>
            <a:r>
              <a:rPr lang="en-US" sz="3000" dirty="0"/>
              <a:t> </a:t>
            </a:r>
            <a:r>
              <a:rPr lang="en-US" sz="3000" dirty="0" err="1"/>
              <a:t>tạp</a:t>
            </a:r>
            <a:r>
              <a:rPr lang="en-US" sz="3000" dirty="0"/>
              <a:t> </a:t>
            </a:r>
            <a:r>
              <a:rPr lang="en-US" sz="3000" dirty="0" err="1"/>
              <a:t>nhất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sz="3000" dirty="0" err="1"/>
              <a:t>Cũng</a:t>
            </a:r>
            <a:r>
              <a:rPr lang="en-US" sz="3000" dirty="0"/>
              <a:t> </a:t>
            </a:r>
            <a:r>
              <a:rPr lang="en-US" sz="3000" dirty="0" err="1"/>
              <a:t>có</a:t>
            </a:r>
            <a:r>
              <a:rPr lang="en-US" sz="3000" dirty="0"/>
              <a:t> </a:t>
            </a:r>
            <a:r>
              <a:rPr lang="en-US" sz="3000" dirty="0" err="1"/>
              <a:t>thể</a:t>
            </a:r>
            <a:r>
              <a:rPr lang="en-US" sz="3000" dirty="0"/>
              <a:t> note </a:t>
            </a:r>
            <a:r>
              <a:rPr lang="en-US" sz="3000" dirty="0" err="1"/>
              <a:t>lại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tham</a:t>
            </a:r>
            <a:r>
              <a:rPr lang="en-US" sz="3000" dirty="0"/>
              <a:t> </a:t>
            </a:r>
            <a:r>
              <a:rPr lang="en-US" sz="3000" dirty="0" err="1"/>
              <a:t>số</a:t>
            </a:r>
            <a:r>
              <a:rPr lang="en-US" sz="3000" dirty="0"/>
              <a:t> </a:t>
            </a:r>
            <a:r>
              <a:rPr lang="en-US" sz="3000" dirty="0" err="1"/>
              <a:t>khó</a:t>
            </a:r>
            <a:r>
              <a:rPr lang="en-US" sz="3000" dirty="0"/>
              <a:t>, </a:t>
            </a:r>
            <a:r>
              <a:rPr lang="en-US" sz="3000" dirty="0" err="1"/>
              <a:t>để</a:t>
            </a:r>
            <a:r>
              <a:rPr lang="en-US" sz="3000" dirty="0"/>
              <a:t> highlight </a:t>
            </a:r>
            <a:r>
              <a:rPr lang="en-US" sz="3000" dirty="0" err="1"/>
              <a:t>trong</a:t>
            </a:r>
            <a:r>
              <a:rPr lang="en-US" sz="3000" dirty="0"/>
              <a:t> testbench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chú</a:t>
            </a:r>
            <a:r>
              <a:rPr lang="en-US" sz="3000" dirty="0"/>
              <a:t> ý </a:t>
            </a:r>
            <a:r>
              <a:rPr lang="en-US" sz="3000" dirty="0" err="1"/>
              <a:t>hơn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chúng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715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610D2-4B1A-73C7-80EF-48C11A3D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181FCB4-DC94-051C-8EC0-0E7E1F76ACA0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E8F640-47C4-A04D-A207-81D7FFA76B28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B285C2A-4758-29A2-63C7-5AE3E0DDA90E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793B225-B579-F3A0-8877-851E1D21C69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599F8C-7767-E98E-4258-A58B70D8F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51946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switch và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7B7C5A73-4FF9-3E9C-241C-DB59B605D962}"/>
              </a:ext>
            </a:extLst>
          </p:cNvPr>
          <p:cNvCxnSpPr>
            <a:cxnSpLocks/>
          </p:cNvCxnSpPr>
          <p:nvPr/>
        </p:nvCxnSpPr>
        <p:spPr>
          <a:xfrm>
            <a:off x="11963400" y="255270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EB1A5E-5595-882E-CCEB-45F86B8829A0}"/>
              </a:ext>
            </a:extLst>
          </p:cNvPr>
          <p:cNvSpPr txBox="1"/>
          <p:nvPr/>
        </p:nvSpPr>
        <p:spPr>
          <a:xfrm>
            <a:off x="1007270" y="8004139"/>
            <a:ext cx="11680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https://photos.app.goo.gl/PGKrs784QLoNu5nm7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81AD0-67BE-3DF7-A75E-603321FF72F0}"/>
              </a:ext>
            </a:extLst>
          </p:cNvPr>
          <p:cNvSpPr txBox="1"/>
          <p:nvPr/>
        </p:nvSpPr>
        <p:spPr>
          <a:xfrm>
            <a:off x="1007270" y="3467100"/>
            <a:ext cx="1499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Lý do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project </a:t>
            </a:r>
            <a:r>
              <a:rPr lang="en-US" dirty="0" err="1"/>
              <a:t>này</a:t>
            </a:r>
            <a:r>
              <a:rPr lang="en-US" dirty="0"/>
              <a:t> ???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qua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78744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230D1-67C7-E6B9-555D-4E7E51E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F4612-C9AC-9356-D959-232E284482DA}"/>
              </a:ext>
            </a:extLst>
          </p:cNvPr>
          <p:cNvSpPr/>
          <p:nvPr/>
        </p:nvSpPr>
        <p:spPr>
          <a:xfrm>
            <a:off x="725921" y="540927"/>
            <a:ext cx="15691720" cy="85065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</a:rPr>
              <a:t>Block Diagram 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557D1FB-1907-738C-4626-5E5B6AEF1AF6}"/>
              </a:ext>
            </a:extLst>
          </p:cNvPr>
          <p:cNvSpPr/>
          <p:nvPr/>
        </p:nvSpPr>
        <p:spPr>
          <a:xfrm>
            <a:off x="-2590799" y="1054220"/>
            <a:ext cx="4038600" cy="226048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96BD81-49B4-6376-922F-691D250B32AD}"/>
              </a:ext>
            </a:extLst>
          </p:cNvPr>
          <p:cNvSpPr/>
          <p:nvPr/>
        </p:nvSpPr>
        <p:spPr>
          <a:xfrm rot="-2373370">
            <a:off x="16239839" y="26838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B5FE88E-3DBE-BC2F-419C-2E319C4E1892}"/>
              </a:ext>
            </a:extLst>
          </p:cNvPr>
          <p:cNvSpPr/>
          <p:nvPr/>
        </p:nvSpPr>
        <p:spPr>
          <a:xfrm>
            <a:off x="1028700" y="9486900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F8C67B7-0EE3-530E-257E-7518BC61B707}"/>
              </a:ext>
            </a:extLst>
          </p:cNvPr>
          <p:cNvSpPr txBox="1"/>
          <p:nvPr/>
        </p:nvSpPr>
        <p:spPr>
          <a:xfrm>
            <a:off x="1028700" y="9656222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ACFD-40FB-1999-83E9-3F966DD0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054220"/>
            <a:ext cx="12910459" cy="76028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643B-A2B9-095D-33A8-CD1ECCB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FD23-E4A6-4A69-B1FC-151DD67B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350E03B-9867-9DCB-E774-13B114F572F2}"/>
              </a:ext>
            </a:extLst>
          </p:cNvPr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1AD87E-0FEC-5BED-9408-21C04659C10D}"/>
              </a:ext>
            </a:extLst>
          </p:cNvPr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7D4D33D-A27B-AFCE-3296-AF007394233A}"/>
              </a:ext>
            </a:extLst>
          </p:cNvPr>
          <p:cNvSpPr txBox="1"/>
          <p:nvPr/>
        </p:nvSpPr>
        <p:spPr>
          <a:xfrm>
            <a:off x="560698" y="2210313"/>
            <a:ext cx="16698602" cy="79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B1A6B70-C375-F002-A89B-AC60E5E34B3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FBA8BED-AFF6-6D4A-871A-353A75F877A1}"/>
              </a:ext>
            </a:extLst>
          </p:cNvPr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8FC07-531C-60F4-8DFD-2DFB139B9678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/>
              <a:t>Viết</a:t>
            </a:r>
            <a:r>
              <a:rPr lang="en-US" sz="4400" dirty="0"/>
              <a:t> testbench </a:t>
            </a:r>
            <a:r>
              <a:rPr lang="en-US" sz="4400" dirty="0" err="1"/>
              <a:t>chuẩn</a:t>
            </a:r>
            <a:r>
              <a:rPr lang="en-US" sz="4400" dirty="0"/>
              <a:t>, khoa </a:t>
            </a:r>
            <a:r>
              <a:rPr lang="en-US" sz="4400" dirty="0" err="1"/>
              <a:t>học</a:t>
            </a:r>
            <a:r>
              <a:rPr lang="en-US" sz="4400" dirty="0"/>
              <a:t>, </a:t>
            </a:r>
            <a:r>
              <a:rPr lang="en-US" sz="4400" dirty="0" err="1"/>
              <a:t>đồng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đúng</a:t>
            </a:r>
            <a:r>
              <a:rPr lang="en-US" sz="4400" dirty="0"/>
              <a:t> clock </a:t>
            </a:r>
            <a:r>
              <a:rPr lang="en-US" sz="4400" dirty="0" err="1"/>
              <a:t>và</a:t>
            </a:r>
            <a:r>
              <a:rPr lang="en-US" sz="4400" dirty="0"/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Kĩ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viết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,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file word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285750" indent="-285750">
              <a:buFontTx/>
              <a:buChar char="-"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sơ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sóng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đoạn</a:t>
            </a:r>
            <a:r>
              <a:rPr lang="en-US" sz="4400" dirty="0"/>
              <a:t> code </a:t>
            </a:r>
            <a:r>
              <a:rPr lang="en-US" sz="4400" dirty="0" err="1"/>
              <a:t>dưới</a:t>
            </a:r>
            <a:r>
              <a:rPr lang="en-US" sz="4400" dirty="0"/>
              <a:t> </a:t>
            </a: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module,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32527-EB11-5BD8-53C4-903417BA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15477802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56436" y="5121808"/>
            <a:ext cx="15602964" cy="312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thử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nhất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nhiều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nối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giữa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bì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đè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nhau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tang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phức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tạp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Báo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còn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những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giải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thích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code,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bảng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trực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C1F8-338F-D1B1-361B-0A7FF3E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DB7EB-3168-A405-5C6E-E90D666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583887-D3ED-8ACD-0FC5-15BA730C1163}"/>
              </a:ext>
            </a:extLst>
          </p:cNvPr>
          <p:cNvSpPr txBox="1"/>
          <p:nvPr/>
        </p:nvSpPr>
        <p:spPr>
          <a:xfrm>
            <a:off x="2433247" y="3050204"/>
            <a:ext cx="11206553" cy="911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42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B9BFAF-1DD6-30CC-B922-14C4E97B62D3}"/>
              </a:ext>
            </a:extLst>
          </p:cNvPr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7DC608C-A64B-CA9E-6229-C9D4ED034DBB}"/>
                </a:ext>
              </a:extLst>
            </p:cNvPr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3B69FB6-6446-B836-AB19-E1BDB32FAED9}"/>
                </a:ext>
              </a:extLst>
            </p:cNvPr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08420C1-B365-0171-7C84-A93975DF375F}"/>
                </a:ext>
              </a:extLst>
            </p:cNvPr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0BA97622-227D-C533-BB74-536D943D7DC1}"/>
              </a:ext>
            </a:extLst>
          </p:cNvPr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493C75-950A-40D1-5A7B-DCA09322CD8A}"/>
              </a:ext>
            </a:extLst>
          </p:cNvPr>
          <p:cNvSpPr txBox="1"/>
          <p:nvPr/>
        </p:nvSpPr>
        <p:spPr>
          <a:xfrm>
            <a:off x="2642883" y="5121808"/>
            <a:ext cx="15035517" cy="226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Bổ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sung </a:t>
            </a:r>
            <a:r>
              <a:rPr lang="vi-VN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thêm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dẫn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tài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….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đặt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chính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xác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lý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hơn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</a:t>
            </a: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799BDE-3F36-7DC2-FD57-9EBB85102CF4}"/>
              </a:ext>
            </a:extLst>
          </p:cNvPr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6BB8B0-B11D-8A84-5476-8F0AA897A4A5}"/>
              </a:ext>
            </a:extLst>
          </p:cNvPr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9BA3E6-27CE-5B1F-77E3-A7210EEC9537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727E82A-DC35-22FD-4DC1-A1C957926427}"/>
              </a:ext>
            </a:extLst>
          </p:cNvPr>
          <p:cNvSpPr txBox="1"/>
          <p:nvPr/>
        </p:nvSpPr>
        <p:spPr>
          <a:xfrm>
            <a:off x="1028700" y="9144000"/>
            <a:ext cx="542152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3200" dirty="0"/>
              <a:t>datdatnguyen2609@gmail.com</a:t>
            </a:r>
            <a:endParaRPr lang="en-US" sz="36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09D3-0894-77D8-6E69-F5DFDC4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B5AA-0C54-6C02-B976-CE35320E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98F092-3B06-FA15-5106-2F8CC735799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B71C1AC-0045-1BD0-128F-D83AF6B1229C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14CFFA4-A9C2-C62C-552E-449173FB8C35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8FCE87-5905-0E93-9DFD-B0F9A4DD817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F2B47E83-31EA-B7BF-49FD-CADFDE0CE4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71FE4-2301-39C6-229A-61A574DF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6040100" cy="18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Triển khai, hoàn thiện các giao thức truyền thông như I2C, SPI, UART, ...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thêm về viết testbench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Sử dụng them các tính năng nâng cao trên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3" name="TextBox 13"/>
          <p:cNvSpPr txBox="1"/>
          <p:nvPr/>
        </p:nvSpPr>
        <p:spPr>
          <a:xfrm>
            <a:off x="381000" y="859439"/>
            <a:ext cx="7402134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2.4 Nội dung công việc </a:t>
            </a:r>
          </a:p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 tiếp theo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3E20-9F03-B31A-0387-99127B77C9B3}"/>
              </a:ext>
            </a:extLst>
          </p:cNvPr>
          <p:cNvSpPr txBox="1"/>
          <p:nvPr/>
        </p:nvSpPr>
        <p:spPr>
          <a:xfrm>
            <a:off x="1019175" y="9069728"/>
            <a:ext cx="131016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E81F6-5F82-EE83-2DC2-7473EE47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30515-FC7D-1DC2-A065-9FC91D01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234AC3-D629-6EE9-10C0-15494A527A5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6E9CF47-A356-EA25-0CAF-9190B0C392BF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8844FC23-4090-F885-9D7E-3B9748E1118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5FB02F9-F378-0CD2-93F4-8758D79491E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835B6-C684-5D95-074B-A460E0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E4FBBFE-32A4-4188-E1A0-D58F836678C2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44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074318" y="1790700"/>
            <a:ext cx="5870497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1F7D-B19B-8640-7203-8460105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D7087-4359-A65B-ABF9-152B8091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6BE3AF-52C4-F97A-557F-3DAF3E07348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644B79-DFB7-E42A-BA65-AF635A43816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360BBCC-C568-2CBA-4254-4BBCB5D3A263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2B78FA92-AE42-2DB6-42BD-8240C5408FC4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97498-5764-780D-2207-84AA347B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889465E-D3A8-6F24-3D84-ACA3494CCF1F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7758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4307-D545-4A3A-D5F9-5FE33B71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9E5B5C7-9B01-F58A-E3FE-54EEE7AD174D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4A7BB8F-D153-C5A9-6421-323ED90CBA00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72D0F75-4949-1259-910B-4A60733A71E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294C7DA-22F2-3DF3-5675-BDFB44FABB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D306-D967-F15B-48A4-717166C3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414A4-3474-8093-1ED2-29DD0B0ADB05}"/>
              </a:ext>
            </a:extLst>
          </p:cNvPr>
          <p:cNvSpPr txBox="1"/>
          <p:nvPr/>
        </p:nvSpPr>
        <p:spPr>
          <a:xfrm>
            <a:off x="2328863" y="3126280"/>
            <a:ext cx="13630274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9600" b="1" dirty="0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16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5C6E-7A62-9B37-0EF1-365395B8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5C2525-79AB-E673-B67A-CD5DE7EA39EF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48DABF4-F74E-E255-DCB0-8B2ED9AADA3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28F783-39FE-30E3-0DA9-9EE6CE0EA51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C530ED9-BEB3-AB1D-3C8F-FBCE659ED05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92CEB-071E-4700-D951-5CB2459E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50CAA46-9270-5D07-C636-215DBF530026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038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23622-24E9-13C1-AB06-AF8DA610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7AA9AD-CF39-A6BB-573C-7C8BBFD2B21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02C10CD-1A1C-6240-3322-E604ED9D56BA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57C26788-055C-AEC8-D496-D77072703DF9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BC385B2-9488-90AC-7E62-BD943CE6D0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76982-EC86-2CB5-AE7D-F13C3B5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E6452B20-96F2-0960-FA94-472D381D96F5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sở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tốt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còn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xa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vời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tế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=&gt;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Mong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muốn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để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nâng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cao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9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A3946-E061-69D7-CF4A-96233DB4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7CD7F1-CF58-DE73-B4C7-57027BBCC03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F013EA8-4204-7B97-A874-9A89A2E902F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0260A33-1701-D539-F7D2-EFFBCDD4C7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0E7AD8-E11F-C3CE-D486-1B1F66FABA6B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70208-2A38-69CC-FF9F-174B04B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46DB3FB-F080-6AE6-211A-11089F1D97EC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Khi ở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có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phần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Design Suite</a:t>
            </a: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Khả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chia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block,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khối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rõ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Mắc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lỗi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sai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biến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do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đặt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bị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trùng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lặp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257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9A531-F28F-C13E-EA80-96D70C14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955A62-E2F7-ECCF-B9C8-8FE3E16F89D8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AF333C2-7F8B-9C6F-8A2B-7EBAE1A5F727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95230D3-938C-4E01-F60F-690E35DD1E60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725D9B2-AA89-EAF8-358A-E889CE8C9E1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FAA8E-F09A-92D9-45B7-2562A49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B1D9219-A4C1-0813-CEFB-AAE87447E2C8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84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CE0C9-098A-2F68-0634-685ED0C1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1C51B8-5F39-D6A7-DC16-51190CDC22E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1A9C15B-CB86-F5CD-60B4-65B0CF55229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6E466D05-5912-1F2E-5977-DB53472C750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3C601DC-0DF6-EAD6-E629-A84B8E20AEE3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23D60-B5C5-7DBE-4495-0CEC320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43A1DEE-B253-2244-0FD3-BCE3DFD91822}"/>
              </a:ext>
            </a:extLst>
          </p:cNvPr>
          <p:cNvSpPr txBox="1"/>
          <p:nvPr/>
        </p:nvSpPr>
        <p:spPr>
          <a:xfrm>
            <a:off x="1600200" y="399401"/>
            <a:ext cx="13639800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2.3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2.4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của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14062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3280-C629-33D5-FF3A-CA9E7104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F802FD-21E8-F101-B839-9CFA6EE4E335}"/>
              </a:ext>
            </a:extLst>
          </p:cNvPr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ED9A2CF-F679-A621-74BB-0E4E06FC1AE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A584FE-BC1E-8DBD-3364-3B5A6EB25567}"/>
              </a:ext>
            </a:extLst>
          </p:cNvPr>
          <p:cNvSpPr txBox="1"/>
          <p:nvPr/>
        </p:nvSpPr>
        <p:spPr>
          <a:xfrm>
            <a:off x="1371600" y="1751809"/>
            <a:ext cx="16749517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BD0E6B4-BD2F-9DA8-B40E-75EA57476E85}"/>
              </a:ext>
            </a:extLst>
          </p:cNvPr>
          <p:cNvSpPr/>
          <p:nvPr/>
        </p:nvSpPr>
        <p:spPr>
          <a:xfrm>
            <a:off x="2532004" y="3033481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EEF38E3-D909-9320-CDE0-3566A4A3B078}"/>
              </a:ext>
            </a:extLst>
          </p:cNvPr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7F208E4-DC0D-89A1-59C5-F66A0186CBE8}"/>
                </a:ext>
              </a:extLst>
            </p:cNvPr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1A40ECBD-7F54-9EA9-F9B9-9B39CDF91393}"/>
                </a:ext>
              </a:extLst>
            </p:cNvPr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BE6F757-48A3-6FEA-BBC7-721940D05C02}"/>
                </a:ext>
              </a:extLst>
            </p:cNvPr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EB318D4D-5204-5AA0-0652-E535C9F647D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A18D43D-B0DD-DCBA-6C2B-8E743B99DC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2410C5F-3B65-DEAD-F7E2-F7A0E1C3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93907"/>
              </p:ext>
            </p:extLst>
          </p:nvPr>
        </p:nvGraphicFramePr>
        <p:xfrm>
          <a:off x="1028700" y="3943544"/>
          <a:ext cx="15963900" cy="3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545655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76126546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55967865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672236903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4381915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3387589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872076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844242830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023603153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4300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24615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17666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1886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switch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và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button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5445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giao thức truyền thông 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46847"/>
                  </a:ext>
                </a:extLst>
              </a:tr>
            </a:tbl>
          </a:graphicData>
        </a:graphic>
      </p:graphicFrame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E798E5D-1C33-B6A6-3E39-36CDF5B5C6AC}"/>
              </a:ext>
            </a:extLst>
          </p:cNvPr>
          <p:cNvCxnSpPr>
            <a:cxnSpLocks/>
          </p:cNvCxnSpPr>
          <p:nvPr/>
        </p:nvCxnSpPr>
        <p:spPr>
          <a:xfrm>
            <a:off x="11277600" y="4914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6C23C047-9492-DA21-5EC7-6205C867C997}"/>
              </a:ext>
            </a:extLst>
          </p:cNvPr>
          <p:cNvCxnSpPr>
            <a:cxnSpLocks/>
          </p:cNvCxnSpPr>
          <p:nvPr/>
        </p:nvCxnSpPr>
        <p:spPr>
          <a:xfrm>
            <a:off x="11277600" y="56007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1B51F44E-73C7-0863-EA69-C530A50DB209}"/>
              </a:ext>
            </a:extLst>
          </p:cNvPr>
          <p:cNvCxnSpPr>
            <a:cxnSpLocks/>
          </p:cNvCxnSpPr>
          <p:nvPr/>
        </p:nvCxnSpPr>
        <p:spPr>
          <a:xfrm>
            <a:off x="11277600" y="6210300"/>
            <a:ext cx="4495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1D268E5B-46D6-3AD8-1EEB-F0D168111018}"/>
              </a:ext>
            </a:extLst>
          </p:cNvPr>
          <p:cNvCxnSpPr>
            <a:cxnSpLocks/>
          </p:cNvCxnSpPr>
          <p:nvPr/>
        </p:nvCxnSpPr>
        <p:spPr>
          <a:xfrm>
            <a:off x="12496800" y="6896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0A91105-991B-AAF5-0992-4CD8F3AB02E0}"/>
              </a:ext>
            </a:extLst>
          </p:cNvPr>
          <p:cNvCxnSpPr>
            <a:cxnSpLocks/>
          </p:cNvCxnSpPr>
          <p:nvPr/>
        </p:nvCxnSpPr>
        <p:spPr>
          <a:xfrm>
            <a:off x="13507711" y="7505700"/>
            <a:ext cx="25704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9931F-9E1D-FF64-8E3E-12F259B7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3FBA4-78D9-0718-59DD-E4238A87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2D42C11-2045-4C30-2CE4-282A1F80322F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F9B2CF-D7E0-DC1C-631D-723C682B6FF8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Ôn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lại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số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658870A-80B2-A2EF-6EA6-947DCD49BF6C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B409330-8E67-9B51-2E50-8DF473DC82B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65E4-8298-4B22-8066-FFE07617EE72}"/>
              </a:ext>
            </a:extLst>
          </p:cNvPr>
          <p:cNvSpPr txBox="1"/>
          <p:nvPr/>
        </p:nvSpPr>
        <p:spPr>
          <a:xfrm>
            <a:off x="6858000" y="3904766"/>
            <a:ext cx="1276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Ôn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lại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cổng</a:t>
            </a:r>
            <a:r>
              <a:rPr lang="en-US" sz="3000" dirty="0">
                <a:latin typeface="Candara" panose="020E0502030303020204" pitchFamily="34" charset="0"/>
              </a:rPr>
              <a:t> logic </a:t>
            </a:r>
            <a:r>
              <a:rPr lang="en-US" sz="3000" dirty="0" err="1">
                <a:latin typeface="Candara" panose="020E0502030303020204" pitchFamily="34" charset="0"/>
              </a:rPr>
              <a:t>cơ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: and, or, not, </a:t>
            </a:r>
            <a:r>
              <a:rPr lang="en-US" sz="3000" dirty="0" err="1">
                <a:latin typeface="Candara" panose="020E0502030303020204" pitchFamily="34" charset="0"/>
              </a:rPr>
              <a:t>xor</a:t>
            </a:r>
            <a:endParaRPr lang="en-US" sz="30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Vẽ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sóng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mạch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 adder, flip flop,</a:t>
            </a:r>
          </a:p>
          <a:p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dồn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kênh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chuyển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đổi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từ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nối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tiếp</a:t>
            </a:r>
            <a:r>
              <a:rPr lang="en-US" sz="3000" dirty="0">
                <a:latin typeface="Candara" panose="020E0502030303020204" pitchFamily="34" charset="0"/>
              </a:rPr>
              <a:t> sang song </a:t>
            </a:r>
            <a:r>
              <a:rPr lang="en-US" sz="3000" dirty="0" err="1">
                <a:latin typeface="Candara" panose="020E0502030303020204" pitchFamily="34" charset="0"/>
              </a:rPr>
              <a:t>song</a:t>
            </a:r>
            <a:r>
              <a:rPr lang="en-US" sz="3000" dirty="0">
                <a:latin typeface="Candara" panose="020E0502030303020204" pitchFamily="34" charset="0"/>
              </a:rPr>
              <a:t>, …</a:t>
            </a:r>
          </a:p>
          <a:p>
            <a:r>
              <a:rPr lang="en-US" sz="3000" dirty="0">
                <a:latin typeface="Candara" panose="020E0502030303020204" pitchFamily="34" charset="0"/>
              </a:rPr>
              <a:t>=&gt; </a:t>
            </a:r>
            <a:r>
              <a:rPr lang="en-US" sz="3000" dirty="0" err="1">
                <a:latin typeface="Candara" panose="020E0502030303020204" pitchFamily="34" charset="0"/>
              </a:rPr>
              <a:t>Đúng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endParaRPr lang="en-US" sz="30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7F680EAF-0453-F262-4822-F40B044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1" y="3849354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1E11E-B4A1-77EB-0CBA-6A1F0CA1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6327"/>
              </p:ext>
            </p:extLst>
          </p:nvPr>
        </p:nvGraphicFramePr>
        <p:xfrm>
          <a:off x="1043940" y="1656487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49590628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9094799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9781441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2950312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5091936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8802941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2615217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71532986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649824811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55114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936518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6FFDD48E-9707-F566-0DF4-AC4B010AE794}"/>
              </a:ext>
            </a:extLst>
          </p:cNvPr>
          <p:cNvCxnSpPr>
            <a:cxnSpLocks/>
          </p:cNvCxnSpPr>
          <p:nvPr/>
        </p:nvCxnSpPr>
        <p:spPr>
          <a:xfrm>
            <a:off x="11277600" y="2628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4604</TotalTime>
  <Words>1051</Words>
  <Application>Microsoft Office PowerPoint</Application>
  <PresentationFormat>Custom</PresentationFormat>
  <Paragraphs>151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 Bold</vt:lpstr>
      <vt:lpstr>Calibri</vt:lpstr>
      <vt:lpstr>Mont</vt:lpstr>
      <vt:lpstr>Arial</vt:lpstr>
      <vt:lpstr>Candara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32</cp:revision>
  <dcterms:created xsi:type="dcterms:W3CDTF">2006-08-16T00:00:00Z</dcterms:created>
  <dcterms:modified xsi:type="dcterms:W3CDTF">2025-09-03T10:12:55Z</dcterms:modified>
  <dc:identifier>DAGxVH9CTkM</dc:identifier>
</cp:coreProperties>
</file>