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72" r:id="rId4"/>
    <p:sldId id="257" r:id="rId5"/>
    <p:sldId id="277" r:id="rId6"/>
    <p:sldId id="276" r:id="rId7"/>
    <p:sldId id="273" r:id="rId8"/>
    <p:sldId id="259" r:id="rId9"/>
    <p:sldId id="274" r:id="rId10"/>
    <p:sldId id="260" r:id="rId11"/>
    <p:sldId id="271" r:id="rId12"/>
    <p:sldId id="275" r:id="rId13"/>
    <p:sldId id="265" r:id="rId14"/>
    <p:sldId id="270" r:id="rId15"/>
  </p:sldIdLst>
  <p:sldSz cx="18288000" cy="10287000"/>
  <p:notesSz cx="6858000" cy="9144000"/>
  <p:embeddedFontLst>
    <p:embeddedFont>
      <p:font typeface="Candara" panose="020E0502030303020204" pitchFamily="34" charset="0"/>
      <p:regular r:id="rId18"/>
      <p:bold r:id="rId19"/>
      <p:italic r:id="rId20"/>
      <p:boldItalic r:id="rId21"/>
    </p:embeddedFont>
    <p:embeddedFont>
      <p:font typeface="Mont" panose="020B0604020202020204" charset="0"/>
      <p:regular r:id="rId22"/>
    </p:embeddedFont>
    <p:embeddedFont>
      <p:font typeface="Mont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22" autoAdjust="0"/>
  </p:normalViewPr>
  <p:slideViewPr>
    <p:cSldViewPr>
      <p:cViewPr varScale="1">
        <p:scale>
          <a:sx n="69" d="100"/>
          <a:sy n="69" d="100"/>
        </p:scale>
        <p:origin x="4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F3428CBC-478D-22C5-269B-7BB8D3B771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9C94DC-4DE4-C7A4-481A-1F4B805A4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E2CC0-B443-46A2-A734-2563B35C589B}" type="datetimeFigureOut">
              <a:rPr lang="vi-VN" smtClean="0"/>
              <a:t>03/09/2025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545BE60-401B-2EAE-F593-9D0220A07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2B7431-B8B6-07AC-96DD-FDD696C85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27DE-CEAE-4451-80FF-65FD2101B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50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708A-E70B-41FC-8488-7BA5F93175A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FEB3-C19F-41EC-B3F0-1ADC1B3F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01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FEB3-C19F-41EC-B3F0-1ADC1B3F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54882" y="-88636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 flipV="1">
            <a:off x="5067301" y="3352802"/>
            <a:ext cx="0" cy="3581396"/>
          </a:xfrm>
          <a:prstGeom prst="line">
            <a:avLst/>
          </a:prstGeom>
          <a:ln w="10191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AutoShape 7"/>
          <p:cNvSpPr/>
          <p:nvPr/>
        </p:nvSpPr>
        <p:spPr>
          <a:xfrm rot="-5400000">
            <a:off x="15180970" y="4162910"/>
            <a:ext cx="4385260" cy="0"/>
          </a:xfrm>
          <a:prstGeom prst="line">
            <a:avLst/>
          </a:prstGeom>
          <a:ln w="1019175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579312" y="170557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029561" y="5412582"/>
            <a:ext cx="3914203" cy="4114800"/>
          </a:xfrm>
          <a:custGeom>
            <a:avLst/>
            <a:gdLst/>
            <a:ahLst/>
            <a:cxnLst/>
            <a:rect l="l" t="t" r="r" b="b"/>
            <a:pathLst>
              <a:path w="3914203" h="4114800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9850" y="2500917"/>
            <a:ext cx="9310063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Báo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cáo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thực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tập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tháng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1 </a:t>
            </a:r>
          </a:p>
          <a:p>
            <a:pPr algn="l"/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					–Công ty JIT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14AC-DF6F-05DE-7BCA-C9E0C7E358F7}"/>
              </a:ext>
            </a:extLst>
          </p:cNvPr>
          <p:cNvSpPr txBox="1"/>
          <p:nvPr/>
        </p:nvSpPr>
        <p:spPr>
          <a:xfrm>
            <a:off x="3050355" y="476289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Nguyễn Thành Đạt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3247" y="3050204"/>
            <a:ext cx="9774883" cy="925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56436" y="5121808"/>
            <a:ext cx="15602964" cy="3124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thử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nhất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với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testbench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nhiều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Kết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nối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giữa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tín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bì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đè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nhau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tang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độ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phức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tạp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trong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trình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debug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Báo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còn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những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giải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thích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code,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sơ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bảng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biểu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trực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quan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/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dirty="0"/>
              <a:t>datdatnguyen2609@gmail.com</a:t>
            </a:r>
            <a:endParaRPr lang="en-US" sz="20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DB7EB-3168-A405-5C6E-E90D6660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583887-D3ED-8ACD-0FC5-15BA730C1163}"/>
              </a:ext>
            </a:extLst>
          </p:cNvPr>
          <p:cNvSpPr txBox="1"/>
          <p:nvPr/>
        </p:nvSpPr>
        <p:spPr>
          <a:xfrm>
            <a:off x="2433247" y="3050204"/>
            <a:ext cx="11206553" cy="925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3B9BFAF-1DD6-30CC-B922-14C4E97B62D3}"/>
              </a:ext>
            </a:extLst>
          </p:cNvPr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7DC608C-A64B-CA9E-6229-C9D4ED034DBB}"/>
                </a:ext>
              </a:extLst>
            </p:cNvPr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3B69FB6-6446-B836-AB19-E1BDB32FAED9}"/>
                </a:ext>
              </a:extLst>
            </p:cNvPr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08420C1-B365-0171-7C84-A93975DF375F}"/>
                </a:ext>
              </a:extLst>
            </p:cNvPr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0BA97622-227D-C533-BB74-536D943D7DC1}"/>
              </a:ext>
            </a:extLst>
          </p:cNvPr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4493C75-950A-40D1-5A7B-DCA09322CD8A}"/>
              </a:ext>
            </a:extLst>
          </p:cNvPr>
          <p:cNvSpPr txBox="1"/>
          <p:nvPr/>
        </p:nvSpPr>
        <p:spPr>
          <a:xfrm>
            <a:off x="2642883" y="5121808"/>
            <a:ext cx="15035517" cy="2267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Bổ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sung </a:t>
            </a:r>
            <a:r>
              <a:rPr lang="vi-VN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thêm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qua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người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hướng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dẫn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qua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tài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….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đặt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1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chính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xác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hợp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lý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Tập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trung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hơn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vào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</a:t>
            </a:r>
          </a:p>
          <a:p>
            <a:pPr algn="l">
              <a:lnSpc>
                <a:spcPts val="3482"/>
              </a:lnSpc>
            </a:pP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7799BDE-3F36-7DC2-FD57-9EBB85102CF4}"/>
              </a:ext>
            </a:extLst>
          </p:cNvPr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E6BB8B0-B11D-8A84-5476-8F0AA897A4A5}"/>
              </a:ext>
            </a:extLst>
          </p:cNvPr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9BA3E6-27CE-5B1F-77E3-A7210EEC9537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727E82A-DC35-22FD-4DC1-A1C957926427}"/>
              </a:ext>
            </a:extLst>
          </p:cNvPr>
          <p:cNvSpPr txBox="1"/>
          <p:nvPr/>
        </p:nvSpPr>
        <p:spPr>
          <a:xfrm>
            <a:off x="1028700" y="9144000"/>
            <a:ext cx="5421526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3200" dirty="0"/>
              <a:t>datdatnguyen2609@gmail.com</a:t>
            </a:r>
            <a:endParaRPr lang="en-US" sz="36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C96DF45-05AE-150B-6C1D-9F222141CA95}"/>
              </a:ext>
            </a:extLst>
          </p:cNvPr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6510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6B5AA-0C54-6C02-B976-CE35320E4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98F092-3B06-FA15-5106-2F8CC735799E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B71C1AC-0045-1BD0-128F-D83AF6B1229C}"/>
              </a:ext>
            </a:extLst>
          </p:cNvPr>
          <p:cNvSpPr/>
          <p:nvPr/>
        </p:nvSpPr>
        <p:spPr>
          <a:xfrm rot="-2373370" flipH="1">
            <a:off x="15368980" y="649389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214CFFA4-A9C2-C62C-552E-449173FB8C35}"/>
              </a:ext>
            </a:extLst>
          </p:cNvPr>
          <p:cNvSpPr txBox="1"/>
          <p:nvPr/>
        </p:nvSpPr>
        <p:spPr>
          <a:xfrm>
            <a:off x="1981200" y="1333500"/>
            <a:ext cx="13258800" cy="3979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Công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4.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6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8FCE87-5905-0E93-9DFD-B0F9A4DD8178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F2B47E83-31EA-B7BF-49FD-CADFDE0CE42F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D88F1DFD-6A18-C7F1-30B4-344A4DEE3661}"/>
              </a:ext>
            </a:extLst>
          </p:cNvPr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7797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7903">
            <a:off x="-4061524" y="4738774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3" name="AutoShape 3"/>
          <p:cNvSpPr/>
          <p:nvPr/>
        </p:nvSpPr>
        <p:spPr>
          <a:xfrm rot="-10800000">
            <a:off x="-1081539" y="1638971"/>
            <a:ext cx="9626117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4" name="AutoShape 4"/>
          <p:cNvSpPr/>
          <p:nvPr/>
        </p:nvSpPr>
        <p:spPr>
          <a:xfrm flipV="1">
            <a:off x="1596642" y="2593433"/>
            <a:ext cx="6947936" cy="54319"/>
          </a:xfrm>
          <a:prstGeom prst="line">
            <a:avLst/>
          </a:prstGeom>
          <a:ln w="2286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6" name="TextBox 6"/>
          <p:cNvSpPr txBox="1"/>
          <p:nvPr/>
        </p:nvSpPr>
        <p:spPr>
          <a:xfrm>
            <a:off x="1219200" y="3954801"/>
            <a:ext cx="16040100" cy="1832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Triển khai, hoàn thiện các giao thức truyền thông như I2C, SPI, UART, ...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thêm về viết testbench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 Sử dụng them các tính năng nâng cao trên kit NEXYS-A7</a:t>
            </a:r>
          </a:p>
        </p:txBody>
      </p:sp>
      <p:sp>
        <p:nvSpPr>
          <p:cNvPr id="7" name="Freeform 7"/>
          <p:cNvSpPr/>
          <p:nvPr/>
        </p:nvSpPr>
        <p:spPr>
          <a:xfrm rot="-6597903">
            <a:off x="15871722" y="424260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3" name="TextBox 13"/>
          <p:cNvSpPr txBox="1"/>
          <p:nvPr/>
        </p:nvSpPr>
        <p:spPr>
          <a:xfrm>
            <a:off x="381000" y="859439"/>
            <a:ext cx="7402134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 dung công việc </a:t>
            </a:r>
          </a:p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 tiếp theo</a:t>
            </a:r>
          </a:p>
        </p:txBody>
      </p:sp>
      <p:sp>
        <p:nvSpPr>
          <p:cNvPr id="14" name="Freeform 14"/>
          <p:cNvSpPr/>
          <p:nvPr/>
        </p:nvSpPr>
        <p:spPr>
          <a:xfrm rot="-2373370">
            <a:off x="5413074" y="-260675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5" name="AutoShape 15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17" name="TextBox 17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8117" y="4802606"/>
            <a:ext cx="12151765" cy="227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51"/>
              </a:lnSpc>
            </a:pPr>
            <a:r>
              <a:rPr lang="en-US" sz="1279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Thank You!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44987" y="2759421"/>
            <a:ext cx="1598026" cy="1761461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 rot="-3521942">
            <a:off x="-3494522" y="3853266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3228417" flipH="1">
            <a:off x="14630121" y="343488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79326" y="2868984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 dung </a:t>
            </a:r>
            <a:endParaRPr lang="en-US" sz="12821" b="1" dirty="0">
              <a:solidFill>
                <a:srgbClr val="DCFFC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79326" y="4819650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i="1" dirty="0">
                <a:solidFill>
                  <a:srgbClr val="004AAD"/>
                </a:solidFill>
                <a:latin typeface="Candara" panose="020E0502030303020204" pitchFamily="34" charset="0"/>
                <a:ea typeface="Mont Bold Italics"/>
                <a:cs typeface="Mont Bold Italics"/>
                <a:sym typeface="Mont Bold Italics"/>
              </a:rPr>
              <a:t>báo cáo</a:t>
            </a:r>
            <a:endParaRPr lang="en-US" sz="12821" b="1" i="1" dirty="0">
              <a:solidFill>
                <a:srgbClr val="004AAD"/>
              </a:solidFill>
              <a:latin typeface="Candara" panose="020E0502030303020204" pitchFamily="34" charset="0"/>
              <a:ea typeface="Mont Bold Italics"/>
              <a:cs typeface="Mont Bold Italics"/>
              <a:sym typeface="Mont Bold Italics"/>
            </a:endParaRPr>
          </a:p>
        </p:txBody>
      </p:sp>
      <p:sp>
        <p:nvSpPr>
          <p:cNvPr id="17" name="Freeform 17"/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2212115" y="1943362"/>
            <a:ext cx="5870497" cy="550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Công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Các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4.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25C6E-7A62-9B37-0EF1-365395B8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55C2525-79AB-E673-B67A-CD5DE7EA39EF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48DABF4-F74E-E255-DCB0-8B2ED9AADA3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629FC93-C0B4-7253-6255-5AB531A92481}"/>
              </a:ext>
            </a:extLst>
          </p:cNvPr>
          <p:cNvSpPr txBox="1"/>
          <p:nvPr/>
        </p:nvSpPr>
        <p:spPr>
          <a:xfrm>
            <a:off x="1981200" y="1333500"/>
            <a:ext cx="13258800" cy="3979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Công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6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4.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28F783-39FE-30E3-0DA9-9EE6CE0EA51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C530ED9-BEB3-AB1D-3C8F-FBCE659ED05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BC3495C-AF2A-BC25-855F-0FC373219086}"/>
              </a:ext>
            </a:extLst>
          </p:cNvPr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388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7154" y="1216541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58630" y="1352030"/>
            <a:ext cx="16749517" cy="168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2497368" y="3269013"/>
            <a:ext cx="13755210" cy="66894"/>
          </a:xfrm>
          <a:prstGeom prst="line">
            <a:avLst/>
          </a:prstGeom>
          <a:ln w="58102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8889570" y="759618"/>
            <a:ext cx="508861" cy="560903"/>
            <a:chOff x="0" y="0"/>
            <a:chExt cx="678481" cy="747871"/>
          </a:xfrm>
        </p:grpSpPr>
        <p:sp>
          <p:nvSpPr>
            <p:cNvPr id="9" name="AutoShape 9"/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58A56-DE63-4FCC-CDEE-E24CDC4E040C}"/>
              </a:ext>
            </a:extLst>
          </p:cNvPr>
          <p:cNvSpPr txBox="1"/>
          <p:nvPr/>
        </p:nvSpPr>
        <p:spPr>
          <a:xfrm>
            <a:off x="685800" y="4329330"/>
            <a:ext cx="167495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Candara" panose="020E0502030303020204" pitchFamily="34" charset="0"/>
              </a:rPr>
              <a:t>Đã</a:t>
            </a:r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ndara" panose="020E0502030303020204" pitchFamily="34" charset="0"/>
              </a:rPr>
              <a:t>hoàn</a:t>
            </a:r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ndara" panose="020E0502030303020204" pitchFamily="34" charset="0"/>
              </a:rPr>
              <a:t>thành</a:t>
            </a:r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 :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Ôn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lại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các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cổng</a:t>
            </a:r>
            <a:r>
              <a:rPr lang="en-US" sz="3600" dirty="0">
                <a:latin typeface="Candara" panose="020E0502030303020204" pitchFamily="34" charset="0"/>
              </a:rPr>
              <a:t> Logic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Thực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hành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sử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dụng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Vivado</a:t>
            </a:r>
            <a:endParaRPr lang="en-US" sz="3600" dirty="0">
              <a:latin typeface="Candara" panose="020E0502030303020204" pitchFamily="34" charset="0"/>
            </a:endParaRP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Thiết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kế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vi-VN" sz="3600" dirty="0">
                <a:latin typeface="Candara" panose="020E0502030303020204" pitchFamily="34" charset="0"/>
              </a:rPr>
              <a:t>bộ điều khiển LED 7 thanh bằng </a:t>
            </a:r>
            <a:r>
              <a:rPr lang="vi-VN" sz="3600" dirty="0" err="1">
                <a:latin typeface="Candara" panose="020E0502030303020204" pitchFamily="34" charset="0"/>
              </a:rPr>
              <a:t>switch</a:t>
            </a:r>
            <a:r>
              <a:rPr lang="vi-VN" sz="3600" dirty="0">
                <a:latin typeface="Candara" panose="020E0502030303020204" pitchFamily="34" charset="0"/>
              </a:rPr>
              <a:t> và </a:t>
            </a:r>
            <a:r>
              <a:rPr lang="vi-VN" sz="3600" dirty="0" err="1">
                <a:latin typeface="Candara" panose="020E0502030303020204" pitchFamily="34" charset="0"/>
              </a:rPr>
              <a:t>button</a:t>
            </a:r>
            <a:endParaRPr lang="en-US" sz="3600" dirty="0">
              <a:latin typeface="Candara" panose="020E0502030303020204" pitchFamily="34" charset="0"/>
            </a:endParaRPr>
          </a:p>
          <a:p>
            <a:r>
              <a:rPr lang="en-US" sz="3600" dirty="0" err="1">
                <a:solidFill>
                  <a:schemeClr val="bg1"/>
                </a:solidFill>
                <a:latin typeface="Candara" panose="020E0502030303020204" pitchFamily="34" charset="0"/>
              </a:rPr>
              <a:t>Chưa</a:t>
            </a:r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ndara" panose="020E0502030303020204" pitchFamily="34" charset="0"/>
              </a:rPr>
              <a:t>hoàn</a:t>
            </a:r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Candara" panose="020E0502030303020204" pitchFamily="34" charset="0"/>
              </a:rPr>
              <a:t>thành</a:t>
            </a:r>
            <a:r>
              <a:rPr lang="en-US" sz="3600" dirty="0">
                <a:solidFill>
                  <a:schemeClr val="bg1"/>
                </a:solidFill>
                <a:latin typeface="Candara" panose="020E0502030303020204" pitchFamily="34" charset="0"/>
              </a:rPr>
              <a:t> : 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Hoàn </a:t>
            </a:r>
            <a:r>
              <a:rPr lang="en-US" sz="3600" dirty="0" err="1">
                <a:latin typeface="Candara" panose="020E0502030303020204" pitchFamily="34" charset="0"/>
              </a:rPr>
              <a:t>thiện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báo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cáo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cho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bộ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chuyển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đổi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đầu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vào</a:t>
            </a:r>
            <a:r>
              <a:rPr lang="en-US" sz="3600" dirty="0">
                <a:latin typeface="Candara" panose="020E0502030303020204" pitchFamily="34" charset="0"/>
              </a:rPr>
              <a:t> switch </a:t>
            </a:r>
            <a:r>
              <a:rPr lang="en-US" sz="3600" dirty="0" err="1">
                <a:latin typeface="Candara" panose="020E0502030303020204" pitchFamily="34" charset="0"/>
              </a:rPr>
              <a:t>lên</a:t>
            </a:r>
            <a:r>
              <a:rPr lang="en-US" sz="3600" dirty="0">
                <a:latin typeface="Candara" panose="020E0502030303020204" pitchFamily="34" charset="0"/>
              </a:rPr>
              <a:t> LED 7 </a:t>
            </a:r>
            <a:r>
              <a:rPr lang="en-US" sz="3600" dirty="0" err="1">
                <a:latin typeface="Candara" panose="020E0502030303020204" pitchFamily="34" charset="0"/>
              </a:rPr>
              <a:t>thanh</a:t>
            </a:r>
            <a:r>
              <a:rPr lang="en-US" sz="3600" dirty="0">
                <a:latin typeface="Candara" panose="020E0502030303020204" pitchFamily="34" charset="0"/>
              </a:rPr>
              <a:t> (90%)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Thiết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kế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giao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thức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truyền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thông</a:t>
            </a:r>
            <a:r>
              <a:rPr lang="en-US" sz="3600" dirty="0">
                <a:latin typeface="Candara" panose="020E0502030303020204" pitchFamily="34" charset="0"/>
              </a:rPr>
              <a:t> I2C (20% - </a:t>
            </a:r>
            <a:r>
              <a:rPr lang="en-US" sz="3600" dirty="0" err="1">
                <a:latin typeface="Candara" panose="020E0502030303020204" pitchFamily="34" charset="0"/>
              </a:rPr>
              <a:t>thực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hiện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được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bộ</a:t>
            </a:r>
            <a:r>
              <a:rPr lang="en-US" sz="3600" dirty="0">
                <a:latin typeface="Candara" panose="020E0502030303020204" pitchFamily="34" charset="0"/>
              </a:rPr>
              <a:t> chia clock </a:t>
            </a:r>
            <a:r>
              <a:rPr lang="en-US" sz="3600" dirty="0" err="1">
                <a:latin typeface="Candara" panose="020E0502030303020204" pitchFamily="34" charset="0"/>
              </a:rPr>
              <a:t>ra</a:t>
            </a:r>
            <a:r>
              <a:rPr lang="en-US" sz="3600" dirty="0">
                <a:latin typeface="Candara" panose="020E0502030303020204" pitchFamily="34" charset="0"/>
              </a:rPr>
              <a:t> SCL)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Thực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hành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viết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testbech</a:t>
            </a:r>
            <a:endParaRPr lang="en-US" sz="36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23280-C629-33D5-FF3A-CA9E7104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0F802FD-21E8-F101-B839-9CFA6EE4E335}"/>
              </a:ext>
            </a:extLst>
          </p:cNvPr>
          <p:cNvSpPr/>
          <p:nvPr/>
        </p:nvSpPr>
        <p:spPr>
          <a:xfrm>
            <a:off x="-997154" y="1216541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ED9A2CF-F679-A621-74BB-0E4E06FC1AE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8A584FE-BC1E-8DBD-3364-3B5A6EB25567}"/>
              </a:ext>
            </a:extLst>
          </p:cNvPr>
          <p:cNvSpPr txBox="1"/>
          <p:nvPr/>
        </p:nvSpPr>
        <p:spPr>
          <a:xfrm>
            <a:off x="958631" y="1119123"/>
            <a:ext cx="16749517" cy="168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BD0E6B4-BD2F-9DA8-B40E-75EA57476E85}"/>
              </a:ext>
            </a:extLst>
          </p:cNvPr>
          <p:cNvSpPr/>
          <p:nvPr/>
        </p:nvSpPr>
        <p:spPr>
          <a:xfrm>
            <a:off x="2532004" y="3033481"/>
            <a:ext cx="13755210" cy="66894"/>
          </a:xfrm>
          <a:prstGeom prst="line">
            <a:avLst/>
          </a:prstGeom>
          <a:ln w="58102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EEF38E3-D909-9320-CDE0-3566A4A3B078}"/>
              </a:ext>
            </a:extLst>
          </p:cNvPr>
          <p:cNvGrpSpPr/>
          <p:nvPr/>
        </p:nvGrpSpPr>
        <p:grpSpPr>
          <a:xfrm>
            <a:off x="8889570" y="759618"/>
            <a:ext cx="508861" cy="560903"/>
            <a:chOff x="0" y="0"/>
            <a:chExt cx="678481" cy="747871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B7F208E4-DC0D-89A1-59C5-F66A0186CBE8}"/>
                </a:ext>
              </a:extLst>
            </p:cNvPr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1A40ECBD-7F54-9EA9-F9B9-9B39CDF91393}"/>
                </a:ext>
              </a:extLst>
            </p:cNvPr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8BE6F757-48A3-6FEA-BBC7-721940D05C02}"/>
                </a:ext>
              </a:extLst>
            </p:cNvPr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EB318D4D-5204-5AA0-0652-E535C9F647D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A18D43D-B0DD-DCBA-6C2B-8E743B99DC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3AF2E4B-6705-14DB-A1D9-FB4BD50B357F}"/>
              </a:ext>
            </a:extLst>
          </p:cNvPr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05</a:t>
            </a: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C2410C5F-3B65-DEAD-F7E2-F7A0E1C33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34247"/>
              </p:ext>
            </p:extLst>
          </p:nvPr>
        </p:nvGraphicFramePr>
        <p:xfrm>
          <a:off x="1028700" y="3943544"/>
          <a:ext cx="15963900" cy="388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545655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76126546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55967865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672236903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4381915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3387589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872076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844242830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023603153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84300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cổng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Logic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24615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617666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1886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switch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và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button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5445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giao thức truyền thông 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46847"/>
                  </a:ext>
                </a:extLst>
              </a:tr>
            </a:tbl>
          </a:graphicData>
        </a:graphic>
      </p:graphicFrame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E798E5D-1C33-B6A6-3E39-36CDF5B5C6AC}"/>
              </a:ext>
            </a:extLst>
          </p:cNvPr>
          <p:cNvCxnSpPr>
            <a:cxnSpLocks/>
          </p:cNvCxnSpPr>
          <p:nvPr/>
        </p:nvCxnSpPr>
        <p:spPr>
          <a:xfrm>
            <a:off x="11277600" y="4914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6C23C047-9492-DA21-5EC7-6205C867C997}"/>
              </a:ext>
            </a:extLst>
          </p:cNvPr>
          <p:cNvCxnSpPr>
            <a:cxnSpLocks/>
          </p:cNvCxnSpPr>
          <p:nvPr/>
        </p:nvCxnSpPr>
        <p:spPr>
          <a:xfrm>
            <a:off x="11277600" y="56007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1B51F44E-73C7-0863-EA69-C530A50DB209}"/>
              </a:ext>
            </a:extLst>
          </p:cNvPr>
          <p:cNvCxnSpPr>
            <a:cxnSpLocks/>
          </p:cNvCxnSpPr>
          <p:nvPr/>
        </p:nvCxnSpPr>
        <p:spPr>
          <a:xfrm>
            <a:off x="11277600" y="6210300"/>
            <a:ext cx="4495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1D268E5B-46D6-3AD8-1EEB-F0D168111018}"/>
              </a:ext>
            </a:extLst>
          </p:cNvPr>
          <p:cNvCxnSpPr>
            <a:cxnSpLocks/>
          </p:cNvCxnSpPr>
          <p:nvPr/>
        </p:nvCxnSpPr>
        <p:spPr>
          <a:xfrm>
            <a:off x="12496800" y="6896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D0A91105-991B-AAF5-0992-4CD8F3AB02E0}"/>
              </a:ext>
            </a:extLst>
          </p:cNvPr>
          <p:cNvCxnSpPr>
            <a:cxnSpLocks/>
          </p:cNvCxnSpPr>
          <p:nvPr/>
        </p:nvCxnSpPr>
        <p:spPr>
          <a:xfrm>
            <a:off x="13507711" y="7505700"/>
            <a:ext cx="25704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230D1-67C7-E6B9-555D-4E7E51ED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557D1FB-1907-738C-4626-5E5B6AEF1AF6}"/>
              </a:ext>
            </a:extLst>
          </p:cNvPr>
          <p:cNvSpPr/>
          <p:nvPr/>
        </p:nvSpPr>
        <p:spPr>
          <a:xfrm>
            <a:off x="-2590800" y="10542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496BD81-49B4-6376-922F-691D250B32AD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B5FE88E-3DBE-BC2F-419C-2E319C4E1892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F8C67B7-0EE3-530E-257E-7518BC61B707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1A2DC22-05B4-41A7-58A0-2D3AD8EF0575}"/>
              </a:ext>
            </a:extLst>
          </p:cNvPr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06</a:t>
            </a:r>
          </a:p>
        </p:txBody>
      </p:sp>
      <p:pic>
        <p:nvPicPr>
          <p:cNvPr id="18" name="Hình ảnh 17" descr="Ảnh có chứa văn bản, đồ điện tử, Kỹ thuật điện, Thành phần mạch điện&#10;&#10;Nội dung do AI tạo ra có thể không chính xác.">
            <a:extLst>
              <a:ext uri="{FF2B5EF4-FFF2-40B4-BE49-F238E27FC236}">
                <a16:creationId xmlns:a16="http://schemas.microsoft.com/office/drawing/2014/main" id="{649AFD8F-49B4-ABB9-802E-85A7B81A0C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239548"/>
            <a:ext cx="16379541" cy="74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89F3B-83D9-C287-B58D-71DCE03EB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8B4DC79-655D-4793-AD7D-1DFD1D26E118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724A3B00-3191-5EF6-19B6-51F7125EE7A8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844A7F23-F2B6-8E96-CDA0-E927E702C5ED}"/>
              </a:ext>
            </a:extLst>
          </p:cNvPr>
          <p:cNvSpPr txBox="1"/>
          <p:nvPr/>
        </p:nvSpPr>
        <p:spPr>
          <a:xfrm>
            <a:off x="1981200" y="1333500"/>
            <a:ext cx="13258800" cy="3979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Công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Các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6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4.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93205335-9FF6-F9B8-6486-5A838E268622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795C0A11-16AB-C498-02C1-4ED17E78FC59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41C5EC9-854B-0ABB-927D-D3CA12BB3EFF}"/>
              </a:ext>
            </a:extLst>
          </p:cNvPr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09151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2373370">
            <a:off x="-3985820" y="624110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2373370">
            <a:off x="15893777" y="394174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-1687202" y="1527443"/>
            <a:ext cx="10831202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5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9144000"/>
            <a:ext cx="4089029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dirty="0"/>
              <a:t>datdatnguyen2609@gmail.com</a:t>
            </a:r>
            <a:endParaRPr lang="en-US" sz="2000" dirty="0">
              <a:effectLst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B35EB-23A3-2D3D-ECDF-3118266788B9}"/>
              </a:ext>
            </a:extLst>
          </p:cNvPr>
          <p:cNvSpPr txBox="1"/>
          <p:nvPr/>
        </p:nvSpPr>
        <p:spPr>
          <a:xfrm>
            <a:off x="1257300" y="3407814"/>
            <a:ext cx="1577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400" dirty="0" err="1"/>
              <a:t>Viết</a:t>
            </a:r>
            <a:r>
              <a:rPr lang="en-US" sz="4400" dirty="0"/>
              <a:t> testbench </a:t>
            </a:r>
            <a:r>
              <a:rPr lang="en-US" sz="4400" dirty="0" err="1"/>
              <a:t>chuẩn</a:t>
            </a:r>
            <a:r>
              <a:rPr lang="en-US" sz="4400" dirty="0"/>
              <a:t>, khoa </a:t>
            </a:r>
            <a:r>
              <a:rPr lang="en-US" sz="4400" dirty="0" err="1"/>
              <a:t>học</a:t>
            </a:r>
            <a:r>
              <a:rPr lang="en-US" sz="4400" dirty="0"/>
              <a:t>, </a:t>
            </a:r>
            <a:r>
              <a:rPr lang="en-US" sz="4400" dirty="0" err="1"/>
              <a:t>đồng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r>
              <a:rPr lang="en-US" sz="4400" dirty="0"/>
              <a:t> </a:t>
            </a:r>
            <a:r>
              <a:rPr lang="en-US" sz="4400" dirty="0" err="1"/>
              <a:t>đúng</a:t>
            </a:r>
            <a:r>
              <a:rPr lang="en-US" sz="4400" dirty="0"/>
              <a:t> clock </a:t>
            </a:r>
            <a:r>
              <a:rPr lang="en-US" sz="4400" dirty="0" err="1"/>
              <a:t>và</a:t>
            </a:r>
            <a:r>
              <a:rPr lang="en-US" sz="4400" dirty="0"/>
              <a:t> reset  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Kĩ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 </a:t>
            </a:r>
            <a:r>
              <a:rPr lang="en-US" sz="4400" dirty="0" err="1"/>
              <a:t>viết</a:t>
            </a:r>
            <a:r>
              <a:rPr lang="en-US" sz="4400" dirty="0"/>
              <a:t> </a:t>
            </a:r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cáo</a:t>
            </a:r>
            <a:r>
              <a:rPr lang="en-US" sz="4400" dirty="0"/>
              <a:t>, </a:t>
            </a:r>
            <a:r>
              <a:rPr lang="en-US" sz="4400" dirty="0" err="1"/>
              <a:t>xử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file word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endParaRPr lang="en-US" sz="4400" dirty="0"/>
          </a:p>
          <a:p>
            <a:pPr marL="285750" indent="-285750">
              <a:buFontTx/>
              <a:buChar char="-"/>
            </a:pPr>
            <a:r>
              <a:rPr lang="en-US" sz="4400" dirty="0" err="1"/>
              <a:t>Mô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 testbench </a:t>
            </a:r>
            <a:r>
              <a:rPr lang="en-US" sz="4400" dirty="0" err="1"/>
              <a:t>trước</a:t>
            </a:r>
            <a:r>
              <a:rPr lang="en-US" sz="4400" dirty="0"/>
              <a:t> </a:t>
            </a:r>
            <a:r>
              <a:rPr lang="en-US" sz="4400" dirty="0" err="1"/>
              <a:t>bằng</a:t>
            </a:r>
            <a:r>
              <a:rPr lang="en-US" sz="4400" dirty="0"/>
              <a:t>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Excel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đoạn</a:t>
            </a:r>
            <a:r>
              <a:rPr lang="en-US" sz="4400" dirty="0"/>
              <a:t> code </a:t>
            </a:r>
            <a:r>
              <a:rPr lang="en-US" sz="4400" dirty="0" err="1"/>
              <a:t>dưới</a:t>
            </a:r>
            <a:r>
              <a:rPr lang="en-US" sz="4400" dirty="0"/>
              <a:t> </a:t>
            </a:r>
            <a:r>
              <a:rPr lang="en-US" sz="4400" dirty="0" err="1"/>
              <a:t>dạng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module, </a:t>
            </a:r>
            <a:r>
              <a:rPr lang="en-US" sz="4400" dirty="0" err="1"/>
              <a:t>kiểm</a:t>
            </a:r>
            <a:r>
              <a:rPr lang="en-US" sz="4400" dirty="0"/>
              <a:t> </a:t>
            </a:r>
            <a:r>
              <a:rPr lang="en-US" sz="4400" dirty="0" err="1"/>
              <a:t>soát</a:t>
            </a:r>
            <a:r>
              <a:rPr lang="en-US" sz="4400" dirty="0"/>
              <a:t> </a:t>
            </a:r>
            <a:r>
              <a:rPr lang="en-US" sz="4400" dirty="0" err="1"/>
              <a:t>tín</a:t>
            </a:r>
            <a:r>
              <a:rPr lang="en-US" sz="4400" dirty="0"/>
              <a:t> </a:t>
            </a:r>
            <a:r>
              <a:rPr lang="en-US" sz="4400" dirty="0" err="1"/>
              <a:t>hiệu</a:t>
            </a:r>
            <a:r>
              <a:rPr lang="en-US" sz="4400" dirty="0"/>
              <a:t>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C19F20-3DF6-07DE-69E0-A80831981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CA2E08F-C8F1-0F9A-ACD2-9C726C9A88F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EA047A7-D6B7-529B-C528-2211AC3265C0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282A1F39-3E17-F202-D917-57FF4E8E6C53}"/>
              </a:ext>
            </a:extLst>
          </p:cNvPr>
          <p:cNvSpPr txBox="1"/>
          <p:nvPr/>
        </p:nvSpPr>
        <p:spPr>
          <a:xfrm>
            <a:off x="1981200" y="1333500"/>
            <a:ext cx="13258800" cy="3979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Công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6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4.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5489234-98DA-6BD6-0448-56F3287FDEFC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6F4F2209-66BC-3971-7788-C69D407976D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BFFF1841-E066-F809-22B1-341FC46893BF}"/>
              </a:ext>
            </a:extLst>
          </p:cNvPr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9177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632</Words>
  <Application>Microsoft Office PowerPoint</Application>
  <PresentationFormat>Tùy chỉnh</PresentationFormat>
  <Paragraphs>96</Paragraphs>
  <Slides>14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21" baseType="lpstr">
      <vt:lpstr>Calibri</vt:lpstr>
      <vt:lpstr>Aptos</vt:lpstr>
      <vt:lpstr>Mont Bold</vt:lpstr>
      <vt:lpstr>Candara</vt:lpstr>
      <vt:lpstr>Mont</vt:lpstr>
      <vt:lpstr>Arial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Halftone Professional Brand Guidelines Presentation</dc:title>
  <cp:lastModifiedBy>Dat Nguyen</cp:lastModifiedBy>
  <cp:revision>16</cp:revision>
  <dcterms:created xsi:type="dcterms:W3CDTF">2006-08-16T00:00:00Z</dcterms:created>
  <dcterms:modified xsi:type="dcterms:W3CDTF">2025-09-03T00:25:19Z</dcterms:modified>
  <dc:identifier>DAGxVH9CTkM</dc:identifier>
</cp:coreProperties>
</file>