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scadia Mono" panose="020B0609020000020004" pitchFamily="49" charset="0"/>
      <p:regular r:id="rId17"/>
      <p:bold r:id="rId18"/>
      <p:italic r:id="rId19"/>
      <p:boldItalic r:id="rId20"/>
    </p:embeddedFont>
    <p:embeddedFont>
      <p:font typeface="Mont" panose="020B0604020202020204" charset="0"/>
      <p:regular r:id="rId21"/>
    </p:embeddedFont>
    <p:embeddedFont>
      <p:font typeface="Mont Bold" panose="020B0604020202020204" charset="0"/>
      <p:regular r:id="rId22"/>
    </p:embeddedFont>
    <p:embeddedFont>
      <p:font typeface="Mont Bold Italics" panose="020B0604020202020204" charset="0"/>
      <p:regular r:id="rId23"/>
    </p:embeddedFont>
    <p:embeddedFont>
      <p:font typeface="Mont Italics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654882" y="-88636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rot="-5400000" flipV="1">
            <a:off x="5067301" y="3352802"/>
            <a:ext cx="0" cy="3581396"/>
          </a:xfrm>
          <a:prstGeom prst="line">
            <a:avLst/>
          </a:prstGeom>
          <a:ln w="1019175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AutoShape 7"/>
          <p:cNvSpPr/>
          <p:nvPr/>
        </p:nvSpPr>
        <p:spPr>
          <a:xfrm rot="-5400000">
            <a:off x="15180970" y="4162910"/>
            <a:ext cx="4385260" cy="0"/>
          </a:xfrm>
          <a:prstGeom prst="line">
            <a:avLst/>
          </a:prstGeom>
          <a:ln w="1019175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2579312" y="170557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7029561" y="5412582"/>
            <a:ext cx="3914203" cy="4114800"/>
          </a:xfrm>
          <a:custGeom>
            <a:avLst/>
            <a:gdLst/>
            <a:ahLst/>
            <a:cxnLst/>
            <a:rect l="l" t="t" r="r" b="b"/>
            <a:pathLst>
              <a:path w="3914203" h="4114800">
                <a:moveTo>
                  <a:pt x="0" y="0"/>
                </a:moveTo>
                <a:lnTo>
                  <a:pt x="3914204" y="0"/>
                </a:lnTo>
                <a:lnTo>
                  <a:pt x="39142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611423"/>
            <a:ext cx="1135884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2025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99850" y="2500917"/>
            <a:ext cx="9310063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5400" b="1" dirty="0">
                <a:solidFill>
                  <a:srgbClr val="004AAD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Báo </a:t>
            </a:r>
            <a:r>
              <a:rPr lang="en-US" sz="5400" b="1" dirty="0" err="1">
                <a:solidFill>
                  <a:srgbClr val="004AAD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cáo</a:t>
            </a:r>
            <a:r>
              <a:rPr lang="en-US" sz="5400" b="1" dirty="0">
                <a:solidFill>
                  <a:srgbClr val="004AAD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5400" b="1" dirty="0" err="1">
                <a:solidFill>
                  <a:srgbClr val="004AAD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thực</a:t>
            </a:r>
            <a:r>
              <a:rPr lang="en-US" sz="5400" b="1" dirty="0">
                <a:solidFill>
                  <a:srgbClr val="004AAD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5400" b="1" dirty="0" err="1">
                <a:solidFill>
                  <a:srgbClr val="004AAD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tập</a:t>
            </a:r>
            <a:r>
              <a:rPr lang="en-US" sz="5400" b="1" dirty="0">
                <a:solidFill>
                  <a:srgbClr val="004AAD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5400" b="1" dirty="0" err="1">
                <a:solidFill>
                  <a:srgbClr val="004AAD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tháng</a:t>
            </a:r>
            <a:r>
              <a:rPr lang="en-US" sz="5400" b="1" dirty="0">
                <a:solidFill>
                  <a:srgbClr val="004AAD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1 –Công ty JIT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514AC-DF6F-05DE-7BCA-C9E0C7E358F7}"/>
              </a:ext>
            </a:extLst>
          </p:cNvPr>
          <p:cNvSpPr txBox="1"/>
          <p:nvPr/>
        </p:nvSpPr>
        <p:spPr>
          <a:xfrm>
            <a:off x="3050355" y="4762895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Nguyễn Thành Đạt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97903">
            <a:off x="-4061524" y="4738774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-10800000">
            <a:off x="-1521339" y="1542350"/>
            <a:ext cx="9626117" cy="0"/>
          </a:xfrm>
          <a:prstGeom prst="line">
            <a:avLst/>
          </a:prstGeom>
          <a:ln w="25336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2150918" y="3148039"/>
            <a:ext cx="2660683" cy="0"/>
          </a:xfrm>
          <a:prstGeom prst="line">
            <a:avLst/>
          </a:prstGeom>
          <a:ln w="228600" cap="rnd">
            <a:solidFill>
              <a:srgbClr val="7ED9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9553052" y="1510142"/>
            <a:ext cx="5729836" cy="227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51"/>
              </a:lnSpc>
            </a:pPr>
            <a:r>
              <a:rPr lang="en-US" sz="12799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Mont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50918" y="4578371"/>
            <a:ext cx="6399490" cy="2245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226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Lorem ipsum dolor sit amet, consectetur adipiscing elit. Maecenas malesuada scelerisque facilisis. In tristique sodales ipsum. Fusce venenatis nec mauris a laoreet. Praesent nec efficitur magna.</a:t>
            </a:r>
          </a:p>
        </p:txBody>
      </p:sp>
      <p:sp>
        <p:nvSpPr>
          <p:cNvPr id="7" name="Freeform 7"/>
          <p:cNvSpPr/>
          <p:nvPr/>
        </p:nvSpPr>
        <p:spPr>
          <a:xfrm rot="-6597903">
            <a:off x="15871722" y="424260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9553052" y="3903474"/>
            <a:ext cx="7368232" cy="1454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9"/>
              </a:lnSpc>
            </a:pPr>
            <a:r>
              <a:rPr lang="en-US" sz="2261" spc="79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Aa Bb Cc Dd Ee Ff Gg Hh Ii Jj Kk Ll Mm Nn</a:t>
            </a:r>
          </a:p>
          <a:p>
            <a:pPr algn="l">
              <a:lnSpc>
                <a:spcPts val="3709"/>
              </a:lnSpc>
            </a:pPr>
            <a:r>
              <a:rPr lang="en-US" sz="2261" spc="79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Oo Pp Qq Rr Ss Tt Uu Vv Ww Xx Yy Zz</a:t>
            </a:r>
          </a:p>
          <a:p>
            <a:pPr algn="l">
              <a:lnSpc>
                <a:spcPts val="3709"/>
              </a:lnSpc>
            </a:pPr>
            <a:r>
              <a:rPr lang="en-US" sz="2261" spc="79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123456789/*-+!@#$%^&amp;*()_{}:"|&lt;&gt;?,./;'\[]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53052" y="5751891"/>
            <a:ext cx="3047429" cy="1155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54"/>
              </a:lnSpc>
            </a:pPr>
            <a:r>
              <a:rPr lang="en-US" sz="5193" b="1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ABC123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53052" y="6713584"/>
            <a:ext cx="2864918" cy="1155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54"/>
              </a:lnSpc>
            </a:pPr>
            <a:r>
              <a:rPr lang="en-US" sz="5193" b="1" i="1">
                <a:solidFill>
                  <a:srgbClr val="000000"/>
                </a:solidFill>
                <a:latin typeface="Mont Bold Italics"/>
                <a:ea typeface="Mont Bold Italics"/>
                <a:cs typeface="Mont Bold Italics"/>
                <a:sym typeface="Mont Bold Italics"/>
              </a:rPr>
              <a:t>ABC123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775833" y="5751891"/>
            <a:ext cx="3292015" cy="1155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54"/>
              </a:lnSpc>
            </a:pPr>
            <a:r>
              <a:rPr lang="en-US" sz="5193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ABC123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75833" y="6713584"/>
            <a:ext cx="3292015" cy="1155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54"/>
              </a:lnSpc>
            </a:pPr>
            <a:r>
              <a:rPr lang="en-US" sz="5193" i="1">
                <a:solidFill>
                  <a:srgbClr val="000000"/>
                </a:solidFill>
                <a:latin typeface="Mont Italics"/>
                <a:ea typeface="Mont Italics"/>
                <a:cs typeface="Mont Italics"/>
                <a:sym typeface="Mont Italics"/>
              </a:rPr>
              <a:t>ABC123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50918" y="1994062"/>
            <a:ext cx="3360826" cy="902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4356" b="1">
                <a:solidFill>
                  <a:srgbClr val="DCFFCD"/>
                </a:solidFill>
                <a:latin typeface="Mont Bold"/>
                <a:ea typeface="Mont Bold"/>
                <a:cs typeface="Mont Bold"/>
                <a:sym typeface="Mont Bold"/>
              </a:rPr>
              <a:t>Typeface</a:t>
            </a:r>
          </a:p>
        </p:txBody>
      </p:sp>
      <p:sp>
        <p:nvSpPr>
          <p:cNvPr id="14" name="Freeform 14"/>
          <p:cNvSpPr/>
          <p:nvPr/>
        </p:nvSpPr>
        <p:spPr>
          <a:xfrm rot="-2373370">
            <a:off x="5413074" y="-260675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028700" y="611423"/>
            <a:ext cx="1135884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2022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9144000"/>
            <a:ext cx="408902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www.reallygreatsite.com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298960" y="9144000"/>
            <a:ext cx="2960340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@reallygreatsite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373370">
            <a:off x="-6883450" y="4336890"/>
            <a:ext cx="10304333" cy="6066676"/>
          </a:xfrm>
          <a:custGeom>
            <a:avLst/>
            <a:gdLst/>
            <a:ahLst/>
            <a:cxnLst/>
            <a:rect l="l" t="t" r="r" b="b"/>
            <a:pathLst>
              <a:path w="10304333" h="6066676">
                <a:moveTo>
                  <a:pt x="0" y="0"/>
                </a:moveTo>
                <a:lnTo>
                  <a:pt x="10304332" y="0"/>
                </a:lnTo>
                <a:lnTo>
                  <a:pt x="10304332" y="6066675"/>
                </a:lnTo>
                <a:lnTo>
                  <a:pt x="0" y="6066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373370">
            <a:off x="3998728" y="-1812799"/>
            <a:ext cx="7181263" cy="4227969"/>
          </a:xfrm>
          <a:custGeom>
            <a:avLst/>
            <a:gdLst/>
            <a:ahLst/>
            <a:cxnLst/>
            <a:rect l="l" t="t" r="r" b="b"/>
            <a:pathLst>
              <a:path w="7181263" h="4227969">
                <a:moveTo>
                  <a:pt x="0" y="0"/>
                </a:moveTo>
                <a:lnTo>
                  <a:pt x="7181263" y="0"/>
                </a:lnTo>
                <a:lnTo>
                  <a:pt x="7181263" y="4227968"/>
                </a:lnTo>
                <a:lnTo>
                  <a:pt x="0" y="4227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733683" y="5769219"/>
            <a:ext cx="5855676" cy="2274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51"/>
              </a:lnSpc>
            </a:pPr>
            <a:r>
              <a:rPr lang="en-US" sz="12799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Color</a:t>
            </a:r>
          </a:p>
        </p:txBody>
      </p:sp>
      <p:sp>
        <p:nvSpPr>
          <p:cNvPr id="5" name="AutoShape 5"/>
          <p:cNvSpPr/>
          <p:nvPr/>
        </p:nvSpPr>
        <p:spPr>
          <a:xfrm rot="-5400000">
            <a:off x="3380233" y="1292557"/>
            <a:ext cx="10960004" cy="0"/>
          </a:xfrm>
          <a:prstGeom prst="line">
            <a:avLst/>
          </a:prstGeom>
          <a:ln w="25336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rot="-5400000">
            <a:off x="9152004" y="3363655"/>
            <a:ext cx="6817808" cy="0"/>
          </a:xfrm>
          <a:prstGeom prst="line">
            <a:avLst/>
          </a:prstGeom>
          <a:ln w="25336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rot="-5400000">
            <a:off x="10781578" y="1292557"/>
            <a:ext cx="10960004" cy="0"/>
          </a:xfrm>
          <a:prstGeom prst="line">
            <a:avLst/>
          </a:prstGeom>
          <a:ln w="253365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611423"/>
            <a:ext cx="1135884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2022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144000"/>
            <a:ext cx="408902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www.reallygreatsite.com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298960" y="9144000"/>
            <a:ext cx="2960340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@reallygreatsite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935028"/>
            <a:ext cx="3826024" cy="0"/>
          </a:xfrm>
          <a:prstGeom prst="line">
            <a:avLst/>
          </a:prstGeom>
          <a:ln w="22860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780951"/>
            <a:ext cx="4778345" cy="902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4356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Primary Color</a:t>
            </a:r>
          </a:p>
        </p:txBody>
      </p:sp>
      <p:sp>
        <p:nvSpPr>
          <p:cNvPr id="4" name="AutoShape 4"/>
          <p:cNvSpPr/>
          <p:nvPr/>
        </p:nvSpPr>
        <p:spPr>
          <a:xfrm>
            <a:off x="-3143326" y="2567972"/>
            <a:ext cx="8745551" cy="0"/>
          </a:xfrm>
          <a:prstGeom prst="line">
            <a:avLst/>
          </a:prstGeom>
          <a:ln w="21526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6214020" y="2567972"/>
            <a:ext cx="11365162" cy="0"/>
          </a:xfrm>
          <a:prstGeom prst="line">
            <a:avLst/>
          </a:prstGeom>
          <a:ln w="21526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6214020" y="4836811"/>
            <a:ext cx="11365162" cy="0"/>
          </a:xfrm>
          <a:prstGeom prst="line">
            <a:avLst/>
          </a:prstGeom>
          <a:ln w="215265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6214020" y="7105426"/>
            <a:ext cx="11365162" cy="0"/>
          </a:xfrm>
          <a:prstGeom prst="line">
            <a:avLst/>
          </a:prstGeom>
          <a:ln w="21526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3597945" y="2835665"/>
            <a:ext cx="1617264" cy="161726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F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-3143326" y="4836811"/>
            <a:ext cx="8745551" cy="0"/>
          </a:xfrm>
          <a:prstGeom prst="line">
            <a:avLst/>
          </a:prstGeom>
          <a:ln w="215265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111709" y="5631600"/>
            <a:ext cx="2357135" cy="53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2494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#004AAD</a:t>
            </a:r>
          </a:p>
        </p:txBody>
      </p:sp>
      <p:sp>
        <p:nvSpPr>
          <p:cNvPr id="13" name="AutoShape 13"/>
          <p:cNvSpPr/>
          <p:nvPr/>
        </p:nvSpPr>
        <p:spPr>
          <a:xfrm>
            <a:off x="-3143326" y="7105650"/>
            <a:ext cx="8745551" cy="0"/>
          </a:xfrm>
          <a:prstGeom prst="line">
            <a:avLst/>
          </a:prstGeom>
          <a:ln w="21526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111709" y="7831062"/>
            <a:ext cx="2357135" cy="53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2494" b="1">
                <a:solidFill>
                  <a:srgbClr val="DCFFCD"/>
                </a:solidFill>
                <a:latin typeface="Mont Bold"/>
                <a:ea typeface="Mont Bold"/>
                <a:cs typeface="Mont Bold"/>
                <a:sym typeface="Mont Bold"/>
              </a:rPr>
              <a:t>#7ED957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3597945" y="5104504"/>
            <a:ext cx="1617264" cy="161726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597945" y="7373343"/>
            <a:ext cx="1617264" cy="161726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D95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7517091" y="2747658"/>
            <a:ext cx="2357135" cy="53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2494" b="1">
                <a:solidFill>
                  <a:srgbClr val="DCFFCD"/>
                </a:solidFill>
                <a:latin typeface="Mont Bold"/>
                <a:ea typeface="Mont Bold"/>
                <a:cs typeface="Mont Bold"/>
                <a:sym typeface="Mont Bold"/>
              </a:rPr>
              <a:t>White Bone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517091" y="5085828"/>
            <a:ext cx="2357135" cy="539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2494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Dark Blue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517091" y="7285314"/>
            <a:ext cx="2357135" cy="539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2494" b="1">
                <a:solidFill>
                  <a:srgbClr val="DCFFCD"/>
                </a:solidFill>
                <a:latin typeface="Mont Bold"/>
                <a:ea typeface="Mont Bold"/>
                <a:cs typeface="Mont Bold"/>
                <a:sym typeface="Mont Bold"/>
              </a:rPr>
              <a:t>Light Green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11709" y="3307084"/>
            <a:ext cx="2357135" cy="53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2494" b="1">
                <a:solidFill>
                  <a:srgbClr val="DCFFCD"/>
                </a:solidFill>
                <a:latin typeface="Mont Bold"/>
                <a:ea typeface="Mont Bold"/>
                <a:cs typeface="Mont Bold"/>
                <a:sym typeface="Mont Bold"/>
              </a:rPr>
              <a:t>#DCFFCD</a:t>
            </a:r>
          </a:p>
        </p:txBody>
      </p:sp>
      <p:sp>
        <p:nvSpPr>
          <p:cNvPr id="25" name="Freeform 25"/>
          <p:cNvSpPr/>
          <p:nvPr/>
        </p:nvSpPr>
        <p:spPr>
          <a:xfrm rot="-10480452">
            <a:off x="9606890" y="-3731064"/>
            <a:ext cx="9523197" cy="5606782"/>
          </a:xfrm>
          <a:custGeom>
            <a:avLst/>
            <a:gdLst/>
            <a:ahLst/>
            <a:cxnLst/>
            <a:rect l="l" t="t" r="r" b="b"/>
            <a:pathLst>
              <a:path w="9523197" h="5606782">
                <a:moveTo>
                  <a:pt x="0" y="0"/>
                </a:moveTo>
                <a:lnTo>
                  <a:pt x="9523197" y="0"/>
                </a:lnTo>
                <a:lnTo>
                  <a:pt x="9523197" y="5606782"/>
                </a:lnTo>
                <a:lnTo>
                  <a:pt x="0" y="5606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7542198" y="3278309"/>
            <a:ext cx="9387588" cy="1101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sz="1848" u="none">
                <a:solidFill>
                  <a:srgbClr val="DCFFCD"/>
                </a:solidFill>
                <a:latin typeface="Mont"/>
                <a:ea typeface="Mont"/>
                <a:cs typeface="Mont"/>
                <a:sym typeface="Mont"/>
              </a:rPr>
              <a:t>Lorem ipsum dolor sit amet, consectetur adipiscing elit. Curabitur tempus vulputate libero, imperdiet luctus nisl auctor vel. Sed fermentum venenatis cursus. Praesent at bibendum nunc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542198" y="7889305"/>
            <a:ext cx="9387588" cy="1101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sz="1848" u="none">
                <a:solidFill>
                  <a:srgbClr val="DCFFCD"/>
                </a:solidFill>
                <a:latin typeface="Mont"/>
                <a:ea typeface="Mont"/>
                <a:cs typeface="Mont"/>
                <a:sym typeface="Mont"/>
              </a:rPr>
              <a:t>Lorem ipsum dolor sit amet, consectetur adipiscing elit. Curabitur tempus vulputate libero, imperdiet luctus nisl auctor vel. Sed fermentum venenatis cursus. Praesent at bibendum nunc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542198" y="5620466"/>
            <a:ext cx="9387588" cy="1101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sz="1848" u="none">
                <a:solidFill>
                  <a:srgbClr val="004AAD"/>
                </a:solidFill>
                <a:latin typeface="Mont"/>
                <a:ea typeface="Mont"/>
                <a:cs typeface="Mont"/>
                <a:sym typeface="Mont"/>
              </a:rPr>
              <a:t>Lorem ipsum dolor sit amet, consectetur adipiscing elit. Curabitur tempus vulputate libero, imperdiet luctus nisl auctor vel. Sed fermentum venenatis cursus. Praesent at bibendum nunc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501622" y="5839032"/>
            <a:ext cx="3090499" cy="0"/>
          </a:xfrm>
          <a:prstGeom prst="line">
            <a:avLst/>
          </a:prstGeom>
          <a:ln w="22860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456353" y="1356979"/>
            <a:ext cx="4864939" cy="4864919"/>
            <a:chOff x="0" y="0"/>
            <a:chExt cx="6350025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24906" r="-2490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984760" y="1356979"/>
            <a:ext cx="4864939" cy="4864919"/>
            <a:chOff x="0" y="0"/>
            <a:chExt cx="6350025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3"/>
              <a:stretch>
                <a:fillRect l="-44800" r="-519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56353" y="6221899"/>
            <a:ext cx="4864939" cy="2385240"/>
            <a:chOff x="0" y="0"/>
            <a:chExt cx="1046877" cy="5132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46877" cy="513276"/>
            </a:xfrm>
            <a:custGeom>
              <a:avLst/>
              <a:gdLst/>
              <a:ahLst/>
              <a:cxnLst/>
              <a:rect l="l" t="t" r="r" b="b"/>
              <a:pathLst>
                <a:path w="1046877" h="513276">
                  <a:moveTo>
                    <a:pt x="0" y="0"/>
                  </a:moveTo>
                  <a:lnTo>
                    <a:pt x="1046877" y="0"/>
                  </a:lnTo>
                  <a:lnTo>
                    <a:pt x="1046877" y="513276"/>
                  </a:lnTo>
                  <a:lnTo>
                    <a:pt x="0" y="513276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0"/>
              <a:ext cx="1046877" cy="608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984760" y="6221899"/>
            <a:ext cx="4864939" cy="2385240"/>
            <a:chOff x="0" y="0"/>
            <a:chExt cx="1046877" cy="5132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46877" cy="513276"/>
            </a:xfrm>
            <a:custGeom>
              <a:avLst/>
              <a:gdLst/>
              <a:ahLst/>
              <a:cxnLst/>
              <a:rect l="l" t="t" r="r" b="b"/>
              <a:pathLst>
                <a:path w="1046877" h="513276">
                  <a:moveTo>
                    <a:pt x="0" y="0"/>
                  </a:moveTo>
                  <a:lnTo>
                    <a:pt x="1046877" y="0"/>
                  </a:lnTo>
                  <a:lnTo>
                    <a:pt x="1046877" y="513276"/>
                  </a:lnTo>
                  <a:lnTo>
                    <a:pt x="0" y="513276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0"/>
              <a:ext cx="1046877" cy="608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3501622" y="3971718"/>
            <a:ext cx="4252845" cy="1674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4356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Color</a:t>
            </a:r>
          </a:p>
          <a:p>
            <a:pPr algn="l">
              <a:lnSpc>
                <a:spcPts val="6142"/>
              </a:lnSpc>
            </a:pPr>
            <a:r>
              <a:rPr lang="en-US" sz="4356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inspiration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51145" y="7244563"/>
            <a:ext cx="2811921" cy="650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82"/>
              </a:lnSpc>
            </a:pPr>
            <a:r>
              <a:rPr lang="en-US" sz="2975" i="1">
                <a:solidFill>
                  <a:srgbClr val="DCFFCD"/>
                </a:solidFill>
                <a:latin typeface="Mont Italics"/>
                <a:ea typeface="Mont Italics"/>
                <a:cs typeface="Mont Italics"/>
                <a:sym typeface="Mont Italics"/>
              </a:rPr>
              <a:t>#7ED957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51145" y="6494429"/>
            <a:ext cx="3868256" cy="90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4093" b="1">
                <a:solidFill>
                  <a:srgbClr val="DCFFCD"/>
                </a:solidFill>
                <a:latin typeface="Mont Bold"/>
                <a:ea typeface="Mont Bold"/>
                <a:cs typeface="Mont Bold"/>
                <a:sym typeface="Mont Bold"/>
              </a:rPr>
              <a:t>Aurora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34255" y="7298690"/>
            <a:ext cx="2587851" cy="614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7"/>
              </a:lnSpc>
            </a:pPr>
            <a:r>
              <a:rPr lang="en-US" sz="2738" i="1">
                <a:solidFill>
                  <a:srgbClr val="DCFFCD"/>
                </a:solidFill>
                <a:latin typeface="Mont Italics"/>
                <a:ea typeface="Mont Italics"/>
                <a:cs typeface="Mont Italics"/>
                <a:sym typeface="Mont Italics"/>
              </a:rPr>
              <a:t>#004AAD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434255" y="6630075"/>
            <a:ext cx="4415444" cy="82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01"/>
              </a:lnSpc>
              <a:spcBef>
                <a:spcPct val="0"/>
              </a:spcBef>
            </a:pPr>
            <a:r>
              <a:rPr lang="en-US" sz="3767" b="1" u="none">
                <a:solidFill>
                  <a:srgbClr val="DCFFCD"/>
                </a:solidFill>
                <a:latin typeface="Mont Bold"/>
                <a:ea typeface="Mont Bold"/>
                <a:cs typeface="Mont Bold"/>
                <a:sym typeface="Mont Bold"/>
              </a:rPr>
              <a:t>Foggy mountain</a:t>
            </a:r>
          </a:p>
        </p:txBody>
      </p:sp>
      <p:sp>
        <p:nvSpPr>
          <p:cNvPr id="18" name="Freeform 18"/>
          <p:cNvSpPr/>
          <p:nvPr/>
        </p:nvSpPr>
        <p:spPr>
          <a:xfrm rot="-2373370">
            <a:off x="12939813" y="-264847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-2373370">
            <a:off x="8602549" y="916880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2373370">
            <a:off x="-4156946" y="4722779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1028700" y="611423"/>
            <a:ext cx="1135884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2022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9144000"/>
            <a:ext cx="408902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www.reallygreatsite.com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298960" y="9144000"/>
            <a:ext cx="2960340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@reallygreatsite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373370">
            <a:off x="16013810" y="-9321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373370">
            <a:off x="-4170040" y="843752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rot="-10800000">
            <a:off x="-1521339" y="1542350"/>
            <a:ext cx="18343268" cy="0"/>
          </a:xfrm>
          <a:prstGeom prst="line">
            <a:avLst/>
          </a:prstGeom>
          <a:ln w="25336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109978" y="1640333"/>
            <a:ext cx="14068044" cy="227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51"/>
              </a:lnSpc>
            </a:pPr>
            <a:r>
              <a:rPr lang="en-US" sz="12799" b="1">
                <a:solidFill>
                  <a:srgbClr val="DCFFCD"/>
                </a:solidFill>
                <a:latin typeface="Mont Bold"/>
                <a:ea typeface="Mont Bold"/>
                <a:cs typeface="Mont Bold"/>
                <a:sym typeface="Mont Bold"/>
              </a:rPr>
              <a:t>Vision &amp; Mission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75045" y="5568397"/>
            <a:ext cx="6299621" cy="2245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226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Lorem ipsum dolor sit amet, consectetur adipiscing elit. Maecenas malesuada scelerisque facilisis. In tristique sodales ipsum. Fusce venenatis nec</a:t>
            </a:r>
          </a:p>
          <a:p>
            <a:pPr algn="l">
              <a:lnSpc>
                <a:spcPts val="3482"/>
              </a:lnSpc>
            </a:pPr>
            <a:r>
              <a:rPr lang="en-US" sz="226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mauris a laoreet.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5568397"/>
            <a:ext cx="8208183" cy="2683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8298" lvl="1" indent="-244149" algn="l">
              <a:lnSpc>
                <a:spcPts val="3482"/>
              </a:lnSpc>
              <a:buFont typeface="Arial"/>
              <a:buChar char="•"/>
            </a:pPr>
            <a:r>
              <a:rPr lang="en-US" sz="226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Lorem ipsum dolor sit amet, consectetur adipiscing.</a:t>
            </a:r>
          </a:p>
          <a:p>
            <a:pPr marL="488298" lvl="1" indent="-244149" algn="l">
              <a:lnSpc>
                <a:spcPts val="3482"/>
              </a:lnSpc>
              <a:buFont typeface="Arial"/>
              <a:buChar char="•"/>
            </a:pPr>
            <a:r>
              <a:rPr lang="en-US" sz="226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Maecenas malesuada scelerisque facilisis. In tristique sodales ipsum.</a:t>
            </a:r>
          </a:p>
          <a:p>
            <a:pPr marL="488298" lvl="1" indent="-244149" algn="l">
              <a:lnSpc>
                <a:spcPts val="3482"/>
              </a:lnSpc>
              <a:buFont typeface="Arial"/>
              <a:buChar char="•"/>
            </a:pPr>
            <a:r>
              <a:rPr lang="en-US" sz="226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Fusce venenatis nec mauris a laoreet.</a:t>
            </a:r>
          </a:p>
          <a:p>
            <a:pPr marL="488298" lvl="1" indent="-244149" algn="l">
              <a:lnSpc>
                <a:spcPts val="3482"/>
              </a:lnSpc>
              <a:buFont typeface="Arial"/>
              <a:buChar char="•"/>
            </a:pPr>
            <a:r>
              <a:rPr lang="en-US" sz="226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Praesent nec efficitur magna. Etiam interdum efficitur tortor sit amet lacinia.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75045" y="4526937"/>
            <a:ext cx="2307877" cy="864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22"/>
              </a:lnSpc>
            </a:pPr>
            <a:r>
              <a:rPr lang="en-US" sz="3911" b="1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Vision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4526937"/>
            <a:ext cx="2307877" cy="864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22"/>
              </a:lnSpc>
            </a:pPr>
            <a:r>
              <a:rPr lang="en-US" sz="3911" b="1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Mission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611423"/>
            <a:ext cx="1135884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2022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9144000"/>
            <a:ext cx="408902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www.reallygreatsite.com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298960" y="9144000"/>
            <a:ext cx="2960340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@reallygreatsite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68117" y="4802606"/>
            <a:ext cx="12151765" cy="227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51"/>
              </a:lnSpc>
            </a:pPr>
            <a:r>
              <a:rPr lang="en-US" sz="12799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Thank You!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344987" y="2759421"/>
            <a:ext cx="1598026" cy="1761461"/>
            <a:chOff x="0" y="0"/>
            <a:chExt cx="2130702" cy="2348615"/>
          </a:xfrm>
        </p:grpSpPr>
        <p:sp>
          <p:nvSpPr>
            <p:cNvPr id="4" name="AutoShape 4"/>
            <p:cNvSpPr/>
            <p:nvPr/>
          </p:nvSpPr>
          <p:spPr>
            <a:xfrm rot="-5400000">
              <a:off x="-901972" y="901972"/>
              <a:ext cx="234861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 rot="-5400000">
              <a:off x="334858" y="1345787"/>
              <a:ext cx="146098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/>
            <p:cNvSpPr/>
            <p:nvPr/>
          </p:nvSpPr>
          <p:spPr>
            <a:xfrm rot="-5400000">
              <a:off x="684059" y="901972"/>
              <a:ext cx="2348615" cy="0"/>
            </a:xfrm>
            <a:prstGeom prst="line">
              <a:avLst/>
            </a:prstGeom>
            <a:ln w="5461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 rot="-3521942">
            <a:off x="-3494522" y="3853266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3228417" flipH="1">
            <a:off x="14630121" y="343488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611423"/>
            <a:ext cx="1135884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2022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9144000"/>
            <a:ext cx="408902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www.reallygreatsite.com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98960" y="9144000"/>
            <a:ext cx="2960340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@reallygreatsite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97154" y="1216541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129283" y="1974758"/>
            <a:ext cx="10029434" cy="227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12821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12682" y="5883120"/>
            <a:ext cx="13662636" cy="1806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2"/>
              </a:lnSpc>
            </a:pPr>
            <a:r>
              <a:rPr lang="en-US" sz="226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Lorem ipsum dolor sit amet, consectetur adipiscing elit. Donec quis erat et quam</a:t>
            </a:r>
          </a:p>
          <a:p>
            <a:pPr algn="ctr">
              <a:lnSpc>
                <a:spcPts val="3482"/>
              </a:lnSpc>
            </a:pPr>
            <a:r>
              <a:rPr lang="en-US" sz="226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iaculis faucibus at sit amet nibh. Vestibulum dignissim lectus in ligula rhoncus,</a:t>
            </a:r>
          </a:p>
          <a:p>
            <a:pPr algn="ctr">
              <a:lnSpc>
                <a:spcPts val="3482"/>
              </a:lnSpc>
            </a:pPr>
            <a:r>
              <a:rPr lang="en-US" sz="226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et bibendum risus dictum. Pellentesque condimentum arcu id dapibus tempor.</a:t>
            </a:r>
          </a:p>
          <a:p>
            <a:pPr algn="ctr">
              <a:lnSpc>
                <a:spcPts val="3482"/>
              </a:lnSpc>
            </a:pPr>
            <a:r>
              <a:rPr lang="en-US" sz="226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Pellentesque venenatis nec magna nec finibus.</a:t>
            </a:r>
          </a:p>
        </p:txBody>
      </p:sp>
      <p:sp>
        <p:nvSpPr>
          <p:cNvPr id="6" name="AutoShape 6"/>
          <p:cNvSpPr/>
          <p:nvPr/>
        </p:nvSpPr>
        <p:spPr>
          <a:xfrm>
            <a:off x="6854622" y="4675876"/>
            <a:ext cx="4578756" cy="0"/>
          </a:xfrm>
          <a:prstGeom prst="line">
            <a:avLst/>
          </a:prstGeom>
          <a:ln w="581025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7156267" y="4548857"/>
            <a:ext cx="3975465" cy="663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7"/>
              </a:lnSpc>
            </a:pPr>
            <a:r>
              <a:rPr lang="en-US" sz="3004" b="1">
                <a:solidFill>
                  <a:srgbClr val="DCFFCD"/>
                </a:solidFill>
                <a:latin typeface="Mont Bold"/>
                <a:ea typeface="Mont Bold"/>
                <a:cs typeface="Mont Bold"/>
                <a:sym typeface="Mont Bold"/>
              </a:rPr>
              <a:t>Warner &amp; Spencer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8889570" y="759618"/>
            <a:ext cx="508861" cy="560903"/>
            <a:chOff x="0" y="0"/>
            <a:chExt cx="678481" cy="747871"/>
          </a:xfrm>
        </p:grpSpPr>
        <p:sp>
          <p:nvSpPr>
            <p:cNvPr id="9" name="AutoShape 9"/>
            <p:cNvSpPr/>
            <p:nvPr/>
          </p:nvSpPr>
          <p:spPr>
            <a:xfrm rot="-5400000">
              <a:off x="-287216" y="287216"/>
              <a:ext cx="747871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"/>
            <p:cNvSpPr/>
            <p:nvPr/>
          </p:nvSpPr>
          <p:spPr>
            <a:xfrm rot="-5400000">
              <a:off x="106629" y="428540"/>
              <a:ext cx="465223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1"/>
            <p:cNvSpPr/>
            <p:nvPr/>
          </p:nvSpPr>
          <p:spPr>
            <a:xfrm rot="-5400000">
              <a:off x="217825" y="287216"/>
              <a:ext cx="747871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611423"/>
            <a:ext cx="1135884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2022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9144000"/>
            <a:ext cx="408902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www.reallygreatsite.com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98960" y="9144000"/>
            <a:ext cx="2960340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@reallygreatsite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79326" y="2868984"/>
            <a:ext cx="9310063" cy="227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75"/>
              </a:lnSpc>
            </a:pPr>
            <a:r>
              <a:rPr lang="en-US" sz="12821" b="1">
                <a:solidFill>
                  <a:srgbClr val="DCFFCD"/>
                </a:solidFill>
                <a:latin typeface="Mont Bold"/>
                <a:ea typeface="Mont Bold"/>
                <a:cs typeface="Mont Bold"/>
                <a:sym typeface="Mont Bold"/>
              </a:rPr>
              <a:t>Table of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665394" y="3709996"/>
            <a:ext cx="460397" cy="460397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F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665394" y="4491279"/>
            <a:ext cx="460397" cy="46039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F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665394" y="5272561"/>
            <a:ext cx="460397" cy="46039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F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665394" y="6053844"/>
            <a:ext cx="460397" cy="46039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F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79326" y="4819650"/>
            <a:ext cx="9310063" cy="227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75"/>
              </a:lnSpc>
            </a:pPr>
            <a:r>
              <a:rPr lang="en-US" sz="12821" b="1" i="1">
                <a:solidFill>
                  <a:srgbClr val="004AAD"/>
                </a:solidFill>
                <a:latin typeface="Mont Bold Italics"/>
                <a:ea typeface="Mont Bold Italics"/>
                <a:cs typeface="Mont Bold Italics"/>
                <a:sym typeface="Mont Bold Italics"/>
              </a:rPr>
              <a:t>Contents</a:t>
            </a:r>
          </a:p>
        </p:txBody>
      </p:sp>
      <p:sp>
        <p:nvSpPr>
          <p:cNvPr id="17" name="Freeform 17"/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2680072" y="3395671"/>
            <a:ext cx="4420967" cy="3181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r>
              <a:rPr lang="en-US" sz="3489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Logo</a:t>
            </a:r>
          </a:p>
          <a:p>
            <a:pPr algn="l">
              <a:lnSpc>
                <a:spcPts val="6211"/>
              </a:lnSpc>
            </a:pPr>
            <a:r>
              <a:rPr lang="en-US" sz="3489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Typography</a:t>
            </a:r>
          </a:p>
          <a:p>
            <a:pPr algn="l">
              <a:lnSpc>
                <a:spcPts val="6211"/>
              </a:lnSpc>
            </a:pPr>
            <a:r>
              <a:rPr lang="en-US" sz="3489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Color</a:t>
            </a:r>
          </a:p>
          <a:p>
            <a:pPr algn="l">
              <a:lnSpc>
                <a:spcPts val="6211"/>
              </a:lnSpc>
            </a:pPr>
            <a:r>
              <a:rPr lang="en-US" sz="3489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Vision &amp; Mission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028700" y="611465"/>
            <a:ext cx="508861" cy="560903"/>
            <a:chOff x="0" y="0"/>
            <a:chExt cx="678481" cy="747871"/>
          </a:xfrm>
        </p:grpSpPr>
        <p:sp>
          <p:nvSpPr>
            <p:cNvPr id="20" name="AutoShape 20"/>
            <p:cNvSpPr/>
            <p:nvPr/>
          </p:nvSpPr>
          <p:spPr>
            <a:xfrm rot="-5400000">
              <a:off x="-287216" y="287216"/>
              <a:ext cx="747871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21"/>
            <p:cNvSpPr/>
            <p:nvPr/>
          </p:nvSpPr>
          <p:spPr>
            <a:xfrm rot="-5400000">
              <a:off x="106629" y="428540"/>
              <a:ext cx="465223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utoShape 22"/>
            <p:cNvSpPr/>
            <p:nvPr/>
          </p:nvSpPr>
          <p:spPr>
            <a:xfrm rot="-5400000">
              <a:off x="217825" y="287216"/>
              <a:ext cx="747871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028700" y="9144000"/>
            <a:ext cx="408902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www.reallygreatsite.com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298960" y="9144000"/>
            <a:ext cx="2960340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@reallygreatsite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4078352" y="1014359"/>
            <a:ext cx="11765402" cy="0"/>
          </a:xfrm>
          <a:prstGeom prst="line">
            <a:avLst/>
          </a:prstGeom>
          <a:ln w="27241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373370">
            <a:off x="7619326" y="13005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2373370">
            <a:off x="15893777" y="394174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-5400000">
            <a:off x="2117558" y="3237651"/>
            <a:ext cx="7318816" cy="0"/>
          </a:xfrm>
          <a:prstGeom prst="line">
            <a:avLst/>
          </a:prstGeom>
          <a:ln w="27241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rot="-5400000">
            <a:off x="3866882" y="1014359"/>
            <a:ext cx="11765402" cy="0"/>
          </a:xfrm>
          <a:prstGeom prst="line">
            <a:avLst/>
          </a:prstGeom>
          <a:ln w="272415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1323098" y="3724926"/>
            <a:ext cx="5024853" cy="227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951"/>
              </a:lnSpc>
            </a:pPr>
            <a:r>
              <a:rPr lang="en-US" sz="12799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Logo</a:t>
            </a:r>
          </a:p>
        </p:txBody>
      </p:sp>
      <p:sp>
        <p:nvSpPr>
          <p:cNvPr id="8" name="AutoShape 8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611423"/>
            <a:ext cx="1135884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DCFFCD"/>
                </a:solidFill>
                <a:latin typeface="Mont"/>
                <a:ea typeface="Mont"/>
                <a:cs typeface="Mont"/>
                <a:sym typeface="Mont"/>
              </a:rPr>
              <a:t>2022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144000"/>
            <a:ext cx="408902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www.reallygreatsite.com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298960" y="9144000"/>
            <a:ext cx="2960340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@reallygreatsite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66683" y="2455753"/>
            <a:ext cx="5116090" cy="1674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4356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Warner &amp;</a:t>
            </a:r>
          </a:p>
          <a:p>
            <a:pPr algn="l">
              <a:lnSpc>
                <a:spcPts val="6142"/>
              </a:lnSpc>
            </a:pPr>
            <a:r>
              <a:rPr lang="en-US" sz="4356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Spencer Logo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230512" y="3785999"/>
            <a:ext cx="1598026" cy="1761461"/>
            <a:chOff x="0" y="0"/>
            <a:chExt cx="2130702" cy="2348615"/>
          </a:xfrm>
        </p:grpSpPr>
        <p:sp>
          <p:nvSpPr>
            <p:cNvPr id="4" name="AutoShape 4"/>
            <p:cNvSpPr/>
            <p:nvPr/>
          </p:nvSpPr>
          <p:spPr>
            <a:xfrm rot="-5400000">
              <a:off x="-901972" y="901972"/>
              <a:ext cx="234861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 rot="-5400000">
              <a:off x="334858" y="1345787"/>
              <a:ext cx="146098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/>
            <p:cNvSpPr/>
            <p:nvPr/>
          </p:nvSpPr>
          <p:spPr>
            <a:xfrm rot="-5400000">
              <a:off x="684059" y="901972"/>
              <a:ext cx="2348615" cy="0"/>
            </a:xfrm>
            <a:prstGeom prst="line">
              <a:avLst/>
            </a:prstGeom>
            <a:ln w="5461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786789" y="5746509"/>
            <a:ext cx="4485472" cy="754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59"/>
              </a:lnSpc>
            </a:pPr>
            <a:r>
              <a:rPr lang="en-US" sz="3480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Warner &amp; Spencer</a:t>
            </a:r>
          </a:p>
        </p:txBody>
      </p:sp>
      <p:sp>
        <p:nvSpPr>
          <p:cNvPr id="8" name="AutoShape 8"/>
          <p:cNvSpPr/>
          <p:nvPr/>
        </p:nvSpPr>
        <p:spPr>
          <a:xfrm>
            <a:off x="2566683" y="4382188"/>
            <a:ext cx="3883543" cy="0"/>
          </a:xfrm>
          <a:prstGeom prst="line">
            <a:avLst/>
          </a:prstGeom>
          <a:ln w="22860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566683" y="5121808"/>
            <a:ext cx="6577317" cy="2245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226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Lorem ipsum dolor sit amet, consectetur adipiscing elit. Maecenas malesuada scelerisque facilisis. In tristique sodales ipsum. Fusce venenatis nec</a:t>
            </a:r>
          </a:p>
          <a:p>
            <a:pPr algn="l">
              <a:lnSpc>
                <a:spcPts val="3482"/>
              </a:lnSpc>
            </a:pPr>
            <a:r>
              <a:rPr lang="en-US" sz="226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mauris a laoreet</a:t>
            </a:r>
          </a:p>
        </p:txBody>
      </p:sp>
      <p:sp>
        <p:nvSpPr>
          <p:cNvPr id="10" name="Freeform 10"/>
          <p:cNvSpPr/>
          <p:nvPr/>
        </p:nvSpPr>
        <p:spPr>
          <a:xfrm rot="-2373370">
            <a:off x="15782240" y="10602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2373370">
            <a:off x="-4208246" y="5927425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611423"/>
            <a:ext cx="1135884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2022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9144000"/>
            <a:ext cx="408902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www.reallygreatsite.com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98960" y="9144000"/>
            <a:ext cx="2960340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@reallygreatsite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61167" y="-798975"/>
            <a:ext cx="12478807" cy="1247880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2373370">
            <a:off x="-3047079" y="-490666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1581146" y="3074275"/>
            <a:ext cx="2531168" cy="0"/>
          </a:xfrm>
          <a:prstGeom prst="line">
            <a:avLst/>
          </a:prstGeom>
          <a:ln w="228600" cap="rnd">
            <a:solidFill>
              <a:srgbClr val="7ED9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rot="-5400000">
            <a:off x="10388251" y="5454224"/>
            <a:ext cx="1422519" cy="0"/>
          </a:xfrm>
          <a:prstGeom prst="line">
            <a:avLst/>
          </a:prstGeom>
          <a:ln w="333375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 rot="-5400000">
            <a:off x="10388251" y="7965903"/>
            <a:ext cx="1422519" cy="0"/>
          </a:xfrm>
          <a:prstGeom prst="line">
            <a:avLst/>
          </a:prstGeom>
          <a:ln w="333375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rot="-5400000">
            <a:off x="10178292" y="8234714"/>
            <a:ext cx="884896" cy="0"/>
          </a:xfrm>
          <a:prstGeom prst="line">
            <a:avLst/>
          </a:prstGeom>
          <a:ln w="333375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2438649" y="1291684"/>
            <a:ext cx="2052734" cy="2262673"/>
            <a:chOff x="0" y="0"/>
            <a:chExt cx="2736979" cy="3016898"/>
          </a:xfrm>
        </p:grpSpPr>
        <p:sp>
          <p:nvSpPr>
            <p:cNvPr id="11" name="AutoShape 11"/>
            <p:cNvSpPr/>
            <p:nvPr/>
          </p:nvSpPr>
          <p:spPr>
            <a:xfrm rot="-5400000">
              <a:off x="-1158622" y="1158622"/>
              <a:ext cx="3016898" cy="0"/>
            </a:xfrm>
            <a:prstGeom prst="line">
              <a:avLst/>
            </a:prstGeom>
            <a:ln w="6985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2"/>
            <p:cNvSpPr/>
            <p:nvPr/>
          </p:nvSpPr>
          <p:spPr>
            <a:xfrm rot="-5400000">
              <a:off x="430140" y="1728721"/>
              <a:ext cx="1876699" cy="0"/>
            </a:xfrm>
            <a:prstGeom prst="line">
              <a:avLst/>
            </a:prstGeom>
            <a:ln w="6985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utoShape 13"/>
            <p:cNvSpPr/>
            <p:nvPr/>
          </p:nvSpPr>
          <p:spPr>
            <a:xfrm rot="-5400000">
              <a:off x="878704" y="1158622"/>
              <a:ext cx="3016898" cy="0"/>
            </a:xfrm>
            <a:prstGeom prst="line">
              <a:avLst/>
            </a:prstGeom>
            <a:ln w="6985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438649" y="3836303"/>
            <a:ext cx="524740" cy="52474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F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204967" y="4865980"/>
            <a:ext cx="512443" cy="51244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F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95442" y="7285170"/>
            <a:ext cx="512443" cy="51244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F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596950" y="3816504"/>
            <a:ext cx="544539" cy="544539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F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581146" y="1996697"/>
            <a:ext cx="3547862" cy="902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4356" b="1">
                <a:solidFill>
                  <a:srgbClr val="DCFFCD"/>
                </a:solidFill>
                <a:latin typeface="Mont Bold"/>
                <a:ea typeface="Mont Bold"/>
                <a:cs typeface="Mont Bold"/>
                <a:sym typeface="Mont Bold"/>
              </a:rPr>
              <a:t>Meaning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81146" y="3724106"/>
            <a:ext cx="6421824" cy="5312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2261">
                <a:solidFill>
                  <a:srgbClr val="DCFFCD"/>
                </a:solidFill>
                <a:latin typeface="Mont"/>
                <a:ea typeface="Mont"/>
                <a:cs typeface="Mont"/>
                <a:sym typeface="Mont"/>
              </a:rPr>
              <a:t>Lorem ipsum dolor sit amet, consectetur adipiscing elit. Maecenas malesuada scelerisque facilisis. In tristique sodales ipsum. Fusce venenatis nec mauris a.</a:t>
            </a:r>
          </a:p>
          <a:p>
            <a:pPr algn="l">
              <a:lnSpc>
                <a:spcPts val="3482"/>
              </a:lnSpc>
            </a:pPr>
            <a:endParaRPr lang="en-US" sz="2261">
              <a:solidFill>
                <a:srgbClr val="DCFFCD"/>
              </a:solidFill>
              <a:latin typeface="Mont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r>
              <a:rPr lang="en-US" sz="2261">
                <a:solidFill>
                  <a:srgbClr val="DCFFCD"/>
                </a:solidFill>
                <a:latin typeface="Mont"/>
                <a:ea typeface="Mont"/>
                <a:cs typeface="Mont"/>
                <a:sym typeface="Mont"/>
              </a:rPr>
              <a:t>Praesent nec efficitur magna. Etiam interdum efficitur tortor sit amet lacinia. Fusce ultricies ex sem, maximus molestie nisi feugiat viverra.</a:t>
            </a:r>
          </a:p>
          <a:p>
            <a:pPr algn="l">
              <a:lnSpc>
                <a:spcPts val="3482"/>
              </a:lnSpc>
            </a:pPr>
            <a:endParaRPr lang="en-US" sz="2261">
              <a:solidFill>
                <a:srgbClr val="DCFFCD"/>
              </a:solidFill>
              <a:latin typeface="Mont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r>
              <a:rPr lang="en-US" sz="2261">
                <a:solidFill>
                  <a:srgbClr val="DCFFCD"/>
                </a:solidFill>
                <a:latin typeface="Mont"/>
                <a:ea typeface="Mont"/>
                <a:cs typeface="Mont"/>
                <a:sym typeface="Mont"/>
              </a:rPr>
              <a:t>Morbi interdum convallis arcu, quis accumsan lectus ultricies condimentum.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716811" y="5316604"/>
            <a:ext cx="5511037" cy="1453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45"/>
              </a:lnSpc>
            </a:pPr>
            <a:r>
              <a:rPr lang="en-US" sz="1848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Lorem ipsum dolor sit amet, consectetur adipiscing elit. Curabitur tempus vulputate libero, imperdiet luctus nisl auctor vel. Sed fermentum venenatis cursus.</a:t>
            </a:r>
          </a:p>
        </p:txBody>
      </p:sp>
      <p:sp>
        <p:nvSpPr>
          <p:cNvPr id="29" name="Freeform 29"/>
          <p:cNvSpPr/>
          <p:nvPr/>
        </p:nvSpPr>
        <p:spPr>
          <a:xfrm rot="10057955">
            <a:off x="15555636" y="720090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11716811" y="7805006"/>
            <a:ext cx="5511037" cy="1453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45"/>
              </a:lnSpc>
            </a:pPr>
            <a:r>
              <a:rPr lang="en-US" sz="1848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Lorem ipsum dolor sit amet, consectetur adipiscing elit. Curabitur tempus vulputate libero, imperdiet luctus nisl auctor vel. Sed fermentum venenatis cursus.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716811" y="4797840"/>
            <a:ext cx="2114137" cy="539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2494" b="1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Left Line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716811" y="7257667"/>
            <a:ext cx="3760278" cy="539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2494" b="1">
                <a:solidFill>
                  <a:srgbClr val="000000"/>
                </a:solidFill>
                <a:latin typeface="Mont Bold"/>
                <a:ea typeface="Mont Bold"/>
                <a:cs typeface="Mont Bold"/>
                <a:sym typeface="Mont Bold"/>
              </a:rPr>
              <a:t>Center-Right Line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438649" y="3812052"/>
            <a:ext cx="524740" cy="497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6"/>
              </a:lnSpc>
            </a:pPr>
            <a:r>
              <a:rPr lang="en-US" sz="2302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117637" y="4826415"/>
            <a:ext cx="668053" cy="496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2292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195442" y="7245605"/>
            <a:ext cx="512443" cy="496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2292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596950" y="3792253"/>
            <a:ext cx="544539" cy="497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6"/>
              </a:lnSpc>
            </a:pPr>
            <a:r>
              <a:rPr lang="en-US" sz="2302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07710" y="3851262"/>
            <a:ext cx="4252845" cy="1674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4356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Other color</a:t>
            </a:r>
          </a:p>
          <a:p>
            <a:pPr algn="l">
              <a:lnSpc>
                <a:spcPts val="6142"/>
              </a:lnSpc>
            </a:pPr>
            <a:r>
              <a:rPr lang="en-US" sz="4356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logo options</a:t>
            </a:r>
          </a:p>
        </p:txBody>
      </p:sp>
      <p:sp>
        <p:nvSpPr>
          <p:cNvPr id="3" name="AutoShape 3"/>
          <p:cNvSpPr/>
          <p:nvPr/>
        </p:nvSpPr>
        <p:spPr>
          <a:xfrm>
            <a:off x="2307710" y="5809232"/>
            <a:ext cx="3531279" cy="0"/>
          </a:xfrm>
          <a:prstGeom prst="line">
            <a:avLst/>
          </a:prstGeom>
          <a:ln w="22860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7993162" y="872528"/>
            <a:ext cx="11886907" cy="0"/>
          </a:xfrm>
          <a:prstGeom prst="line">
            <a:avLst/>
          </a:prstGeom>
          <a:ln w="274320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7993162" y="3772043"/>
            <a:ext cx="11886907" cy="0"/>
          </a:xfrm>
          <a:prstGeom prst="line">
            <a:avLst/>
          </a:prstGeom>
          <a:ln w="274320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7993162" y="6671272"/>
            <a:ext cx="11886907" cy="0"/>
          </a:xfrm>
          <a:prstGeom prst="line">
            <a:avLst/>
          </a:prstGeom>
          <a:ln w="274320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2305513" y="4206457"/>
            <a:ext cx="1134947" cy="1251021"/>
            <a:chOff x="0" y="0"/>
            <a:chExt cx="1513263" cy="1668029"/>
          </a:xfrm>
        </p:grpSpPr>
        <p:sp>
          <p:nvSpPr>
            <p:cNvPr id="8" name="AutoShape 8"/>
            <p:cNvSpPr/>
            <p:nvPr/>
          </p:nvSpPr>
          <p:spPr>
            <a:xfrm rot="-5400000">
              <a:off x="-640597" y="640597"/>
              <a:ext cx="1668029" cy="0"/>
            </a:xfrm>
            <a:prstGeom prst="line">
              <a:avLst/>
            </a:prstGeom>
            <a:ln w="3937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AutoShape 9"/>
            <p:cNvSpPr/>
            <p:nvPr/>
          </p:nvSpPr>
          <p:spPr>
            <a:xfrm rot="-5400000">
              <a:off x="237822" y="955802"/>
              <a:ext cx="1037618" cy="0"/>
            </a:xfrm>
            <a:prstGeom prst="line">
              <a:avLst/>
            </a:prstGeom>
            <a:ln w="3937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"/>
            <p:cNvSpPr/>
            <p:nvPr/>
          </p:nvSpPr>
          <p:spPr>
            <a:xfrm rot="-5400000">
              <a:off x="485831" y="640597"/>
              <a:ext cx="1668029" cy="0"/>
            </a:xfrm>
            <a:prstGeom prst="line">
              <a:avLst/>
            </a:prstGeom>
            <a:ln w="3937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280155" y="5537251"/>
            <a:ext cx="3185663" cy="544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06"/>
              </a:lnSpc>
            </a:pPr>
            <a:r>
              <a:rPr lang="en-US" sz="2471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Warner &amp; Spencer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305513" y="1221069"/>
            <a:ext cx="1134947" cy="1251021"/>
            <a:chOff x="0" y="0"/>
            <a:chExt cx="1513263" cy="1668029"/>
          </a:xfrm>
        </p:grpSpPr>
        <p:sp>
          <p:nvSpPr>
            <p:cNvPr id="13" name="AutoShape 13"/>
            <p:cNvSpPr/>
            <p:nvPr/>
          </p:nvSpPr>
          <p:spPr>
            <a:xfrm rot="-5400000">
              <a:off x="-640597" y="640597"/>
              <a:ext cx="1668029" cy="0"/>
            </a:xfrm>
            <a:prstGeom prst="line">
              <a:avLst/>
            </a:prstGeom>
            <a:ln w="3937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14"/>
            <p:cNvSpPr/>
            <p:nvPr/>
          </p:nvSpPr>
          <p:spPr>
            <a:xfrm rot="-5400000">
              <a:off x="237822" y="955802"/>
              <a:ext cx="1037618" cy="0"/>
            </a:xfrm>
            <a:prstGeom prst="line">
              <a:avLst/>
            </a:prstGeom>
            <a:ln w="3937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15"/>
            <p:cNvSpPr/>
            <p:nvPr/>
          </p:nvSpPr>
          <p:spPr>
            <a:xfrm rot="-5400000">
              <a:off x="485831" y="640597"/>
              <a:ext cx="1668029" cy="0"/>
            </a:xfrm>
            <a:prstGeom prst="line">
              <a:avLst/>
            </a:prstGeom>
            <a:ln w="3937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1280155" y="2551863"/>
            <a:ext cx="3185663" cy="540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06"/>
              </a:lnSpc>
            </a:pPr>
            <a:r>
              <a:rPr lang="en-US" sz="2471" b="1">
                <a:solidFill>
                  <a:srgbClr val="DCFFCD"/>
                </a:solidFill>
                <a:latin typeface="Mont Bold"/>
                <a:ea typeface="Mont Bold"/>
                <a:cs typeface="Mont Bold"/>
                <a:sym typeface="Mont Bold"/>
              </a:rPr>
              <a:t>Warner &amp; Spencer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2305513" y="7191845"/>
            <a:ext cx="1134947" cy="1251021"/>
            <a:chOff x="0" y="0"/>
            <a:chExt cx="1513263" cy="1668029"/>
          </a:xfrm>
        </p:grpSpPr>
        <p:sp>
          <p:nvSpPr>
            <p:cNvPr id="18" name="AutoShape 18"/>
            <p:cNvSpPr/>
            <p:nvPr/>
          </p:nvSpPr>
          <p:spPr>
            <a:xfrm rot="-5400000">
              <a:off x="-640597" y="640597"/>
              <a:ext cx="1668029" cy="0"/>
            </a:xfrm>
            <a:prstGeom prst="line">
              <a:avLst/>
            </a:prstGeom>
            <a:ln w="393700" cap="rnd">
              <a:solidFill>
                <a:srgbClr val="7ED95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19"/>
            <p:cNvSpPr/>
            <p:nvPr/>
          </p:nvSpPr>
          <p:spPr>
            <a:xfrm rot="-5400000">
              <a:off x="237822" y="955802"/>
              <a:ext cx="1037618" cy="0"/>
            </a:xfrm>
            <a:prstGeom prst="line">
              <a:avLst/>
            </a:prstGeom>
            <a:ln w="393700" cap="rnd">
              <a:solidFill>
                <a:srgbClr val="7ED95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AutoShape 20"/>
            <p:cNvSpPr/>
            <p:nvPr/>
          </p:nvSpPr>
          <p:spPr>
            <a:xfrm rot="-5400000">
              <a:off x="485831" y="640597"/>
              <a:ext cx="1668029" cy="0"/>
            </a:xfrm>
            <a:prstGeom prst="line">
              <a:avLst/>
            </a:prstGeom>
            <a:ln w="393700" cap="rnd">
              <a:solidFill>
                <a:srgbClr val="7ED95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1280155" y="8522639"/>
            <a:ext cx="3185663" cy="540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06"/>
              </a:lnSpc>
            </a:pPr>
            <a:r>
              <a:rPr lang="en-US" sz="2471" b="1">
                <a:solidFill>
                  <a:srgbClr val="7ED957"/>
                </a:solidFill>
                <a:latin typeface="Mont Bold"/>
                <a:ea typeface="Mont Bold"/>
                <a:cs typeface="Mont Bold"/>
                <a:sym typeface="Mont Bold"/>
              </a:rPr>
              <a:t>Warner &amp; Spencer</a:t>
            </a:r>
          </a:p>
        </p:txBody>
      </p:sp>
      <p:sp>
        <p:nvSpPr>
          <p:cNvPr id="22" name="Freeform 22"/>
          <p:cNvSpPr/>
          <p:nvPr/>
        </p:nvSpPr>
        <p:spPr>
          <a:xfrm rot="1618101">
            <a:off x="-101355" y="-1860104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rot="1618101">
            <a:off x="81708" y="788464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94657"/>
            <a:ext cx="6064646" cy="7097686"/>
            <a:chOff x="0" y="0"/>
            <a:chExt cx="1504412" cy="17606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04412" cy="1760671"/>
            </a:xfrm>
            <a:custGeom>
              <a:avLst/>
              <a:gdLst/>
              <a:ahLst/>
              <a:cxnLst/>
              <a:rect l="l" t="t" r="r" b="b"/>
              <a:pathLst>
                <a:path w="1504412" h="1760671">
                  <a:moveTo>
                    <a:pt x="0" y="0"/>
                  </a:moveTo>
                  <a:lnTo>
                    <a:pt x="1504412" y="0"/>
                  </a:lnTo>
                  <a:lnTo>
                    <a:pt x="1504412" y="1760671"/>
                  </a:lnTo>
                  <a:lnTo>
                    <a:pt x="0" y="1760671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504412" cy="1855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194654" y="1594657"/>
            <a:ext cx="6064646" cy="7097686"/>
            <a:chOff x="0" y="0"/>
            <a:chExt cx="1504412" cy="17606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04412" cy="1760671"/>
            </a:xfrm>
            <a:custGeom>
              <a:avLst/>
              <a:gdLst/>
              <a:ahLst/>
              <a:cxnLst/>
              <a:rect l="l" t="t" r="r" b="b"/>
              <a:pathLst>
                <a:path w="1504412" h="1760671">
                  <a:moveTo>
                    <a:pt x="0" y="0"/>
                  </a:moveTo>
                  <a:lnTo>
                    <a:pt x="1504412" y="0"/>
                  </a:lnTo>
                  <a:lnTo>
                    <a:pt x="1504412" y="1760671"/>
                  </a:lnTo>
                  <a:lnTo>
                    <a:pt x="0" y="1760671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0"/>
              <a:ext cx="1504412" cy="1855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7619443" y="5444164"/>
            <a:ext cx="3049114" cy="0"/>
          </a:xfrm>
          <a:prstGeom prst="line">
            <a:avLst/>
          </a:prstGeom>
          <a:ln w="22860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370069" y="4366586"/>
            <a:ext cx="3547862" cy="902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42"/>
              </a:lnSpc>
            </a:pPr>
            <a:r>
              <a:rPr lang="en-US" sz="4356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Placement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67912" y="1848057"/>
            <a:ext cx="1096915" cy="72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7898" lvl="1" indent="-193949" algn="just">
              <a:lnSpc>
                <a:spcPts val="2766"/>
              </a:lnSpc>
              <a:buAutoNum type="arabicPeriod"/>
            </a:pPr>
            <a:r>
              <a:rPr lang="en-US" sz="1796">
                <a:solidFill>
                  <a:srgbClr val="DCFFCD"/>
                </a:solidFill>
                <a:latin typeface="Mont"/>
                <a:ea typeface="Mont"/>
                <a:cs typeface="Mont"/>
                <a:sym typeface="Mont"/>
              </a:rPr>
              <a:t>Top Left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73453" y="4725090"/>
            <a:ext cx="1201267" cy="72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6"/>
              </a:lnSpc>
            </a:pPr>
            <a:r>
              <a:rPr lang="en-US" sz="1796">
                <a:solidFill>
                  <a:srgbClr val="DCFFCD"/>
                </a:solidFill>
                <a:latin typeface="Mont"/>
                <a:ea typeface="Mont"/>
                <a:cs typeface="Mont"/>
                <a:sym typeface="Mont"/>
              </a:rPr>
              <a:t>4. Middle Left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3453" y="7689734"/>
            <a:ext cx="1201267" cy="72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6"/>
              </a:lnSpc>
            </a:pPr>
            <a:r>
              <a:rPr lang="en-US" sz="1796">
                <a:solidFill>
                  <a:srgbClr val="DCFFCD"/>
                </a:solidFill>
                <a:latin typeface="Mont"/>
                <a:ea typeface="Mont"/>
                <a:cs typeface="Mont"/>
                <a:sym typeface="Mont"/>
              </a:rPr>
              <a:t>7. Bottom Left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75482" y="1848057"/>
            <a:ext cx="2242246" cy="37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6"/>
              </a:lnSpc>
            </a:pPr>
            <a:r>
              <a:rPr lang="en-US" sz="1796">
                <a:solidFill>
                  <a:srgbClr val="DCFFCD"/>
                </a:solidFill>
                <a:latin typeface="Mont"/>
                <a:ea typeface="Mont"/>
                <a:cs typeface="Mont"/>
                <a:sym typeface="Mont"/>
              </a:rPr>
              <a:t>2. Top Center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76688" y="4896540"/>
            <a:ext cx="2639834" cy="37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6"/>
              </a:lnSpc>
            </a:pPr>
            <a:r>
              <a:rPr lang="en-US" sz="1796">
                <a:solidFill>
                  <a:srgbClr val="DCFFCD"/>
                </a:solidFill>
                <a:latin typeface="Mont"/>
                <a:ea typeface="Mont"/>
                <a:cs typeface="Mont"/>
                <a:sym typeface="Mont"/>
              </a:rPr>
              <a:t>5. Middle Center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676688" y="8032634"/>
            <a:ext cx="2582684" cy="37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6"/>
              </a:lnSpc>
            </a:pPr>
            <a:r>
              <a:rPr lang="en-US" sz="1796">
                <a:solidFill>
                  <a:srgbClr val="DCFFCD"/>
                </a:solidFill>
                <a:latin typeface="Mont"/>
                <a:ea typeface="Mont"/>
                <a:cs typeface="Mont"/>
                <a:sym typeface="Mont"/>
              </a:rPr>
              <a:t>8. Bottom Center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32815" y="1848057"/>
            <a:ext cx="1005995" cy="72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66"/>
              </a:lnSpc>
            </a:pPr>
            <a:r>
              <a:rPr lang="en-US" sz="1796">
                <a:solidFill>
                  <a:srgbClr val="DCFFCD"/>
                </a:solidFill>
                <a:latin typeface="Mont"/>
                <a:ea typeface="Mont"/>
                <a:cs typeface="Mont"/>
                <a:sym typeface="Mont"/>
              </a:rPr>
              <a:t>3. Top Right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417975" y="4725090"/>
            <a:ext cx="1358936" cy="72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66"/>
              </a:lnSpc>
            </a:pPr>
            <a:r>
              <a:rPr lang="en-US" sz="1796">
                <a:solidFill>
                  <a:srgbClr val="DCFFCD"/>
                </a:solidFill>
                <a:latin typeface="Mont"/>
                <a:ea typeface="Mont"/>
                <a:cs typeface="Mont"/>
                <a:sym typeface="Mont"/>
              </a:rPr>
              <a:t>6. Middle Center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316523" y="7689734"/>
            <a:ext cx="1460388" cy="72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66"/>
              </a:lnSpc>
            </a:pPr>
            <a:r>
              <a:rPr lang="en-US" sz="1796">
                <a:solidFill>
                  <a:srgbClr val="DCFFCD"/>
                </a:solidFill>
                <a:latin typeface="Mont"/>
                <a:ea typeface="Mont"/>
                <a:cs typeface="Mont"/>
                <a:sym typeface="Mont"/>
              </a:rPr>
              <a:t>9. Bottom Right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1539407" y="1962357"/>
            <a:ext cx="508528" cy="560537"/>
            <a:chOff x="0" y="0"/>
            <a:chExt cx="678038" cy="747383"/>
          </a:xfrm>
        </p:grpSpPr>
        <p:sp>
          <p:nvSpPr>
            <p:cNvPr id="20" name="AutoShape 20"/>
            <p:cNvSpPr/>
            <p:nvPr/>
          </p:nvSpPr>
          <p:spPr>
            <a:xfrm rot="-5400000">
              <a:off x="-287028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21"/>
            <p:cNvSpPr/>
            <p:nvPr/>
          </p:nvSpPr>
          <p:spPr>
            <a:xfrm rot="-5400000">
              <a:off x="106560" y="428260"/>
              <a:ext cx="464919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utoShape 22"/>
            <p:cNvSpPr/>
            <p:nvPr/>
          </p:nvSpPr>
          <p:spPr>
            <a:xfrm rot="-5400000">
              <a:off x="217683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539407" y="4863231"/>
            <a:ext cx="508528" cy="560537"/>
            <a:chOff x="0" y="0"/>
            <a:chExt cx="678038" cy="747383"/>
          </a:xfrm>
        </p:grpSpPr>
        <p:sp>
          <p:nvSpPr>
            <p:cNvPr id="24" name="AutoShape 24"/>
            <p:cNvSpPr/>
            <p:nvPr/>
          </p:nvSpPr>
          <p:spPr>
            <a:xfrm rot="-5400000">
              <a:off x="-287028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utoShape 25"/>
            <p:cNvSpPr/>
            <p:nvPr/>
          </p:nvSpPr>
          <p:spPr>
            <a:xfrm rot="-5400000">
              <a:off x="106560" y="428260"/>
              <a:ext cx="464919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6"/>
            <p:cNvSpPr/>
            <p:nvPr/>
          </p:nvSpPr>
          <p:spPr>
            <a:xfrm rot="-5400000">
              <a:off x="217683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539407" y="7851718"/>
            <a:ext cx="508528" cy="560537"/>
            <a:chOff x="0" y="0"/>
            <a:chExt cx="678038" cy="747383"/>
          </a:xfrm>
        </p:grpSpPr>
        <p:sp>
          <p:nvSpPr>
            <p:cNvPr id="28" name="AutoShape 28"/>
            <p:cNvSpPr/>
            <p:nvPr/>
          </p:nvSpPr>
          <p:spPr>
            <a:xfrm rot="-5400000">
              <a:off x="-287028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 rot="-5400000">
              <a:off x="106560" y="428260"/>
              <a:ext cx="464919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30"/>
            <p:cNvSpPr/>
            <p:nvPr/>
          </p:nvSpPr>
          <p:spPr>
            <a:xfrm rot="-5400000">
              <a:off x="217683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3972713" y="1962357"/>
            <a:ext cx="508528" cy="560537"/>
            <a:chOff x="0" y="0"/>
            <a:chExt cx="678038" cy="747383"/>
          </a:xfrm>
        </p:grpSpPr>
        <p:sp>
          <p:nvSpPr>
            <p:cNvPr id="32" name="AutoShape 32"/>
            <p:cNvSpPr/>
            <p:nvPr/>
          </p:nvSpPr>
          <p:spPr>
            <a:xfrm rot="-5400000">
              <a:off x="-287028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3"/>
            <p:cNvSpPr/>
            <p:nvPr/>
          </p:nvSpPr>
          <p:spPr>
            <a:xfrm rot="-5400000">
              <a:off x="106560" y="428260"/>
              <a:ext cx="464919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34"/>
            <p:cNvSpPr/>
            <p:nvPr/>
          </p:nvSpPr>
          <p:spPr>
            <a:xfrm rot="-5400000">
              <a:off x="217683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3972713" y="4863231"/>
            <a:ext cx="508528" cy="560537"/>
            <a:chOff x="0" y="0"/>
            <a:chExt cx="678038" cy="747383"/>
          </a:xfrm>
        </p:grpSpPr>
        <p:sp>
          <p:nvSpPr>
            <p:cNvPr id="36" name="AutoShape 36"/>
            <p:cNvSpPr/>
            <p:nvPr/>
          </p:nvSpPr>
          <p:spPr>
            <a:xfrm rot="-5400000">
              <a:off x="-287028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AutoShape 37"/>
            <p:cNvSpPr/>
            <p:nvPr/>
          </p:nvSpPr>
          <p:spPr>
            <a:xfrm rot="-5400000">
              <a:off x="106560" y="428260"/>
              <a:ext cx="464919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38"/>
            <p:cNvSpPr/>
            <p:nvPr/>
          </p:nvSpPr>
          <p:spPr>
            <a:xfrm rot="-5400000">
              <a:off x="217683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3972713" y="7851718"/>
            <a:ext cx="508528" cy="560537"/>
            <a:chOff x="0" y="0"/>
            <a:chExt cx="678038" cy="747383"/>
          </a:xfrm>
        </p:grpSpPr>
        <p:sp>
          <p:nvSpPr>
            <p:cNvPr id="40" name="AutoShape 40"/>
            <p:cNvSpPr/>
            <p:nvPr/>
          </p:nvSpPr>
          <p:spPr>
            <a:xfrm rot="-5400000">
              <a:off x="-287028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41"/>
            <p:cNvSpPr/>
            <p:nvPr/>
          </p:nvSpPr>
          <p:spPr>
            <a:xfrm rot="-5400000">
              <a:off x="106560" y="428260"/>
              <a:ext cx="464919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2"/>
            <p:cNvSpPr/>
            <p:nvPr/>
          </p:nvSpPr>
          <p:spPr>
            <a:xfrm rot="-5400000">
              <a:off x="217683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6434336" y="1962357"/>
            <a:ext cx="508528" cy="560537"/>
            <a:chOff x="0" y="0"/>
            <a:chExt cx="678038" cy="747383"/>
          </a:xfrm>
        </p:grpSpPr>
        <p:sp>
          <p:nvSpPr>
            <p:cNvPr id="44" name="AutoShape 44"/>
            <p:cNvSpPr/>
            <p:nvPr/>
          </p:nvSpPr>
          <p:spPr>
            <a:xfrm rot="-5400000">
              <a:off x="-287028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45"/>
            <p:cNvSpPr/>
            <p:nvPr/>
          </p:nvSpPr>
          <p:spPr>
            <a:xfrm rot="-5400000">
              <a:off x="106560" y="428260"/>
              <a:ext cx="464919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AutoShape 46"/>
            <p:cNvSpPr/>
            <p:nvPr/>
          </p:nvSpPr>
          <p:spPr>
            <a:xfrm rot="-5400000">
              <a:off x="217683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6434336" y="4863231"/>
            <a:ext cx="508528" cy="560537"/>
            <a:chOff x="0" y="0"/>
            <a:chExt cx="678038" cy="747383"/>
          </a:xfrm>
        </p:grpSpPr>
        <p:sp>
          <p:nvSpPr>
            <p:cNvPr id="48" name="AutoShape 48"/>
            <p:cNvSpPr/>
            <p:nvPr/>
          </p:nvSpPr>
          <p:spPr>
            <a:xfrm rot="-5400000">
              <a:off x="-287028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AutoShape 49"/>
            <p:cNvSpPr/>
            <p:nvPr/>
          </p:nvSpPr>
          <p:spPr>
            <a:xfrm rot="-5400000">
              <a:off x="106560" y="428260"/>
              <a:ext cx="464919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AutoShape 50"/>
            <p:cNvSpPr/>
            <p:nvPr/>
          </p:nvSpPr>
          <p:spPr>
            <a:xfrm rot="-5400000">
              <a:off x="217683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16434336" y="7851718"/>
            <a:ext cx="508528" cy="560537"/>
            <a:chOff x="0" y="0"/>
            <a:chExt cx="678038" cy="747383"/>
          </a:xfrm>
        </p:grpSpPr>
        <p:sp>
          <p:nvSpPr>
            <p:cNvPr id="52" name="AutoShape 52"/>
            <p:cNvSpPr/>
            <p:nvPr/>
          </p:nvSpPr>
          <p:spPr>
            <a:xfrm rot="-5400000">
              <a:off x="-287028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utoShape 53"/>
            <p:cNvSpPr/>
            <p:nvPr/>
          </p:nvSpPr>
          <p:spPr>
            <a:xfrm rot="-5400000">
              <a:off x="106560" y="428260"/>
              <a:ext cx="464919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54"/>
            <p:cNvSpPr/>
            <p:nvPr/>
          </p:nvSpPr>
          <p:spPr>
            <a:xfrm rot="-5400000">
              <a:off x="217683" y="287028"/>
              <a:ext cx="747383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AutoShape 55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TextBox 56"/>
          <p:cNvSpPr txBox="1"/>
          <p:nvPr/>
        </p:nvSpPr>
        <p:spPr>
          <a:xfrm>
            <a:off x="1028700" y="611423"/>
            <a:ext cx="1135884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2022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28700" y="9144000"/>
            <a:ext cx="408902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www.reallygreatsite.com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4298960" y="9144000"/>
            <a:ext cx="2960340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@reallygreatsite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04850"/>
            <a:ext cx="10405745" cy="227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51"/>
              </a:lnSpc>
            </a:pPr>
            <a:r>
              <a:rPr lang="en-US" sz="12799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Typography</a:t>
            </a:r>
          </a:p>
        </p:txBody>
      </p:sp>
      <p:sp>
        <p:nvSpPr>
          <p:cNvPr id="3" name="AutoShape 3"/>
          <p:cNvSpPr/>
          <p:nvPr/>
        </p:nvSpPr>
        <p:spPr>
          <a:xfrm rot="-5400000">
            <a:off x="-3180426" y="8395326"/>
            <a:ext cx="10960004" cy="0"/>
          </a:xfrm>
          <a:prstGeom prst="line">
            <a:avLst/>
          </a:prstGeom>
          <a:ln w="25336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rot="-5400000">
            <a:off x="2591344" y="10466424"/>
            <a:ext cx="6817808" cy="0"/>
          </a:xfrm>
          <a:prstGeom prst="line">
            <a:avLst/>
          </a:prstGeom>
          <a:ln w="25336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-5400000">
            <a:off x="4220918" y="8395326"/>
            <a:ext cx="10960004" cy="0"/>
          </a:xfrm>
          <a:prstGeom prst="line">
            <a:avLst/>
          </a:prstGeom>
          <a:ln w="253365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50939">
            <a:off x="12699495" y="2068751"/>
            <a:ext cx="8584037" cy="5053852"/>
          </a:xfrm>
          <a:custGeom>
            <a:avLst/>
            <a:gdLst/>
            <a:ahLst/>
            <a:cxnLst/>
            <a:rect l="l" t="t" r="r" b="b"/>
            <a:pathLst>
              <a:path w="8584037" h="5053852">
                <a:moveTo>
                  <a:pt x="0" y="0"/>
                </a:moveTo>
                <a:lnTo>
                  <a:pt x="8584036" y="0"/>
                </a:lnTo>
                <a:lnTo>
                  <a:pt x="8584036" y="5053852"/>
                </a:lnTo>
                <a:lnTo>
                  <a:pt x="0" y="5053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2137975" y="9047451"/>
            <a:ext cx="512132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4298960" y="9144000"/>
            <a:ext cx="2960340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@reallygreatsite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632</Words>
  <Application>Microsoft Office PowerPoint</Application>
  <PresentationFormat>Custom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Mont Bold</vt:lpstr>
      <vt:lpstr>Mont</vt:lpstr>
      <vt:lpstr>Calibri</vt:lpstr>
      <vt:lpstr>Arial</vt:lpstr>
      <vt:lpstr>Mont Italics</vt:lpstr>
      <vt:lpstr>Mont Bold Italics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Blue Halftone Professional Brand Guidelines Presentation</dc:title>
  <cp:lastModifiedBy>Dat Nguyen</cp:lastModifiedBy>
  <cp:revision>2</cp:revision>
  <dcterms:created xsi:type="dcterms:W3CDTF">2006-08-16T00:00:00Z</dcterms:created>
  <dcterms:modified xsi:type="dcterms:W3CDTF">2025-08-28T04:44:50Z</dcterms:modified>
  <dc:identifier>DAGxVH9CTkM</dc:identifier>
</cp:coreProperties>
</file>