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FF64-1E60-4925-86F8-B57650741236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5E07-ED6D-4117-9BD6-97558924D2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Forboss</a:t>
            </a:r>
            <a:r>
              <a:rPr lang="en-US" dirty="0" smtClean="0"/>
              <a:t> Mobile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2790423" cy="4953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52800" y="3200400"/>
            <a:ext cx="2438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t</a:t>
            </a:r>
            <a:r>
              <a:rPr lang="en-US" dirty="0" err="1" smtClean="0"/>
              <a:t>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7474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Rego</a:t>
            </a:r>
            <a:r>
              <a:rPr lang="en-US" dirty="0" smtClean="0"/>
              <a:t> form </a:t>
            </a:r>
            <a:r>
              <a:rPr lang="en-US" dirty="0" err="1" smtClean="0"/>
              <a:t>cho</a:t>
            </a:r>
            <a:r>
              <a:rPr lang="en-US" dirty="0" smtClean="0"/>
              <a:t> user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6" name="Picture 5" descr="Dang nh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47800"/>
            <a:ext cx="2876282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Trang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2549838" cy="452596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00200"/>
            <a:ext cx="2549838" cy="45259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4600" y="3581400"/>
            <a:ext cx="3200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Duyệt</a:t>
            </a:r>
            <a:r>
              <a:rPr lang="en-US" dirty="0" smtClean="0"/>
              <a:t> tin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47800"/>
            <a:ext cx="2549838" cy="45259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00400" y="3429000"/>
            <a:ext cx="2514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915400" y="2209800"/>
            <a:ext cx="2514600" cy="1752600"/>
          </a:xfrm>
          <a:prstGeom prst="wedgeRoundRectCallout">
            <a:avLst>
              <a:gd name="adj1" fmla="val -74828"/>
              <a:gd name="adj2" fmla="val 482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cach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3 tin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2549838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2549838" cy="452596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00200"/>
            <a:ext cx="2549838" cy="45259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276600"/>
            <a:ext cx="2362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chon 1 tin,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detail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144000" y="5029200"/>
            <a:ext cx="2895600" cy="1447800"/>
          </a:xfrm>
          <a:prstGeom prst="wedgeRoundRectCallout">
            <a:avLst>
              <a:gd name="adj1" fmla="val -97867"/>
              <a:gd name="adj2" fmla="val 9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thich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se </a:t>
            </a:r>
            <a:r>
              <a:rPr lang="en-US" dirty="0" err="1" smtClean="0"/>
              <a:t>len</a:t>
            </a:r>
            <a:r>
              <a:rPr lang="en-US" dirty="0" smtClean="0"/>
              <a:t> FB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2549838" cy="452596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24000"/>
            <a:ext cx="2549838" cy="45259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2800" y="2971800"/>
            <a:ext cx="2438400" cy="190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1 category </a:t>
            </a:r>
            <a:r>
              <a:rPr lang="en-US" dirty="0" err="1" smtClean="0"/>
              <a:t>sẽ</a:t>
            </a:r>
            <a:r>
              <a:rPr lang="en-US" dirty="0" smtClean="0"/>
              <a:t> list down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thuoc</a:t>
            </a:r>
            <a:r>
              <a:rPr lang="en-US" dirty="0" smtClean="0"/>
              <a:t>  style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704563" cy="4800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00200"/>
            <a:ext cx="2618704" cy="46481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2800" y="4953000"/>
            <a:ext cx="2438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Trang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704563" cy="4800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81400" y="2819400"/>
            <a:ext cx="2438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sếp</a:t>
            </a:r>
            <a:endParaRPr lang="en-US" dirty="0"/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47800"/>
            <a:ext cx="27474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3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747493" cy="48768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52800" y="4876800"/>
            <a:ext cx="2438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endParaRPr lang="en-US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47800"/>
            <a:ext cx="279042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Macintosh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Forboss Mobile App</vt:lpstr>
      <vt:lpstr>Rego form cho user lan đầu vào app</vt:lpstr>
      <vt:lpstr>Trang Chủ Chính</vt:lpstr>
      <vt:lpstr>PowerPoint Presentation</vt:lpstr>
      <vt:lpstr>PowerPoint Presentation</vt:lpstr>
      <vt:lpstr>Tùy chọn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Forboss Mobile App</dc:title>
  <dc:creator>User</dc:creator>
  <cp:lastModifiedBy>Phong Đỗ</cp:lastModifiedBy>
  <cp:revision>11</cp:revision>
  <dcterms:created xsi:type="dcterms:W3CDTF">2013-02-07T03:55:23Z</dcterms:created>
  <dcterms:modified xsi:type="dcterms:W3CDTF">2013-02-14T12:26:14Z</dcterms:modified>
</cp:coreProperties>
</file>