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5"/>
  </p:notesMasterIdLst>
  <p:sldIdLst>
    <p:sldId id="256" r:id="rId2"/>
    <p:sldId id="258" r:id="rId3"/>
    <p:sldId id="260" r:id="rId4"/>
    <p:sldId id="259" r:id="rId5"/>
    <p:sldId id="297" r:id="rId6"/>
    <p:sldId id="299" r:id="rId7"/>
    <p:sldId id="302" r:id="rId8"/>
    <p:sldId id="298" r:id="rId9"/>
    <p:sldId id="300" r:id="rId10"/>
    <p:sldId id="307" r:id="rId11"/>
    <p:sldId id="308" r:id="rId12"/>
    <p:sldId id="309" r:id="rId13"/>
    <p:sldId id="303" r:id="rId14"/>
    <p:sldId id="310" r:id="rId15"/>
    <p:sldId id="305" r:id="rId16"/>
    <p:sldId id="304" r:id="rId17"/>
    <p:sldId id="311" r:id="rId18"/>
    <p:sldId id="312" r:id="rId19"/>
    <p:sldId id="313" r:id="rId20"/>
    <p:sldId id="306" r:id="rId21"/>
    <p:sldId id="261" r:id="rId22"/>
    <p:sldId id="277" r:id="rId23"/>
    <p:sldId id="266" r:id="rId24"/>
  </p:sldIdLst>
  <p:sldSz cx="9144000" cy="5143500" type="screen16x9"/>
  <p:notesSz cx="6858000" cy="9144000"/>
  <p:embeddedFontLst>
    <p:embeddedFont>
      <p:font typeface="Alata" panose="020B0604020202020204" charset="0"/>
      <p:regular r:id="rId26"/>
    </p:embeddedFont>
    <p:embeddedFont>
      <p:font typeface="Anaheim" panose="020B0604020202020204" charset="0"/>
      <p:regular r:id="rId27"/>
    </p:embeddedFont>
    <p:embeddedFont>
      <p:font typeface="Calibri" panose="020F0502020204030204" pitchFamily="34" charset="0"/>
      <p:regular r:id="rId28"/>
      <p:bold r:id="rId29"/>
      <p:italic r:id="rId30"/>
      <p:boldItalic r:id="rId31"/>
    </p:embeddedFont>
    <p:embeddedFont>
      <p:font typeface="Cambria Math" panose="02040503050406030204" pitchFamily="18" charset="0"/>
      <p:regular r:id="rId32"/>
    </p:embeddedFont>
    <p:embeddedFont>
      <p:font typeface="Darker Grotesque" panose="020B0604020202020204" charset="0"/>
      <p:regular r:id="rId33"/>
      <p:bold r:id="rId34"/>
    </p:embeddedFont>
    <p:embeddedFont>
      <p:font typeface="Darker Grotesque Medium" panose="020B0604020202020204" charset="0"/>
      <p:regular r:id="rId35"/>
      <p:bold r:id="rId36"/>
    </p:embeddedFont>
    <p:embeddedFont>
      <p:font typeface="Nunito Light" pitchFamily="2" charset="0"/>
      <p:regular r:id="rId37"/>
      <p:italic r:id="rId38"/>
    </p:embeddedFont>
    <p:embeddedFont>
      <p:font typeface="Open Sans" panose="020B0606030504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2189E7-0A38-4642-9B23-9D62572D7A8E}" v="281" dt="2023-11-17T14:04:44.378"/>
  </p1510:revLst>
</p1510:revInfo>
</file>

<file path=ppt/tableStyles.xml><?xml version="1.0" encoding="utf-8"?>
<a:tblStyleLst xmlns:a="http://schemas.openxmlformats.org/drawingml/2006/main" def="{BE529A4E-FFDF-4AFE-A2F7-46230CA35373}">
  <a:tblStyle styleId="{BE529A4E-FFDF-4AFE-A2F7-46230CA353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624308D-700C-4438-A9B8-1793D86BEF3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u Dat Dung 20203381" userId="fb6d8368-2693-40ec-b800-af654e0fe91f" providerId="ADAL" clId="{5A2189E7-0A38-4642-9B23-9D62572D7A8E}"/>
    <pc:docChg chg="undo custSel addSld delSld modSld sldOrd delMainMaster">
      <pc:chgData name="Luu Dat Dung 20203381" userId="fb6d8368-2693-40ec-b800-af654e0fe91f" providerId="ADAL" clId="{5A2189E7-0A38-4642-9B23-9D62572D7A8E}" dt="2023-11-17T14:06:20.425" v="6288" actId="20577"/>
      <pc:docMkLst>
        <pc:docMk/>
      </pc:docMkLst>
      <pc:sldChg chg="addSp modSp mod">
        <pc:chgData name="Luu Dat Dung 20203381" userId="fb6d8368-2693-40ec-b800-af654e0fe91f" providerId="ADAL" clId="{5A2189E7-0A38-4642-9B23-9D62572D7A8E}" dt="2023-11-17T14:06:20.425" v="6288" actId="20577"/>
        <pc:sldMkLst>
          <pc:docMk/>
          <pc:sldMk cId="0" sldId="256"/>
        </pc:sldMkLst>
        <pc:spChg chg="add mod">
          <ac:chgData name="Luu Dat Dung 20203381" userId="fb6d8368-2693-40ec-b800-af654e0fe91f" providerId="ADAL" clId="{5A2189E7-0A38-4642-9B23-9D62572D7A8E}" dt="2023-11-17T14:05:51.430" v="6287" actId="20577"/>
          <ac:spMkLst>
            <pc:docMk/>
            <pc:sldMk cId="0" sldId="256"/>
            <ac:spMk id="2" creationId="{2D1830C5-533C-8567-7DA8-40D3AE397BB1}"/>
          </ac:spMkLst>
        </pc:spChg>
        <pc:spChg chg="mod">
          <ac:chgData name="Luu Dat Dung 20203381" userId="fb6d8368-2693-40ec-b800-af654e0fe91f" providerId="ADAL" clId="{5A2189E7-0A38-4642-9B23-9D62572D7A8E}" dt="2023-11-17T08:31:18.037" v="220" actId="14100"/>
          <ac:spMkLst>
            <pc:docMk/>
            <pc:sldMk cId="0" sldId="256"/>
            <ac:spMk id="2407" creationId="{00000000-0000-0000-0000-000000000000}"/>
          </ac:spMkLst>
        </pc:spChg>
        <pc:spChg chg="mod">
          <ac:chgData name="Luu Dat Dung 20203381" userId="fb6d8368-2693-40ec-b800-af654e0fe91f" providerId="ADAL" clId="{5A2189E7-0A38-4642-9B23-9D62572D7A8E}" dt="2023-11-17T14:06:20.425" v="6288" actId="20577"/>
          <ac:spMkLst>
            <pc:docMk/>
            <pc:sldMk cId="0" sldId="256"/>
            <ac:spMk id="2408" creationId="{00000000-0000-0000-0000-000000000000}"/>
          </ac:spMkLst>
        </pc:spChg>
      </pc:sldChg>
      <pc:sldChg chg="add del ord">
        <pc:chgData name="Luu Dat Dung 20203381" userId="fb6d8368-2693-40ec-b800-af654e0fe91f" providerId="ADAL" clId="{5A2189E7-0A38-4642-9B23-9D62572D7A8E}" dt="2023-11-17T14:04:50.974" v="6209" actId="47"/>
        <pc:sldMkLst>
          <pc:docMk/>
          <pc:sldMk cId="0" sldId="257"/>
        </pc:sldMkLst>
      </pc:sldChg>
      <pc:sldChg chg="addSp delSp modSp mod">
        <pc:chgData name="Luu Dat Dung 20203381" userId="fb6d8368-2693-40ec-b800-af654e0fe91f" providerId="ADAL" clId="{5A2189E7-0A38-4642-9B23-9D62572D7A8E}" dt="2023-11-17T14:00:06.489" v="6077" actId="1076"/>
        <pc:sldMkLst>
          <pc:docMk/>
          <pc:sldMk cId="0" sldId="258"/>
        </pc:sldMkLst>
        <pc:spChg chg="add del mod">
          <ac:chgData name="Luu Dat Dung 20203381" userId="fb6d8368-2693-40ec-b800-af654e0fe91f" providerId="ADAL" clId="{5A2189E7-0A38-4642-9B23-9D62572D7A8E}" dt="2023-11-17T08:33:43.393" v="513" actId="478"/>
          <ac:spMkLst>
            <pc:docMk/>
            <pc:sldMk cId="0" sldId="258"/>
            <ac:spMk id="3" creationId="{7620A5AA-73A5-DFDC-2E58-5403A14E5125}"/>
          </ac:spMkLst>
        </pc:spChg>
        <pc:spChg chg="add del mod">
          <ac:chgData name="Luu Dat Dung 20203381" userId="fb6d8368-2693-40ec-b800-af654e0fe91f" providerId="ADAL" clId="{5A2189E7-0A38-4642-9B23-9D62572D7A8E}" dt="2023-11-17T08:33:41.418" v="512" actId="478"/>
          <ac:spMkLst>
            <pc:docMk/>
            <pc:sldMk cId="0" sldId="258"/>
            <ac:spMk id="5" creationId="{06FFBC14-BEE6-FAA8-457F-3E191412E970}"/>
          </ac:spMkLst>
        </pc:spChg>
        <pc:spChg chg="add del mod">
          <ac:chgData name="Luu Dat Dung 20203381" userId="fb6d8368-2693-40ec-b800-af654e0fe91f" providerId="ADAL" clId="{5A2189E7-0A38-4642-9B23-9D62572D7A8E}" dt="2023-11-17T08:33:45.655" v="515" actId="478"/>
          <ac:spMkLst>
            <pc:docMk/>
            <pc:sldMk cId="0" sldId="258"/>
            <ac:spMk id="7" creationId="{32D0B296-AFD6-384B-CB8E-8995EE9790E5}"/>
          </ac:spMkLst>
        </pc:spChg>
        <pc:spChg chg="add del mod">
          <ac:chgData name="Luu Dat Dung 20203381" userId="fb6d8368-2693-40ec-b800-af654e0fe91f" providerId="ADAL" clId="{5A2189E7-0A38-4642-9B23-9D62572D7A8E}" dt="2023-11-17T08:33:48.021" v="517" actId="478"/>
          <ac:spMkLst>
            <pc:docMk/>
            <pc:sldMk cId="0" sldId="258"/>
            <ac:spMk id="9" creationId="{14D53D2A-0507-7F24-0C01-2466A47E592A}"/>
          </ac:spMkLst>
        </pc:spChg>
        <pc:spChg chg="add del mod">
          <ac:chgData name="Luu Dat Dung 20203381" userId="fb6d8368-2693-40ec-b800-af654e0fe91f" providerId="ADAL" clId="{5A2189E7-0A38-4642-9B23-9D62572D7A8E}" dt="2023-11-17T10:02:51.459" v="1060" actId="478"/>
          <ac:spMkLst>
            <pc:docMk/>
            <pc:sldMk cId="0" sldId="258"/>
            <ac:spMk id="11" creationId="{4B4B139F-26AD-0553-D8A8-6E4066688A73}"/>
          </ac:spMkLst>
        </pc:spChg>
        <pc:spChg chg="add del mod">
          <ac:chgData name="Luu Dat Dung 20203381" userId="fb6d8368-2693-40ec-b800-af654e0fe91f" providerId="ADAL" clId="{5A2189E7-0A38-4642-9B23-9D62572D7A8E}" dt="2023-11-17T10:02:52.866" v="1061" actId="478"/>
          <ac:spMkLst>
            <pc:docMk/>
            <pc:sldMk cId="0" sldId="258"/>
            <ac:spMk id="13" creationId="{4C7159ED-6B7C-5273-1BA0-63F281186873}"/>
          </ac:spMkLst>
        </pc:spChg>
        <pc:spChg chg="add del mod">
          <ac:chgData name="Luu Dat Dung 20203381" userId="fb6d8368-2693-40ec-b800-af654e0fe91f" providerId="ADAL" clId="{5A2189E7-0A38-4642-9B23-9D62572D7A8E}" dt="2023-11-17T13:59:58.860" v="6074" actId="478"/>
          <ac:spMkLst>
            <pc:docMk/>
            <pc:sldMk cId="0" sldId="258"/>
            <ac:spMk id="15" creationId="{62902671-AC90-1724-1ED5-C748E67524C4}"/>
          </ac:spMkLst>
        </pc:spChg>
        <pc:spChg chg="add del mod">
          <ac:chgData name="Luu Dat Dung 20203381" userId="fb6d8368-2693-40ec-b800-af654e0fe91f" providerId="ADAL" clId="{5A2189E7-0A38-4642-9B23-9D62572D7A8E}" dt="2023-11-17T14:00:02.099" v="6076" actId="478"/>
          <ac:spMkLst>
            <pc:docMk/>
            <pc:sldMk cId="0" sldId="258"/>
            <ac:spMk id="17" creationId="{3F80978C-CA7C-404B-EB27-BAFEE25BFCD0}"/>
          </ac:spMkLst>
        </pc:spChg>
        <pc:spChg chg="mod">
          <ac:chgData name="Luu Dat Dung 20203381" userId="fb6d8368-2693-40ec-b800-af654e0fe91f" providerId="ADAL" clId="{5A2189E7-0A38-4642-9B23-9D62572D7A8E}" dt="2023-11-17T14:00:06.489" v="6077" actId="1076"/>
          <ac:spMkLst>
            <pc:docMk/>
            <pc:sldMk cId="0" sldId="258"/>
            <ac:spMk id="2450" creationId="{00000000-0000-0000-0000-000000000000}"/>
          </ac:spMkLst>
        </pc:spChg>
        <pc:spChg chg="del">
          <ac:chgData name="Luu Dat Dung 20203381" userId="fb6d8368-2693-40ec-b800-af654e0fe91f" providerId="ADAL" clId="{5A2189E7-0A38-4642-9B23-9D62572D7A8E}" dt="2023-11-17T08:33:36.844" v="510" actId="478"/>
          <ac:spMkLst>
            <pc:docMk/>
            <pc:sldMk cId="0" sldId="258"/>
            <ac:spMk id="2451" creationId="{00000000-0000-0000-0000-000000000000}"/>
          </ac:spMkLst>
        </pc:spChg>
        <pc:spChg chg="mod">
          <ac:chgData name="Luu Dat Dung 20203381" userId="fb6d8368-2693-40ec-b800-af654e0fe91f" providerId="ADAL" clId="{5A2189E7-0A38-4642-9B23-9D62572D7A8E}" dt="2023-11-17T08:34:06.727" v="619" actId="1076"/>
          <ac:spMkLst>
            <pc:docMk/>
            <pc:sldMk cId="0" sldId="258"/>
            <ac:spMk id="2452" creationId="{00000000-0000-0000-0000-000000000000}"/>
          </ac:spMkLst>
        </pc:spChg>
        <pc:spChg chg="mod">
          <ac:chgData name="Luu Dat Dung 20203381" userId="fb6d8368-2693-40ec-b800-af654e0fe91f" providerId="ADAL" clId="{5A2189E7-0A38-4642-9B23-9D62572D7A8E}" dt="2023-11-17T08:47:44.754" v="775" actId="14100"/>
          <ac:spMkLst>
            <pc:docMk/>
            <pc:sldMk cId="0" sldId="258"/>
            <ac:spMk id="2453" creationId="{00000000-0000-0000-0000-000000000000}"/>
          </ac:spMkLst>
        </pc:spChg>
        <pc:spChg chg="del mod">
          <ac:chgData name="Luu Dat Dung 20203381" userId="fb6d8368-2693-40ec-b800-af654e0fe91f" providerId="ADAL" clId="{5A2189E7-0A38-4642-9B23-9D62572D7A8E}" dt="2023-11-17T10:02:49.941" v="1059" actId="478"/>
          <ac:spMkLst>
            <pc:docMk/>
            <pc:sldMk cId="0" sldId="258"/>
            <ac:spMk id="2454" creationId="{00000000-0000-0000-0000-000000000000}"/>
          </ac:spMkLst>
        </pc:spChg>
        <pc:spChg chg="mod">
          <ac:chgData name="Luu Dat Dung 20203381" userId="fb6d8368-2693-40ec-b800-af654e0fe91f" providerId="ADAL" clId="{5A2189E7-0A38-4642-9B23-9D62572D7A8E}" dt="2023-11-17T14:00:06.489" v="6077" actId="1076"/>
          <ac:spMkLst>
            <pc:docMk/>
            <pc:sldMk cId="0" sldId="258"/>
            <ac:spMk id="2455" creationId="{00000000-0000-0000-0000-000000000000}"/>
          </ac:spMkLst>
        </pc:spChg>
        <pc:spChg chg="del">
          <ac:chgData name="Luu Dat Dung 20203381" userId="fb6d8368-2693-40ec-b800-af654e0fe91f" providerId="ADAL" clId="{5A2189E7-0A38-4642-9B23-9D62572D7A8E}" dt="2023-11-17T08:33:38.952" v="511" actId="478"/>
          <ac:spMkLst>
            <pc:docMk/>
            <pc:sldMk cId="0" sldId="258"/>
            <ac:spMk id="2456" creationId="{00000000-0000-0000-0000-000000000000}"/>
          </ac:spMkLst>
        </pc:spChg>
        <pc:spChg chg="del mod">
          <ac:chgData name="Luu Dat Dung 20203381" userId="fb6d8368-2693-40ec-b800-af654e0fe91f" providerId="ADAL" clId="{5A2189E7-0A38-4642-9B23-9D62572D7A8E}" dt="2023-11-17T13:59:56.328" v="6073" actId="478"/>
          <ac:spMkLst>
            <pc:docMk/>
            <pc:sldMk cId="0" sldId="258"/>
            <ac:spMk id="2457" creationId="{00000000-0000-0000-0000-000000000000}"/>
          </ac:spMkLst>
        </pc:spChg>
        <pc:spChg chg="del">
          <ac:chgData name="Luu Dat Dung 20203381" userId="fb6d8368-2693-40ec-b800-af654e0fe91f" providerId="ADAL" clId="{5A2189E7-0A38-4642-9B23-9D62572D7A8E}" dt="2023-11-17T08:33:47.070" v="516" actId="478"/>
          <ac:spMkLst>
            <pc:docMk/>
            <pc:sldMk cId="0" sldId="258"/>
            <ac:spMk id="2458" creationId="{00000000-0000-0000-0000-000000000000}"/>
          </ac:spMkLst>
        </pc:spChg>
        <pc:spChg chg="mod">
          <ac:chgData name="Luu Dat Dung 20203381" userId="fb6d8368-2693-40ec-b800-af654e0fe91f" providerId="ADAL" clId="{5A2189E7-0A38-4642-9B23-9D62572D7A8E}" dt="2023-11-17T08:47:44.754" v="775" actId="14100"/>
          <ac:spMkLst>
            <pc:docMk/>
            <pc:sldMk cId="0" sldId="258"/>
            <ac:spMk id="2459" creationId="{00000000-0000-0000-0000-000000000000}"/>
          </ac:spMkLst>
        </pc:spChg>
        <pc:spChg chg="del mod">
          <ac:chgData name="Luu Dat Dung 20203381" userId="fb6d8368-2693-40ec-b800-af654e0fe91f" providerId="ADAL" clId="{5A2189E7-0A38-4642-9B23-9D62572D7A8E}" dt="2023-11-17T14:00:00.086" v="6075" actId="478"/>
          <ac:spMkLst>
            <pc:docMk/>
            <pc:sldMk cId="0" sldId="258"/>
            <ac:spMk id="2460" creationId="{00000000-0000-0000-0000-000000000000}"/>
          </ac:spMkLst>
        </pc:spChg>
        <pc:spChg chg="del mod">
          <ac:chgData name="Luu Dat Dung 20203381" userId="fb6d8368-2693-40ec-b800-af654e0fe91f" providerId="ADAL" clId="{5A2189E7-0A38-4642-9B23-9D62572D7A8E}" dt="2023-11-17T10:02:48.488" v="1058" actId="478"/>
          <ac:spMkLst>
            <pc:docMk/>
            <pc:sldMk cId="0" sldId="258"/>
            <ac:spMk id="2461" creationId="{00000000-0000-0000-0000-000000000000}"/>
          </ac:spMkLst>
        </pc:spChg>
        <pc:spChg chg="del">
          <ac:chgData name="Luu Dat Dung 20203381" userId="fb6d8368-2693-40ec-b800-af654e0fe91f" providerId="ADAL" clId="{5A2189E7-0A38-4642-9B23-9D62572D7A8E}" dt="2023-11-17T08:33:44.850" v="514" actId="478"/>
          <ac:spMkLst>
            <pc:docMk/>
            <pc:sldMk cId="0" sldId="258"/>
            <ac:spMk id="2462" creationId="{00000000-0000-0000-0000-000000000000}"/>
          </ac:spMkLst>
        </pc:spChg>
      </pc:sldChg>
      <pc:sldChg chg="addSp delSp modSp mod">
        <pc:chgData name="Luu Dat Dung 20203381" userId="fb6d8368-2693-40ec-b800-af654e0fe91f" providerId="ADAL" clId="{5A2189E7-0A38-4642-9B23-9D62572D7A8E}" dt="2023-11-17T10:02:32.201" v="1057" actId="113"/>
        <pc:sldMkLst>
          <pc:docMk/>
          <pc:sldMk cId="0" sldId="259"/>
        </pc:sldMkLst>
        <pc:spChg chg="add del mod">
          <ac:chgData name="Luu Dat Dung 20203381" userId="fb6d8368-2693-40ec-b800-af654e0fe91f" providerId="ADAL" clId="{5A2189E7-0A38-4642-9B23-9D62572D7A8E}" dt="2023-11-17T09:59:46.425" v="853" actId="478"/>
          <ac:spMkLst>
            <pc:docMk/>
            <pc:sldMk cId="0" sldId="259"/>
            <ac:spMk id="3" creationId="{98F57E2F-28D4-350A-44A7-E235C73DE2B8}"/>
          </ac:spMkLst>
        </pc:spChg>
        <pc:spChg chg="del mod">
          <ac:chgData name="Luu Dat Dung 20203381" userId="fb6d8368-2693-40ec-b800-af654e0fe91f" providerId="ADAL" clId="{5A2189E7-0A38-4642-9B23-9D62572D7A8E}" dt="2023-11-17T09:31:27.912" v="826" actId="478"/>
          <ac:spMkLst>
            <pc:docMk/>
            <pc:sldMk cId="0" sldId="259"/>
            <ac:spMk id="2472" creationId="{00000000-0000-0000-0000-000000000000}"/>
          </ac:spMkLst>
        </pc:spChg>
        <pc:spChg chg="mod">
          <ac:chgData name="Luu Dat Dung 20203381" userId="fb6d8368-2693-40ec-b800-af654e0fe91f" providerId="ADAL" clId="{5A2189E7-0A38-4642-9B23-9D62572D7A8E}" dt="2023-11-17T10:02:32.201" v="1057" actId="113"/>
          <ac:spMkLst>
            <pc:docMk/>
            <pc:sldMk cId="0" sldId="259"/>
            <ac:spMk id="2473" creationId="{00000000-0000-0000-0000-000000000000}"/>
          </ac:spMkLst>
        </pc:spChg>
        <pc:picChg chg="del">
          <ac:chgData name="Luu Dat Dung 20203381" userId="fb6d8368-2693-40ec-b800-af654e0fe91f" providerId="ADAL" clId="{5A2189E7-0A38-4642-9B23-9D62572D7A8E}" dt="2023-11-17T09:59:26.194" v="846" actId="478"/>
          <ac:picMkLst>
            <pc:docMk/>
            <pc:sldMk cId="0" sldId="259"/>
            <ac:picMk id="2467" creationId="{00000000-0000-0000-0000-000000000000}"/>
          </ac:picMkLst>
        </pc:picChg>
      </pc:sldChg>
      <pc:sldChg chg="addSp delSp modSp mod ord modNotes">
        <pc:chgData name="Luu Dat Dung 20203381" userId="fb6d8368-2693-40ec-b800-af654e0fe91f" providerId="ADAL" clId="{5A2189E7-0A38-4642-9B23-9D62572D7A8E}" dt="2023-11-17T09:26:18.632" v="824" actId="14100"/>
        <pc:sldMkLst>
          <pc:docMk/>
          <pc:sldMk cId="0" sldId="260"/>
        </pc:sldMkLst>
        <pc:spChg chg="add del mod">
          <ac:chgData name="Luu Dat Dung 20203381" userId="fb6d8368-2693-40ec-b800-af654e0fe91f" providerId="ADAL" clId="{5A2189E7-0A38-4642-9B23-9D62572D7A8E}" dt="2023-11-17T08:35:34.860" v="771" actId="478"/>
          <ac:spMkLst>
            <pc:docMk/>
            <pc:sldMk cId="0" sldId="260"/>
            <ac:spMk id="3" creationId="{FFCA080E-F6F8-E7D7-5039-FAD700C02FAE}"/>
          </ac:spMkLst>
        </pc:spChg>
        <pc:spChg chg="add del mod">
          <ac:chgData name="Luu Dat Dung 20203381" userId="fb6d8368-2693-40ec-b800-af654e0fe91f" providerId="ADAL" clId="{5A2189E7-0A38-4642-9B23-9D62572D7A8E}" dt="2023-11-17T09:25:59.166" v="780" actId="478"/>
          <ac:spMkLst>
            <pc:docMk/>
            <pc:sldMk cId="0" sldId="260"/>
            <ac:spMk id="5" creationId="{B0607326-81D4-2A78-51C4-2C14C49A5734}"/>
          </ac:spMkLst>
        </pc:spChg>
        <pc:spChg chg="mod">
          <ac:chgData name="Luu Dat Dung 20203381" userId="fb6d8368-2693-40ec-b800-af654e0fe91f" providerId="ADAL" clId="{5A2189E7-0A38-4642-9B23-9D62572D7A8E}" dt="2023-11-17T09:26:18.632" v="824" actId="14100"/>
          <ac:spMkLst>
            <pc:docMk/>
            <pc:sldMk cId="0" sldId="260"/>
            <ac:spMk id="2502" creationId="{00000000-0000-0000-0000-000000000000}"/>
          </ac:spMkLst>
        </pc:spChg>
        <pc:spChg chg="mod">
          <ac:chgData name="Luu Dat Dung 20203381" userId="fb6d8368-2693-40ec-b800-af654e0fe91f" providerId="ADAL" clId="{5A2189E7-0A38-4642-9B23-9D62572D7A8E}" dt="2023-11-17T09:26:03.491" v="781" actId="1076"/>
          <ac:spMkLst>
            <pc:docMk/>
            <pc:sldMk cId="0" sldId="260"/>
            <ac:spMk id="2503" creationId="{00000000-0000-0000-0000-000000000000}"/>
          </ac:spMkLst>
        </pc:spChg>
        <pc:picChg chg="add del">
          <ac:chgData name="Luu Dat Dung 20203381" userId="fb6d8368-2693-40ec-b800-af654e0fe91f" providerId="ADAL" clId="{5A2189E7-0A38-4642-9B23-9D62572D7A8E}" dt="2023-11-17T08:47:31.949" v="772" actId="478"/>
          <ac:picMkLst>
            <pc:docMk/>
            <pc:sldMk cId="0" sldId="260"/>
            <ac:picMk id="2500" creationId="{00000000-0000-0000-0000-000000000000}"/>
          </ac:picMkLst>
        </pc:picChg>
      </pc:sldChg>
      <pc:sldChg chg="addSp delSp modSp mod ord modNotes">
        <pc:chgData name="Luu Dat Dung 20203381" userId="fb6d8368-2693-40ec-b800-af654e0fe91f" providerId="ADAL" clId="{5A2189E7-0A38-4642-9B23-9D62572D7A8E}" dt="2023-11-17T13:53:45.505" v="5877" actId="20577"/>
        <pc:sldMkLst>
          <pc:docMk/>
          <pc:sldMk cId="0" sldId="261"/>
        </pc:sldMkLst>
        <pc:spChg chg="add del mod">
          <ac:chgData name="Luu Dat Dung 20203381" userId="fb6d8368-2693-40ec-b800-af654e0fe91f" providerId="ADAL" clId="{5A2189E7-0A38-4642-9B23-9D62572D7A8E}" dt="2023-11-17T13:50:40.075" v="5523" actId="478"/>
          <ac:spMkLst>
            <pc:docMk/>
            <pc:sldMk cId="0" sldId="261"/>
            <ac:spMk id="3" creationId="{11907984-73F9-4316-CCA5-10A5DDAFAF52}"/>
          </ac:spMkLst>
        </pc:spChg>
        <pc:spChg chg="add del mod">
          <ac:chgData name="Luu Dat Dung 20203381" userId="fb6d8368-2693-40ec-b800-af654e0fe91f" providerId="ADAL" clId="{5A2189E7-0A38-4642-9B23-9D62572D7A8E}" dt="2023-11-17T13:50:40.075" v="5523" actId="478"/>
          <ac:spMkLst>
            <pc:docMk/>
            <pc:sldMk cId="0" sldId="261"/>
            <ac:spMk id="5" creationId="{8653B3DA-FF09-51C8-3A85-13365657DC42}"/>
          </ac:spMkLst>
        </pc:spChg>
        <pc:spChg chg="add del mod">
          <ac:chgData name="Luu Dat Dung 20203381" userId="fb6d8368-2693-40ec-b800-af654e0fe91f" providerId="ADAL" clId="{5A2189E7-0A38-4642-9B23-9D62572D7A8E}" dt="2023-11-17T13:50:40.075" v="5523" actId="478"/>
          <ac:spMkLst>
            <pc:docMk/>
            <pc:sldMk cId="0" sldId="261"/>
            <ac:spMk id="7" creationId="{C399A96A-9F6F-22DB-C570-A8E8E66FC402}"/>
          </ac:spMkLst>
        </pc:spChg>
        <pc:spChg chg="add del mod">
          <ac:chgData name="Luu Dat Dung 20203381" userId="fb6d8368-2693-40ec-b800-af654e0fe91f" providerId="ADAL" clId="{5A2189E7-0A38-4642-9B23-9D62572D7A8E}" dt="2023-11-17T13:50:40.075" v="5523" actId="478"/>
          <ac:spMkLst>
            <pc:docMk/>
            <pc:sldMk cId="0" sldId="261"/>
            <ac:spMk id="9" creationId="{A3B31D61-7077-8C90-B283-F330BF1B1724}"/>
          </ac:spMkLst>
        </pc:spChg>
        <pc:spChg chg="add mod">
          <ac:chgData name="Luu Dat Dung 20203381" userId="fb6d8368-2693-40ec-b800-af654e0fe91f" providerId="ADAL" clId="{5A2189E7-0A38-4642-9B23-9D62572D7A8E}" dt="2023-11-17T13:51:17.296" v="5664" actId="403"/>
          <ac:spMkLst>
            <pc:docMk/>
            <pc:sldMk cId="0" sldId="261"/>
            <ac:spMk id="10" creationId="{7C14AC69-00DD-D1A0-327D-8459650B5834}"/>
          </ac:spMkLst>
        </pc:spChg>
        <pc:spChg chg="add mod">
          <ac:chgData name="Luu Dat Dung 20203381" userId="fb6d8368-2693-40ec-b800-af654e0fe91f" providerId="ADAL" clId="{5A2189E7-0A38-4642-9B23-9D62572D7A8E}" dt="2023-11-17T13:53:45.505" v="5877" actId="20577"/>
          <ac:spMkLst>
            <pc:docMk/>
            <pc:sldMk cId="0" sldId="261"/>
            <ac:spMk id="13" creationId="{3F3A2132-B11A-130F-A427-290078423422}"/>
          </ac:spMkLst>
        </pc:spChg>
        <pc:spChg chg="del">
          <ac:chgData name="Luu Dat Dung 20203381" userId="fb6d8368-2693-40ec-b800-af654e0fe91f" providerId="ADAL" clId="{5A2189E7-0A38-4642-9B23-9D62572D7A8E}" dt="2023-11-17T13:50:24.252" v="5522" actId="478"/>
          <ac:spMkLst>
            <pc:docMk/>
            <pc:sldMk cId="0" sldId="261"/>
            <ac:spMk id="2531" creationId="{00000000-0000-0000-0000-000000000000}"/>
          </ac:spMkLst>
        </pc:spChg>
        <pc:spChg chg="mod">
          <ac:chgData name="Luu Dat Dung 20203381" userId="fb6d8368-2693-40ec-b800-af654e0fe91f" providerId="ADAL" clId="{5A2189E7-0A38-4642-9B23-9D62572D7A8E}" dt="2023-11-17T13:49:52.586" v="5521" actId="20577"/>
          <ac:spMkLst>
            <pc:docMk/>
            <pc:sldMk cId="0" sldId="261"/>
            <ac:spMk id="2532" creationId="{00000000-0000-0000-0000-000000000000}"/>
          </ac:spMkLst>
        </pc:spChg>
        <pc:spChg chg="del">
          <ac:chgData name="Luu Dat Dung 20203381" userId="fb6d8368-2693-40ec-b800-af654e0fe91f" providerId="ADAL" clId="{5A2189E7-0A38-4642-9B23-9D62572D7A8E}" dt="2023-11-17T13:50:24.252" v="5522" actId="478"/>
          <ac:spMkLst>
            <pc:docMk/>
            <pc:sldMk cId="0" sldId="261"/>
            <ac:spMk id="2533" creationId="{00000000-0000-0000-0000-000000000000}"/>
          </ac:spMkLst>
        </pc:spChg>
        <pc:spChg chg="del">
          <ac:chgData name="Luu Dat Dung 20203381" userId="fb6d8368-2693-40ec-b800-af654e0fe91f" providerId="ADAL" clId="{5A2189E7-0A38-4642-9B23-9D62572D7A8E}" dt="2023-11-17T13:50:24.252" v="5522" actId="478"/>
          <ac:spMkLst>
            <pc:docMk/>
            <pc:sldMk cId="0" sldId="261"/>
            <ac:spMk id="2534" creationId="{00000000-0000-0000-0000-000000000000}"/>
          </ac:spMkLst>
        </pc:spChg>
        <pc:spChg chg="del">
          <ac:chgData name="Luu Dat Dung 20203381" userId="fb6d8368-2693-40ec-b800-af654e0fe91f" providerId="ADAL" clId="{5A2189E7-0A38-4642-9B23-9D62572D7A8E}" dt="2023-11-17T13:50:24.252" v="5522" actId="478"/>
          <ac:spMkLst>
            <pc:docMk/>
            <pc:sldMk cId="0" sldId="261"/>
            <ac:spMk id="2535" creationId="{00000000-0000-0000-0000-000000000000}"/>
          </ac:spMkLst>
        </pc:spChg>
        <pc:spChg chg="del">
          <ac:chgData name="Luu Dat Dung 20203381" userId="fb6d8368-2693-40ec-b800-af654e0fe91f" providerId="ADAL" clId="{5A2189E7-0A38-4642-9B23-9D62572D7A8E}" dt="2023-11-17T13:50:24.252" v="5522" actId="478"/>
          <ac:spMkLst>
            <pc:docMk/>
            <pc:sldMk cId="0" sldId="261"/>
            <ac:spMk id="2536" creationId="{00000000-0000-0000-0000-000000000000}"/>
          </ac:spMkLst>
        </pc:spChg>
        <pc:spChg chg="del">
          <ac:chgData name="Luu Dat Dung 20203381" userId="fb6d8368-2693-40ec-b800-af654e0fe91f" providerId="ADAL" clId="{5A2189E7-0A38-4642-9B23-9D62572D7A8E}" dt="2023-11-17T13:50:24.252" v="5522" actId="478"/>
          <ac:spMkLst>
            <pc:docMk/>
            <pc:sldMk cId="0" sldId="261"/>
            <ac:spMk id="2537" creationId="{00000000-0000-0000-0000-000000000000}"/>
          </ac:spMkLst>
        </pc:spChg>
        <pc:grpChg chg="del">
          <ac:chgData name="Luu Dat Dung 20203381" userId="fb6d8368-2693-40ec-b800-af654e0fe91f" providerId="ADAL" clId="{5A2189E7-0A38-4642-9B23-9D62572D7A8E}" dt="2023-11-17T13:50:24.252" v="5522" actId="478"/>
          <ac:grpSpMkLst>
            <pc:docMk/>
            <pc:sldMk cId="0" sldId="261"/>
            <ac:grpSpMk id="2538" creationId="{00000000-0000-0000-0000-000000000000}"/>
          </ac:grpSpMkLst>
        </pc:grpChg>
        <pc:grpChg chg="del">
          <ac:chgData name="Luu Dat Dung 20203381" userId="fb6d8368-2693-40ec-b800-af654e0fe91f" providerId="ADAL" clId="{5A2189E7-0A38-4642-9B23-9D62572D7A8E}" dt="2023-11-17T13:50:24.252" v="5522" actId="478"/>
          <ac:grpSpMkLst>
            <pc:docMk/>
            <pc:sldMk cId="0" sldId="261"/>
            <ac:grpSpMk id="2545" creationId="{00000000-0000-0000-0000-000000000000}"/>
          </ac:grpSpMkLst>
        </pc:grpChg>
        <pc:picChg chg="add mod">
          <ac:chgData name="Luu Dat Dung 20203381" userId="fb6d8368-2693-40ec-b800-af654e0fe91f" providerId="ADAL" clId="{5A2189E7-0A38-4642-9B23-9D62572D7A8E}" dt="2023-11-17T13:51:49.603" v="5666" actId="1076"/>
          <ac:picMkLst>
            <pc:docMk/>
            <pc:sldMk cId="0" sldId="261"/>
            <ac:picMk id="12" creationId="{06E3E4FB-6AC1-64A4-7B8E-AC5C7EE7925F}"/>
          </ac:picMkLst>
        </pc:picChg>
      </pc:sldChg>
      <pc:sldChg chg="del">
        <pc:chgData name="Luu Dat Dung 20203381" userId="fb6d8368-2693-40ec-b800-af654e0fe91f" providerId="ADAL" clId="{5A2189E7-0A38-4642-9B23-9D62572D7A8E}" dt="2023-11-17T14:04:55.751" v="6212" actId="47"/>
        <pc:sldMkLst>
          <pc:docMk/>
          <pc:sldMk cId="0" sldId="262"/>
        </pc:sldMkLst>
      </pc:sldChg>
      <pc:sldChg chg="del">
        <pc:chgData name="Luu Dat Dung 20203381" userId="fb6d8368-2693-40ec-b800-af654e0fe91f" providerId="ADAL" clId="{5A2189E7-0A38-4642-9B23-9D62572D7A8E}" dt="2023-11-17T14:04:56.821" v="6213" actId="47"/>
        <pc:sldMkLst>
          <pc:docMk/>
          <pc:sldMk cId="0" sldId="263"/>
        </pc:sldMkLst>
      </pc:sldChg>
      <pc:sldChg chg="modSp del mod ord modNotes">
        <pc:chgData name="Luu Dat Dung 20203381" userId="fb6d8368-2693-40ec-b800-af654e0fe91f" providerId="ADAL" clId="{5A2189E7-0A38-4642-9B23-9D62572D7A8E}" dt="2023-11-17T14:01:03.463" v="6111" actId="47"/>
        <pc:sldMkLst>
          <pc:docMk/>
          <pc:sldMk cId="0" sldId="264"/>
        </pc:sldMkLst>
        <pc:spChg chg="mod">
          <ac:chgData name="Luu Dat Dung 20203381" userId="fb6d8368-2693-40ec-b800-af654e0fe91f" providerId="ADAL" clId="{5A2189E7-0A38-4642-9B23-9D62572D7A8E}" dt="2023-11-17T13:56:42.788" v="6072" actId="20577"/>
          <ac:spMkLst>
            <pc:docMk/>
            <pc:sldMk cId="0" sldId="264"/>
            <ac:spMk id="2614" creationId="{00000000-0000-0000-0000-000000000000}"/>
          </ac:spMkLst>
        </pc:spChg>
      </pc:sldChg>
      <pc:sldChg chg="del">
        <pc:chgData name="Luu Dat Dung 20203381" userId="fb6d8368-2693-40ec-b800-af654e0fe91f" providerId="ADAL" clId="{5A2189E7-0A38-4642-9B23-9D62572D7A8E}" dt="2023-11-17T14:04:58.941" v="6215" actId="47"/>
        <pc:sldMkLst>
          <pc:docMk/>
          <pc:sldMk cId="0" sldId="265"/>
        </pc:sldMkLst>
      </pc:sldChg>
      <pc:sldChg chg="addSp delSp modSp mod ord modNotes">
        <pc:chgData name="Luu Dat Dung 20203381" userId="fb6d8368-2693-40ec-b800-af654e0fe91f" providerId="ADAL" clId="{5A2189E7-0A38-4642-9B23-9D62572D7A8E}" dt="2023-11-17T14:02:18.569" v="6169" actId="478"/>
        <pc:sldMkLst>
          <pc:docMk/>
          <pc:sldMk cId="0" sldId="266"/>
        </pc:sldMkLst>
        <pc:spChg chg="add del mod">
          <ac:chgData name="Luu Dat Dung 20203381" userId="fb6d8368-2693-40ec-b800-af654e0fe91f" providerId="ADAL" clId="{5A2189E7-0A38-4642-9B23-9D62572D7A8E}" dt="2023-11-17T14:02:18.569" v="6169" actId="478"/>
          <ac:spMkLst>
            <pc:docMk/>
            <pc:sldMk cId="0" sldId="266"/>
            <ac:spMk id="3" creationId="{EC74222E-2049-ECEE-42EB-F5C1FB69AA37}"/>
          </ac:spMkLst>
        </pc:spChg>
        <pc:spChg chg="mod">
          <ac:chgData name="Luu Dat Dung 20203381" userId="fb6d8368-2693-40ec-b800-af654e0fe91f" providerId="ADAL" clId="{5A2189E7-0A38-4642-9B23-9D62572D7A8E}" dt="2023-11-17T14:02:12.144" v="6167" actId="20577"/>
          <ac:spMkLst>
            <pc:docMk/>
            <pc:sldMk cId="0" sldId="266"/>
            <ac:spMk id="2661" creationId="{00000000-0000-0000-0000-000000000000}"/>
          </ac:spMkLst>
        </pc:spChg>
        <pc:spChg chg="del">
          <ac:chgData name="Luu Dat Dung 20203381" userId="fb6d8368-2693-40ec-b800-af654e0fe91f" providerId="ADAL" clId="{5A2189E7-0A38-4642-9B23-9D62572D7A8E}" dt="2023-11-17T14:02:15.667" v="6168" actId="478"/>
          <ac:spMkLst>
            <pc:docMk/>
            <pc:sldMk cId="0" sldId="266"/>
            <ac:spMk id="2662" creationId="{00000000-0000-0000-0000-000000000000}"/>
          </ac:spMkLst>
        </pc:spChg>
      </pc:sldChg>
      <pc:sldChg chg="del">
        <pc:chgData name="Luu Dat Dung 20203381" userId="fb6d8368-2693-40ec-b800-af654e0fe91f" providerId="ADAL" clId="{5A2189E7-0A38-4642-9B23-9D62572D7A8E}" dt="2023-11-17T14:05:00.162" v="6216" actId="47"/>
        <pc:sldMkLst>
          <pc:docMk/>
          <pc:sldMk cId="0" sldId="267"/>
        </pc:sldMkLst>
      </pc:sldChg>
      <pc:sldChg chg="del ord modNotes">
        <pc:chgData name="Luu Dat Dung 20203381" userId="fb6d8368-2693-40ec-b800-af654e0fe91f" providerId="ADAL" clId="{5A2189E7-0A38-4642-9B23-9D62572D7A8E}" dt="2023-11-17T14:04:57.811" v="6214" actId="47"/>
        <pc:sldMkLst>
          <pc:docMk/>
          <pc:sldMk cId="0" sldId="268"/>
        </pc:sldMkLst>
      </pc:sldChg>
      <pc:sldChg chg="del">
        <pc:chgData name="Luu Dat Dung 20203381" userId="fb6d8368-2693-40ec-b800-af654e0fe91f" providerId="ADAL" clId="{5A2189E7-0A38-4642-9B23-9D62572D7A8E}" dt="2023-11-17T14:05:01.167" v="6217" actId="47"/>
        <pc:sldMkLst>
          <pc:docMk/>
          <pc:sldMk cId="0" sldId="269"/>
        </pc:sldMkLst>
      </pc:sldChg>
      <pc:sldChg chg="del">
        <pc:chgData name="Luu Dat Dung 20203381" userId="fb6d8368-2693-40ec-b800-af654e0fe91f" providerId="ADAL" clId="{5A2189E7-0A38-4642-9B23-9D62572D7A8E}" dt="2023-11-17T14:05:02.300" v="6218" actId="47"/>
        <pc:sldMkLst>
          <pc:docMk/>
          <pc:sldMk cId="0" sldId="270"/>
        </pc:sldMkLst>
      </pc:sldChg>
      <pc:sldChg chg="del">
        <pc:chgData name="Luu Dat Dung 20203381" userId="fb6d8368-2693-40ec-b800-af654e0fe91f" providerId="ADAL" clId="{5A2189E7-0A38-4642-9B23-9D62572D7A8E}" dt="2023-11-17T14:05:03.455" v="6219" actId="47"/>
        <pc:sldMkLst>
          <pc:docMk/>
          <pc:sldMk cId="0" sldId="271"/>
        </pc:sldMkLst>
      </pc:sldChg>
      <pc:sldChg chg="del">
        <pc:chgData name="Luu Dat Dung 20203381" userId="fb6d8368-2693-40ec-b800-af654e0fe91f" providerId="ADAL" clId="{5A2189E7-0A38-4642-9B23-9D62572D7A8E}" dt="2023-11-17T14:05:04.666" v="6220" actId="47"/>
        <pc:sldMkLst>
          <pc:docMk/>
          <pc:sldMk cId="0" sldId="272"/>
        </pc:sldMkLst>
      </pc:sldChg>
      <pc:sldChg chg="del">
        <pc:chgData name="Luu Dat Dung 20203381" userId="fb6d8368-2693-40ec-b800-af654e0fe91f" providerId="ADAL" clId="{5A2189E7-0A38-4642-9B23-9D62572D7A8E}" dt="2023-11-17T14:05:05.566" v="6221" actId="47"/>
        <pc:sldMkLst>
          <pc:docMk/>
          <pc:sldMk cId="0" sldId="273"/>
        </pc:sldMkLst>
      </pc:sldChg>
      <pc:sldChg chg="del">
        <pc:chgData name="Luu Dat Dung 20203381" userId="fb6d8368-2693-40ec-b800-af654e0fe91f" providerId="ADAL" clId="{5A2189E7-0A38-4642-9B23-9D62572D7A8E}" dt="2023-11-17T14:05:06.527" v="6222" actId="47"/>
        <pc:sldMkLst>
          <pc:docMk/>
          <pc:sldMk cId="0" sldId="274"/>
        </pc:sldMkLst>
      </pc:sldChg>
      <pc:sldChg chg="del">
        <pc:chgData name="Luu Dat Dung 20203381" userId="fb6d8368-2693-40ec-b800-af654e0fe91f" providerId="ADAL" clId="{5A2189E7-0A38-4642-9B23-9D62572D7A8E}" dt="2023-11-17T14:05:07.570" v="6223" actId="47"/>
        <pc:sldMkLst>
          <pc:docMk/>
          <pc:sldMk cId="0" sldId="275"/>
        </pc:sldMkLst>
      </pc:sldChg>
      <pc:sldChg chg="del">
        <pc:chgData name="Luu Dat Dung 20203381" userId="fb6d8368-2693-40ec-b800-af654e0fe91f" providerId="ADAL" clId="{5A2189E7-0A38-4642-9B23-9D62572D7A8E}" dt="2023-11-17T14:05:08.479" v="6224" actId="47"/>
        <pc:sldMkLst>
          <pc:docMk/>
          <pc:sldMk cId="0" sldId="276"/>
        </pc:sldMkLst>
      </pc:sldChg>
      <pc:sldChg chg="addSp delSp modSp mod ord">
        <pc:chgData name="Luu Dat Dung 20203381" userId="fb6d8368-2693-40ec-b800-af654e0fe91f" providerId="ADAL" clId="{5A2189E7-0A38-4642-9B23-9D62572D7A8E}" dt="2023-11-17T13:55:57.265" v="5963"/>
        <pc:sldMkLst>
          <pc:docMk/>
          <pc:sldMk cId="0" sldId="277"/>
        </pc:sldMkLst>
        <pc:spChg chg="add del mod">
          <ac:chgData name="Luu Dat Dung 20203381" userId="fb6d8368-2693-40ec-b800-af654e0fe91f" providerId="ADAL" clId="{5A2189E7-0A38-4642-9B23-9D62572D7A8E}" dt="2023-11-17T13:55:25.802" v="5896" actId="478"/>
          <ac:spMkLst>
            <pc:docMk/>
            <pc:sldMk cId="0" sldId="277"/>
            <ac:spMk id="3" creationId="{E6D8EFBF-43C1-C59C-D0D4-E5FF239F1393}"/>
          </ac:spMkLst>
        </pc:spChg>
        <pc:spChg chg="mod">
          <ac:chgData name="Luu Dat Dung 20203381" userId="fb6d8368-2693-40ec-b800-af654e0fe91f" providerId="ADAL" clId="{5A2189E7-0A38-4642-9B23-9D62572D7A8E}" dt="2023-11-17T13:55:41.841" v="5961" actId="20577"/>
          <ac:spMkLst>
            <pc:docMk/>
            <pc:sldMk cId="0" sldId="277"/>
            <ac:spMk id="4107" creationId="{00000000-0000-0000-0000-000000000000}"/>
          </ac:spMkLst>
        </pc:spChg>
        <pc:spChg chg="del">
          <ac:chgData name="Luu Dat Dung 20203381" userId="fb6d8368-2693-40ec-b800-af654e0fe91f" providerId="ADAL" clId="{5A2189E7-0A38-4642-9B23-9D62572D7A8E}" dt="2023-11-17T13:55:23.392" v="5895" actId="478"/>
          <ac:spMkLst>
            <pc:docMk/>
            <pc:sldMk cId="0" sldId="277"/>
            <ac:spMk id="4108" creationId="{00000000-0000-0000-0000-000000000000}"/>
          </ac:spMkLst>
        </pc:spChg>
        <pc:picChg chg="add mod">
          <ac:chgData name="Luu Dat Dung 20203381" userId="fb6d8368-2693-40ec-b800-af654e0fe91f" providerId="ADAL" clId="{5A2189E7-0A38-4642-9B23-9D62572D7A8E}" dt="2023-11-17T13:55:31.525" v="5899" actId="1076"/>
          <ac:picMkLst>
            <pc:docMk/>
            <pc:sldMk cId="0" sldId="277"/>
            <ac:picMk id="4" creationId="{F5D6A623-8F88-DAE4-E6C3-E761A29A6095}"/>
          </ac:picMkLst>
        </pc:picChg>
      </pc:sldChg>
      <pc:sldChg chg="del">
        <pc:chgData name="Luu Dat Dung 20203381" userId="fb6d8368-2693-40ec-b800-af654e0fe91f" providerId="ADAL" clId="{5A2189E7-0A38-4642-9B23-9D62572D7A8E}" dt="2023-11-17T14:05:09.355" v="6225" actId="47"/>
        <pc:sldMkLst>
          <pc:docMk/>
          <pc:sldMk cId="0" sldId="278"/>
        </pc:sldMkLst>
      </pc:sldChg>
      <pc:sldChg chg="del">
        <pc:chgData name="Luu Dat Dung 20203381" userId="fb6d8368-2693-40ec-b800-af654e0fe91f" providerId="ADAL" clId="{5A2189E7-0A38-4642-9B23-9D62572D7A8E}" dt="2023-11-17T14:05:10.261" v="6226" actId="47"/>
        <pc:sldMkLst>
          <pc:docMk/>
          <pc:sldMk cId="0" sldId="279"/>
        </pc:sldMkLst>
      </pc:sldChg>
      <pc:sldChg chg="del">
        <pc:chgData name="Luu Dat Dung 20203381" userId="fb6d8368-2693-40ec-b800-af654e0fe91f" providerId="ADAL" clId="{5A2189E7-0A38-4642-9B23-9D62572D7A8E}" dt="2023-11-17T14:05:12.092" v="6227" actId="47"/>
        <pc:sldMkLst>
          <pc:docMk/>
          <pc:sldMk cId="0" sldId="280"/>
        </pc:sldMkLst>
      </pc:sldChg>
      <pc:sldChg chg="del">
        <pc:chgData name="Luu Dat Dung 20203381" userId="fb6d8368-2693-40ec-b800-af654e0fe91f" providerId="ADAL" clId="{5A2189E7-0A38-4642-9B23-9D62572D7A8E}" dt="2023-11-17T14:05:13.395" v="6228" actId="47"/>
        <pc:sldMkLst>
          <pc:docMk/>
          <pc:sldMk cId="0" sldId="281"/>
        </pc:sldMkLst>
      </pc:sldChg>
      <pc:sldChg chg="del">
        <pc:chgData name="Luu Dat Dung 20203381" userId="fb6d8368-2693-40ec-b800-af654e0fe91f" providerId="ADAL" clId="{5A2189E7-0A38-4642-9B23-9D62572D7A8E}" dt="2023-11-17T14:05:14.266" v="6229" actId="47"/>
        <pc:sldMkLst>
          <pc:docMk/>
          <pc:sldMk cId="0" sldId="282"/>
        </pc:sldMkLst>
      </pc:sldChg>
      <pc:sldChg chg="del">
        <pc:chgData name="Luu Dat Dung 20203381" userId="fb6d8368-2693-40ec-b800-af654e0fe91f" providerId="ADAL" clId="{5A2189E7-0A38-4642-9B23-9D62572D7A8E}" dt="2023-11-17T14:05:15.541" v="6230" actId="47"/>
        <pc:sldMkLst>
          <pc:docMk/>
          <pc:sldMk cId="0" sldId="283"/>
        </pc:sldMkLst>
      </pc:sldChg>
      <pc:sldChg chg="del">
        <pc:chgData name="Luu Dat Dung 20203381" userId="fb6d8368-2693-40ec-b800-af654e0fe91f" providerId="ADAL" clId="{5A2189E7-0A38-4642-9B23-9D62572D7A8E}" dt="2023-11-17T14:05:16.570" v="6231" actId="47"/>
        <pc:sldMkLst>
          <pc:docMk/>
          <pc:sldMk cId="0" sldId="284"/>
        </pc:sldMkLst>
      </pc:sldChg>
      <pc:sldChg chg="del">
        <pc:chgData name="Luu Dat Dung 20203381" userId="fb6d8368-2693-40ec-b800-af654e0fe91f" providerId="ADAL" clId="{5A2189E7-0A38-4642-9B23-9D62572D7A8E}" dt="2023-11-17T14:05:17.658" v="6232" actId="47"/>
        <pc:sldMkLst>
          <pc:docMk/>
          <pc:sldMk cId="0" sldId="285"/>
        </pc:sldMkLst>
      </pc:sldChg>
      <pc:sldChg chg="del">
        <pc:chgData name="Luu Dat Dung 20203381" userId="fb6d8368-2693-40ec-b800-af654e0fe91f" providerId="ADAL" clId="{5A2189E7-0A38-4642-9B23-9D62572D7A8E}" dt="2023-11-17T14:05:18.783" v="6233" actId="47"/>
        <pc:sldMkLst>
          <pc:docMk/>
          <pc:sldMk cId="0" sldId="286"/>
        </pc:sldMkLst>
      </pc:sldChg>
      <pc:sldChg chg="del">
        <pc:chgData name="Luu Dat Dung 20203381" userId="fb6d8368-2693-40ec-b800-af654e0fe91f" providerId="ADAL" clId="{5A2189E7-0A38-4642-9B23-9D62572D7A8E}" dt="2023-11-17T14:05:22.211" v="6242" actId="47"/>
        <pc:sldMkLst>
          <pc:docMk/>
          <pc:sldMk cId="0" sldId="287"/>
        </pc:sldMkLst>
      </pc:sldChg>
      <pc:sldChg chg="del">
        <pc:chgData name="Luu Dat Dung 20203381" userId="fb6d8368-2693-40ec-b800-af654e0fe91f" providerId="ADAL" clId="{5A2189E7-0A38-4642-9B23-9D62572D7A8E}" dt="2023-11-17T14:05:21.670" v="6241" actId="47"/>
        <pc:sldMkLst>
          <pc:docMk/>
          <pc:sldMk cId="0" sldId="288"/>
        </pc:sldMkLst>
      </pc:sldChg>
      <pc:sldChg chg="del">
        <pc:chgData name="Luu Dat Dung 20203381" userId="fb6d8368-2693-40ec-b800-af654e0fe91f" providerId="ADAL" clId="{5A2189E7-0A38-4642-9B23-9D62572D7A8E}" dt="2023-11-17T14:05:21.494" v="6240" actId="47"/>
        <pc:sldMkLst>
          <pc:docMk/>
          <pc:sldMk cId="0" sldId="289"/>
        </pc:sldMkLst>
      </pc:sldChg>
      <pc:sldChg chg="del">
        <pc:chgData name="Luu Dat Dung 20203381" userId="fb6d8368-2693-40ec-b800-af654e0fe91f" providerId="ADAL" clId="{5A2189E7-0A38-4642-9B23-9D62572D7A8E}" dt="2023-11-17T14:05:21.299" v="6239" actId="47"/>
        <pc:sldMkLst>
          <pc:docMk/>
          <pc:sldMk cId="0" sldId="290"/>
        </pc:sldMkLst>
      </pc:sldChg>
      <pc:sldChg chg="del">
        <pc:chgData name="Luu Dat Dung 20203381" userId="fb6d8368-2693-40ec-b800-af654e0fe91f" providerId="ADAL" clId="{5A2189E7-0A38-4642-9B23-9D62572D7A8E}" dt="2023-11-17T14:05:21.104" v="6238" actId="47"/>
        <pc:sldMkLst>
          <pc:docMk/>
          <pc:sldMk cId="0" sldId="291"/>
        </pc:sldMkLst>
      </pc:sldChg>
      <pc:sldChg chg="del">
        <pc:chgData name="Luu Dat Dung 20203381" userId="fb6d8368-2693-40ec-b800-af654e0fe91f" providerId="ADAL" clId="{5A2189E7-0A38-4642-9B23-9D62572D7A8E}" dt="2023-11-17T14:05:20.920" v="6237" actId="47"/>
        <pc:sldMkLst>
          <pc:docMk/>
          <pc:sldMk cId="0" sldId="292"/>
        </pc:sldMkLst>
      </pc:sldChg>
      <pc:sldChg chg="del">
        <pc:chgData name="Luu Dat Dung 20203381" userId="fb6d8368-2693-40ec-b800-af654e0fe91f" providerId="ADAL" clId="{5A2189E7-0A38-4642-9B23-9D62572D7A8E}" dt="2023-11-17T14:05:20.707" v="6236" actId="47"/>
        <pc:sldMkLst>
          <pc:docMk/>
          <pc:sldMk cId="0" sldId="293"/>
        </pc:sldMkLst>
      </pc:sldChg>
      <pc:sldChg chg="del">
        <pc:chgData name="Luu Dat Dung 20203381" userId="fb6d8368-2693-40ec-b800-af654e0fe91f" providerId="ADAL" clId="{5A2189E7-0A38-4642-9B23-9D62572D7A8E}" dt="2023-11-17T14:05:20.570" v="6235" actId="47"/>
        <pc:sldMkLst>
          <pc:docMk/>
          <pc:sldMk cId="0" sldId="294"/>
        </pc:sldMkLst>
      </pc:sldChg>
      <pc:sldChg chg="del">
        <pc:chgData name="Luu Dat Dung 20203381" userId="fb6d8368-2693-40ec-b800-af654e0fe91f" providerId="ADAL" clId="{5A2189E7-0A38-4642-9B23-9D62572D7A8E}" dt="2023-11-17T14:05:20.313" v="6234" actId="47"/>
        <pc:sldMkLst>
          <pc:docMk/>
          <pc:sldMk cId="0" sldId="295"/>
        </pc:sldMkLst>
      </pc:sldChg>
      <pc:sldChg chg="add del">
        <pc:chgData name="Luu Dat Dung 20203381" userId="fb6d8368-2693-40ec-b800-af654e0fe91f" providerId="ADAL" clId="{5A2189E7-0A38-4642-9B23-9D62572D7A8E}" dt="2023-11-17T14:04:54.605" v="6211" actId="47"/>
        <pc:sldMkLst>
          <pc:docMk/>
          <pc:sldMk cId="2800797088" sldId="296"/>
        </pc:sldMkLst>
      </pc:sldChg>
      <pc:sldChg chg="modSp add mod ord">
        <pc:chgData name="Luu Dat Dung 20203381" userId="fb6d8368-2693-40ec-b800-af654e0fe91f" providerId="ADAL" clId="{5A2189E7-0A38-4642-9B23-9D62572D7A8E}" dt="2023-11-17T10:01:47.168" v="909" actId="20577"/>
        <pc:sldMkLst>
          <pc:docMk/>
          <pc:sldMk cId="442138430" sldId="297"/>
        </pc:sldMkLst>
        <pc:spChg chg="mod">
          <ac:chgData name="Luu Dat Dung 20203381" userId="fb6d8368-2693-40ec-b800-af654e0fe91f" providerId="ADAL" clId="{5A2189E7-0A38-4642-9B23-9D62572D7A8E}" dt="2023-11-17T10:00:52.363" v="903" actId="20577"/>
          <ac:spMkLst>
            <pc:docMk/>
            <pc:sldMk cId="442138430" sldId="297"/>
            <ac:spMk id="2502" creationId="{00000000-0000-0000-0000-000000000000}"/>
          </ac:spMkLst>
        </pc:spChg>
        <pc:spChg chg="mod">
          <ac:chgData name="Luu Dat Dung 20203381" userId="fb6d8368-2693-40ec-b800-af654e0fe91f" providerId="ADAL" clId="{5A2189E7-0A38-4642-9B23-9D62572D7A8E}" dt="2023-11-17T10:01:47.168" v="909" actId="20577"/>
          <ac:spMkLst>
            <pc:docMk/>
            <pc:sldMk cId="442138430" sldId="297"/>
            <ac:spMk id="2503" creationId="{00000000-0000-0000-0000-000000000000}"/>
          </ac:spMkLst>
        </pc:spChg>
      </pc:sldChg>
      <pc:sldChg chg="modSp add mod ord">
        <pc:chgData name="Luu Dat Dung 20203381" userId="fb6d8368-2693-40ec-b800-af654e0fe91f" providerId="ADAL" clId="{5A2189E7-0A38-4642-9B23-9D62572D7A8E}" dt="2023-11-17T12:40:57.838" v="2119" actId="1076"/>
        <pc:sldMkLst>
          <pc:docMk/>
          <pc:sldMk cId="2407644703" sldId="298"/>
        </pc:sldMkLst>
        <pc:spChg chg="mod">
          <ac:chgData name="Luu Dat Dung 20203381" userId="fb6d8368-2693-40ec-b800-af654e0fe91f" providerId="ADAL" clId="{5A2189E7-0A38-4642-9B23-9D62572D7A8E}" dt="2023-11-17T12:40:57.838" v="2119" actId="1076"/>
          <ac:spMkLst>
            <pc:docMk/>
            <pc:sldMk cId="2407644703" sldId="298"/>
            <ac:spMk id="2473" creationId="{00000000-0000-0000-0000-000000000000}"/>
          </ac:spMkLst>
        </pc:spChg>
      </pc:sldChg>
      <pc:sldChg chg="addSp delSp modSp add mod ord">
        <pc:chgData name="Luu Dat Dung 20203381" userId="fb6d8368-2693-40ec-b800-af654e0fe91f" providerId="ADAL" clId="{5A2189E7-0A38-4642-9B23-9D62572D7A8E}" dt="2023-11-17T12:33:16.844" v="1573"/>
        <pc:sldMkLst>
          <pc:docMk/>
          <pc:sldMk cId="3800642311" sldId="299"/>
        </pc:sldMkLst>
        <pc:spChg chg="add mod">
          <ac:chgData name="Luu Dat Dung 20203381" userId="fb6d8368-2693-40ec-b800-af654e0fe91f" providerId="ADAL" clId="{5A2189E7-0A38-4642-9B23-9D62572D7A8E}" dt="2023-11-17T12:32:43.680" v="1569" actId="403"/>
          <ac:spMkLst>
            <pc:docMk/>
            <pc:sldMk cId="3800642311" sldId="299"/>
            <ac:spMk id="4" creationId="{0918EF9C-C9AE-3625-F916-F3DB8175A99A}"/>
          </ac:spMkLst>
        </pc:spChg>
        <pc:spChg chg="del mod">
          <ac:chgData name="Luu Dat Dung 20203381" userId="fb6d8368-2693-40ec-b800-af654e0fe91f" providerId="ADAL" clId="{5A2189E7-0A38-4642-9B23-9D62572D7A8E}" dt="2023-11-17T12:30:37.131" v="1490" actId="478"/>
          <ac:spMkLst>
            <pc:docMk/>
            <pc:sldMk cId="3800642311" sldId="299"/>
            <ac:spMk id="2473" creationId="{00000000-0000-0000-0000-000000000000}"/>
          </ac:spMkLst>
        </pc:spChg>
        <pc:picChg chg="add mod">
          <ac:chgData name="Luu Dat Dung 20203381" userId="fb6d8368-2693-40ec-b800-af654e0fe91f" providerId="ADAL" clId="{5A2189E7-0A38-4642-9B23-9D62572D7A8E}" dt="2023-11-17T12:32:07.124" v="1497" actId="12788"/>
          <ac:picMkLst>
            <pc:docMk/>
            <pc:sldMk cId="3800642311" sldId="299"/>
            <ac:picMk id="3" creationId="{F0846990-4069-05E4-2785-E4A7AC690155}"/>
          </ac:picMkLst>
        </pc:picChg>
      </pc:sldChg>
      <pc:sldChg chg="add del">
        <pc:chgData name="Luu Dat Dung 20203381" userId="fb6d8368-2693-40ec-b800-af654e0fe91f" providerId="ADAL" clId="{5A2189E7-0A38-4642-9B23-9D62572D7A8E}" dt="2023-11-17T12:30:22.621" v="1489"/>
        <pc:sldMkLst>
          <pc:docMk/>
          <pc:sldMk cId="459888148" sldId="300"/>
        </pc:sldMkLst>
      </pc:sldChg>
      <pc:sldChg chg="addSp modSp add mod ord">
        <pc:chgData name="Luu Dat Dung 20203381" userId="fb6d8368-2693-40ec-b800-af654e0fe91f" providerId="ADAL" clId="{5A2189E7-0A38-4642-9B23-9D62572D7A8E}" dt="2023-11-17T12:54:44.267" v="2596" actId="14100"/>
        <pc:sldMkLst>
          <pc:docMk/>
          <pc:sldMk cId="2494182429" sldId="300"/>
        </pc:sldMkLst>
        <pc:spChg chg="add mod">
          <ac:chgData name="Luu Dat Dung 20203381" userId="fb6d8368-2693-40ec-b800-af654e0fe91f" providerId="ADAL" clId="{5A2189E7-0A38-4642-9B23-9D62572D7A8E}" dt="2023-11-17T12:54:44.267" v="2596" actId="14100"/>
          <ac:spMkLst>
            <pc:docMk/>
            <pc:sldMk cId="2494182429" sldId="300"/>
            <ac:spMk id="2" creationId="{437F4689-889C-AA6F-8D50-175A015DF8CB}"/>
          </ac:spMkLst>
        </pc:spChg>
        <pc:spChg chg="mod">
          <ac:chgData name="Luu Dat Dung 20203381" userId="fb6d8368-2693-40ec-b800-af654e0fe91f" providerId="ADAL" clId="{5A2189E7-0A38-4642-9B23-9D62572D7A8E}" dt="2023-11-17T12:41:27.249" v="2144" actId="1076"/>
          <ac:spMkLst>
            <pc:docMk/>
            <pc:sldMk cId="2494182429" sldId="300"/>
            <ac:spMk id="2473" creationId="{00000000-0000-0000-0000-000000000000}"/>
          </ac:spMkLst>
        </pc:spChg>
      </pc:sldChg>
      <pc:sldChg chg="addSp delSp modSp add del mod ord">
        <pc:chgData name="Luu Dat Dung 20203381" userId="fb6d8368-2693-40ec-b800-af654e0fe91f" providerId="ADAL" clId="{5A2189E7-0A38-4642-9B23-9D62572D7A8E}" dt="2023-11-17T14:04:49.473" v="6208" actId="47"/>
        <pc:sldMkLst>
          <pc:docMk/>
          <pc:sldMk cId="3182400471" sldId="301"/>
        </pc:sldMkLst>
        <pc:spChg chg="add del mod">
          <ac:chgData name="Luu Dat Dung 20203381" userId="fb6d8368-2693-40ec-b800-af654e0fe91f" providerId="ADAL" clId="{5A2189E7-0A38-4642-9B23-9D62572D7A8E}" dt="2023-11-17T12:33:45.340" v="1581" actId="478"/>
          <ac:spMkLst>
            <pc:docMk/>
            <pc:sldMk cId="3182400471" sldId="301"/>
            <ac:spMk id="3" creationId="{6F18FBCA-315E-85E5-F7E5-6079C3DA2C7A}"/>
          </ac:spMkLst>
        </pc:spChg>
        <pc:spChg chg="del">
          <ac:chgData name="Luu Dat Dung 20203381" userId="fb6d8368-2693-40ec-b800-af654e0fe91f" providerId="ADAL" clId="{5A2189E7-0A38-4642-9B23-9D62572D7A8E}" dt="2023-11-17T12:33:43.404" v="1580" actId="478"/>
          <ac:spMkLst>
            <pc:docMk/>
            <pc:sldMk cId="3182400471" sldId="301"/>
            <ac:spMk id="2614" creationId="{00000000-0000-0000-0000-000000000000}"/>
          </ac:spMkLst>
        </pc:spChg>
      </pc:sldChg>
      <pc:sldChg chg="modSp add mod ord">
        <pc:chgData name="Luu Dat Dung 20203381" userId="fb6d8368-2693-40ec-b800-af654e0fe91f" providerId="ADAL" clId="{5A2189E7-0A38-4642-9B23-9D62572D7A8E}" dt="2023-11-17T12:39:56.234" v="2056" actId="20577"/>
        <pc:sldMkLst>
          <pc:docMk/>
          <pc:sldMk cId="962429262" sldId="302"/>
        </pc:sldMkLst>
        <pc:spChg chg="mod">
          <ac:chgData name="Luu Dat Dung 20203381" userId="fb6d8368-2693-40ec-b800-af654e0fe91f" providerId="ADAL" clId="{5A2189E7-0A38-4642-9B23-9D62572D7A8E}" dt="2023-11-17T12:39:56.234" v="2056" actId="20577"/>
          <ac:spMkLst>
            <pc:docMk/>
            <pc:sldMk cId="962429262" sldId="302"/>
            <ac:spMk id="2473" creationId="{00000000-0000-0000-0000-000000000000}"/>
          </ac:spMkLst>
        </pc:spChg>
      </pc:sldChg>
      <pc:sldChg chg="addSp modSp add mod">
        <pc:chgData name="Luu Dat Dung 20203381" userId="fb6d8368-2693-40ec-b800-af654e0fe91f" providerId="ADAL" clId="{5A2189E7-0A38-4642-9B23-9D62572D7A8E}" dt="2023-11-17T13:21:57.227" v="3925" actId="1076"/>
        <pc:sldMkLst>
          <pc:docMk/>
          <pc:sldMk cId="380152261" sldId="303"/>
        </pc:sldMkLst>
        <pc:spChg chg="add mod">
          <ac:chgData name="Luu Dat Dung 20203381" userId="fb6d8368-2693-40ec-b800-af654e0fe91f" providerId="ADAL" clId="{5A2189E7-0A38-4642-9B23-9D62572D7A8E}" dt="2023-11-17T13:19:55.129" v="3920" actId="20577"/>
          <ac:spMkLst>
            <pc:docMk/>
            <pc:sldMk cId="380152261" sldId="303"/>
            <ac:spMk id="2" creationId="{208B8085-2F13-A125-CE74-B37F6FE9E649}"/>
          </ac:spMkLst>
        </pc:spChg>
        <pc:spChg chg="mod">
          <ac:chgData name="Luu Dat Dung 20203381" userId="fb6d8368-2693-40ec-b800-af654e0fe91f" providerId="ADAL" clId="{5A2189E7-0A38-4642-9B23-9D62572D7A8E}" dt="2023-11-17T12:41:40.142" v="2150" actId="20577"/>
          <ac:spMkLst>
            <pc:docMk/>
            <pc:sldMk cId="380152261" sldId="303"/>
            <ac:spMk id="2473" creationId="{00000000-0000-0000-0000-000000000000}"/>
          </ac:spMkLst>
        </pc:spChg>
        <pc:picChg chg="add mod modCrop">
          <ac:chgData name="Luu Dat Dung 20203381" userId="fb6d8368-2693-40ec-b800-af654e0fe91f" providerId="ADAL" clId="{5A2189E7-0A38-4642-9B23-9D62572D7A8E}" dt="2023-11-17T13:21:57.227" v="3925" actId="1076"/>
          <ac:picMkLst>
            <pc:docMk/>
            <pc:sldMk cId="380152261" sldId="303"/>
            <ac:picMk id="4" creationId="{B52F5456-4A1A-B360-7C16-3D13DAB3B95F}"/>
          </ac:picMkLst>
        </pc:picChg>
      </pc:sldChg>
      <pc:sldChg chg="addSp modSp add mod">
        <pc:chgData name="Luu Dat Dung 20203381" userId="fb6d8368-2693-40ec-b800-af654e0fe91f" providerId="ADAL" clId="{5A2189E7-0A38-4642-9B23-9D62572D7A8E}" dt="2023-11-17T13:30:26.586" v="4564" actId="1076"/>
        <pc:sldMkLst>
          <pc:docMk/>
          <pc:sldMk cId="1903060139" sldId="304"/>
        </pc:sldMkLst>
        <pc:spChg chg="add mod">
          <ac:chgData name="Luu Dat Dung 20203381" userId="fb6d8368-2693-40ec-b800-af654e0fe91f" providerId="ADAL" clId="{5A2189E7-0A38-4642-9B23-9D62572D7A8E}" dt="2023-11-17T13:30:26.586" v="4564" actId="1076"/>
          <ac:spMkLst>
            <pc:docMk/>
            <pc:sldMk cId="1903060139" sldId="304"/>
            <ac:spMk id="2" creationId="{7D81A955-0813-1308-4D84-7770C3320C3F}"/>
          </ac:spMkLst>
        </pc:spChg>
        <pc:spChg chg="mod">
          <ac:chgData name="Luu Dat Dung 20203381" userId="fb6d8368-2693-40ec-b800-af654e0fe91f" providerId="ADAL" clId="{5A2189E7-0A38-4642-9B23-9D62572D7A8E}" dt="2023-11-17T13:29:11.766" v="4561"/>
          <ac:spMkLst>
            <pc:docMk/>
            <pc:sldMk cId="1903060139" sldId="304"/>
            <ac:spMk id="2473" creationId="{00000000-0000-0000-0000-000000000000}"/>
          </ac:spMkLst>
        </pc:spChg>
      </pc:sldChg>
      <pc:sldChg chg="addSp modSp add mod ord">
        <pc:chgData name="Luu Dat Dung 20203381" userId="fb6d8368-2693-40ec-b800-af654e0fe91f" providerId="ADAL" clId="{5A2189E7-0A38-4642-9B23-9D62572D7A8E}" dt="2023-11-17T13:28:12.088" v="4553" actId="1076"/>
        <pc:sldMkLst>
          <pc:docMk/>
          <pc:sldMk cId="3127210592" sldId="305"/>
        </pc:sldMkLst>
        <pc:spChg chg="add mod">
          <ac:chgData name="Luu Dat Dung 20203381" userId="fb6d8368-2693-40ec-b800-af654e0fe91f" providerId="ADAL" clId="{5A2189E7-0A38-4642-9B23-9D62572D7A8E}" dt="2023-11-17T13:27:56.416" v="4550" actId="20577"/>
          <ac:spMkLst>
            <pc:docMk/>
            <pc:sldMk cId="3127210592" sldId="305"/>
            <ac:spMk id="2" creationId="{21E0FB19-7511-960E-2BC3-F6625CC44A06}"/>
          </ac:spMkLst>
        </pc:spChg>
        <pc:spChg chg="mod">
          <ac:chgData name="Luu Dat Dung 20203381" userId="fb6d8368-2693-40ec-b800-af654e0fe91f" providerId="ADAL" clId="{5A2189E7-0A38-4642-9B23-9D62572D7A8E}" dt="2023-11-17T12:42:31.547" v="2203" actId="20577"/>
          <ac:spMkLst>
            <pc:docMk/>
            <pc:sldMk cId="3127210592" sldId="305"/>
            <ac:spMk id="2473" creationId="{00000000-0000-0000-0000-000000000000}"/>
          </ac:spMkLst>
        </pc:spChg>
        <pc:picChg chg="add mod">
          <ac:chgData name="Luu Dat Dung 20203381" userId="fb6d8368-2693-40ec-b800-af654e0fe91f" providerId="ADAL" clId="{5A2189E7-0A38-4642-9B23-9D62572D7A8E}" dt="2023-11-17T13:28:12.088" v="4553" actId="1076"/>
          <ac:picMkLst>
            <pc:docMk/>
            <pc:sldMk cId="3127210592" sldId="305"/>
            <ac:picMk id="4" creationId="{2E5FAD81-1214-21EF-632A-3B431060F61B}"/>
          </ac:picMkLst>
        </pc:picChg>
      </pc:sldChg>
      <pc:sldChg chg="addSp modSp add mod ord">
        <pc:chgData name="Luu Dat Dung 20203381" userId="fb6d8368-2693-40ec-b800-af654e0fe91f" providerId="ADAL" clId="{5A2189E7-0A38-4642-9B23-9D62572D7A8E}" dt="2023-11-17T13:53:50.302" v="5879"/>
        <pc:sldMkLst>
          <pc:docMk/>
          <pc:sldMk cId="2031651883" sldId="306"/>
        </pc:sldMkLst>
        <pc:spChg chg="add mod">
          <ac:chgData name="Luu Dat Dung 20203381" userId="fb6d8368-2693-40ec-b800-af654e0fe91f" providerId="ADAL" clId="{5A2189E7-0A38-4642-9B23-9D62572D7A8E}" dt="2023-11-17T13:45:44.433" v="5201" actId="1076"/>
          <ac:spMkLst>
            <pc:docMk/>
            <pc:sldMk cId="2031651883" sldId="306"/>
            <ac:spMk id="2" creationId="{BC548FCC-8D2F-C16C-6E61-C4524278D2B9}"/>
          </ac:spMkLst>
        </pc:spChg>
        <pc:spChg chg="add mod">
          <ac:chgData name="Luu Dat Dung 20203381" userId="fb6d8368-2693-40ec-b800-af654e0fe91f" providerId="ADAL" clId="{5A2189E7-0A38-4642-9B23-9D62572D7A8E}" dt="2023-11-17T13:47:33.821" v="5363" actId="1035"/>
          <ac:spMkLst>
            <pc:docMk/>
            <pc:sldMk cId="2031651883" sldId="306"/>
            <ac:spMk id="5" creationId="{AAC97697-0E45-4871-E867-BEE12645FBAF}"/>
          </ac:spMkLst>
        </pc:spChg>
        <pc:spChg chg="add mod">
          <ac:chgData name="Luu Dat Dung 20203381" userId="fb6d8368-2693-40ec-b800-af654e0fe91f" providerId="ADAL" clId="{5A2189E7-0A38-4642-9B23-9D62572D7A8E}" dt="2023-11-17T13:49:08.235" v="5481" actId="1076"/>
          <ac:spMkLst>
            <pc:docMk/>
            <pc:sldMk cId="2031651883" sldId="306"/>
            <ac:spMk id="8" creationId="{714283A7-2A8A-CC56-F95D-B15001774AE0}"/>
          </ac:spMkLst>
        </pc:spChg>
        <pc:spChg chg="mod">
          <ac:chgData name="Luu Dat Dung 20203381" userId="fb6d8368-2693-40ec-b800-af654e0fe91f" providerId="ADAL" clId="{5A2189E7-0A38-4642-9B23-9D62572D7A8E}" dt="2023-11-17T13:44:47.674" v="4976" actId="20577"/>
          <ac:spMkLst>
            <pc:docMk/>
            <pc:sldMk cId="2031651883" sldId="306"/>
            <ac:spMk id="2473" creationId="{00000000-0000-0000-0000-000000000000}"/>
          </ac:spMkLst>
        </pc:spChg>
        <pc:picChg chg="add mod">
          <ac:chgData name="Luu Dat Dung 20203381" userId="fb6d8368-2693-40ec-b800-af654e0fe91f" providerId="ADAL" clId="{5A2189E7-0A38-4642-9B23-9D62572D7A8E}" dt="2023-11-17T13:45:54.419" v="5203" actId="1076"/>
          <ac:picMkLst>
            <pc:docMk/>
            <pc:sldMk cId="2031651883" sldId="306"/>
            <ac:picMk id="4" creationId="{8CE1E226-907A-E31B-4F09-A6AF74FE4517}"/>
          </ac:picMkLst>
        </pc:picChg>
        <pc:picChg chg="add mod">
          <ac:chgData name="Luu Dat Dung 20203381" userId="fb6d8368-2693-40ec-b800-af654e0fe91f" providerId="ADAL" clId="{5A2189E7-0A38-4642-9B23-9D62572D7A8E}" dt="2023-11-17T13:47:28.303" v="5356" actId="14100"/>
          <ac:picMkLst>
            <pc:docMk/>
            <pc:sldMk cId="2031651883" sldId="306"/>
            <ac:picMk id="7" creationId="{107744E7-0863-089B-C6DC-D57135AF336D}"/>
          </ac:picMkLst>
        </pc:picChg>
      </pc:sldChg>
      <pc:sldChg chg="addSp delSp modSp add mod">
        <pc:chgData name="Luu Dat Dung 20203381" userId="fb6d8368-2693-40ec-b800-af654e0fe91f" providerId="ADAL" clId="{5A2189E7-0A38-4642-9B23-9D62572D7A8E}" dt="2023-11-17T12:53:43.431" v="2563" actId="732"/>
        <pc:sldMkLst>
          <pc:docMk/>
          <pc:sldMk cId="522764343" sldId="307"/>
        </pc:sldMkLst>
        <pc:spChg chg="del mod">
          <ac:chgData name="Luu Dat Dung 20203381" userId="fb6d8368-2693-40ec-b800-af654e0fe91f" providerId="ADAL" clId="{5A2189E7-0A38-4642-9B23-9D62572D7A8E}" dt="2023-11-17T12:52:03.646" v="2456" actId="478"/>
          <ac:spMkLst>
            <pc:docMk/>
            <pc:sldMk cId="522764343" sldId="307"/>
            <ac:spMk id="2" creationId="{437F4689-889C-AA6F-8D50-175A015DF8CB}"/>
          </ac:spMkLst>
        </pc:spChg>
        <pc:spChg chg="add mod">
          <ac:chgData name="Luu Dat Dung 20203381" userId="fb6d8368-2693-40ec-b800-af654e0fe91f" providerId="ADAL" clId="{5A2189E7-0A38-4642-9B23-9D62572D7A8E}" dt="2023-11-17T12:52:47.892" v="2500" actId="1076"/>
          <ac:spMkLst>
            <pc:docMk/>
            <pc:sldMk cId="522764343" sldId="307"/>
            <ac:spMk id="3" creationId="{977C3731-5B0C-35A0-6A06-5371F80997CC}"/>
          </ac:spMkLst>
        </pc:spChg>
        <pc:spChg chg="add mod">
          <ac:chgData name="Luu Dat Dung 20203381" userId="fb6d8368-2693-40ec-b800-af654e0fe91f" providerId="ADAL" clId="{5A2189E7-0A38-4642-9B23-9D62572D7A8E}" dt="2023-11-17T12:53:12.453" v="2557" actId="20577"/>
          <ac:spMkLst>
            <pc:docMk/>
            <pc:sldMk cId="522764343" sldId="307"/>
            <ac:spMk id="6" creationId="{687805A3-A148-B7B9-E03B-37721D798817}"/>
          </ac:spMkLst>
        </pc:spChg>
        <pc:picChg chg="add mod modCrop">
          <ac:chgData name="Luu Dat Dung 20203381" userId="fb6d8368-2693-40ec-b800-af654e0fe91f" providerId="ADAL" clId="{5A2189E7-0A38-4642-9B23-9D62572D7A8E}" dt="2023-11-17T12:53:43.431" v="2563" actId="732"/>
          <ac:picMkLst>
            <pc:docMk/>
            <pc:sldMk cId="522764343" sldId="307"/>
            <ac:picMk id="5" creationId="{E0601E90-2A41-E8A1-9A9E-8443E923CB76}"/>
          </ac:picMkLst>
        </pc:picChg>
        <pc:picChg chg="add del mod">
          <ac:chgData name="Luu Dat Dung 20203381" userId="fb6d8368-2693-40ec-b800-af654e0fe91f" providerId="ADAL" clId="{5A2189E7-0A38-4642-9B23-9D62572D7A8E}" dt="2023-11-17T12:53:15.207" v="2558" actId="478"/>
          <ac:picMkLst>
            <pc:docMk/>
            <pc:sldMk cId="522764343" sldId="307"/>
            <ac:picMk id="7" creationId="{B485BE1C-2214-92FB-0EED-E038354C99D2}"/>
          </ac:picMkLst>
        </pc:picChg>
        <pc:picChg chg="add mod">
          <ac:chgData name="Luu Dat Dung 20203381" userId="fb6d8368-2693-40ec-b800-af654e0fe91f" providerId="ADAL" clId="{5A2189E7-0A38-4642-9B23-9D62572D7A8E}" dt="2023-11-17T12:53:34.911" v="2562" actId="14100"/>
          <ac:picMkLst>
            <pc:docMk/>
            <pc:sldMk cId="522764343" sldId="307"/>
            <ac:picMk id="9" creationId="{1C094F37-449B-BCFF-29F5-D675EBE65DC8}"/>
          </ac:picMkLst>
        </pc:picChg>
      </pc:sldChg>
      <pc:sldChg chg="addSp delSp modSp add mod">
        <pc:chgData name="Luu Dat Dung 20203381" userId="fb6d8368-2693-40ec-b800-af654e0fe91f" providerId="ADAL" clId="{5A2189E7-0A38-4642-9B23-9D62572D7A8E}" dt="2023-11-17T12:58:57.672" v="3264" actId="20577"/>
        <pc:sldMkLst>
          <pc:docMk/>
          <pc:sldMk cId="216776583" sldId="308"/>
        </pc:sldMkLst>
        <pc:spChg chg="add del mod">
          <ac:chgData name="Luu Dat Dung 20203381" userId="fb6d8368-2693-40ec-b800-af654e0fe91f" providerId="ADAL" clId="{5A2189E7-0A38-4642-9B23-9D62572D7A8E}" dt="2023-11-17T12:57:36.391" v="3037" actId="20577"/>
          <ac:spMkLst>
            <pc:docMk/>
            <pc:sldMk cId="216776583" sldId="308"/>
            <ac:spMk id="3" creationId="{977C3731-5B0C-35A0-6A06-5371F80997CC}"/>
          </ac:spMkLst>
        </pc:spChg>
        <pc:spChg chg="del">
          <ac:chgData name="Luu Dat Dung 20203381" userId="fb6d8368-2693-40ec-b800-af654e0fe91f" providerId="ADAL" clId="{5A2189E7-0A38-4642-9B23-9D62572D7A8E}" dt="2023-11-17T12:55:41.423" v="2600" actId="478"/>
          <ac:spMkLst>
            <pc:docMk/>
            <pc:sldMk cId="216776583" sldId="308"/>
            <ac:spMk id="6" creationId="{687805A3-A148-B7B9-E03B-37721D798817}"/>
          </ac:spMkLst>
        </pc:spChg>
        <pc:spChg chg="add mod">
          <ac:chgData name="Luu Dat Dung 20203381" userId="fb6d8368-2693-40ec-b800-af654e0fe91f" providerId="ADAL" clId="{5A2189E7-0A38-4642-9B23-9D62572D7A8E}" dt="2023-11-17T12:58:57.672" v="3264" actId="20577"/>
          <ac:spMkLst>
            <pc:docMk/>
            <pc:sldMk cId="216776583" sldId="308"/>
            <ac:spMk id="7" creationId="{4325CB21-88DA-5960-6C9C-F3948C159AFA}"/>
          </ac:spMkLst>
        </pc:spChg>
        <pc:picChg chg="add mod">
          <ac:chgData name="Luu Dat Dung 20203381" userId="fb6d8368-2693-40ec-b800-af654e0fe91f" providerId="ADAL" clId="{5A2189E7-0A38-4642-9B23-9D62572D7A8E}" dt="2023-11-17T12:57:54.960" v="3039" actId="1076"/>
          <ac:picMkLst>
            <pc:docMk/>
            <pc:sldMk cId="216776583" sldId="308"/>
            <ac:picMk id="4" creationId="{90FF8110-7920-16CB-6B3E-E188B3D67737}"/>
          </ac:picMkLst>
        </pc:picChg>
        <pc:picChg chg="del">
          <ac:chgData name="Luu Dat Dung 20203381" userId="fb6d8368-2693-40ec-b800-af654e0fe91f" providerId="ADAL" clId="{5A2189E7-0A38-4642-9B23-9D62572D7A8E}" dt="2023-11-17T12:55:38.857" v="2598" actId="478"/>
          <ac:picMkLst>
            <pc:docMk/>
            <pc:sldMk cId="216776583" sldId="308"/>
            <ac:picMk id="5" creationId="{E0601E90-2A41-E8A1-9A9E-8443E923CB76}"/>
          </ac:picMkLst>
        </pc:picChg>
        <pc:picChg chg="del">
          <ac:chgData name="Luu Dat Dung 20203381" userId="fb6d8368-2693-40ec-b800-af654e0fe91f" providerId="ADAL" clId="{5A2189E7-0A38-4642-9B23-9D62572D7A8E}" dt="2023-11-17T12:55:39.408" v="2599" actId="478"/>
          <ac:picMkLst>
            <pc:docMk/>
            <pc:sldMk cId="216776583" sldId="308"/>
            <ac:picMk id="9" creationId="{1C094F37-449B-BCFF-29F5-D675EBE65DC8}"/>
          </ac:picMkLst>
        </pc:picChg>
      </pc:sldChg>
      <pc:sldChg chg="addSp delSp modSp add mod">
        <pc:chgData name="Luu Dat Dung 20203381" userId="fb6d8368-2693-40ec-b800-af654e0fe91f" providerId="ADAL" clId="{5A2189E7-0A38-4642-9B23-9D62572D7A8E}" dt="2023-11-17T13:22:49.237" v="4127" actId="20577"/>
        <pc:sldMkLst>
          <pc:docMk/>
          <pc:sldMk cId="826382490" sldId="309"/>
        </pc:sldMkLst>
        <pc:spChg chg="del">
          <ac:chgData name="Luu Dat Dung 20203381" userId="fb6d8368-2693-40ec-b800-af654e0fe91f" providerId="ADAL" clId="{5A2189E7-0A38-4642-9B23-9D62572D7A8E}" dt="2023-11-17T12:59:53.101" v="3267" actId="478"/>
          <ac:spMkLst>
            <pc:docMk/>
            <pc:sldMk cId="826382490" sldId="309"/>
            <ac:spMk id="3" creationId="{977C3731-5B0C-35A0-6A06-5371F80997CC}"/>
          </ac:spMkLst>
        </pc:spChg>
        <pc:spChg chg="del">
          <ac:chgData name="Luu Dat Dung 20203381" userId="fb6d8368-2693-40ec-b800-af654e0fe91f" providerId="ADAL" clId="{5A2189E7-0A38-4642-9B23-9D62572D7A8E}" dt="2023-11-17T12:59:49.058" v="3266" actId="478"/>
          <ac:spMkLst>
            <pc:docMk/>
            <pc:sldMk cId="826382490" sldId="309"/>
            <ac:spMk id="7" creationId="{4325CB21-88DA-5960-6C9C-F3948C159AFA}"/>
          </ac:spMkLst>
        </pc:spChg>
        <pc:graphicFrameChg chg="add mod modGraphic">
          <ac:chgData name="Luu Dat Dung 20203381" userId="fb6d8368-2693-40ec-b800-af654e0fe91f" providerId="ADAL" clId="{5A2189E7-0A38-4642-9B23-9D62572D7A8E}" dt="2023-11-17T13:22:49.237" v="4127" actId="20577"/>
          <ac:graphicFrameMkLst>
            <pc:docMk/>
            <pc:sldMk cId="826382490" sldId="309"/>
            <ac:graphicFrameMk id="2" creationId="{E8BA7311-E2EE-EAEA-6DDD-922B5F795FB1}"/>
          </ac:graphicFrameMkLst>
        </pc:graphicFrameChg>
        <pc:picChg chg="del">
          <ac:chgData name="Luu Dat Dung 20203381" userId="fb6d8368-2693-40ec-b800-af654e0fe91f" providerId="ADAL" clId="{5A2189E7-0A38-4642-9B23-9D62572D7A8E}" dt="2023-11-17T12:59:49.058" v="3266" actId="478"/>
          <ac:picMkLst>
            <pc:docMk/>
            <pc:sldMk cId="826382490" sldId="309"/>
            <ac:picMk id="4" creationId="{90FF8110-7920-16CB-6B3E-E188B3D67737}"/>
          </ac:picMkLst>
        </pc:picChg>
      </pc:sldChg>
      <pc:sldChg chg="addSp modSp add mod">
        <pc:chgData name="Luu Dat Dung 20203381" userId="fb6d8368-2693-40ec-b800-af654e0fe91f" providerId="ADAL" clId="{5A2189E7-0A38-4642-9B23-9D62572D7A8E}" dt="2023-11-17T13:30:58.291" v="4575" actId="113"/>
        <pc:sldMkLst>
          <pc:docMk/>
          <pc:sldMk cId="2125449161" sldId="310"/>
        </pc:sldMkLst>
        <pc:spChg chg="mod">
          <ac:chgData name="Luu Dat Dung 20203381" userId="fb6d8368-2693-40ec-b800-af654e0fe91f" providerId="ADAL" clId="{5A2189E7-0A38-4642-9B23-9D62572D7A8E}" dt="2023-11-17T13:30:58.291" v="4575" actId="113"/>
          <ac:spMkLst>
            <pc:docMk/>
            <pc:sldMk cId="2125449161" sldId="310"/>
            <ac:spMk id="2" creationId="{208B8085-2F13-A125-CE74-B37F6FE9E649}"/>
          </ac:spMkLst>
        </pc:spChg>
        <pc:spChg chg="add mod">
          <ac:chgData name="Luu Dat Dung 20203381" userId="fb6d8368-2693-40ec-b800-af654e0fe91f" providerId="ADAL" clId="{5A2189E7-0A38-4642-9B23-9D62572D7A8E}" dt="2023-11-17T13:30:50.596" v="4571" actId="113"/>
          <ac:spMkLst>
            <pc:docMk/>
            <pc:sldMk cId="2125449161" sldId="310"/>
            <ac:spMk id="3" creationId="{073408A4-9843-2427-52A0-90B38F399B9C}"/>
          </ac:spMkLst>
        </pc:spChg>
      </pc:sldChg>
      <pc:sldChg chg="addSp delSp modSp add mod">
        <pc:chgData name="Luu Dat Dung 20203381" userId="fb6d8368-2693-40ec-b800-af654e0fe91f" providerId="ADAL" clId="{5A2189E7-0A38-4642-9B23-9D62572D7A8E}" dt="2023-11-17T13:39:11.874" v="4754" actId="21"/>
        <pc:sldMkLst>
          <pc:docMk/>
          <pc:sldMk cId="2159983450" sldId="311"/>
        </pc:sldMkLst>
        <pc:spChg chg="add mod">
          <ac:chgData name="Luu Dat Dung 20203381" userId="fb6d8368-2693-40ec-b800-af654e0fe91f" providerId="ADAL" clId="{5A2189E7-0A38-4642-9B23-9D62572D7A8E}" dt="2023-11-17T13:39:02.909" v="4751" actId="21"/>
          <ac:spMkLst>
            <pc:docMk/>
            <pc:sldMk cId="2159983450" sldId="311"/>
            <ac:spMk id="2" creationId="{8F6C029A-EB57-41F7-89F6-DF285C83B9D9}"/>
          </ac:spMkLst>
        </pc:spChg>
        <pc:picChg chg="add del mod">
          <ac:chgData name="Luu Dat Dung 20203381" userId="fb6d8368-2693-40ec-b800-af654e0fe91f" providerId="ADAL" clId="{5A2189E7-0A38-4642-9B23-9D62572D7A8E}" dt="2023-11-17T13:39:11.874" v="4754" actId="21"/>
          <ac:picMkLst>
            <pc:docMk/>
            <pc:sldMk cId="2159983450" sldId="311"/>
            <ac:picMk id="4" creationId="{A00583F2-CAEF-4A6D-4537-8D30DB526788}"/>
          </ac:picMkLst>
        </pc:picChg>
      </pc:sldChg>
      <pc:sldChg chg="addSp modSp add mod">
        <pc:chgData name="Luu Dat Dung 20203381" userId="fb6d8368-2693-40ec-b800-af654e0fe91f" providerId="ADAL" clId="{5A2189E7-0A38-4642-9B23-9D62572D7A8E}" dt="2023-11-17T13:40:10.016" v="4762" actId="1076"/>
        <pc:sldMkLst>
          <pc:docMk/>
          <pc:sldMk cId="2725258563" sldId="312"/>
        </pc:sldMkLst>
        <pc:spChg chg="add mod">
          <ac:chgData name="Luu Dat Dung 20203381" userId="fb6d8368-2693-40ec-b800-af654e0fe91f" providerId="ADAL" clId="{5A2189E7-0A38-4642-9B23-9D62572D7A8E}" dt="2023-11-17T13:39:20.989" v="4758" actId="14100"/>
          <ac:spMkLst>
            <pc:docMk/>
            <pc:sldMk cId="2725258563" sldId="312"/>
            <ac:spMk id="3" creationId="{3C7EAEFC-7D78-2A69-4776-3FF997354BBA}"/>
          </ac:spMkLst>
        </pc:spChg>
        <pc:picChg chg="add mod">
          <ac:chgData name="Luu Dat Dung 20203381" userId="fb6d8368-2693-40ec-b800-af654e0fe91f" providerId="ADAL" clId="{5A2189E7-0A38-4642-9B23-9D62572D7A8E}" dt="2023-11-17T13:40:10.016" v="4762" actId="1076"/>
          <ac:picMkLst>
            <pc:docMk/>
            <pc:sldMk cId="2725258563" sldId="312"/>
            <ac:picMk id="4" creationId="{74B50409-E87F-2783-92BA-FBF51A2685CA}"/>
          </ac:picMkLst>
        </pc:picChg>
      </pc:sldChg>
      <pc:sldChg chg="addSp delSp modSp add mod">
        <pc:chgData name="Luu Dat Dung 20203381" userId="fb6d8368-2693-40ec-b800-af654e0fe91f" providerId="ADAL" clId="{5A2189E7-0A38-4642-9B23-9D62572D7A8E}" dt="2023-11-17T13:42:13.226" v="4974" actId="2711"/>
        <pc:sldMkLst>
          <pc:docMk/>
          <pc:sldMk cId="2701760729" sldId="313"/>
        </pc:sldMkLst>
        <pc:spChg chg="mod">
          <ac:chgData name="Luu Dat Dung 20203381" userId="fb6d8368-2693-40ec-b800-af654e0fe91f" providerId="ADAL" clId="{5A2189E7-0A38-4642-9B23-9D62572D7A8E}" dt="2023-11-17T13:40:33.019" v="4866" actId="20577"/>
          <ac:spMkLst>
            <pc:docMk/>
            <pc:sldMk cId="2701760729" sldId="313"/>
            <ac:spMk id="3" creationId="{3C7EAEFC-7D78-2A69-4776-3FF997354BBA}"/>
          </ac:spMkLst>
        </pc:spChg>
        <pc:spChg chg="add mod">
          <ac:chgData name="Luu Dat Dung 20203381" userId="fb6d8368-2693-40ec-b800-af654e0fe91f" providerId="ADAL" clId="{5A2189E7-0A38-4642-9B23-9D62572D7A8E}" dt="2023-11-17T13:41:22.414" v="4955" actId="20577"/>
          <ac:spMkLst>
            <pc:docMk/>
            <pc:sldMk cId="2701760729" sldId="313"/>
            <ac:spMk id="6" creationId="{9D0B0422-BC39-50FA-C02D-AD2BB7365554}"/>
          </ac:spMkLst>
        </pc:spChg>
        <pc:spChg chg="add mod">
          <ac:chgData name="Luu Dat Dung 20203381" userId="fb6d8368-2693-40ec-b800-af654e0fe91f" providerId="ADAL" clId="{5A2189E7-0A38-4642-9B23-9D62572D7A8E}" dt="2023-11-17T13:42:13.226" v="4974" actId="2711"/>
          <ac:spMkLst>
            <pc:docMk/>
            <pc:sldMk cId="2701760729" sldId="313"/>
            <ac:spMk id="7" creationId="{72D23343-313B-C2E9-2A28-6283C1BDD22F}"/>
          </ac:spMkLst>
        </pc:spChg>
        <pc:picChg chg="del">
          <ac:chgData name="Luu Dat Dung 20203381" userId="fb6d8368-2693-40ec-b800-af654e0fe91f" providerId="ADAL" clId="{5A2189E7-0A38-4642-9B23-9D62572D7A8E}" dt="2023-11-17T13:40:37.273" v="4869" actId="478"/>
          <ac:picMkLst>
            <pc:docMk/>
            <pc:sldMk cId="2701760729" sldId="313"/>
            <ac:picMk id="4" creationId="{74B50409-E87F-2783-92BA-FBF51A2685CA}"/>
          </ac:picMkLst>
        </pc:picChg>
        <pc:picChg chg="add mod">
          <ac:chgData name="Luu Dat Dung 20203381" userId="fb6d8368-2693-40ec-b800-af654e0fe91f" providerId="ADAL" clId="{5A2189E7-0A38-4642-9B23-9D62572D7A8E}" dt="2023-11-17T13:40:38.920" v="4870" actId="1076"/>
          <ac:picMkLst>
            <pc:docMk/>
            <pc:sldMk cId="2701760729" sldId="313"/>
            <ac:picMk id="5" creationId="{F8BC5048-7405-396D-53CC-AC2CE5ED6233}"/>
          </ac:picMkLst>
        </pc:picChg>
      </pc:sldChg>
      <pc:sldChg chg="addSp delSp modSp add del mod ord">
        <pc:chgData name="Luu Dat Dung 20203381" userId="fb6d8368-2693-40ec-b800-af654e0fe91f" providerId="ADAL" clId="{5A2189E7-0A38-4642-9B23-9D62572D7A8E}" dt="2023-11-17T14:04:52.634" v="6210" actId="47"/>
        <pc:sldMkLst>
          <pc:docMk/>
          <pc:sldMk cId="3444446609" sldId="314"/>
        </pc:sldMkLst>
        <pc:spChg chg="add del mod">
          <ac:chgData name="Luu Dat Dung 20203381" userId="fb6d8368-2693-40ec-b800-af654e0fe91f" providerId="ADAL" clId="{5A2189E7-0A38-4642-9B23-9D62572D7A8E}" dt="2023-11-17T13:54:12.910" v="5886" actId="478"/>
          <ac:spMkLst>
            <pc:docMk/>
            <pc:sldMk cId="3444446609" sldId="314"/>
            <ac:spMk id="3" creationId="{274E36A6-73F3-7391-8F90-5DFB934ED0FA}"/>
          </ac:spMkLst>
        </pc:spChg>
        <pc:spChg chg="add del mod">
          <ac:chgData name="Luu Dat Dung 20203381" userId="fb6d8368-2693-40ec-b800-af654e0fe91f" providerId="ADAL" clId="{5A2189E7-0A38-4642-9B23-9D62572D7A8E}" dt="2023-11-17T13:54:11.328" v="5885" actId="478"/>
          <ac:spMkLst>
            <pc:docMk/>
            <pc:sldMk cId="3444446609" sldId="314"/>
            <ac:spMk id="5" creationId="{5629E12B-7A1C-6428-5593-E4374008B377}"/>
          </ac:spMkLst>
        </pc:spChg>
        <pc:spChg chg="add del mod">
          <ac:chgData name="Luu Dat Dung 20203381" userId="fb6d8368-2693-40ec-b800-af654e0fe91f" providerId="ADAL" clId="{5A2189E7-0A38-4642-9B23-9D62572D7A8E}" dt="2023-11-17T14:00:27.529" v="6081"/>
          <ac:spMkLst>
            <pc:docMk/>
            <pc:sldMk cId="3444446609" sldId="314"/>
            <ac:spMk id="8" creationId="{3694A054-66A2-EE99-D2EA-BB127CCEA868}"/>
          </ac:spMkLst>
        </pc:spChg>
        <pc:spChg chg="add del mod">
          <ac:chgData name="Luu Dat Dung 20203381" userId="fb6d8368-2693-40ec-b800-af654e0fe91f" providerId="ADAL" clId="{5A2189E7-0A38-4642-9B23-9D62572D7A8E}" dt="2023-11-17T14:01:00.526" v="6110"/>
          <ac:spMkLst>
            <pc:docMk/>
            <pc:sldMk cId="3444446609" sldId="314"/>
            <ac:spMk id="9" creationId="{2122DA51-2C99-60B1-0DBF-D0341C4B681D}"/>
          </ac:spMkLst>
        </pc:spChg>
        <pc:spChg chg="add mod">
          <ac:chgData name="Luu Dat Dung 20203381" userId="fb6d8368-2693-40ec-b800-af654e0fe91f" providerId="ADAL" clId="{5A2189E7-0A38-4642-9B23-9D62572D7A8E}" dt="2023-11-17T14:01:33.557" v="6151" actId="1076"/>
          <ac:spMkLst>
            <pc:docMk/>
            <pc:sldMk cId="3444446609" sldId="314"/>
            <ac:spMk id="10" creationId="{BBF9BCA7-6C90-7DFF-C73B-B3F8207B9DCE}"/>
          </ac:spMkLst>
        </pc:spChg>
        <pc:spChg chg="add mod">
          <ac:chgData name="Luu Dat Dung 20203381" userId="fb6d8368-2693-40ec-b800-af654e0fe91f" providerId="ADAL" clId="{5A2189E7-0A38-4642-9B23-9D62572D7A8E}" dt="2023-11-17T14:04:34.840" v="6207" actId="20577"/>
          <ac:spMkLst>
            <pc:docMk/>
            <pc:sldMk cId="3444446609" sldId="314"/>
            <ac:spMk id="11" creationId="{A5439E46-9EC6-2C4E-D6F4-274975A74B63}"/>
          </ac:spMkLst>
        </pc:spChg>
        <pc:spChg chg="del">
          <ac:chgData name="Luu Dat Dung 20203381" userId="fb6d8368-2693-40ec-b800-af654e0fe91f" providerId="ADAL" clId="{5A2189E7-0A38-4642-9B23-9D62572D7A8E}" dt="2023-11-17T13:54:07.651" v="5883" actId="478"/>
          <ac:spMkLst>
            <pc:docMk/>
            <pc:sldMk cId="3444446609" sldId="314"/>
            <ac:spMk id="2661" creationId="{00000000-0000-0000-0000-000000000000}"/>
          </ac:spMkLst>
        </pc:spChg>
        <pc:spChg chg="del">
          <ac:chgData name="Luu Dat Dung 20203381" userId="fb6d8368-2693-40ec-b800-af654e0fe91f" providerId="ADAL" clId="{5A2189E7-0A38-4642-9B23-9D62572D7A8E}" dt="2023-11-17T13:54:09.846" v="5884" actId="478"/>
          <ac:spMkLst>
            <pc:docMk/>
            <pc:sldMk cId="3444446609" sldId="314"/>
            <ac:spMk id="2662" creationId="{00000000-0000-0000-0000-000000000000}"/>
          </ac:spMkLst>
        </pc:spChg>
        <pc:picChg chg="add del mod">
          <ac:chgData name="Luu Dat Dung 20203381" userId="fb6d8368-2693-40ec-b800-af654e0fe91f" providerId="ADAL" clId="{5A2189E7-0A38-4642-9B23-9D62572D7A8E}" dt="2023-11-17T13:54:55.050" v="5892" actId="21"/>
          <ac:picMkLst>
            <pc:docMk/>
            <pc:sldMk cId="3444446609" sldId="314"/>
            <ac:picMk id="7" creationId="{8A3D1E8C-13F0-2B56-091E-D513B484DD1D}"/>
          </ac:picMkLst>
        </pc:picChg>
      </pc:sldChg>
      <pc:sldChg chg="modSp add del mod">
        <pc:chgData name="Luu Dat Dung 20203381" userId="fb6d8368-2693-40ec-b800-af654e0fe91f" providerId="ADAL" clId="{5A2189E7-0A38-4642-9B23-9D62572D7A8E}" dt="2023-11-17T14:00:12.545" v="6078" actId="47"/>
        <pc:sldMkLst>
          <pc:docMk/>
          <pc:sldMk cId="1046494523" sldId="315"/>
        </pc:sldMkLst>
        <pc:spChg chg="mod">
          <ac:chgData name="Luu Dat Dung 20203381" userId="fb6d8368-2693-40ec-b800-af654e0fe91f" providerId="ADAL" clId="{5A2189E7-0A38-4642-9B23-9D62572D7A8E}" dt="2023-11-17T13:56:26.682" v="6023" actId="20577"/>
          <ac:spMkLst>
            <pc:docMk/>
            <pc:sldMk cId="1046494523" sldId="315"/>
            <ac:spMk id="2502" creationId="{00000000-0000-0000-0000-000000000000}"/>
          </ac:spMkLst>
        </pc:spChg>
        <pc:spChg chg="mod">
          <ac:chgData name="Luu Dat Dung 20203381" userId="fb6d8368-2693-40ec-b800-af654e0fe91f" providerId="ADAL" clId="{5A2189E7-0A38-4642-9B23-9D62572D7A8E}" dt="2023-11-17T13:56:29.642" v="6025" actId="20577"/>
          <ac:spMkLst>
            <pc:docMk/>
            <pc:sldMk cId="1046494523" sldId="315"/>
            <ac:spMk id="2503" creationId="{00000000-0000-0000-0000-000000000000}"/>
          </ac:spMkLst>
        </pc:spChg>
      </pc:sldChg>
      <pc:sldMasterChg chg="delSldLayout">
        <pc:chgData name="Luu Dat Dung 20203381" userId="fb6d8368-2693-40ec-b800-af654e0fe91f" providerId="ADAL" clId="{5A2189E7-0A38-4642-9B23-9D62572D7A8E}" dt="2023-11-17T14:05:07.570" v="6223" actId="47"/>
        <pc:sldMasterMkLst>
          <pc:docMk/>
          <pc:sldMasterMk cId="0" sldId="2147483671"/>
        </pc:sldMasterMkLst>
        <pc:sldLayoutChg chg="del">
          <pc:chgData name="Luu Dat Dung 20203381" userId="fb6d8368-2693-40ec-b800-af654e0fe91f" providerId="ADAL" clId="{5A2189E7-0A38-4642-9B23-9D62572D7A8E}" dt="2023-11-17T14:05:03.455" v="6219" actId="47"/>
          <pc:sldLayoutMkLst>
            <pc:docMk/>
            <pc:sldMasterMk cId="0" sldId="2147483671"/>
            <pc:sldLayoutMk cId="0" sldId="2147483652"/>
          </pc:sldLayoutMkLst>
        </pc:sldLayoutChg>
        <pc:sldLayoutChg chg="del">
          <pc:chgData name="Luu Dat Dung 20203381" userId="fb6d8368-2693-40ec-b800-af654e0fe91f" providerId="ADAL" clId="{5A2189E7-0A38-4642-9B23-9D62572D7A8E}" dt="2023-11-17T14:05:06.527" v="6222" actId="47"/>
          <pc:sldLayoutMkLst>
            <pc:docMk/>
            <pc:sldMasterMk cId="0" sldId="2147483671"/>
            <pc:sldLayoutMk cId="0" sldId="2147483660"/>
          </pc:sldLayoutMkLst>
        </pc:sldLayoutChg>
        <pc:sldLayoutChg chg="del">
          <pc:chgData name="Luu Dat Dung 20203381" userId="fb6d8368-2693-40ec-b800-af654e0fe91f" providerId="ADAL" clId="{5A2189E7-0A38-4642-9B23-9D62572D7A8E}" dt="2023-11-17T14:05:05.566" v="6221" actId="47"/>
          <pc:sldLayoutMkLst>
            <pc:docMk/>
            <pc:sldMasterMk cId="0" sldId="2147483671"/>
            <pc:sldLayoutMk cId="0" sldId="2147483661"/>
          </pc:sldLayoutMkLst>
        </pc:sldLayoutChg>
        <pc:sldLayoutChg chg="del">
          <pc:chgData name="Luu Dat Dung 20203381" userId="fb6d8368-2693-40ec-b800-af654e0fe91f" providerId="ADAL" clId="{5A2189E7-0A38-4642-9B23-9D62572D7A8E}" dt="2023-11-17T14:04:55.751" v="6212" actId="47"/>
          <pc:sldLayoutMkLst>
            <pc:docMk/>
            <pc:sldMasterMk cId="0" sldId="2147483671"/>
            <pc:sldLayoutMk cId="0" sldId="2147483662"/>
          </pc:sldLayoutMkLst>
        </pc:sldLayoutChg>
        <pc:sldLayoutChg chg="del">
          <pc:chgData name="Luu Dat Dung 20203381" userId="fb6d8368-2693-40ec-b800-af654e0fe91f" providerId="ADAL" clId="{5A2189E7-0A38-4642-9B23-9D62572D7A8E}" dt="2023-11-17T14:04:56.821" v="6213" actId="47"/>
          <pc:sldLayoutMkLst>
            <pc:docMk/>
            <pc:sldMasterMk cId="0" sldId="2147483671"/>
            <pc:sldLayoutMk cId="0" sldId="2147483663"/>
          </pc:sldLayoutMkLst>
        </pc:sldLayoutChg>
        <pc:sldLayoutChg chg="del">
          <pc:chgData name="Luu Dat Dung 20203381" userId="fb6d8368-2693-40ec-b800-af654e0fe91f" providerId="ADAL" clId="{5A2189E7-0A38-4642-9B23-9D62572D7A8E}" dt="2023-11-17T14:04:49.473" v="6208" actId="47"/>
          <pc:sldLayoutMkLst>
            <pc:docMk/>
            <pc:sldMasterMk cId="0" sldId="2147483671"/>
            <pc:sldLayoutMk cId="0" sldId="2147483664"/>
          </pc:sldLayoutMkLst>
        </pc:sldLayoutChg>
        <pc:sldLayoutChg chg="del">
          <pc:chgData name="Luu Dat Dung 20203381" userId="fb6d8368-2693-40ec-b800-af654e0fe91f" providerId="ADAL" clId="{5A2189E7-0A38-4642-9B23-9D62572D7A8E}" dt="2023-11-17T14:04:58.941" v="6215" actId="47"/>
          <pc:sldLayoutMkLst>
            <pc:docMk/>
            <pc:sldMasterMk cId="0" sldId="2147483671"/>
            <pc:sldLayoutMk cId="0" sldId="2147483665"/>
          </pc:sldLayoutMkLst>
        </pc:sldLayoutChg>
        <pc:sldLayoutChg chg="del">
          <pc:chgData name="Luu Dat Dung 20203381" userId="fb6d8368-2693-40ec-b800-af654e0fe91f" providerId="ADAL" clId="{5A2189E7-0A38-4642-9B23-9D62572D7A8E}" dt="2023-11-17T14:05:07.570" v="6223" actId="47"/>
          <pc:sldLayoutMkLst>
            <pc:docMk/>
            <pc:sldMasterMk cId="0" sldId="2147483671"/>
            <pc:sldLayoutMk cId="0" sldId="2147483666"/>
          </pc:sldLayoutMkLst>
        </pc:sldLayoutChg>
      </pc:sldMasterChg>
      <pc:sldMasterChg chg="del delSldLayout">
        <pc:chgData name="Luu Dat Dung 20203381" userId="fb6d8368-2693-40ec-b800-af654e0fe91f" providerId="ADAL" clId="{5A2189E7-0A38-4642-9B23-9D62572D7A8E}" dt="2023-11-17T14:05:22.211" v="6242" actId="47"/>
        <pc:sldMasterMkLst>
          <pc:docMk/>
          <pc:sldMasterMk cId="0" sldId="2147483672"/>
        </pc:sldMasterMkLst>
        <pc:sldLayoutChg chg="del">
          <pc:chgData name="Luu Dat Dung 20203381" userId="fb6d8368-2693-40ec-b800-af654e0fe91f" providerId="ADAL" clId="{5A2189E7-0A38-4642-9B23-9D62572D7A8E}" dt="2023-11-17T14:05:22.211" v="6242" actId="47"/>
          <pc:sldLayoutMkLst>
            <pc:docMk/>
            <pc:sldMasterMk cId="0" sldId="2147483672"/>
            <pc:sldLayoutMk cId="0" sldId="2147483669"/>
          </pc:sldLayoutMkLst>
        </pc:sldLayoutChg>
        <pc:sldLayoutChg chg="del">
          <pc:chgData name="Luu Dat Dung 20203381" userId="fb6d8368-2693-40ec-b800-af654e0fe91f" providerId="ADAL" clId="{5A2189E7-0A38-4642-9B23-9D62572D7A8E}" dt="2023-11-17T14:05:21.670" v="6241" actId="47"/>
          <pc:sldLayoutMkLst>
            <pc:docMk/>
            <pc:sldMasterMk cId="0" sldId="2147483672"/>
            <pc:sldLayoutMk cId="0" sldId="214748367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6"/>
        <p:cNvGrpSpPr/>
        <p:nvPr/>
      </p:nvGrpSpPr>
      <p:grpSpPr>
        <a:xfrm>
          <a:off x="0" y="0"/>
          <a:ext cx="0" cy="0"/>
          <a:chOff x="0" y="0"/>
          <a:chExt cx="0" cy="0"/>
        </a:xfrm>
      </p:grpSpPr>
      <p:sp>
        <p:nvSpPr>
          <p:cNvPr id="1877" name="Google Shape;1877;g2868743b508_0_10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8" name="Google Shape;1878;g2868743b508_0_10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3"/>
        <p:cNvGrpSpPr/>
        <p:nvPr/>
      </p:nvGrpSpPr>
      <p:grpSpPr>
        <a:xfrm>
          <a:off x="0" y="0"/>
          <a:ext cx="0" cy="0"/>
          <a:chOff x="0" y="0"/>
          <a:chExt cx="0" cy="0"/>
        </a:xfrm>
      </p:grpSpPr>
      <p:sp>
        <p:nvSpPr>
          <p:cNvPr id="2464" name="Google Shape;246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5" name="Google Shape;246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1140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3"/>
        <p:cNvGrpSpPr/>
        <p:nvPr/>
      </p:nvGrpSpPr>
      <p:grpSpPr>
        <a:xfrm>
          <a:off x="0" y="0"/>
          <a:ext cx="0" cy="0"/>
          <a:chOff x="0" y="0"/>
          <a:chExt cx="0" cy="0"/>
        </a:xfrm>
      </p:grpSpPr>
      <p:sp>
        <p:nvSpPr>
          <p:cNvPr id="2464" name="Google Shape;246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5" name="Google Shape;246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1408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3"/>
        <p:cNvGrpSpPr/>
        <p:nvPr/>
      </p:nvGrpSpPr>
      <p:grpSpPr>
        <a:xfrm>
          <a:off x="0" y="0"/>
          <a:ext cx="0" cy="0"/>
          <a:chOff x="0" y="0"/>
          <a:chExt cx="0" cy="0"/>
        </a:xfrm>
      </p:grpSpPr>
      <p:sp>
        <p:nvSpPr>
          <p:cNvPr id="2464" name="Google Shape;246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5" name="Google Shape;246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0741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3"/>
        <p:cNvGrpSpPr/>
        <p:nvPr/>
      </p:nvGrpSpPr>
      <p:grpSpPr>
        <a:xfrm>
          <a:off x="0" y="0"/>
          <a:ext cx="0" cy="0"/>
          <a:chOff x="0" y="0"/>
          <a:chExt cx="0" cy="0"/>
        </a:xfrm>
      </p:grpSpPr>
      <p:sp>
        <p:nvSpPr>
          <p:cNvPr id="2464" name="Google Shape;246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5" name="Google Shape;246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918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3"/>
        <p:cNvGrpSpPr/>
        <p:nvPr/>
      </p:nvGrpSpPr>
      <p:grpSpPr>
        <a:xfrm>
          <a:off x="0" y="0"/>
          <a:ext cx="0" cy="0"/>
          <a:chOff x="0" y="0"/>
          <a:chExt cx="0" cy="0"/>
        </a:xfrm>
      </p:grpSpPr>
      <p:sp>
        <p:nvSpPr>
          <p:cNvPr id="2464" name="Google Shape;246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5" name="Google Shape;246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0560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3"/>
        <p:cNvGrpSpPr/>
        <p:nvPr/>
      </p:nvGrpSpPr>
      <p:grpSpPr>
        <a:xfrm>
          <a:off x="0" y="0"/>
          <a:ext cx="0" cy="0"/>
          <a:chOff x="0" y="0"/>
          <a:chExt cx="0" cy="0"/>
        </a:xfrm>
      </p:grpSpPr>
      <p:sp>
        <p:nvSpPr>
          <p:cNvPr id="2464" name="Google Shape;246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5" name="Google Shape;246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3386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3"/>
        <p:cNvGrpSpPr/>
        <p:nvPr/>
      </p:nvGrpSpPr>
      <p:grpSpPr>
        <a:xfrm>
          <a:off x="0" y="0"/>
          <a:ext cx="0" cy="0"/>
          <a:chOff x="0" y="0"/>
          <a:chExt cx="0" cy="0"/>
        </a:xfrm>
      </p:grpSpPr>
      <p:sp>
        <p:nvSpPr>
          <p:cNvPr id="2464" name="Google Shape;246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5" name="Google Shape;246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227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3"/>
        <p:cNvGrpSpPr/>
        <p:nvPr/>
      </p:nvGrpSpPr>
      <p:grpSpPr>
        <a:xfrm>
          <a:off x="0" y="0"/>
          <a:ext cx="0" cy="0"/>
          <a:chOff x="0" y="0"/>
          <a:chExt cx="0" cy="0"/>
        </a:xfrm>
      </p:grpSpPr>
      <p:sp>
        <p:nvSpPr>
          <p:cNvPr id="2464" name="Google Shape;246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5" name="Google Shape;246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5637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3"/>
        <p:cNvGrpSpPr/>
        <p:nvPr/>
      </p:nvGrpSpPr>
      <p:grpSpPr>
        <a:xfrm>
          <a:off x="0" y="0"/>
          <a:ext cx="0" cy="0"/>
          <a:chOff x="0" y="0"/>
          <a:chExt cx="0" cy="0"/>
        </a:xfrm>
      </p:grpSpPr>
      <p:sp>
        <p:nvSpPr>
          <p:cNvPr id="2464" name="Google Shape;246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5" name="Google Shape;246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11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3"/>
        <p:cNvGrpSpPr/>
        <p:nvPr/>
      </p:nvGrpSpPr>
      <p:grpSpPr>
        <a:xfrm>
          <a:off x="0" y="0"/>
          <a:ext cx="0" cy="0"/>
          <a:chOff x="0" y="0"/>
          <a:chExt cx="0" cy="0"/>
        </a:xfrm>
      </p:grpSpPr>
      <p:sp>
        <p:nvSpPr>
          <p:cNvPr id="2464" name="Google Shape;246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5" name="Google Shape;246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0237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6"/>
        <p:cNvGrpSpPr/>
        <p:nvPr/>
      </p:nvGrpSpPr>
      <p:grpSpPr>
        <a:xfrm>
          <a:off x="0" y="0"/>
          <a:ext cx="0" cy="0"/>
          <a:chOff x="0" y="0"/>
          <a:chExt cx="0" cy="0"/>
        </a:xfrm>
      </p:grpSpPr>
      <p:sp>
        <p:nvSpPr>
          <p:cNvPr id="2447" name="Google Shape;244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8" name="Google Shape;244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3"/>
        <p:cNvGrpSpPr/>
        <p:nvPr/>
      </p:nvGrpSpPr>
      <p:grpSpPr>
        <a:xfrm>
          <a:off x="0" y="0"/>
          <a:ext cx="0" cy="0"/>
          <a:chOff x="0" y="0"/>
          <a:chExt cx="0" cy="0"/>
        </a:xfrm>
      </p:grpSpPr>
      <p:sp>
        <p:nvSpPr>
          <p:cNvPr id="2464" name="Google Shape;246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5" name="Google Shape;246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221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3"/>
        <p:cNvGrpSpPr/>
        <p:nvPr/>
      </p:nvGrpSpPr>
      <p:grpSpPr>
        <a:xfrm>
          <a:off x="0" y="0"/>
          <a:ext cx="0" cy="0"/>
          <a:chOff x="0" y="0"/>
          <a:chExt cx="0" cy="0"/>
        </a:xfrm>
      </p:grpSpPr>
      <p:sp>
        <p:nvSpPr>
          <p:cNvPr id="4104" name="Google Shape;4104;g286c20195ea_0_2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5" name="Google Shape;4105;g286c20195ea_0_2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7"/>
        <p:cNvGrpSpPr/>
        <p:nvPr/>
      </p:nvGrpSpPr>
      <p:grpSpPr>
        <a:xfrm>
          <a:off x="0" y="0"/>
          <a:ext cx="0" cy="0"/>
          <a:chOff x="0" y="0"/>
          <a:chExt cx="0" cy="0"/>
        </a:xfrm>
      </p:grpSpPr>
      <p:sp>
        <p:nvSpPr>
          <p:cNvPr id="2658" name="Google Shape;2658;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9" name="Google Shape;2659;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6"/>
        <p:cNvGrpSpPr/>
        <p:nvPr/>
      </p:nvGrpSpPr>
      <p:grpSpPr>
        <a:xfrm>
          <a:off x="0" y="0"/>
          <a:ext cx="0" cy="0"/>
          <a:chOff x="0" y="0"/>
          <a:chExt cx="0" cy="0"/>
        </a:xfrm>
      </p:grpSpPr>
      <p:sp>
        <p:nvSpPr>
          <p:cNvPr id="2497" name="Google Shape;249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8" name="Google Shape;249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3"/>
        <p:cNvGrpSpPr/>
        <p:nvPr/>
      </p:nvGrpSpPr>
      <p:grpSpPr>
        <a:xfrm>
          <a:off x="0" y="0"/>
          <a:ext cx="0" cy="0"/>
          <a:chOff x="0" y="0"/>
          <a:chExt cx="0" cy="0"/>
        </a:xfrm>
      </p:grpSpPr>
      <p:sp>
        <p:nvSpPr>
          <p:cNvPr id="2464" name="Google Shape;246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5" name="Google Shape;246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6"/>
        <p:cNvGrpSpPr/>
        <p:nvPr/>
      </p:nvGrpSpPr>
      <p:grpSpPr>
        <a:xfrm>
          <a:off x="0" y="0"/>
          <a:ext cx="0" cy="0"/>
          <a:chOff x="0" y="0"/>
          <a:chExt cx="0" cy="0"/>
        </a:xfrm>
      </p:grpSpPr>
      <p:sp>
        <p:nvSpPr>
          <p:cNvPr id="2497" name="Google Shape;249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8" name="Google Shape;249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3310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3"/>
        <p:cNvGrpSpPr/>
        <p:nvPr/>
      </p:nvGrpSpPr>
      <p:grpSpPr>
        <a:xfrm>
          <a:off x="0" y="0"/>
          <a:ext cx="0" cy="0"/>
          <a:chOff x="0" y="0"/>
          <a:chExt cx="0" cy="0"/>
        </a:xfrm>
      </p:grpSpPr>
      <p:sp>
        <p:nvSpPr>
          <p:cNvPr id="2464" name="Google Shape;246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5" name="Google Shape;246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657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3"/>
        <p:cNvGrpSpPr/>
        <p:nvPr/>
      </p:nvGrpSpPr>
      <p:grpSpPr>
        <a:xfrm>
          <a:off x="0" y="0"/>
          <a:ext cx="0" cy="0"/>
          <a:chOff x="0" y="0"/>
          <a:chExt cx="0" cy="0"/>
        </a:xfrm>
      </p:grpSpPr>
      <p:sp>
        <p:nvSpPr>
          <p:cNvPr id="2464" name="Google Shape;246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5" name="Google Shape;246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4340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3"/>
        <p:cNvGrpSpPr/>
        <p:nvPr/>
      </p:nvGrpSpPr>
      <p:grpSpPr>
        <a:xfrm>
          <a:off x="0" y="0"/>
          <a:ext cx="0" cy="0"/>
          <a:chOff x="0" y="0"/>
          <a:chExt cx="0" cy="0"/>
        </a:xfrm>
      </p:grpSpPr>
      <p:sp>
        <p:nvSpPr>
          <p:cNvPr id="2464" name="Google Shape;246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5" name="Google Shape;246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4547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3"/>
        <p:cNvGrpSpPr/>
        <p:nvPr/>
      </p:nvGrpSpPr>
      <p:grpSpPr>
        <a:xfrm>
          <a:off x="0" y="0"/>
          <a:ext cx="0" cy="0"/>
          <a:chOff x="0" y="0"/>
          <a:chExt cx="0" cy="0"/>
        </a:xfrm>
      </p:grpSpPr>
      <p:sp>
        <p:nvSpPr>
          <p:cNvPr id="2464" name="Google Shape;246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5" name="Google Shape;246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685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52650" y="1719900"/>
            <a:ext cx="6038700" cy="1557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6500">
                <a:latin typeface="Alata"/>
                <a:ea typeface="Alata"/>
                <a:cs typeface="Alata"/>
                <a:sym typeface="Alat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879100" y="3180388"/>
            <a:ext cx="53859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5400000">
            <a:off x="4525436" y="-2457962"/>
            <a:ext cx="6332953" cy="5289364"/>
          </a:xfrm>
          <a:custGeom>
            <a:avLst/>
            <a:gdLst/>
            <a:ahLst/>
            <a:cxnLst/>
            <a:rect l="l" t="t" r="r" b="b"/>
            <a:pathLst>
              <a:path w="104638" h="87395" extrusionOk="0">
                <a:moveTo>
                  <a:pt x="98823" y="1"/>
                </a:moveTo>
                <a:lnTo>
                  <a:pt x="91505" y="13409"/>
                </a:lnTo>
                <a:cubicBezTo>
                  <a:pt x="90079" y="11984"/>
                  <a:pt x="86806" y="10884"/>
                  <a:pt x="83081" y="10884"/>
                </a:cubicBezTo>
                <a:cubicBezTo>
                  <a:pt x="78162" y="10884"/>
                  <a:pt x="72455" y="12802"/>
                  <a:pt x="69174" y="18422"/>
                </a:cubicBezTo>
                <a:cubicBezTo>
                  <a:pt x="64738" y="26041"/>
                  <a:pt x="66568" y="33835"/>
                  <a:pt x="64663" y="42106"/>
                </a:cubicBezTo>
                <a:cubicBezTo>
                  <a:pt x="62558" y="51254"/>
                  <a:pt x="54588" y="56567"/>
                  <a:pt x="45715" y="58021"/>
                </a:cubicBezTo>
                <a:cubicBezTo>
                  <a:pt x="44201" y="58270"/>
                  <a:pt x="42695" y="58374"/>
                  <a:pt x="41196" y="58374"/>
                </a:cubicBezTo>
                <a:cubicBezTo>
                  <a:pt x="33668" y="58374"/>
                  <a:pt x="26298" y="55759"/>
                  <a:pt x="18826" y="55759"/>
                </a:cubicBezTo>
                <a:cubicBezTo>
                  <a:pt x="17144" y="55759"/>
                  <a:pt x="15456" y="55892"/>
                  <a:pt x="13760" y="56217"/>
                </a:cubicBezTo>
                <a:cubicBezTo>
                  <a:pt x="8698" y="57194"/>
                  <a:pt x="3760" y="60377"/>
                  <a:pt x="2081" y="65264"/>
                </a:cubicBezTo>
                <a:cubicBezTo>
                  <a:pt x="1" y="71279"/>
                  <a:pt x="3560" y="78071"/>
                  <a:pt x="8773" y="81705"/>
                </a:cubicBezTo>
                <a:cubicBezTo>
                  <a:pt x="13986" y="85314"/>
                  <a:pt x="20477" y="86467"/>
                  <a:pt x="26768" y="87319"/>
                </a:cubicBezTo>
                <a:lnTo>
                  <a:pt x="33259" y="87044"/>
                </a:lnTo>
                <a:cubicBezTo>
                  <a:pt x="35987" y="87278"/>
                  <a:pt x="38724" y="87394"/>
                  <a:pt x="41460" y="87394"/>
                </a:cubicBezTo>
                <a:cubicBezTo>
                  <a:pt x="53660" y="87394"/>
                  <a:pt x="65853" y="85081"/>
                  <a:pt x="77194" y="80578"/>
                </a:cubicBezTo>
                <a:cubicBezTo>
                  <a:pt x="81054" y="79049"/>
                  <a:pt x="84888" y="77244"/>
                  <a:pt x="87971" y="74462"/>
                </a:cubicBezTo>
                <a:cubicBezTo>
                  <a:pt x="92382" y="70502"/>
                  <a:pt x="94939" y="64913"/>
                  <a:pt x="97044" y="59374"/>
                </a:cubicBezTo>
                <a:cubicBezTo>
                  <a:pt x="100678" y="49876"/>
                  <a:pt x="103360" y="39926"/>
                  <a:pt x="103986" y="29775"/>
                </a:cubicBezTo>
                <a:cubicBezTo>
                  <a:pt x="104638" y="19600"/>
                  <a:pt x="103159" y="9199"/>
                  <a:pt x="98823" y="1"/>
                </a:cubicBezTo>
                <a:close/>
              </a:path>
            </a:pathLst>
          </a:custGeom>
          <a:solidFill>
            <a:schemeClr val="accent3"/>
          </a:solidFill>
          <a:ln>
            <a:noFill/>
          </a:ln>
          <a:effectLst>
            <a:outerShdw blurRad="71438" dist="76200" dir="8760000" algn="bl" rotWithShape="0">
              <a:schemeClr val="accent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33300" y="243675"/>
            <a:ext cx="8683800" cy="46560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1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14"/>
        <p:cNvGrpSpPr/>
        <p:nvPr/>
      </p:nvGrpSpPr>
      <p:grpSpPr>
        <a:xfrm>
          <a:off x="0" y="0"/>
          <a:ext cx="0" cy="0"/>
          <a:chOff x="0" y="0"/>
          <a:chExt cx="0" cy="0"/>
        </a:xfrm>
      </p:grpSpPr>
      <p:sp>
        <p:nvSpPr>
          <p:cNvPr id="615" name="Google Shape;615;p13"/>
          <p:cNvSpPr/>
          <p:nvPr/>
        </p:nvSpPr>
        <p:spPr>
          <a:xfrm>
            <a:off x="233300" y="243675"/>
            <a:ext cx="8683800" cy="46560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16" name="Google Shape;61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17" name="Google Shape;617;p13"/>
          <p:cNvSpPr txBox="1">
            <a:spLocks noGrp="1"/>
          </p:cNvSpPr>
          <p:nvPr>
            <p:ph type="title" idx="2" hasCustomPrompt="1"/>
          </p:nvPr>
        </p:nvSpPr>
        <p:spPr>
          <a:xfrm>
            <a:off x="965460" y="1489925"/>
            <a:ext cx="647100" cy="507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8" name="Google Shape;618;p13"/>
          <p:cNvSpPr txBox="1">
            <a:spLocks noGrp="1"/>
          </p:cNvSpPr>
          <p:nvPr>
            <p:ph type="title" idx="3" hasCustomPrompt="1"/>
          </p:nvPr>
        </p:nvSpPr>
        <p:spPr>
          <a:xfrm>
            <a:off x="965460" y="2914425"/>
            <a:ext cx="647100" cy="50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9" name="Google Shape;619;p13"/>
          <p:cNvSpPr txBox="1">
            <a:spLocks noGrp="1"/>
          </p:cNvSpPr>
          <p:nvPr>
            <p:ph type="title" idx="4" hasCustomPrompt="1"/>
          </p:nvPr>
        </p:nvSpPr>
        <p:spPr>
          <a:xfrm>
            <a:off x="3544200" y="1489925"/>
            <a:ext cx="647100" cy="507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0" name="Google Shape;620;p13"/>
          <p:cNvSpPr txBox="1">
            <a:spLocks noGrp="1"/>
          </p:cNvSpPr>
          <p:nvPr>
            <p:ph type="title" idx="5" hasCustomPrompt="1"/>
          </p:nvPr>
        </p:nvSpPr>
        <p:spPr>
          <a:xfrm>
            <a:off x="3544200" y="2914425"/>
            <a:ext cx="647100" cy="50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1" name="Google Shape;621;p13"/>
          <p:cNvSpPr txBox="1">
            <a:spLocks noGrp="1"/>
          </p:cNvSpPr>
          <p:nvPr>
            <p:ph type="title" idx="6" hasCustomPrompt="1"/>
          </p:nvPr>
        </p:nvSpPr>
        <p:spPr>
          <a:xfrm>
            <a:off x="6122940" y="1489925"/>
            <a:ext cx="647100" cy="507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2" name="Google Shape;622;p13"/>
          <p:cNvSpPr/>
          <p:nvPr/>
        </p:nvSpPr>
        <p:spPr>
          <a:xfrm rot="-8954571">
            <a:off x="-2813465" y="-2804615"/>
            <a:ext cx="3910385" cy="6614363"/>
          </a:xfrm>
          <a:custGeom>
            <a:avLst/>
            <a:gdLst/>
            <a:ahLst/>
            <a:cxnLst/>
            <a:rect l="l" t="t" r="r" b="b"/>
            <a:pathLst>
              <a:path w="64613" h="109292" extrusionOk="0">
                <a:moveTo>
                  <a:pt x="42281" y="0"/>
                </a:moveTo>
                <a:cubicBezTo>
                  <a:pt x="43384" y="3910"/>
                  <a:pt x="31354" y="9123"/>
                  <a:pt x="31003" y="13258"/>
                </a:cubicBezTo>
                <a:cubicBezTo>
                  <a:pt x="31203" y="27669"/>
                  <a:pt x="17544" y="22506"/>
                  <a:pt x="12807" y="36040"/>
                </a:cubicBezTo>
                <a:cubicBezTo>
                  <a:pt x="9950" y="44286"/>
                  <a:pt x="16066" y="53860"/>
                  <a:pt x="11078" y="67419"/>
                </a:cubicBezTo>
                <a:cubicBezTo>
                  <a:pt x="7795" y="76291"/>
                  <a:pt x="0" y="82231"/>
                  <a:pt x="2256" y="93685"/>
                </a:cubicBezTo>
                <a:cubicBezTo>
                  <a:pt x="3760" y="101454"/>
                  <a:pt x="11253" y="108422"/>
                  <a:pt x="18797" y="109148"/>
                </a:cubicBezTo>
                <a:cubicBezTo>
                  <a:pt x="19778" y="109244"/>
                  <a:pt x="20759" y="109291"/>
                  <a:pt x="21737" y="109291"/>
                </a:cubicBezTo>
                <a:cubicBezTo>
                  <a:pt x="32778" y="109291"/>
                  <a:pt x="43494" y="103333"/>
                  <a:pt x="50677" y="94838"/>
                </a:cubicBezTo>
                <a:cubicBezTo>
                  <a:pt x="58522" y="85589"/>
                  <a:pt x="62632" y="73685"/>
                  <a:pt x="64612" y="61755"/>
                </a:cubicBezTo>
                <a:lnTo>
                  <a:pt x="42281" y="0"/>
                </a:lnTo>
                <a:close/>
              </a:path>
            </a:pathLst>
          </a:custGeom>
          <a:solidFill>
            <a:schemeClr val="lt2"/>
          </a:solidFill>
          <a:ln>
            <a:noFill/>
          </a:ln>
          <a:effectLst>
            <a:outerShdw blurRad="71438" dist="76200" dir="2400000" algn="bl" rotWithShape="0">
              <a:schemeClr val="accent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3"/>
          <p:cNvSpPr txBox="1">
            <a:spLocks noGrp="1"/>
          </p:cNvSpPr>
          <p:nvPr>
            <p:ph type="title" idx="7" hasCustomPrompt="1"/>
          </p:nvPr>
        </p:nvSpPr>
        <p:spPr>
          <a:xfrm>
            <a:off x="6122940" y="2914425"/>
            <a:ext cx="647100" cy="50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4" name="Google Shape;624;p13"/>
          <p:cNvSpPr txBox="1">
            <a:spLocks noGrp="1"/>
          </p:cNvSpPr>
          <p:nvPr>
            <p:ph type="subTitle" idx="1"/>
          </p:nvPr>
        </p:nvSpPr>
        <p:spPr>
          <a:xfrm>
            <a:off x="965460" y="1912475"/>
            <a:ext cx="20550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Alata"/>
              <a:buNone/>
              <a:defRPr sz="1800">
                <a:solidFill>
                  <a:schemeClr val="dk1"/>
                </a:solidFill>
                <a:latin typeface="Alata"/>
                <a:ea typeface="Alata"/>
                <a:cs typeface="Alata"/>
                <a:sym typeface="Alata"/>
              </a:defRPr>
            </a:lvl1pPr>
            <a:lvl2pPr lvl="1" rtl="0">
              <a:lnSpc>
                <a:spcPct val="100000"/>
              </a:lnSpc>
              <a:spcBef>
                <a:spcPts val="0"/>
              </a:spcBef>
              <a:spcAft>
                <a:spcPts val="0"/>
              </a:spcAft>
              <a:buSzPts val="2400"/>
              <a:buFont typeface="Alata"/>
              <a:buNone/>
              <a:defRPr sz="2400" b="1">
                <a:latin typeface="Alata"/>
                <a:ea typeface="Alata"/>
                <a:cs typeface="Alata"/>
                <a:sym typeface="Alata"/>
              </a:defRPr>
            </a:lvl2pPr>
            <a:lvl3pPr lvl="2" rtl="0">
              <a:lnSpc>
                <a:spcPct val="100000"/>
              </a:lnSpc>
              <a:spcBef>
                <a:spcPts val="0"/>
              </a:spcBef>
              <a:spcAft>
                <a:spcPts val="0"/>
              </a:spcAft>
              <a:buSzPts val="2400"/>
              <a:buFont typeface="Alata"/>
              <a:buNone/>
              <a:defRPr sz="2400" b="1">
                <a:latin typeface="Alata"/>
                <a:ea typeface="Alata"/>
                <a:cs typeface="Alata"/>
                <a:sym typeface="Alata"/>
              </a:defRPr>
            </a:lvl3pPr>
            <a:lvl4pPr lvl="3" rtl="0">
              <a:lnSpc>
                <a:spcPct val="100000"/>
              </a:lnSpc>
              <a:spcBef>
                <a:spcPts val="0"/>
              </a:spcBef>
              <a:spcAft>
                <a:spcPts val="0"/>
              </a:spcAft>
              <a:buSzPts val="2400"/>
              <a:buFont typeface="Alata"/>
              <a:buNone/>
              <a:defRPr sz="2400" b="1">
                <a:latin typeface="Alata"/>
                <a:ea typeface="Alata"/>
                <a:cs typeface="Alata"/>
                <a:sym typeface="Alata"/>
              </a:defRPr>
            </a:lvl4pPr>
            <a:lvl5pPr lvl="4" rtl="0">
              <a:lnSpc>
                <a:spcPct val="100000"/>
              </a:lnSpc>
              <a:spcBef>
                <a:spcPts val="0"/>
              </a:spcBef>
              <a:spcAft>
                <a:spcPts val="0"/>
              </a:spcAft>
              <a:buSzPts val="2400"/>
              <a:buFont typeface="Alata"/>
              <a:buNone/>
              <a:defRPr sz="2400" b="1">
                <a:latin typeface="Alata"/>
                <a:ea typeface="Alata"/>
                <a:cs typeface="Alata"/>
                <a:sym typeface="Alata"/>
              </a:defRPr>
            </a:lvl5pPr>
            <a:lvl6pPr lvl="5" rtl="0">
              <a:lnSpc>
                <a:spcPct val="100000"/>
              </a:lnSpc>
              <a:spcBef>
                <a:spcPts val="0"/>
              </a:spcBef>
              <a:spcAft>
                <a:spcPts val="0"/>
              </a:spcAft>
              <a:buSzPts val="2400"/>
              <a:buFont typeface="Alata"/>
              <a:buNone/>
              <a:defRPr sz="2400" b="1">
                <a:latin typeface="Alata"/>
                <a:ea typeface="Alata"/>
                <a:cs typeface="Alata"/>
                <a:sym typeface="Alata"/>
              </a:defRPr>
            </a:lvl6pPr>
            <a:lvl7pPr lvl="6" rtl="0">
              <a:lnSpc>
                <a:spcPct val="100000"/>
              </a:lnSpc>
              <a:spcBef>
                <a:spcPts val="0"/>
              </a:spcBef>
              <a:spcAft>
                <a:spcPts val="0"/>
              </a:spcAft>
              <a:buSzPts val="2400"/>
              <a:buFont typeface="Alata"/>
              <a:buNone/>
              <a:defRPr sz="2400" b="1">
                <a:latin typeface="Alata"/>
                <a:ea typeface="Alata"/>
                <a:cs typeface="Alata"/>
                <a:sym typeface="Alata"/>
              </a:defRPr>
            </a:lvl7pPr>
            <a:lvl8pPr lvl="7" rtl="0">
              <a:lnSpc>
                <a:spcPct val="100000"/>
              </a:lnSpc>
              <a:spcBef>
                <a:spcPts val="0"/>
              </a:spcBef>
              <a:spcAft>
                <a:spcPts val="0"/>
              </a:spcAft>
              <a:buSzPts val="2400"/>
              <a:buFont typeface="Alata"/>
              <a:buNone/>
              <a:defRPr sz="2400" b="1">
                <a:latin typeface="Alata"/>
                <a:ea typeface="Alata"/>
                <a:cs typeface="Alata"/>
                <a:sym typeface="Alata"/>
              </a:defRPr>
            </a:lvl8pPr>
            <a:lvl9pPr lvl="8" rtl="0">
              <a:lnSpc>
                <a:spcPct val="100000"/>
              </a:lnSpc>
              <a:spcBef>
                <a:spcPts val="0"/>
              </a:spcBef>
              <a:spcAft>
                <a:spcPts val="0"/>
              </a:spcAft>
              <a:buSzPts val="2400"/>
              <a:buFont typeface="Alata"/>
              <a:buNone/>
              <a:defRPr sz="2400" b="1">
                <a:latin typeface="Alata"/>
                <a:ea typeface="Alata"/>
                <a:cs typeface="Alata"/>
                <a:sym typeface="Alata"/>
              </a:defRPr>
            </a:lvl9pPr>
          </a:lstStyle>
          <a:p>
            <a:endParaRPr/>
          </a:p>
        </p:txBody>
      </p:sp>
      <p:sp>
        <p:nvSpPr>
          <p:cNvPr id="625" name="Google Shape;625;p13"/>
          <p:cNvSpPr txBox="1">
            <a:spLocks noGrp="1"/>
          </p:cNvSpPr>
          <p:nvPr>
            <p:ph type="subTitle" idx="8"/>
          </p:nvPr>
        </p:nvSpPr>
        <p:spPr>
          <a:xfrm>
            <a:off x="3543900" y="1912475"/>
            <a:ext cx="20556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Alata"/>
              <a:buNone/>
              <a:defRPr sz="1800">
                <a:solidFill>
                  <a:schemeClr val="dk1"/>
                </a:solidFill>
                <a:latin typeface="Alata"/>
                <a:ea typeface="Alata"/>
                <a:cs typeface="Alata"/>
                <a:sym typeface="Alata"/>
              </a:defRPr>
            </a:lvl1pPr>
            <a:lvl2pPr lvl="1" rtl="0">
              <a:lnSpc>
                <a:spcPct val="100000"/>
              </a:lnSpc>
              <a:spcBef>
                <a:spcPts val="0"/>
              </a:spcBef>
              <a:spcAft>
                <a:spcPts val="0"/>
              </a:spcAft>
              <a:buSzPts val="2400"/>
              <a:buFont typeface="Alata"/>
              <a:buNone/>
              <a:defRPr sz="2400" b="1">
                <a:latin typeface="Alata"/>
                <a:ea typeface="Alata"/>
                <a:cs typeface="Alata"/>
                <a:sym typeface="Alata"/>
              </a:defRPr>
            </a:lvl2pPr>
            <a:lvl3pPr lvl="2" rtl="0">
              <a:lnSpc>
                <a:spcPct val="100000"/>
              </a:lnSpc>
              <a:spcBef>
                <a:spcPts val="0"/>
              </a:spcBef>
              <a:spcAft>
                <a:spcPts val="0"/>
              </a:spcAft>
              <a:buSzPts val="2400"/>
              <a:buFont typeface="Alata"/>
              <a:buNone/>
              <a:defRPr sz="2400" b="1">
                <a:latin typeface="Alata"/>
                <a:ea typeface="Alata"/>
                <a:cs typeface="Alata"/>
                <a:sym typeface="Alata"/>
              </a:defRPr>
            </a:lvl3pPr>
            <a:lvl4pPr lvl="3" rtl="0">
              <a:lnSpc>
                <a:spcPct val="100000"/>
              </a:lnSpc>
              <a:spcBef>
                <a:spcPts val="0"/>
              </a:spcBef>
              <a:spcAft>
                <a:spcPts val="0"/>
              </a:spcAft>
              <a:buSzPts val="2400"/>
              <a:buFont typeface="Alata"/>
              <a:buNone/>
              <a:defRPr sz="2400" b="1">
                <a:latin typeface="Alata"/>
                <a:ea typeface="Alata"/>
                <a:cs typeface="Alata"/>
                <a:sym typeface="Alata"/>
              </a:defRPr>
            </a:lvl4pPr>
            <a:lvl5pPr lvl="4" rtl="0">
              <a:lnSpc>
                <a:spcPct val="100000"/>
              </a:lnSpc>
              <a:spcBef>
                <a:spcPts val="0"/>
              </a:spcBef>
              <a:spcAft>
                <a:spcPts val="0"/>
              </a:spcAft>
              <a:buSzPts val="2400"/>
              <a:buFont typeface="Alata"/>
              <a:buNone/>
              <a:defRPr sz="2400" b="1">
                <a:latin typeface="Alata"/>
                <a:ea typeface="Alata"/>
                <a:cs typeface="Alata"/>
                <a:sym typeface="Alata"/>
              </a:defRPr>
            </a:lvl5pPr>
            <a:lvl6pPr lvl="5" rtl="0">
              <a:lnSpc>
                <a:spcPct val="100000"/>
              </a:lnSpc>
              <a:spcBef>
                <a:spcPts val="0"/>
              </a:spcBef>
              <a:spcAft>
                <a:spcPts val="0"/>
              </a:spcAft>
              <a:buSzPts val="2400"/>
              <a:buFont typeface="Alata"/>
              <a:buNone/>
              <a:defRPr sz="2400" b="1">
                <a:latin typeface="Alata"/>
                <a:ea typeface="Alata"/>
                <a:cs typeface="Alata"/>
                <a:sym typeface="Alata"/>
              </a:defRPr>
            </a:lvl6pPr>
            <a:lvl7pPr lvl="6" rtl="0">
              <a:lnSpc>
                <a:spcPct val="100000"/>
              </a:lnSpc>
              <a:spcBef>
                <a:spcPts val="0"/>
              </a:spcBef>
              <a:spcAft>
                <a:spcPts val="0"/>
              </a:spcAft>
              <a:buSzPts val="2400"/>
              <a:buFont typeface="Alata"/>
              <a:buNone/>
              <a:defRPr sz="2400" b="1">
                <a:latin typeface="Alata"/>
                <a:ea typeface="Alata"/>
                <a:cs typeface="Alata"/>
                <a:sym typeface="Alata"/>
              </a:defRPr>
            </a:lvl7pPr>
            <a:lvl8pPr lvl="7" rtl="0">
              <a:lnSpc>
                <a:spcPct val="100000"/>
              </a:lnSpc>
              <a:spcBef>
                <a:spcPts val="0"/>
              </a:spcBef>
              <a:spcAft>
                <a:spcPts val="0"/>
              </a:spcAft>
              <a:buSzPts val="2400"/>
              <a:buFont typeface="Alata"/>
              <a:buNone/>
              <a:defRPr sz="2400" b="1">
                <a:latin typeface="Alata"/>
                <a:ea typeface="Alata"/>
                <a:cs typeface="Alata"/>
                <a:sym typeface="Alata"/>
              </a:defRPr>
            </a:lvl8pPr>
            <a:lvl9pPr lvl="8" rtl="0">
              <a:lnSpc>
                <a:spcPct val="100000"/>
              </a:lnSpc>
              <a:spcBef>
                <a:spcPts val="0"/>
              </a:spcBef>
              <a:spcAft>
                <a:spcPts val="0"/>
              </a:spcAft>
              <a:buSzPts val="2400"/>
              <a:buFont typeface="Alata"/>
              <a:buNone/>
              <a:defRPr sz="2400" b="1">
                <a:latin typeface="Alata"/>
                <a:ea typeface="Alata"/>
                <a:cs typeface="Alata"/>
                <a:sym typeface="Alata"/>
              </a:defRPr>
            </a:lvl9pPr>
          </a:lstStyle>
          <a:p>
            <a:endParaRPr/>
          </a:p>
        </p:txBody>
      </p:sp>
      <p:sp>
        <p:nvSpPr>
          <p:cNvPr id="626" name="Google Shape;626;p13"/>
          <p:cNvSpPr txBox="1">
            <a:spLocks noGrp="1"/>
          </p:cNvSpPr>
          <p:nvPr>
            <p:ph type="subTitle" idx="9"/>
          </p:nvPr>
        </p:nvSpPr>
        <p:spPr>
          <a:xfrm>
            <a:off x="6122940" y="1912475"/>
            <a:ext cx="20556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Alata"/>
              <a:buNone/>
              <a:defRPr sz="1800">
                <a:solidFill>
                  <a:schemeClr val="dk1"/>
                </a:solidFill>
                <a:latin typeface="Alata"/>
                <a:ea typeface="Alata"/>
                <a:cs typeface="Alata"/>
                <a:sym typeface="Alata"/>
              </a:defRPr>
            </a:lvl1pPr>
            <a:lvl2pPr lvl="1" rtl="0">
              <a:lnSpc>
                <a:spcPct val="100000"/>
              </a:lnSpc>
              <a:spcBef>
                <a:spcPts val="0"/>
              </a:spcBef>
              <a:spcAft>
                <a:spcPts val="0"/>
              </a:spcAft>
              <a:buSzPts val="2400"/>
              <a:buFont typeface="Alata"/>
              <a:buNone/>
              <a:defRPr sz="2400" b="1">
                <a:latin typeface="Alata"/>
                <a:ea typeface="Alata"/>
                <a:cs typeface="Alata"/>
                <a:sym typeface="Alata"/>
              </a:defRPr>
            </a:lvl2pPr>
            <a:lvl3pPr lvl="2" rtl="0">
              <a:lnSpc>
                <a:spcPct val="100000"/>
              </a:lnSpc>
              <a:spcBef>
                <a:spcPts val="0"/>
              </a:spcBef>
              <a:spcAft>
                <a:spcPts val="0"/>
              </a:spcAft>
              <a:buSzPts val="2400"/>
              <a:buFont typeface="Alata"/>
              <a:buNone/>
              <a:defRPr sz="2400" b="1">
                <a:latin typeface="Alata"/>
                <a:ea typeface="Alata"/>
                <a:cs typeface="Alata"/>
                <a:sym typeface="Alata"/>
              </a:defRPr>
            </a:lvl3pPr>
            <a:lvl4pPr lvl="3" rtl="0">
              <a:lnSpc>
                <a:spcPct val="100000"/>
              </a:lnSpc>
              <a:spcBef>
                <a:spcPts val="0"/>
              </a:spcBef>
              <a:spcAft>
                <a:spcPts val="0"/>
              </a:spcAft>
              <a:buSzPts val="2400"/>
              <a:buFont typeface="Alata"/>
              <a:buNone/>
              <a:defRPr sz="2400" b="1">
                <a:latin typeface="Alata"/>
                <a:ea typeface="Alata"/>
                <a:cs typeface="Alata"/>
                <a:sym typeface="Alata"/>
              </a:defRPr>
            </a:lvl4pPr>
            <a:lvl5pPr lvl="4" rtl="0">
              <a:lnSpc>
                <a:spcPct val="100000"/>
              </a:lnSpc>
              <a:spcBef>
                <a:spcPts val="0"/>
              </a:spcBef>
              <a:spcAft>
                <a:spcPts val="0"/>
              </a:spcAft>
              <a:buSzPts val="2400"/>
              <a:buFont typeface="Alata"/>
              <a:buNone/>
              <a:defRPr sz="2400" b="1">
                <a:latin typeface="Alata"/>
                <a:ea typeface="Alata"/>
                <a:cs typeface="Alata"/>
                <a:sym typeface="Alata"/>
              </a:defRPr>
            </a:lvl5pPr>
            <a:lvl6pPr lvl="5" rtl="0">
              <a:lnSpc>
                <a:spcPct val="100000"/>
              </a:lnSpc>
              <a:spcBef>
                <a:spcPts val="0"/>
              </a:spcBef>
              <a:spcAft>
                <a:spcPts val="0"/>
              </a:spcAft>
              <a:buSzPts val="2400"/>
              <a:buFont typeface="Alata"/>
              <a:buNone/>
              <a:defRPr sz="2400" b="1">
                <a:latin typeface="Alata"/>
                <a:ea typeface="Alata"/>
                <a:cs typeface="Alata"/>
                <a:sym typeface="Alata"/>
              </a:defRPr>
            </a:lvl6pPr>
            <a:lvl7pPr lvl="6" rtl="0">
              <a:lnSpc>
                <a:spcPct val="100000"/>
              </a:lnSpc>
              <a:spcBef>
                <a:spcPts val="0"/>
              </a:spcBef>
              <a:spcAft>
                <a:spcPts val="0"/>
              </a:spcAft>
              <a:buSzPts val="2400"/>
              <a:buFont typeface="Alata"/>
              <a:buNone/>
              <a:defRPr sz="2400" b="1">
                <a:latin typeface="Alata"/>
                <a:ea typeface="Alata"/>
                <a:cs typeface="Alata"/>
                <a:sym typeface="Alata"/>
              </a:defRPr>
            </a:lvl7pPr>
            <a:lvl8pPr lvl="7" rtl="0">
              <a:lnSpc>
                <a:spcPct val="100000"/>
              </a:lnSpc>
              <a:spcBef>
                <a:spcPts val="0"/>
              </a:spcBef>
              <a:spcAft>
                <a:spcPts val="0"/>
              </a:spcAft>
              <a:buSzPts val="2400"/>
              <a:buFont typeface="Alata"/>
              <a:buNone/>
              <a:defRPr sz="2400" b="1">
                <a:latin typeface="Alata"/>
                <a:ea typeface="Alata"/>
                <a:cs typeface="Alata"/>
                <a:sym typeface="Alata"/>
              </a:defRPr>
            </a:lvl8pPr>
            <a:lvl9pPr lvl="8" rtl="0">
              <a:lnSpc>
                <a:spcPct val="100000"/>
              </a:lnSpc>
              <a:spcBef>
                <a:spcPts val="0"/>
              </a:spcBef>
              <a:spcAft>
                <a:spcPts val="0"/>
              </a:spcAft>
              <a:buSzPts val="2400"/>
              <a:buFont typeface="Alata"/>
              <a:buNone/>
              <a:defRPr sz="2400" b="1">
                <a:latin typeface="Alata"/>
                <a:ea typeface="Alata"/>
                <a:cs typeface="Alata"/>
                <a:sym typeface="Alata"/>
              </a:defRPr>
            </a:lvl9pPr>
          </a:lstStyle>
          <a:p>
            <a:endParaRPr/>
          </a:p>
        </p:txBody>
      </p:sp>
      <p:sp>
        <p:nvSpPr>
          <p:cNvPr id="627" name="Google Shape;627;p13"/>
          <p:cNvSpPr txBox="1">
            <a:spLocks noGrp="1"/>
          </p:cNvSpPr>
          <p:nvPr>
            <p:ph type="subTitle" idx="13"/>
          </p:nvPr>
        </p:nvSpPr>
        <p:spPr>
          <a:xfrm>
            <a:off x="965460" y="3336975"/>
            <a:ext cx="20550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Alata"/>
              <a:buNone/>
              <a:defRPr sz="1800">
                <a:solidFill>
                  <a:schemeClr val="dk1"/>
                </a:solidFill>
                <a:latin typeface="Alata"/>
                <a:ea typeface="Alata"/>
                <a:cs typeface="Alata"/>
                <a:sym typeface="Alata"/>
              </a:defRPr>
            </a:lvl1pPr>
            <a:lvl2pPr lvl="1" rtl="0">
              <a:lnSpc>
                <a:spcPct val="100000"/>
              </a:lnSpc>
              <a:spcBef>
                <a:spcPts val="0"/>
              </a:spcBef>
              <a:spcAft>
                <a:spcPts val="0"/>
              </a:spcAft>
              <a:buSzPts val="2400"/>
              <a:buFont typeface="Alata"/>
              <a:buNone/>
              <a:defRPr sz="2400" b="1">
                <a:latin typeface="Alata"/>
                <a:ea typeface="Alata"/>
                <a:cs typeface="Alata"/>
                <a:sym typeface="Alata"/>
              </a:defRPr>
            </a:lvl2pPr>
            <a:lvl3pPr lvl="2" rtl="0">
              <a:lnSpc>
                <a:spcPct val="100000"/>
              </a:lnSpc>
              <a:spcBef>
                <a:spcPts val="0"/>
              </a:spcBef>
              <a:spcAft>
                <a:spcPts val="0"/>
              </a:spcAft>
              <a:buSzPts val="2400"/>
              <a:buFont typeface="Alata"/>
              <a:buNone/>
              <a:defRPr sz="2400" b="1">
                <a:latin typeface="Alata"/>
                <a:ea typeface="Alata"/>
                <a:cs typeface="Alata"/>
                <a:sym typeface="Alata"/>
              </a:defRPr>
            </a:lvl3pPr>
            <a:lvl4pPr lvl="3" rtl="0">
              <a:lnSpc>
                <a:spcPct val="100000"/>
              </a:lnSpc>
              <a:spcBef>
                <a:spcPts val="0"/>
              </a:spcBef>
              <a:spcAft>
                <a:spcPts val="0"/>
              </a:spcAft>
              <a:buSzPts val="2400"/>
              <a:buFont typeface="Alata"/>
              <a:buNone/>
              <a:defRPr sz="2400" b="1">
                <a:latin typeface="Alata"/>
                <a:ea typeface="Alata"/>
                <a:cs typeface="Alata"/>
                <a:sym typeface="Alata"/>
              </a:defRPr>
            </a:lvl4pPr>
            <a:lvl5pPr lvl="4" rtl="0">
              <a:lnSpc>
                <a:spcPct val="100000"/>
              </a:lnSpc>
              <a:spcBef>
                <a:spcPts val="0"/>
              </a:spcBef>
              <a:spcAft>
                <a:spcPts val="0"/>
              </a:spcAft>
              <a:buSzPts val="2400"/>
              <a:buFont typeface="Alata"/>
              <a:buNone/>
              <a:defRPr sz="2400" b="1">
                <a:latin typeface="Alata"/>
                <a:ea typeface="Alata"/>
                <a:cs typeface="Alata"/>
                <a:sym typeface="Alata"/>
              </a:defRPr>
            </a:lvl5pPr>
            <a:lvl6pPr lvl="5" rtl="0">
              <a:lnSpc>
                <a:spcPct val="100000"/>
              </a:lnSpc>
              <a:spcBef>
                <a:spcPts val="0"/>
              </a:spcBef>
              <a:spcAft>
                <a:spcPts val="0"/>
              </a:spcAft>
              <a:buSzPts val="2400"/>
              <a:buFont typeface="Alata"/>
              <a:buNone/>
              <a:defRPr sz="2400" b="1">
                <a:latin typeface="Alata"/>
                <a:ea typeface="Alata"/>
                <a:cs typeface="Alata"/>
                <a:sym typeface="Alata"/>
              </a:defRPr>
            </a:lvl6pPr>
            <a:lvl7pPr lvl="6" rtl="0">
              <a:lnSpc>
                <a:spcPct val="100000"/>
              </a:lnSpc>
              <a:spcBef>
                <a:spcPts val="0"/>
              </a:spcBef>
              <a:spcAft>
                <a:spcPts val="0"/>
              </a:spcAft>
              <a:buSzPts val="2400"/>
              <a:buFont typeface="Alata"/>
              <a:buNone/>
              <a:defRPr sz="2400" b="1">
                <a:latin typeface="Alata"/>
                <a:ea typeface="Alata"/>
                <a:cs typeface="Alata"/>
                <a:sym typeface="Alata"/>
              </a:defRPr>
            </a:lvl7pPr>
            <a:lvl8pPr lvl="7" rtl="0">
              <a:lnSpc>
                <a:spcPct val="100000"/>
              </a:lnSpc>
              <a:spcBef>
                <a:spcPts val="0"/>
              </a:spcBef>
              <a:spcAft>
                <a:spcPts val="0"/>
              </a:spcAft>
              <a:buSzPts val="2400"/>
              <a:buFont typeface="Alata"/>
              <a:buNone/>
              <a:defRPr sz="2400" b="1">
                <a:latin typeface="Alata"/>
                <a:ea typeface="Alata"/>
                <a:cs typeface="Alata"/>
                <a:sym typeface="Alata"/>
              </a:defRPr>
            </a:lvl8pPr>
            <a:lvl9pPr lvl="8" rtl="0">
              <a:lnSpc>
                <a:spcPct val="100000"/>
              </a:lnSpc>
              <a:spcBef>
                <a:spcPts val="0"/>
              </a:spcBef>
              <a:spcAft>
                <a:spcPts val="0"/>
              </a:spcAft>
              <a:buSzPts val="2400"/>
              <a:buFont typeface="Alata"/>
              <a:buNone/>
              <a:defRPr sz="2400" b="1">
                <a:latin typeface="Alata"/>
                <a:ea typeface="Alata"/>
                <a:cs typeface="Alata"/>
                <a:sym typeface="Alata"/>
              </a:defRPr>
            </a:lvl9pPr>
          </a:lstStyle>
          <a:p>
            <a:endParaRPr/>
          </a:p>
        </p:txBody>
      </p:sp>
      <p:sp>
        <p:nvSpPr>
          <p:cNvPr id="628" name="Google Shape;628;p13"/>
          <p:cNvSpPr txBox="1">
            <a:spLocks noGrp="1"/>
          </p:cNvSpPr>
          <p:nvPr>
            <p:ph type="subTitle" idx="14"/>
          </p:nvPr>
        </p:nvSpPr>
        <p:spPr>
          <a:xfrm>
            <a:off x="3543900" y="3336975"/>
            <a:ext cx="20556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Alata"/>
              <a:buNone/>
              <a:defRPr sz="1800">
                <a:solidFill>
                  <a:schemeClr val="dk1"/>
                </a:solidFill>
                <a:latin typeface="Alata"/>
                <a:ea typeface="Alata"/>
                <a:cs typeface="Alata"/>
                <a:sym typeface="Alata"/>
              </a:defRPr>
            </a:lvl1pPr>
            <a:lvl2pPr lvl="1" rtl="0">
              <a:lnSpc>
                <a:spcPct val="100000"/>
              </a:lnSpc>
              <a:spcBef>
                <a:spcPts val="0"/>
              </a:spcBef>
              <a:spcAft>
                <a:spcPts val="0"/>
              </a:spcAft>
              <a:buSzPts val="2400"/>
              <a:buFont typeface="Alata"/>
              <a:buNone/>
              <a:defRPr sz="2400" b="1">
                <a:latin typeface="Alata"/>
                <a:ea typeface="Alata"/>
                <a:cs typeface="Alata"/>
                <a:sym typeface="Alata"/>
              </a:defRPr>
            </a:lvl2pPr>
            <a:lvl3pPr lvl="2" rtl="0">
              <a:lnSpc>
                <a:spcPct val="100000"/>
              </a:lnSpc>
              <a:spcBef>
                <a:spcPts val="0"/>
              </a:spcBef>
              <a:spcAft>
                <a:spcPts val="0"/>
              </a:spcAft>
              <a:buSzPts val="2400"/>
              <a:buFont typeface="Alata"/>
              <a:buNone/>
              <a:defRPr sz="2400" b="1">
                <a:latin typeface="Alata"/>
                <a:ea typeface="Alata"/>
                <a:cs typeface="Alata"/>
                <a:sym typeface="Alata"/>
              </a:defRPr>
            </a:lvl3pPr>
            <a:lvl4pPr lvl="3" rtl="0">
              <a:lnSpc>
                <a:spcPct val="100000"/>
              </a:lnSpc>
              <a:spcBef>
                <a:spcPts val="0"/>
              </a:spcBef>
              <a:spcAft>
                <a:spcPts val="0"/>
              </a:spcAft>
              <a:buSzPts val="2400"/>
              <a:buFont typeface="Alata"/>
              <a:buNone/>
              <a:defRPr sz="2400" b="1">
                <a:latin typeface="Alata"/>
                <a:ea typeface="Alata"/>
                <a:cs typeface="Alata"/>
                <a:sym typeface="Alata"/>
              </a:defRPr>
            </a:lvl4pPr>
            <a:lvl5pPr lvl="4" rtl="0">
              <a:lnSpc>
                <a:spcPct val="100000"/>
              </a:lnSpc>
              <a:spcBef>
                <a:spcPts val="0"/>
              </a:spcBef>
              <a:spcAft>
                <a:spcPts val="0"/>
              </a:spcAft>
              <a:buSzPts val="2400"/>
              <a:buFont typeface="Alata"/>
              <a:buNone/>
              <a:defRPr sz="2400" b="1">
                <a:latin typeface="Alata"/>
                <a:ea typeface="Alata"/>
                <a:cs typeface="Alata"/>
                <a:sym typeface="Alata"/>
              </a:defRPr>
            </a:lvl5pPr>
            <a:lvl6pPr lvl="5" rtl="0">
              <a:lnSpc>
                <a:spcPct val="100000"/>
              </a:lnSpc>
              <a:spcBef>
                <a:spcPts val="0"/>
              </a:spcBef>
              <a:spcAft>
                <a:spcPts val="0"/>
              </a:spcAft>
              <a:buSzPts val="2400"/>
              <a:buFont typeface="Alata"/>
              <a:buNone/>
              <a:defRPr sz="2400" b="1">
                <a:latin typeface="Alata"/>
                <a:ea typeface="Alata"/>
                <a:cs typeface="Alata"/>
                <a:sym typeface="Alata"/>
              </a:defRPr>
            </a:lvl6pPr>
            <a:lvl7pPr lvl="6" rtl="0">
              <a:lnSpc>
                <a:spcPct val="100000"/>
              </a:lnSpc>
              <a:spcBef>
                <a:spcPts val="0"/>
              </a:spcBef>
              <a:spcAft>
                <a:spcPts val="0"/>
              </a:spcAft>
              <a:buSzPts val="2400"/>
              <a:buFont typeface="Alata"/>
              <a:buNone/>
              <a:defRPr sz="2400" b="1">
                <a:latin typeface="Alata"/>
                <a:ea typeface="Alata"/>
                <a:cs typeface="Alata"/>
                <a:sym typeface="Alata"/>
              </a:defRPr>
            </a:lvl7pPr>
            <a:lvl8pPr lvl="7" rtl="0">
              <a:lnSpc>
                <a:spcPct val="100000"/>
              </a:lnSpc>
              <a:spcBef>
                <a:spcPts val="0"/>
              </a:spcBef>
              <a:spcAft>
                <a:spcPts val="0"/>
              </a:spcAft>
              <a:buSzPts val="2400"/>
              <a:buFont typeface="Alata"/>
              <a:buNone/>
              <a:defRPr sz="2400" b="1">
                <a:latin typeface="Alata"/>
                <a:ea typeface="Alata"/>
                <a:cs typeface="Alata"/>
                <a:sym typeface="Alata"/>
              </a:defRPr>
            </a:lvl8pPr>
            <a:lvl9pPr lvl="8" rtl="0">
              <a:lnSpc>
                <a:spcPct val="100000"/>
              </a:lnSpc>
              <a:spcBef>
                <a:spcPts val="0"/>
              </a:spcBef>
              <a:spcAft>
                <a:spcPts val="0"/>
              </a:spcAft>
              <a:buSzPts val="2400"/>
              <a:buFont typeface="Alata"/>
              <a:buNone/>
              <a:defRPr sz="2400" b="1">
                <a:latin typeface="Alata"/>
                <a:ea typeface="Alata"/>
                <a:cs typeface="Alata"/>
                <a:sym typeface="Alata"/>
              </a:defRPr>
            </a:lvl9pPr>
          </a:lstStyle>
          <a:p>
            <a:endParaRPr/>
          </a:p>
        </p:txBody>
      </p:sp>
      <p:sp>
        <p:nvSpPr>
          <p:cNvPr id="629" name="Google Shape;629;p13"/>
          <p:cNvSpPr txBox="1">
            <a:spLocks noGrp="1"/>
          </p:cNvSpPr>
          <p:nvPr>
            <p:ph type="subTitle" idx="15"/>
          </p:nvPr>
        </p:nvSpPr>
        <p:spPr>
          <a:xfrm>
            <a:off x="6122940" y="3336975"/>
            <a:ext cx="20556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Alata"/>
              <a:buNone/>
              <a:defRPr sz="1800">
                <a:solidFill>
                  <a:schemeClr val="dk1"/>
                </a:solidFill>
                <a:latin typeface="Alata"/>
                <a:ea typeface="Alata"/>
                <a:cs typeface="Alata"/>
                <a:sym typeface="Alata"/>
              </a:defRPr>
            </a:lvl1pPr>
            <a:lvl2pPr lvl="1" rtl="0">
              <a:lnSpc>
                <a:spcPct val="100000"/>
              </a:lnSpc>
              <a:spcBef>
                <a:spcPts val="0"/>
              </a:spcBef>
              <a:spcAft>
                <a:spcPts val="0"/>
              </a:spcAft>
              <a:buSzPts val="2400"/>
              <a:buFont typeface="Alata"/>
              <a:buNone/>
              <a:defRPr sz="2400" b="1">
                <a:latin typeface="Alata"/>
                <a:ea typeface="Alata"/>
                <a:cs typeface="Alata"/>
                <a:sym typeface="Alata"/>
              </a:defRPr>
            </a:lvl2pPr>
            <a:lvl3pPr lvl="2" rtl="0">
              <a:lnSpc>
                <a:spcPct val="100000"/>
              </a:lnSpc>
              <a:spcBef>
                <a:spcPts val="0"/>
              </a:spcBef>
              <a:spcAft>
                <a:spcPts val="0"/>
              </a:spcAft>
              <a:buSzPts val="2400"/>
              <a:buFont typeface="Alata"/>
              <a:buNone/>
              <a:defRPr sz="2400" b="1">
                <a:latin typeface="Alata"/>
                <a:ea typeface="Alata"/>
                <a:cs typeface="Alata"/>
                <a:sym typeface="Alata"/>
              </a:defRPr>
            </a:lvl3pPr>
            <a:lvl4pPr lvl="3" rtl="0">
              <a:lnSpc>
                <a:spcPct val="100000"/>
              </a:lnSpc>
              <a:spcBef>
                <a:spcPts val="0"/>
              </a:spcBef>
              <a:spcAft>
                <a:spcPts val="0"/>
              </a:spcAft>
              <a:buSzPts val="2400"/>
              <a:buFont typeface="Alata"/>
              <a:buNone/>
              <a:defRPr sz="2400" b="1">
                <a:latin typeface="Alata"/>
                <a:ea typeface="Alata"/>
                <a:cs typeface="Alata"/>
                <a:sym typeface="Alata"/>
              </a:defRPr>
            </a:lvl4pPr>
            <a:lvl5pPr lvl="4" rtl="0">
              <a:lnSpc>
                <a:spcPct val="100000"/>
              </a:lnSpc>
              <a:spcBef>
                <a:spcPts val="0"/>
              </a:spcBef>
              <a:spcAft>
                <a:spcPts val="0"/>
              </a:spcAft>
              <a:buSzPts val="2400"/>
              <a:buFont typeface="Alata"/>
              <a:buNone/>
              <a:defRPr sz="2400" b="1">
                <a:latin typeface="Alata"/>
                <a:ea typeface="Alata"/>
                <a:cs typeface="Alata"/>
                <a:sym typeface="Alata"/>
              </a:defRPr>
            </a:lvl5pPr>
            <a:lvl6pPr lvl="5" rtl="0">
              <a:lnSpc>
                <a:spcPct val="100000"/>
              </a:lnSpc>
              <a:spcBef>
                <a:spcPts val="0"/>
              </a:spcBef>
              <a:spcAft>
                <a:spcPts val="0"/>
              </a:spcAft>
              <a:buSzPts val="2400"/>
              <a:buFont typeface="Alata"/>
              <a:buNone/>
              <a:defRPr sz="2400" b="1">
                <a:latin typeface="Alata"/>
                <a:ea typeface="Alata"/>
                <a:cs typeface="Alata"/>
                <a:sym typeface="Alata"/>
              </a:defRPr>
            </a:lvl6pPr>
            <a:lvl7pPr lvl="6" rtl="0">
              <a:lnSpc>
                <a:spcPct val="100000"/>
              </a:lnSpc>
              <a:spcBef>
                <a:spcPts val="0"/>
              </a:spcBef>
              <a:spcAft>
                <a:spcPts val="0"/>
              </a:spcAft>
              <a:buSzPts val="2400"/>
              <a:buFont typeface="Alata"/>
              <a:buNone/>
              <a:defRPr sz="2400" b="1">
                <a:latin typeface="Alata"/>
                <a:ea typeface="Alata"/>
                <a:cs typeface="Alata"/>
                <a:sym typeface="Alata"/>
              </a:defRPr>
            </a:lvl7pPr>
            <a:lvl8pPr lvl="7" rtl="0">
              <a:lnSpc>
                <a:spcPct val="100000"/>
              </a:lnSpc>
              <a:spcBef>
                <a:spcPts val="0"/>
              </a:spcBef>
              <a:spcAft>
                <a:spcPts val="0"/>
              </a:spcAft>
              <a:buSzPts val="2400"/>
              <a:buFont typeface="Alata"/>
              <a:buNone/>
              <a:defRPr sz="2400" b="1">
                <a:latin typeface="Alata"/>
                <a:ea typeface="Alata"/>
                <a:cs typeface="Alata"/>
                <a:sym typeface="Alata"/>
              </a:defRPr>
            </a:lvl8pPr>
            <a:lvl9pPr lvl="8" rtl="0">
              <a:lnSpc>
                <a:spcPct val="100000"/>
              </a:lnSpc>
              <a:spcBef>
                <a:spcPts val="0"/>
              </a:spcBef>
              <a:spcAft>
                <a:spcPts val="0"/>
              </a:spcAft>
              <a:buSzPts val="2400"/>
              <a:buFont typeface="Alata"/>
              <a:buNone/>
              <a:defRPr sz="2400" b="1">
                <a:latin typeface="Alata"/>
                <a:ea typeface="Alata"/>
                <a:cs typeface="Alata"/>
                <a:sym typeface="Alata"/>
              </a:defRPr>
            </a:lvl9pPr>
          </a:lstStyle>
          <a:p>
            <a:endParaRPr/>
          </a:p>
        </p:txBody>
      </p:sp>
      <p:grpSp>
        <p:nvGrpSpPr>
          <p:cNvPr id="630" name="Google Shape;630;p13"/>
          <p:cNvGrpSpPr/>
          <p:nvPr/>
        </p:nvGrpSpPr>
        <p:grpSpPr>
          <a:xfrm>
            <a:off x="392737" y="386187"/>
            <a:ext cx="8191273" cy="3549294"/>
            <a:chOff x="392737" y="386187"/>
            <a:chExt cx="8191273" cy="3549294"/>
          </a:xfrm>
        </p:grpSpPr>
        <p:sp>
          <p:nvSpPr>
            <p:cNvPr id="631" name="Google Shape;631;p13"/>
            <p:cNvSpPr/>
            <p:nvPr/>
          </p:nvSpPr>
          <p:spPr>
            <a:xfrm rot="-5400000">
              <a:off x="393493" y="385431"/>
              <a:ext cx="153303" cy="154817"/>
            </a:xfrm>
            <a:custGeom>
              <a:avLst/>
              <a:gdLst/>
              <a:ahLst/>
              <a:cxnLst/>
              <a:rect l="l" t="t" r="r" b="b"/>
              <a:pathLst>
                <a:path w="2533" h="2558" extrusionOk="0">
                  <a:moveTo>
                    <a:pt x="1254" y="427"/>
                  </a:moveTo>
                  <a:cubicBezTo>
                    <a:pt x="1730" y="427"/>
                    <a:pt x="2106" y="803"/>
                    <a:pt x="2106" y="1279"/>
                  </a:cubicBezTo>
                  <a:cubicBezTo>
                    <a:pt x="2106" y="1755"/>
                    <a:pt x="1730" y="2131"/>
                    <a:pt x="1254" y="2131"/>
                  </a:cubicBezTo>
                  <a:cubicBezTo>
                    <a:pt x="803" y="2131"/>
                    <a:pt x="402" y="1755"/>
                    <a:pt x="402" y="1279"/>
                  </a:cubicBezTo>
                  <a:cubicBezTo>
                    <a:pt x="402" y="803"/>
                    <a:pt x="803" y="427"/>
                    <a:pt x="1254" y="427"/>
                  </a:cubicBezTo>
                  <a:close/>
                  <a:moveTo>
                    <a:pt x="1254" y="1"/>
                  </a:moveTo>
                  <a:cubicBezTo>
                    <a:pt x="552" y="1"/>
                    <a:pt x="1" y="577"/>
                    <a:pt x="1" y="1279"/>
                  </a:cubicBezTo>
                  <a:cubicBezTo>
                    <a:pt x="1" y="1981"/>
                    <a:pt x="552" y="2557"/>
                    <a:pt x="1254" y="2557"/>
                  </a:cubicBezTo>
                  <a:cubicBezTo>
                    <a:pt x="1956" y="2557"/>
                    <a:pt x="2532" y="1981"/>
                    <a:pt x="2532" y="1279"/>
                  </a:cubicBezTo>
                  <a:cubicBezTo>
                    <a:pt x="2532" y="577"/>
                    <a:pt x="1956" y="1"/>
                    <a:pt x="1254" y="1"/>
                  </a:cubicBezTo>
                  <a:close/>
                </a:path>
              </a:pathLst>
            </a:custGeom>
            <a:solidFill>
              <a:srgbClr val="917769">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3"/>
            <p:cNvSpPr/>
            <p:nvPr/>
          </p:nvSpPr>
          <p:spPr>
            <a:xfrm rot="-5400000">
              <a:off x="8430010" y="3781482"/>
              <a:ext cx="154756" cy="153243"/>
            </a:xfrm>
            <a:custGeom>
              <a:avLst/>
              <a:gdLst/>
              <a:ahLst/>
              <a:cxnLst/>
              <a:rect l="l" t="t" r="r" b="b"/>
              <a:pathLst>
                <a:path w="2557" h="2532" extrusionOk="0">
                  <a:moveTo>
                    <a:pt x="1278" y="427"/>
                  </a:moveTo>
                  <a:cubicBezTo>
                    <a:pt x="1755" y="427"/>
                    <a:pt x="2131" y="803"/>
                    <a:pt x="2131" y="1279"/>
                  </a:cubicBezTo>
                  <a:cubicBezTo>
                    <a:pt x="2131" y="1730"/>
                    <a:pt x="1755" y="2131"/>
                    <a:pt x="1278" y="2131"/>
                  </a:cubicBezTo>
                  <a:cubicBezTo>
                    <a:pt x="802" y="2131"/>
                    <a:pt x="426" y="1730"/>
                    <a:pt x="426" y="1279"/>
                  </a:cubicBezTo>
                  <a:cubicBezTo>
                    <a:pt x="426" y="803"/>
                    <a:pt x="802" y="427"/>
                    <a:pt x="1278" y="427"/>
                  </a:cubicBezTo>
                  <a:close/>
                  <a:moveTo>
                    <a:pt x="1278" y="1"/>
                  </a:moveTo>
                  <a:cubicBezTo>
                    <a:pt x="577" y="1"/>
                    <a:pt x="0" y="577"/>
                    <a:pt x="0" y="1279"/>
                  </a:cubicBezTo>
                  <a:cubicBezTo>
                    <a:pt x="0" y="1981"/>
                    <a:pt x="577" y="2532"/>
                    <a:pt x="1278" y="2532"/>
                  </a:cubicBezTo>
                  <a:cubicBezTo>
                    <a:pt x="1980" y="2532"/>
                    <a:pt x="2557" y="1981"/>
                    <a:pt x="2557" y="1279"/>
                  </a:cubicBezTo>
                  <a:cubicBezTo>
                    <a:pt x="2557" y="577"/>
                    <a:pt x="1980" y="1"/>
                    <a:pt x="1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13"/>
          <p:cNvGrpSpPr/>
          <p:nvPr/>
        </p:nvGrpSpPr>
        <p:grpSpPr>
          <a:xfrm>
            <a:off x="8430763" y="2980363"/>
            <a:ext cx="731225" cy="728825"/>
            <a:chOff x="3071575" y="2023775"/>
            <a:chExt cx="731225" cy="728825"/>
          </a:xfrm>
        </p:grpSpPr>
        <p:sp>
          <p:nvSpPr>
            <p:cNvPr id="634" name="Google Shape;634;p13"/>
            <p:cNvSpPr/>
            <p:nvPr/>
          </p:nvSpPr>
          <p:spPr>
            <a:xfrm>
              <a:off x="3197525" y="2151000"/>
              <a:ext cx="524450" cy="522000"/>
            </a:xfrm>
            <a:custGeom>
              <a:avLst/>
              <a:gdLst/>
              <a:ahLst/>
              <a:cxnLst/>
              <a:rect l="l" t="t" r="r" b="b"/>
              <a:pathLst>
                <a:path w="20978" h="20880" extrusionOk="0">
                  <a:moveTo>
                    <a:pt x="20575" y="0"/>
                  </a:moveTo>
                  <a:cubicBezTo>
                    <a:pt x="20473" y="0"/>
                    <a:pt x="20373" y="92"/>
                    <a:pt x="20251" y="227"/>
                  </a:cubicBezTo>
                  <a:cubicBezTo>
                    <a:pt x="13609" y="6869"/>
                    <a:pt x="6968" y="13511"/>
                    <a:pt x="326" y="20152"/>
                  </a:cubicBezTo>
                  <a:cubicBezTo>
                    <a:pt x="301" y="20177"/>
                    <a:pt x="251" y="20202"/>
                    <a:pt x="226" y="20252"/>
                  </a:cubicBezTo>
                  <a:cubicBezTo>
                    <a:pt x="176" y="20328"/>
                    <a:pt x="0" y="20403"/>
                    <a:pt x="75" y="20528"/>
                  </a:cubicBezTo>
                  <a:cubicBezTo>
                    <a:pt x="176" y="20653"/>
                    <a:pt x="326" y="20754"/>
                    <a:pt x="476" y="20879"/>
                  </a:cubicBezTo>
                  <a:cubicBezTo>
                    <a:pt x="602" y="20754"/>
                    <a:pt x="727" y="20653"/>
                    <a:pt x="852" y="20553"/>
                  </a:cubicBezTo>
                  <a:cubicBezTo>
                    <a:pt x="7444" y="13937"/>
                    <a:pt x="14035" y="7345"/>
                    <a:pt x="20627" y="754"/>
                  </a:cubicBezTo>
                  <a:cubicBezTo>
                    <a:pt x="20702" y="678"/>
                    <a:pt x="20752" y="603"/>
                    <a:pt x="20852" y="553"/>
                  </a:cubicBezTo>
                  <a:cubicBezTo>
                    <a:pt x="20978" y="428"/>
                    <a:pt x="20928" y="353"/>
                    <a:pt x="20852" y="227"/>
                  </a:cubicBezTo>
                  <a:cubicBezTo>
                    <a:pt x="20749" y="66"/>
                    <a:pt x="20661" y="0"/>
                    <a:pt x="20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3"/>
            <p:cNvSpPr/>
            <p:nvPr/>
          </p:nvSpPr>
          <p:spPr>
            <a:xfrm>
              <a:off x="3233225" y="2186325"/>
              <a:ext cx="515075" cy="511425"/>
            </a:xfrm>
            <a:custGeom>
              <a:avLst/>
              <a:gdLst/>
              <a:ahLst/>
              <a:cxnLst/>
              <a:rect l="l" t="t" r="r" b="b"/>
              <a:pathLst>
                <a:path w="20603" h="20457" extrusionOk="0">
                  <a:moveTo>
                    <a:pt x="20196" y="1"/>
                  </a:moveTo>
                  <a:cubicBezTo>
                    <a:pt x="20096" y="1"/>
                    <a:pt x="20011" y="158"/>
                    <a:pt x="19926" y="243"/>
                  </a:cubicBezTo>
                  <a:cubicBezTo>
                    <a:pt x="14713" y="5456"/>
                    <a:pt x="9525" y="10644"/>
                    <a:pt x="4312" y="15857"/>
                  </a:cubicBezTo>
                  <a:cubicBezTo>
                    <a:pt x="2958" y="17210"/>
                    <a:pt x="1630" y="18564"/>
                    <a:pt x="276" y="19892"/>
                  </a:cubicBezTo>
                  <a:cubicBezTo>
                    <a:pt x="1" y="20168"/>
                    <a:pt x="126" y="20243"/>
                    <a:pt x="352" y="20393"/>
                  </a:cubicBezTo>
                  <a:cubicBezTo>
                    <a:pt x="419" y="20438"/>
                    <a:pt x="475" y="20456"/>
                    <a:pt x="524" y="20456"/>
                  </a:cubicBezTo>
                  <a:cubicBezTo>
                    <a:pt x="639" y="20456"/>
                    <a:pt x="715" y="20356"/>
                    <a:pt x="803" y="20268"/>
                  </a:cubicBezTo>
                  <a:cubicBezTo>
                    <a:pt x="1605" y="19491"/>
                    <a:pt x="2382" y="18714"/>
                    <a:pt x="3159" y="17937"/>
                  </a:cubicBezTo>
                  <a:cubicBezTo>
                    <a:pt x="8848" y="12223"/>
                    <a:pt x="14537" y="6534"/>
                    <a:pt x="20251" y="844"/>
                  </a:cubicBezTo>
                  <a:cubicBezTo>
                    <a:pt x="20352" y="719"/>
                    <a:pt x="20477" y="594"/>
                    <a:pt x="20602" y="468"/>
                  </a:cubicBezTo>
                  <a:cubicBezTo>
                    <a:pt x="20477" y="293"/>
                    <a:pt x="20402" y="92"/>
                    <a:pt x="20251" y="17"/>
                  </a:cubicBezTo>
                  <a:cubicBezTo>
                    <a:pt x="20232" y="6"/>
                    <a:pt x="20214" y="1"/>
                    <a:pt x="20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3"/>
            <p:cNvSpPr/>
            <p:nvPr/>
          </p:nvSpPr>
          <p:spPr>
            <a:xfrm>
              <a:off x="3094125" y="2047475"/>
              <a:ext cx="485625" cy="480100"/>
            </a:xfrm>
            <a:custGeom>
              <a:avLst/>
              <a:gdLst/>
              <a:ahLst/>
              <a:cxnLst/>
              <a:rect l="l" t="t" r="r" b="b"/>
              <a:pathLst>
                <a:path w="19425" h="19204" extrusionOk="0">
                  <a:moveTo>
                    <a:pt x="18868" y="1"/>
                  </a:moveTo>
                  <a:cubicBezTo>
                    <a:pt x="18695" y="1"/>
                    <a:pt x="18540" y="102"/>
                    <a:pt x="18372" y="283"/>
                  </a:cubicBezTo>
                  <a:cubicBezTo>
                    <a:pt x="16041" y="2639"/>
                    <a:pt x="13710" y="4970"/>
                    <a:pt x="11379" y="7301"/>
                  </a:cubicBezTo>
                  <a:cubicBezTo>
                    <a:pt x="7695" y="10985"/>
                    <a:pt x="4011" y="14669"/>
                    <a:pt x="302" y="18328"/>
                  </a:cubicBezTo>
                  <a:cubicBezTo>
                    <a:pt x="26" y="18629"/>
                    <a:pt x="1" y="18930"/>
                    <a:pt x="226" y="19155"/>
                  </a:cubicBezTo>
                  <a:cubicBezTo>
                    <a:pt x="270" y="19189"/>
                    <a:pt x="309" y="19203"/>
                    <a:pt x="346" y="19203"/>
                  </a:cubicBezTo>
                  <a:cubicBezTo>
                    <a:pt x="501" y="19203"/>
                    <a:pt x="606" y="18951"/>
                    <a:pt x="728" y="18830"/>
                  </a:cubicBezTo>
                  <a:cubicBezTo>
                    <a:pt x="6818" y="12764"/>
                    <a:pt x="12883" y="6699"/>
                    <a:pt x="18973" y="609"/>
                  </a:cubicBezTo>
                  <a:cubicBezTo>
                    <a:pt x="19099" y="484"/>
                    <a:pt x="19274" y="408"/>
                    <a:pt x="19424" y="283"/>
                  </a:cubicBezTo>
                  <a:cubicBezTo>
                    <a:pt x="19206" y="89"/>
                    <a:pt x="19029" y="1"/>
                    <a:pt x="18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3"/>
            <p:cNvSpPr/>
            <p:nvPr/>
          </p:nvSpPr>
          <p:spPr>
            <a:xfrm>
              <a:off x="3166175" y="2118700"/>
              <a:ext cx="525725" cy="522650"/>
            </a:xfrm>
            <a:custGeom>
              <a:avLst/>
              <a:gdLst/>
              <a:ahLst/>
              <a:cxnLst/>
              <a:rect l="l" t="t" r="r" b="b"/>
              <a:pathLst>
                <a:path w="21029" h="20906" extrusionOk="0">
                  <a:moveTo>
                    <a:pt x="20550" y="1"/>
                  </a:moveTo>
                  <a:cubicBezTo>
                    <a:pt x="20400" y="1"/>
                    <a:pt x="20313" y="183"/>
                    <a:pt x="20227" y="291"/>
                  </a:cubicBezTo>
                  <a:cubicBezTo>
                    <a:pt x="13585" y="6908"/>
                    <a:pt x="6968" y="13524"/>
                    <a:pt x="352" y="20141"/>
                  </a:cubicBezTo>
                  <a:cubicBezTo>
                    <a:pt x="302" y="20216"/>
                    <a:pt x="252" y="20266"/>
                    <a:pt x="176" y="20316"/>
                  </a:cubicBezTo>
                  <a:cubicBezTo>
                    <a:pt x="1" y="20442"/>
                    <a:pt x="26" y="20542"/>
                    <a:pt x="151" y="20717"/>
                  </a:cubicBezTo>
                  <a:cubicBezTo>
                    <a:pt x="252" y="20855"/>
                    <a:pt x="336" y="20905"/>
                    <a:pt x="411" y="20905"/>
                  </a:cubicBezTo>
                  <a:cubicBezTo>
                    <a:pt x="540" y="20905"/>
                    <a:pt x="642" y="20753"/>
                    <a:pt x="753" y="20642"/>
                  </a:cubicBezTo>
                  <a:cubicBezTo>
                    <a:pt x="7395" y="14001"/>
                    <a:pt x="14036" y="7359"/>
                    <a:pt x="20678" y="717"/>
                  </a:cubicBezTo>
                  <a:cubicBezTo>
                    <a:pt x="20753" y="642"/>
                    <a:pt x="20828" y="567"/>
                    <a:pt x="20903" y="492"/>
                  </a:cubicBezTo>
                  <a:cubicBezTo>
                    <a:pt x="20928" y="467"/>
                    <a:pt x="20979" y="391"/>
                    <a:pt x="21029" y="341"/>
                  </a:cubicBezTo>
                  <a:cubicBezTo>
                    <a:pt x="20878" y="216"/>
                    <a:pt x="20778" y="66"/>
                    <a:pt x="20628" y="16"/>
                  </a:cubicBezTo>
                  <a:cubicBezTo>
                    <a:pt x="20600" y="5"/>
                    <a:pt x="20574" y="1"/>
                    <a:pt x="20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p:nvPr/>
          </p:nvSpPr>
          <p:spPr>
            <a:xfrm>
              <a:off x="3136750" y="2090300"/>
              <a:ext cx="521950" cy="518775"/>
            </a:xfrm>
            <a:custGeom>
              <a:avLst/>
              <a:gdLst/>
              <a:ahLst/>
              <a:cxnLst/>
              <a:rect l="l" t="t" r="r" b="b"/>
              <a:pathLst>
                <a:path w="20878" h="20751" extrusionOk="0">
                  <a:moveTo>
                    <a:pt x="20358" y="1"/>
                  </a:moveTo>
                  <a:cubicBezTo>
                    <a:pt x="20175" y="1"/>
                    <a:pt x="20105" y="194"/>
                    <a:pt x="20000" y="299"/>
                  </a:cubicBezTo>
                  <a:cubicBezTo>
                    <a:pt x="13484" y="6816"/>
                    <a:pt x="6967" y="13357"/>
                    <a:pt x="426" y="19873"/>
                  </a:cubicBezTo>
                  <a:cubicBezTo>
                    <a:pt x="100" y="20199"/>
                    <a:pt x="0" y="20425"/>
                    <a:pt x="451" y="20751"/>
                  </a:cubicBezTo>
                  <a:cubicBezTo>
                    <a:pt x="1704" y="19497"/>
                    <a:pt x="2932" y="18244"/>
                    <a:pt x="4186" y="17016"/>
                  </a:cubicBezTo>
                  <a:cubicBezTo>
                    <a:pt x="9624" y="11553"/>
                    <a:pt x="15088" y="6114"/>
                    <a:pt x="20526" y="650"/>
                  </a:cubicBezTo>
                  <a:cubicBezTo>
                    <a:pt x="20877" y="324"/>
                    <a:pt x="20852" y="174"/>
                    <a:pt x="20476" y="24"/>
                  </a:cubicBezTo>
                  <a:cubicBezTo>
                    <a:pt x="20432" y="8"/>
                    <a:pt x="20393" y="1"/>
                    <a:pt x="20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3"/>
            <p:cNvSpPr/>
            <p:nvPr/>
          </p:nvSpPr>
          <p:spPr>
            <a:xfrm>
              <a:off x="3112925" y="2066450"/>
              <a:ext cx="507550" cy="503775"/>
            </a:xfrm>
            <a:custGeom>
              <a:avLst/>
              <a:gdLst/>
              <a:ahLst/>
              <a:cxnLst/>
              <a:rect l="l" t="t" r="r" b="b"/>
              <a:pathLst>
                <a:path w="20302" h="20151" extrusionOk="0">
                  <a:moveTo>
                    <a:pt x="19750" y="0"/>
                  </a:moveTo>
                  <a:cubicBezTo>
                    <a:pt x="19650" y="0"/>
                    <a:pt x="19525" y="176"/>
                    <a:pt x="19424" y="276"/>
                  </a:cubicBezTo>
                  <a:cubicBezTo>
                    <a:pt x="13083" y="6592"/>
                    <a:pt x="6743" y="12933"/>
                    <a:pt x="402" y="19274"/>
                  </a:cubicBezTo>
                  <a:cubicBezTo>
                    <a:pt x="76" y="19599"/>
                    <a:pt x="1" y="19825"/>
                    <a:pt x="377" y="20151"/>
                  </a:cubicBezTo>
                  <a:cubicBezTo>
                    <a:pt x="452" y="20101"/>
                    <a:pt x="527" y="20050"/>
                    <a:pt x="602" y="19975"/>
                  </a:cubicBezTo>
                  <a:cubicBezTo>
                    <a:pt x="7068" y="13484"/>
                    <a:pt x="13560" y="7018"/>
                    <a:pt x="20026" y="552"/>
                  </a:cubicBezTo>
                  <a:cubicBezTo>
                    <a:pt x="20126" y="451"/>
                    <a:pt x="20302" y="351"/>
                    <a:pt x="20226" y="251"/>
                  </a:cubicBezTo>
                  <a:cubicBezTo>
                    <a:pt x="20126" y="100"/>
                    <a:pt x="19926" y="25"/>
                    <a:pt x="197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3"/>
            <p:cNvSpPr/>
            <p:nvPr/>
          </p:nvSpPr>
          <p:spPr>
            <a:xfrm>
              <a:off x="3078475" y="2032375"/>
              <a:ext cx="448650" cy="445750"/>
            </a:xfrm>
            <a:custGeom>
              <a:avLst/>
              <a:gdLst/>
              <a:ahLst/>
              <a:cxnLst/>
              <a:rect l="l" t="t" r="r" b="b"/>
              <a:pathLst>
                <a:path w="17946" h="17830" extrusionOk="0">
                  <a:moveTo>
                    <a:pt x="17641" y="0"/>
                  </a:moveTo>
                  <a:cubicBezTo>
                    <a:pt x="17433" y="0"/>
                    <a:pt x="17230" y="123"/>
                    <a:pt x="16993" y="361"/>
                  </a:cubicBezTo>
                  <a:cubicBezTo>
                    <a:pt x="11504" y="5875"/>
                    <a:pt x="5990" y="11388"/>
                    <a:pt x="476" y="16877"/>
                  </a:cubicBezTo>
                  <a:cubicBezTo>
                    <a:pt x="126" y="17228"/>
                    <a:pt x="0" y="17529"/>
                    <a:pt x="201" y="17829"/>
                  </a:cubicBezTo>
                  <a:cubicBezTo>
                    <a:pt x="6116" y="11940"/>
                    <a:pt x="12030" y="6000"/>
                    <a:pt x="17945" y="85"/>
                  </a:cubicBezTo>
                  <a:cubicBezTo>
                    <a:pt x="17840" y="28"/>
                    <a:pt x="17740" y="0"/>
                    <a:pt x="17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p:nvPr/>
          </p:nvSpPr>
          <p:spPr>
            <a:xfrm>
              <a:off x="3274575" y="2226500"/>
              <a:ext cx="496275" cy="492425"/>
            </a:xfrm>
            <a:custGeom>
              <a:avLst/>
              <a:gdLst/>
              <a:ahLst/>
              <a:cxnLst/>
              <a:rect l="l" t="t" r="r" b="b"/>
              <a:pathLst>
                <a:path w="19851" h="19697" extrusionOk="0">
                  <a:moveTo>
                    <a:pt x="19440" y="1"/>
                  </a:moveTo>
                  <a:cubicBezTo>
                    <a:pt x="19304" y="1"/>
                    <a:pt x="19226" y="218"/>
                    <a:pt x="19149" y="315"/>
                  </a:cubicBezTo>
                  <a:cubicBezTo>
                    <a:pt x="12858" y="6581"/>
                    <a:pt x="6592" y="12846"/>
                    <a:pt x="327" y="19112"/>
                  </a:cubicBezTo>
                  <a:cubicBezTo>
                    <a:pt x="226" y="19212"/>
                    <a:pt x="101" y="19338"/>
                    <a:pt x="1" y="19463"/>
                  </a:cubicBezTo>
                  <a:cubicBezTo>
                    <a:pt x="173" y="19592"/>
                    <a:pt x="320" y="19697"/>
                    <a:pt x="481" y="19697"/>
                  </a:cubicBezTo>
                  <a:cubicBezTo>
                    <a:pt x="601" y="19697"/>
                    <a:pt x="728" y="19638"/>
                    <a:pt x="878" y="19488"/>
                  </a:cubicBezTo>
                  <a:cubicBezTo>
                    <a:pt x="7094" y="13247"/>
                    <a:pt x="13309" y="7032"/>
                    <a:pt x="19550" y="816"/>
                  </a:cubicBezTo>
                  <a:cubicBezTo>
                    <a:pt x="19851" y="516"/>
                    <a:pt x="19775" y="265"/>
                    <a:pt x="19575" y="64"/>
                  </a:cubicBezTo>
                  <a:cubicBezTo>
                    <a:pt x="19524" y="19"/>
                    <a:pt x="19479" y="1"/>
                    <a:pt x="194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3"/>
            <p:cNvSpPr/>
            <p:nvPr/>
          </p:nvSpPr>
          <p:spPr>
            <a:xfrm>
              <a:off x="3320325" y="2271950"/>
              <a:ext cx="468075" cy="464475"/>
            </a:xfrm>
            <a:custGeom>
              <a:avLst/>
              <a:gdLst/>
              <a:ahLst/>
              <a:cxnLst/>
              <a:rect l="l" t="t" r="r" b="b"/>
              <a:pathLst>
                <a:path w="18723" h="18579" extrusionOk="0">
                  <a:moveTo>
                    <a:pt x="18422" y="1"/>
                  </a:moveTo>
                  <a:cubicBezTo>
                    <a:pt x="12281" y="6141"/>
                    <a:pt x="6141" y="12282"/>
                    <a:pt x="0" y="18422"/>
                  </a:cubicBezTo>
                  <a:cubicBezTo>
                    <a:pt x="145" y="18522"/>
                    <a:pt x="280" y="18578"/>
                    <a:pt x="417" y="18578"/>
                  </a:cubicBezTo>
                  <a:cubicBezTo>
                    <a:pt x="587" y="18578"/>
                    <a:pt x="758" y="18491"/>
                    <a:pt x="953" y="18297"/>
                  </a:cubicBezTo>
                  <a:cubicBezTo>
                    <a:pt x="6717" y="12482"/>
                    <a:pt x="12532" y="6693"/>
                    <a:pt x="18321" y="903"/>
                  </a:cubicBezTo>
                  <a:cubicBezTo>
                    <a:pt x="18722" y="502"/>
                    <a:pt x="18722" y="502"/>
                    <a:pt x="1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3"/>
            <p:cNvSpPr/>
            <p:nvPr/>
          </p:nvSpPr>
          <p:spPr>
            <a:xfrm>
              <a:off x="3370450" y="2322075"/>
              <a:ext cx="429225" cy="425700"/>
            </a:xfrm>
            <a:custGeom>
              <a:avLst/>
              <a:gdLst/>
              <a:ahLst/>
              <a:cxnLst/>
              <a:rect l="l" t="t" r="r" b="b"/>
              <a:pathLst>
                <a:path w="17169" h="17028" extrusionOk="0">
                  <a:moveTo>
                    <a:pt x="16968" y="1"/>
                  </a:moveTo>
                  <a:lnTo>
                    <a:pt x="16968" y="1"/>
                  </a:lnTo>
                  <a:cubicBezTo>
                    <a:pt x="11329" y="5640"/>
                    <a:pt x="5665" y="11279"/>
                    <a:pt x="0" y="16943"/>
                  </a:cubicBezTo>
                  <a:cubicBezTo>
                    <a:pt x="138" y="17000"/>
                    <a:pt x="263" y="17028"/>
                    <a:pt x="379" y="17028"/>
                  </a:cubicBezTo>
                  <a:cubicBezTo>
                    <a:pt x="623" y="17028"/>
                    <a:pt x="832" y="16905"/>
                    <a:pt x="1053" y="16668"/>
                  </a:cubicBezTo>
                  <a:cubicBezTo>
                    <a:pt x="6266" y="11455"/>
                    <a:pt x="11479" y="6241"/>
                    <a:pt x="16717" y="1028"/>
                  </a:cubicBezTo>
                  <a:cubicBezTo>
                    <a:pt x="17068" y="678"/>
                    <a:pt x="17168" y="377"/>
                    <a:pt x="16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p:nvPr/>
          </p:nvSpPr>
          <p:spPr>
            <a:xfrm>
              <a:off x="3071575" y="2023875"/>
              <a:ext cx="402900" cy="401625"/>
            </a:xfrm>
            <a:custGeom>
              <a:avLst/>
              <a:gdLst/>
              <a:ahLst/>
              <a:cxnLst/>
              <a:rect l="l" t="t" r="r" b="b"/>
              <a:pathLst>
                <a:path w="16116" h="16065" extrusionOk="0">
                  <a:moveTo>
                    <a:pt x="15783" y="1"/>
                  </a:moveTo>
                  <a:cubicBezTo>
                    <a:pt x="15553" y="1"/>
                    <a:pt x="15326" y="112"/>
                    <a:pt x="15088" y="350"/>
                  </a:cubicBezTo>
                  <a:cubicBezTo>
                    <a:pt x="10226" y="5237"/>
                    <a:pt x="5339" y="10124"/>
                    <a:pt x="452" y="14987"/>
                  </a:cubicBezTo>
                  <a:cubicBezTo>
                    <a:pt x="76" y="15337"/>
                    <a:pt x="1" y="15688"/>
                    <a:pt x="101" y="16064"/>
                  </a:cubicBezTo>
                  <a:lnTo>
                    <a:pt x="16116" y="74"/>
                  </a:lnTo>
                  <a:cubicBezTo>
                    <a:pt x="16003" y="26"/>
                    <a:pt x="15893" y="1"/>
                    <a:pt x="15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3"/>
            <p:cNvSpPr/>
            <p:nvPr/>
          </p:nvSpPr>
          <p:spPr>
            <a:xfrm>
              <a:off x="3072825" y="2023775"/>
              <a:ext cx="342125" cy="341575"/>
            </a:xfrm>
            <a:custGeom>
              <a:avLst/>
              <a:gdLst/>
              <a:ahLst/>
              <a:cxnLst/>
              <a:rect l="l" t="t" r="r" b="b"/>
              <a:pathLst>
                <a:path w="13685" h="13663" extrusionOk="0">
                  <a:moveTo>
                    <a:pt x="13571" y="0"/>
                  </a:moveTo>
                  <a:cubicBezTo>
                    <a:pt x="13074" y="0"/>
                    <a:pt x="12679" y="158"/>
                    <a:pt x="12306" y="554"/>
                  </a:cubicBezTo>
                  <a:cubicBezTo>
                    <a:pt x="8372" y="4539"/>
                    <a:pt x="4412" y="8499"/>
                    <a:pt x="427" y="12434"/>
                  </a:cubicBezTo>
                  <a:cubicBezTo>
                    <a:pt x="51" y="12810"/>
                    <a:pt x="1" y="13186"/>
                    <a:pt x="26" y="13662"/>
                  </a:cubicBezTo>
                  <a:lnTo>
                    <a:pt x="26" y="13662"/>
                  </a:lnTo>
                  <a:cubicBezTo>
                    <a:pt x="4587" y="9101"/>
                    <a:pt x="9123" y="4564"/>
                    <a:pt x="13685" y="3"/>
                  </a:cubicBezTo>
                  <a:cubicBezTo>
                    <a:pt x="13646" y="1"/>
                    <a:pt x="13608" y="0"/>
                    <a:pt x="135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3"/>
            <p:cNvSpPr/>
            <p:nvPr/>
          </p:nvSpPr>
          <p:spPr>
            <a:xfrm>
              <a:off x="3429350" y="2380350"/>
              <a:ext cx="373450" cy="372250"/>
            </a:xfrm>
            <a:custGeom>
              <a:avLst/>
              <a:gdLst/>
              <a:ahLst/>
              <a:cxnLst/>
              <a:rect l="l" t="t" r="r" b="b"/>
              <a:pathLst>
                <a:path w="14938" h="14890" extrusionOk="0">
                  <a:moveTo>
                    <a:pt x="14838" y="1"/>
                  </a:moveTo>
                  <a:lnTo>
                    <a:pt x="14838" y="1"/>
                  </a:lnTo>
                  <a:cubicBezTo>
                    <a:pt x="9900" y="4963"/>
                    <a:pt x="4938" y="9900"/>
                    <a:pt x="0" y="14863"/>
                  </a:cubicBezTo>
                  <a:cubicBezTo>
                    <a:pt x="88" y="14880"/>
                    <a:pt x="172" y="14890"/>
                    <a:pt x="255" y="14890"/>
                  </a:cubicBezTo>
                  <a:cubicBezTo>
                    <a:pt x="529" y="14890"/>
                    <a:pt x="784" y="14787"/>
                    <a:pt x="1053" y="14537"/>
                  </a:cubicBezTo>
                  <a:cubicBezTo>
                    <a:pt x="5539" y="10026"/>
                    <a:pt x="10025" y="5540"/>
                    <a:pt x="14537" y="1053"/>
                  </a:cubicBezTo>
                  <a:cubicBezTo>
                    <a:pt x="14863" y="702"/>
                    <a:pt x="14938" y="377"/>
                    <a:pt x="14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3"/>
            <p:cNvSpPr/>
            <p:nvPr/>
          </p:nvSpPr>
          <p:spPr>
            <a:xfrm>
              <a:off x="3496400" y="2449275"/>
              <a:ext cx="299525" cy="297650"/>
            </a:xfrm>
            <a:custGeom>
              <a:avLst/>
              <a:gdLst/>
              <a:ahLst/>
              <a:cxnLst/>
              <a:rect l="l" t="t" r="r" b="b"/>
              <a:pathLst>
                <a:path w="11981" h="11906" extrusionOk="0">
                  <a:moveTo>
                    <a:pt x="11880" y="1"/>
                  </a:moveTo>
                  <a:cubicBezTo>
                    <a:pt x="7945" y="3961"/>
                    <a:pt x="3960" y="7946"/>
                    <a:pt x="0" y="11905"/>
                  </a:cubicBezTo>
                  <a:cubicBezTo>
                    <a:pt x="376" y="11830"/>
                    <a:pt x="827" y="11855"/>
                    <a:pt x="1178" y="11504"/>
                  </a:cubicBezTo>
                  <a:cubicBezTo>
                    <a:pt x="4637" y="8021"/>
                    <a:pt x="8095" y="4562"/>
                    <a:pt x="11579" y="1078"/>
                  </a:cubicBezTo>
                  <a:cubicBezTo>
                    <a:pt x="11905" y="752"/>
                    <a:pt x="11980" y="427"/>
                    <a:pt x="118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3"/>
            <p:cNvSpPr/>
            <p:nvPr/>
          </p:nvSpPr>
          <p:spPr>
            <a:xfrm>
              <a:off x="3085975" y="2037000"/>
              <a:ext cx="251925" cy="251900"/>
            </a:xfrm>
            <a:custGeom>
              <a:avLst/>
              <a:gdLst/>
              <a:ahLst/>
              <a:cxnLst/>
              <a:rect l="l" t="t" r="r" b="b"/>
              <a:pathLst>
                <a:path w="10077" h="10076" extrusionOk="0">
                  <a:moveTo>
                    <a:pt x="10076" y="0"/>
                  </a:moveTo>
                  <a:cubicBezTo>
                    <a:pt x="9550" y="176"/>
                    <a:pt x="9099" y="201"/>
                    <a:pt x="8723" y="552"/>
                  </a:cubicBezTo>
                  <a:cubicBezTo>
                    <a:pt x="6016" y="3284"/>
                    <a:pt x="3284" y="6015"/>
                    <a:pt x="552" y="8747"/>
                  </a:cubicBezTo>
                  <a:cubicBezTo>
                    <a:pt x="176" y="9098"/>
                    <a:pt x="151" y="9599"/>
                    <a:pt x="1" y="10076"/>
                  </a:cubicBezTo>
                  <a:lnTo>
                    <a:pt x="1" y="10076"/>
                  </a:lnTo>
                  <a:cubicBezTo>
                    <a:pt x="3334" y="6717"/>
                    <a:pt x="6643" y="3409"/>
                    <a:pt x="10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3"/>
            <p:cNvSpPr/>
            <p:nvPr/>
          </p:nvSpPr>
          <p:spPr>
            <a:xfrm>
              <a:off x="3586625" y="2536375"/>
              <a:ext cx="180475" cy="182350"/>
            </a:xfrm>
            <a:custGeom>
              <a:avLst/>
              <a:gdLst/>
              <a:ahLst/>
              <a:cxnLst/>
              <a:rect l="l" t="t" r="r" b="b"/>
              <a:pathLst>
                <a:path w="7219" h="7294" extrusionOk="0">
                  <a:moveTo>
                    <a:pt x="7218" y="0"/>
                  </a:moveTo>
                  <a:cubicBezTo>
                    <a:pt x="7216" y="10"/>
                    <a:pt x="7214" y="19"/>
                    <a:pt x="7212" y="28"/>
                  </a:cubicBezTo>
                  <a:lnTo>
                    <a:pt x="7212" y="28"/>
                  </a:lnTo>
                  <a:cubicBezTo>
                    <a:pt x="7214" y="27"/>
                    <a:pt x="7216" y="26"/>
                    <a:pt x="7218" y="25"/>
                  </a:cubicBezTo>
                  <a:lnTo>
                    <a:pt x="7218" y="0"/>
                  </a:lnTo>
                  <a:close/>
                  <a:moveTo>
                    <a:pt x="7212" y="28"/>
                  </a:moveTo>
                  <a:lnTo>
                    <a:pt x="7212" y="28"/>
                  </a:lnTo>
                  <a:cubicBezTo>
                    <a:pt x="7164" y="53"/>
                    <a:pt x="7116" y="78"/>
                    <a:pt x="7068" y="126"/>
                  </a:cubicBezTo>
                  <a:cubicBezTo>
                    <a:pt x="4762" y="2431"/>
                    <a:pt x="2456" y="4737"/>
                    <a:pt x="150" y="7043"/>
                  </a:cubicBezTo>
                  <a:cubicBezTo>
                    <a:pt x="100" y="7093"/>
                    <a:pt x="0" y="7143"/>
                    <a:pt x="100" y="7294"/>
                  </a:cubicBezTo>
                  <a:cubicBezTo>
                    <a:pt x="677" y="7018"/>
                    <a:pt x="1278" y="6792"/>
                    <a:pt x="1755" y="6341"/>
                  </a:cubicBezTo>
                  <a:cubicBezTo>
                    <a:pt x="3258" y="4837"/>
                    <a:pt x="4787" y="3334"/>
                    <a:pt x="6266" y="1805"/>
                  </a:cubicBezTo>
                  <a:cubicBezTo>
                    <a:pt x="6736" y="1335"/>
                    <a:pt x="7059" y="719"/>
                    <a:pt x="7212" y="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p:nvPr/>
          </p:nvSpPr>
          <p:spPr>
            <a:xfrm>
              <a:off x="3163050" y="2115325"/>
              <a:ext cx="33875" cy="31975"/>
            </a:xfrm>
            <a:custGeom>
              <a:avLst/>
              <a:gdLst/>
              <a:ahLst/>
              <a:cxnLst/>
              <a:rect l="l" t="t" r="r" b="b"/>
              <a:pathLst>
                <a:path w="1355" h="1279" extrusionOk="0">
                  <a:moveTo>
                    <a:pt x="1354" y="0"/>
                  </a:moveTo>
                  <a:lnTo>
                    <a:pt x="1354" y="0"/>
                  </a:lnTo>
                  <a:cubicBezTo>
                    <a:pt x="828" y="351"/>
                    <a:pt x="377" y="777"/>
                    <a:pt x="1" y="1278"/>
                  </a:cubicBezTo>
                  <a:cubicBezTo>
                    <a:pt x="627" y="1028"/>
                    <a:pt x="928" y="451"/>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3"/>
            <p:cNvSpPr/>
            <p:nvPr/>
          </p:nvSpPr>
          <p:spPr>
            <a:xfrm>
              <a:off x="3159925" y="2147275"/>
              <a:ext cx="4400" cy="5650"/>
            </a:xfrm>
            <a:custGeom>
              <a:avLst/>
              <a:gdLst/>
              <a:ahLst/>
              <a:cxnLst/>
              <a:rect l="l" t="t" r="r" b="b"/>
              <a:pathLst>
                <a:path w="176" h="226" extrusionOk="0">
                  <a:moveTo>
                    <a:pt x="126" y="0"/>
                  </a:moveTo>
                  <a:lnTo>
                    <a:pt x="126" y="0"/>
                  </a:lnTo>
                  <a:cubicBezTo>
                    <a:pt x="76" y="76"/>
                    <a:pt x="25" y="151"/>
                    <a:pt x="0" y="226"/>
                  </a:cubicBezTo>
                  <a:cubicBezTo>
                    <a:pt x="25" y="151"/>
                    <a:pt x="176" y="151"/>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3"/>
            <p:cNvSpPr/>
            <p:nvPr/>
          </p:nvSpPr>
          <p:spPr>
            <a:xfrm>
              <a:off x="3767075" y="2535125"/>
              <a:ext cx="2525" cy="2200"/>
            </a:xfrm>
            <a:custGeom>
              <a:avLst/>
              <a:gdLst/>
              <a:ahLst/>
              <a:cxnLst/>
              <a:rect l="l" t="t" r="r" b="b"/>
              <a:pathLst>
                <a:path w="101" h="88" extrusionOk="0">
                  <a:moveTo>
                    <a:pt x="75" y="0"/>
                  </a:moveTo>
                  <a:cubicBezTo>
                    <a:pt x="54" y="22"/>
                    <a:pt x="32" y="44"/>
                    <a:pt x="10" y="66"/>
                  </a:cubicBezTo>
                  <a:lnTo>
                    <a:pt x="10" y="66"/>
                  </a:lnTo>
                  <a:cubicBezTo>
                    <a:pt x="6" y="61"/>
                    <a:pt x="3" y="56"/>
                    <a:pt x="0" y="50"/>
                  </a:cubicBezTo>
                  <a:lnTo>
                    <a:pt x="0" y="75"/>
                  </a:lnTo>
                  <a:cubicBezTo>
                    <a:pt x="3" y="72"/>
                    <a:pt x="7" y="69"/>
                    <a:pt x="10" y="66"/>
                  </a:cubicBezTo>
                  <a:lnTo>
                    <a:pt x="10" y="66"/>
                  </a:lnTo>
                  <a:cubicBezTo>
                    <a:pt x="21" y="81"/>
                    <a:pt x="35" y="88"/>
                    <a:pt x="47" y="88"/>
                  </a:cubicBezTo>
                  <a:cubicBezTo>
                    <a:pt x="63" y="88"/>
                    <a:pt x="75" y="75"/>
                    <a:pt x="75" y="50"/>
                  </a:cubicBezTo>
                  <a:cubicBezTo>
                    <a:pt x="100" y="25"/>
                    <a:pt x="75" y="25"/>
                    <a:pt x="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41"/>
        <p:cNvGrpSpPr/>
        <p:nvPr/>
      </p:nvGrpSpPr>
      <p:grpSpPr>
        <a:xfrm>
          <a:off x="0" y="0"/>
          <a:ext cx="0" cy="0"/>
          <a:chOff x="0" y="0"/>
          <a:chExt cx="0" cy="0"/>
        </a:xfrm>
      </p:grpSpPr>
      <p:sp>
        <p:nvSpPr>
          <p:cNvPr id="1842" name="Google Shape;1842;p21"/>
          <p:cNvSpPr/>
          <p:nvPr/>
        </p:nvSpPr>
        <p:spPr>
          <a:xfrm rot="-5400000">
            <a:off x="4525436" y="-2457962"/>
            <a:ext cx="6332953" cy="5289364"/>
          </a:xfrm>
          <a:custGeom>
            <a:avLst/>
            <a:gdLst/>
            <a:ahLst/>
            <a:cxnLst/>
            <a:rect l="l" t="t" r="r" b="b"/>
            <a:pathLst>
              <a:path w="104638" h="87395" extrusionOk="0">
                <a:moveTo>
                  <a:pt x="98823" y="1"/>
                </a:moveTo>
                <a:lnTo>
                  <a:pt x="91505" y="13409"/>
                </a:lnTo>
                <a:cubicBezTo>
                  <a:pt x="90079" y="11984"/>
                  <a:pt x="86806" y="10884"/>
                  <a:pt x="83081" y="10884"/>
                </a:cubicBezTo>
                <a:cubicBezTo>
                  <a:pt x="78162" y="10884"/>
                  <a:pt x="72455" y="12802"/>
                  <a:pt x="69174" y="18422"/>
                </a:cubicBezTo>
                <a:cubicBezTo>
                  <a:pt x="64738" y="26041"/>
                  <a:pt x="66568" y="33835"/>
                  <a:pt x="64663" y="42106"/>
                </a:cubicBezTo>
                <a:cubicBezTo>
                  <a:pt x="62558" y="51254"/>
                  <a:pt x="54588" y="56567"/>
                  <a:pt x="45715" y="58021"/>
                </a:cubicBezTo>
                <a:cubicBezTo>
                  <a:pt x="44201" y="58270"/>
                  <a:pt x="42695" y="58374"/>
                  <a:pt x="41196" y="58374"/>
                </a:cubicBezTo>
                <a:cubicBezTo>
                  <a:pt x="33668" y="58374"/>
                  <a:pt x="26298" y="55759"/>
                  <a:pt x="18826" y="55759"/>
                </a:cubicBezTo>
                <a:cubicBezTo>
                  <a:pt x="17144" y="55759"/>
                  <a:pt x="15456" y="55892"/>
                  <a:pt x="13760" y="56217"/>
                </a:cubicBezTo>
                <a:cubicBezTo>
                  <a:pt x="8698" y="57194"/>
                  <a:pt x="3760" y="60377"/>
                  <a:pt x="2081" y="65264"/>
                </a:cubicBezTo>
                <a:cubicBezTo>
                  <a:pt x="1" y="71279"/>
                  <a:pt x="3560" y="78071"/>
                  <a:pt x="8773" y="81705"/>
                </a:cubicBezTo>
                <a:cubicBezTo>
                  <a:pt x="13986" y="85314"/>
                  <a:pt x="20477" y="86467"/>
                  <a:pt x="26768" y="87319"/>
                </a:cubicBezTo>
                <a:lnTo>
                  <a:pt x="33259" y="87044"/>
                </a:lnTo>
                <a:cubicBezTo>
                  <a:pt x="35987" y="87278"/>
                  <a:pt x="38724" y="87394"/>
                  <a:pt x="41460" y="87394"/>
                </a:cubicBezTo>
                <a:cubicBezTo>
                  <a:pt x="53660" y="87394"/>
                  <a:pt x="65853" y="85081"/>
                  <a:pt x="77194" y="80578"/>
                </a:cubicBezTo>
                <a:cubicBezTo>
                  <a:pt x="81054" y="79049"/>
                  <a:pt x="84888" y="77244"/>
                  <a:pt x="87971" y="74462"/>
                </a:cubicBezTo>
                <a:cubicBezTo>
                  <a:pt x="92382" y="70502"/>
                  <a:pt x="94939" y="64913"/>
                  <a:pt x="97044" y="59374"/>
                </a:cubicBezTo>
                <a:cubicBezTo>
                  <a:pt x="100678" y="49876"/>
                  <a:pt x="103360" y="39926"/>
                  <a:pt x="103986" y="29775"/>
                </a:cubicBezTo>
                <a:cubicBezTo>
                  <a:pt x="104638" y="19600"/>
                  <a:pt x="103159" y="9199"/>
                  <a:pt x="98823" y="1"/>
                </a:cubicBezTo>
                <a:close/>
              </a:path>
            </a:pathLst>
          </a:custGeom>
          <a:solidFill>
            <a:schemeClr val="accent3"/>
          </a:solidFill>
          <a:ln>
            <a:noFill/>
          </a:ln>
          <a:effectLst>
            <a:outerShdw blurRad="71438" dist="76200" dir="8760000" algn="bl" rotWithShape="0">
              <a:schemeClr val="accent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1"/>
          <p:cNvSpPr/>
          <p:nvPr/>
        </p:nvSpPr>
        <p:spPr>
          <a:xfrm>
            <a:off x="233300" y="243675"/>
            <a:ext cx="8683800" cy="46560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844"/>
        <p:cNvGrpSpPr/>
        <p:nvPr/>
      </p:nvGrpSpPr>
      <p:grpSpPr>
        <a:xfrm>
          <a:off x="0" y="0"/>
          <a:ext cx="0" cy="0"/>
          <a:chOff x="0" y="0"/>
          <a:chExt cx="0" cy="0"/>
        </a:xfrm>
      </p:grpSpPr>
      <p:sp>
        <p:nvSpPr>
          <p:cNvPr id="1845" name="Google Shape;1845;p22"/>
          <p:cNvSpPr/>
          <p:nvPr/>
        </p:nvSpPr>
        <p:spPr>
          <a:xfrm>
            <a:off x="233300" y="243675"/>
            <a:ext cx="8683800" cy="46560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46" name="Google Shape;1846;p22"/>
          <p:cNvSpPr/>
          <p:nvPr/>
        </p:nvSpPr>
        <p:spPr>
          <a:xfrm rot="-8954571">
            <a:off x="-2418265" y="-2693156"/>
            <a:ext cx="3910385" cy="6614363"/>
          </a:xfrm>
          <a:custGeom>
            <a:avLst/>
            <a:gdLst/>
            <a:ahLst/>
            <a:cxnLst/>
            <a:rect l="l" t="t" r="r" b="b"/>
            <a:pathLst>
              <a:path w="64613" h="109292" extrusionOk="0">
                <a:moveTo>
                  <a:pt x="42281" y="0"/>
                </a:moveTo>
                <a:cubicBezTo>
                  <a:pt x="43384" y="3910"/>
                  <a:pt x="31354" y="9123"/>
                  <a:pt x="31003" y="13258"/>
                </a:cubicBezTo>
                <a:cubicBezTo>
                  <a:pt x="31203" y="27669"/>
                  <a:pt x="17544" y="22506"/>
                  <a:pt x="12807" y="36040"/>
                </a:cubicBezTo>
                <a:cubicBezTo>
                  <a:pt x="9950" y="44286"/>
                  <a:pt x="16066" y="53860"/>
                  <a:pt x="11078" y="67419"/>
                </a:cubicBezTo>
                <a:cubicBezTo>
                  <a:pt x="7795" y="76291"/>
                  <a:pt x="0" y="82231"/>
                  <a:pt x="2256" y="93685"/>
                </a:cubicBezTo>
                <a:cubicBezTo>
                  <a:pt x="3760" y="101454"/>
                  <a:pt x="11253" y="108422"/>
                  <a:pt x="18797" y="109148"/>
                </a:cubicBezTo>
                <a:cubicBezTo>
                  <a:pt x="19778" y="109244"/>
                  <a:pt x="20759" y="109291"/>
                  <a:pt x="21737" y="109291"/>
                </a:cubicBezTo>
                <a:cubicBezTo>
                  <a:pt x="32778" y="109291"/>
                  <a:pt x="43494" y="103333"/>
                  <a:pt x="50677" y="94838"/>
                </a:cubicBezTo>
                <a:cubicBezTo>
                  <a:pt x="58522" y="85589"/>
                  <a:pt x="62632" y="73685"/>
                  <a:pt x="64612" y="61755"/>
                </a:cubicBezTo>
                <a:lnTo>
                  <a:pt x="42281" y="0"/>
                </a:lnTo>
                <a:close/>
              </a:path>
            </a:pathLst>
          </a:custGeom>
          <a:solidFill>
            <a:schemeClr val="lt2"/>
          </a:solidFill>
          <a:ln>
            <a:noFill/>
          </a:ln>
          <a:effectLst>
            <a:outerShdw blurRad="71438" dist="76200" dir="2400000" algn="bl" rotWithShape="0">
              <a:schemeClr val="accent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7" name="Google Shape;1847;p22"/>
          <p:cNvGrpSpPr/>
          <p:nvPr/>
        </p:nvGrpSpPr>
        <p:grpSpPr>
          <a:xfrm>
            <a:off x="392737" y="386187"/>
            <a:ext cx="8346473" cy="3612219"/>
            <a:chOff x="392737" y="386187"/>
            <a:chExt cx="8346473" cy="3612219"/>
          </a:xfrm>
        </p:grpSpPr>
        <p:sp>
          <p:nvSpPr>
            <p:cNvPr id="1848" name="Google Shape;1848;p22"/>
            <p:cNvSpPr/>
            <p:nvPr/>
          </p:nvSpPr>
          <p:spPr>
            <a:xfrm rot="-5400000">
              <a:off x="393493" y="385431"/>
              <a:ext cx="153303" cy="154817"/>
            </a:xfrm>
            <a:custGeom>
              <a:avLst/>
              <a:gdLst/>
              <a:ahLst/>
              <a:cxnLst/>
              <a:rect l="l" t="t" r="r" b="b"/>
              <a:pathLst>
                <a:path w="2533" h="2558" extrusionOk="0">
                  <a:moveTo>
                    <a:pt x="1254" y="427"/>
                  </a:moveTo>
                  <a:cubicBezTo>
                    <a:pt x="1730" y="427"/>
                    <a:pt x="2106" y="803"/>
                    <a:pt x="2106" y="1279"/>
                  </a:cubicBezTo>
                  <a:cubicBezTo>
                    <a:pt x="2106" y="1755"/>
                    <a:pt x="1730" y="2131"/>
                    <a:pt x="1254" y="2131"/>
                  </a:cubicBezTo>
                  <a:cubicBezTo>
                    <a:pt x="803" y="2131"/>
                    <a:pt x="402" y="1755"/>
                    <a:pt x="402" y="1279"/>
                  </a:cubicBezTo>
                  <a:cubicBezTo>
                    <a:pt x="402" y="803"/>
                    <a:pt x="803" y="427"/>
                    <a:pt x="1254" y="427"/>
                  </a:cubicBezTo>
                  <a:close/>
                  <a:moveTo>
                    <a:pt x="1254" y="1"/>
                  </a:moveTo>
                  <a:cubicBezTo>
                    <a:pt x="552" y="1"/>
                    <a:pt x="1" y="577"/>
                    <a:pt x="1" y="1279"/>
                  </a:cubicBezTo>
                  <a:cubicBezTo>
                    <a:pt x="1" y="1981"/>
                    <a:pt x="552" y="2557"/>
                    <a:pt x="1254" y="2557"/>
                  </a:cubicBezTo>
                  <a:cubicBezTo>
                    <a:pt x="1956" y="2557"/>
                    <a:pt x="2532" y="1981"/>
                    <a:pt x="2532" y="1279"/>
                  </a:cubicBezTo>
                  <a:cubicBezTo>
                    <a:pt x="2532" y="577"/>
                    <a:pt x="1956" y="1"/>
                    <a:pt x="1254" y="1"/>
                  </a:cubicBezTo>
                  <a:close/>
                </a:path>
              </a:pathLst>
            </a:custGeom>
            <a:solidFill>
              <a:srgbClr val="917769">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2"/>
            <p:cNvSpPr/>
            <p:nvPr/>
          </p:nvSpPr>
          <p:spPr>
            <a:xfrm rot="-5400000">
              <a:off x="8585210" y="3844407"/>
              <a:ext cx="154756" cy="153243"/>
            </a:xfrm>
            <a:custGeom>
              <a:avLst/>
              <a:gdLst/>
              <a:ahLst/>
              <a:cxnLst/>
              <a:rect l="l" t="t" r="r" b="b"/>
              <a:pathLst>
                <a:path w="2557" h="2532" extrusionOk="0">
                  <a:moveTo>
                    <a:pt x="1278" y="427"/>
                  </a:moveTo>
                  <a:cubicBezTo>
                    <a:pt x="1755" y="427"/>
                    <a:pt x="2131" y="803"/>
                    <a:pt x="2131" y="1279"/>
                  </a:cubicBezTo>
                  <a:cubicBezTo>
                    <a:pt x="2131" y="1730"/>
                    <a:pt x="1755" y="2131"/>
                    <a:pt x="1278" y="2131"/>
                  </a:cubicBezTo>
                  <a:cubicBezTo>
                    <a:pt x="802" y="2131"/>
                    <a:pt x="426" y="1730"/>
                    <a:pt x="426" y="1279"/>
                  </a:cubicBezTo>
                  <a:cubicBezTo>
                    <a:pt x="426" y="803"/>
                    <a:pt x="802" y="427"/>
                    <a:pt x="1278" y="427"/>
                  </a:cubicBezTo>
                  <a:close/>
                  <a:moveTo>
                    <a:pt x="1278" y="1"/>
                  </a:moveTo>
                  <a:cubicBezTo>
                    <a:pt x="577" y="1"/>
                    <a:pt x="0" y="577"/>
                    <a:pt x="0" y="1279"/>
                  </a:cubicBezTo>
                  <a:cubicBezTo>
                    <a:pt x="0" y="1981"/>
                    <a:pt x="577" y="2532"/>
                    <a:pt x="1278" y="2532"/>
                  </a:cubicBezTo>
                  <a:cubicBezTo>
                    <a:pt x="1980" y="2532"/>
                    <a:pt x="2557" y="1981"/>
                    <a:pt x="2557" y="1279"/>
                  </a:cubicBezTo>
                  <a:cubicBezTo>
                    <a:pt x="2557" y="577"/>
                    <a:pt x="1980" y="1"/>
                    <a:pt x="1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0" name="Google Shape;1850;p22"/>
          <p:cNvGrpSpPr/>
          <p:nvPr/>
        </p:nvGrpSpPr>
        <p:grpSpPr>
          <a:xfrm>
            <a:off x="8430763" y="2980363"/>
            <a:ext cx="731225" cy="728825"/>
            <a:chOff x="3071575" y="2023775"/>
            <a:chExt cx="731225" cy="728825"/>
          </a:xfrm>
        </p:grpSpPr>
        <p:sp>
          <p:nvSpPr>
            <p:cNvPr id="1851" name="Google Shape;1851;p22"/>
            <p:cNvSpPr/>
            <p:nvPr/>
          </p:nvSpPr>
          <p:spPr>
            <a:xfrm>
              <a:off x="3197525" y="2151000"/>
              <a:ext cx="524450" cy="522000"/>
            </a:xfrm>
            <a:custGeom>
              <a:avLst/>
              <a:gdLst/>
              <a:ahLst/>
              <a:cxnLst/>
              <a:rect l="l" t="t" r="r" b="b"/>
              <a:pathLst>
                <a:path w="20978" h="20880" extrusionOk="0">
                  <a:moveTo>
                    <a:pt x="20575" y="0"/>
                  </a:moveTo>
                  <a:cubicBezTo>
                    <a:pt x="20473" y="0"/>
                    <a:pt x="20373" y="92"/>
                    <a:pt x="20251" y="227"/>
                  </a:cubicBezTo>
                  <a:cubicBezTo>
                    <a:pt x="13609" y="6869"/>
                    <a:pt x="6968" y="13511"/>
                    <a:pt x="326" y="20152"/>
                  </a:cubicBezTo>
                  <a:cubicBezTo>
                    <a:pt x="301" y="20177"/>
                    <a:pt x="251" y="20202"/>
                    <a:pt x="226" y="20252"/>
                  </a:cubicBezTo>
                  <a:cubicBezTo>
                    <a:pt x="176" y="20328"/>
                    <a:pt x="0" y="20403"/>
                    <a:pt x="75" y="20528"/>
                  </a:cubicBezTo>
                  <a:cubicBezTo>
                    <a:pt x="176" y="20653"/>
                    <a:pt x="326" y="20754"/>
                    <a:pt x="476" y="20879"/>
                  </a:cubicBezTo>
                  <a:cubicBezTo>
                    <a:pt x="602" y="20754"/>
                    <a:pt x="727" y="20653"/>
                    <a:pt x="852" y="20553"/>
                  </a:cubicBezTo>
                  <a:cubicBezTo>
                    <a:pt x="7444" y="13937"/>
                    <a:pt x="14035" y="7345"/>
                    <a:pt x="20627" y="754"/>
                  </a:cubicBezTo>
                  <a:cubicBezTo>
                    <a:pt x="20702" y="678"/>
                    <a:pt x="20752" y="603"/>
                    <a:pt x="20852" y="553"/>
                  </a:cubicBezTo>
                  <a:cubicBezTo>
                    <a:pt x="20978" y="428"/>
                    <a:pt x="20928" y="353"/>
                    <a:pt x="20852" y="227"/>
                  </a:cubicBezTo>
                  <a:cubicBezTo>
                    <a:pt x="20749" y="66"/>
                    <a:pt x="20661" y="0"/>
                    <a:pt x="20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2"/>
            <p:cNvSpPr/>
            <p:nvPr/>
          </p:nvSpPr>
          <p:spPr>
            <a:xfrm>
              <a:off x="3233225" y="2186325"/>
              <a:ext cx="515075" cy="511425"/>
            </a:xfrm>
            <a:custGeom>
              <a:avLst/>
              <a:gdLst/>
              <a:ahLst/>
              <a:cxnLst/>
              <a:rect l="l" t="t" r="r" b="b"/>
              <a:pathLst>
                <a:path w="20603" h="20457" extrusionOk="0">
                  <a:moveTo>
                    <a:pt x="20196" y="1"/>
                  </a:moveTo>
                  <a:cubicBezTo>
                    <a:pt x="20096" y="1"/>
                    <a:pt x="20011" y="158"/>
                    <a:pt x="19926" y="243"/>
                  </a:cubicBezTo>
                  <a:cubicBezTo>
                    <a:pt x="14713" y="5456"/>
                    <a:pt x="9525" y="10644"/>
                    <a:pt x="4312" y="15857"/>
                  </a:cubicBezTo>
                  <a:cubicBezTo>
                    <a:pt x="2958" y="17210"/>
                    <a:pt x="1630" y="18564"/>
                    <a:pt x="276" y="19892"/>
                  </a:cubicBezTo>
                  <a:cubicBezTo>
                    <a:pt x="1" y="20168"/>
                    <a:pt x="126" y="20243"/>
                    <a:pt x="352" y="20393"/>
                  </a:cubicBezTo>
                  <a:cubicBezTo>
                    <a:pt x="419" y="20438"/>
                    <a:pt x="475" y="20456"/>
                    <a:pt x="524" y="20456"/>
                  </a:cubicBezTo>
                  <a:cubicBezTo>
                    <a:pt x="639" y="20456"/>
                    <a:pt x="715" y="20356"/>
                    <a:pt x="803" y="20268"/>
                  </a:cubicBezTo>
                  <a:cubicBezTo>
                    <a:pt x="1605" y="19491"/>
                    <a:pt x="2382" y="18714"/>
                    <a:pt x="3159" y="17937"/>
                  </a:cubicBezTo>
                  <a:cubicBezTo>
                    <a:pt x="8848" y="12223"/>
                    <a:pt x="14537" y="6534"/>
                    <a:pt x="20251" y="844"/>
                  </a:cubicBezTo>
                  <a:cubicBezTo>
                    <a:pt x="20352" y="719"/>
                    <a:pt x="20477" y="594"/>
                    <a:pt x="20602" y="468"/>
                  </a:cubicBezTo>
                  <a:cubicBezTo>
                    <a:pt x="20477" y="293"/>
                    <a:pt x="20402" y="92"/>
                    <a:pt x="20251" y="17"/>
                  </a:cubicBezTo>
                  <a:cubicBezTo>
                    <a:pt x="20232" y="6"/>
                    <a:pt x="20214" y="1"/>
                    <a:pt x="20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2"/>
            <p:cNvSpPr/>
            <p:nvPr/>
          </p:nvSpPr>
          <p:spPr>
            <a:xfrm>
              <a:off x="3094125" y="2047475"/>
              <a:ext cx="485625" cy="480100"/>
            </a:xfrm>
            <a:custGeom>
              <a:avLst/>
              <a:gdLst/>
              <a:ahLst/>
              <a:cxnLst/>
              <a:rect l="l" t="t" r="r" b="b"/>
              <a:pathLst>
                <a:path w="19425" h="19204" extrusionOk="0">
                  <a:moveTo>
                    <a:pt x="18868" y="1"/>
                  </a:moveTo>
                  <a:cubicBezTo>
                    <a:pt x="18695" y="1"/>
                    <a:pt x="18540" y="102"/>
                    <a:pt x="18372" y="283"/>
                  </a:cubicBezTo>
                  <a:cubicBezTo>
                    <a:pt x="16041" y="2639"/>
                    <a:pt x="13710" y="4970"/>
                    <a:pt x="11379" y="7301"/>
                  </a:cubicBezTo>
                  <a:cubicBezTo>
                    <a:pt x="7695" y="10985"/>
                    <a:pt x="4011" y="14669"/>
                    <a:pt x="302" y="18328"/>
                  </a:cubicBezTo>
                  <a:cubicBezTo>
                    <a:pt x="26" y="18629"/>
                    <a:pt x="1" y="18930"/>
                    <a:pt x="226" y="19155"/>
                  </a:cubicBezTo>
                  <a:cubicBezTo>
                    <a:pt x="270" y="19189"/>
                    <a:pt x="309" y="19203"/>
                    <a:pt x="346" y="19203"/>
                  </a:cubicBezTo>
                  <a:cubicBezTo>
                    <a:pt x="501" y="19203"/>
                    <a:pt x="606" y="18951"/>
                    <a:pt x="728" y="18830"/>
                  </a:cubicBezTo>
                  <a:cubicBezTo>
                    <a:pt x="6818" y="12764"/>
                    <a:pt x="12883" y="6699"/>
                    <a:pt x="18973" y="609"/>
                  </a:cubicBezTo>
                  <a:cubicBezTo>
                    <a:pt x="19099" y="484"/>
                    <a:pt x="19274" y="408"/>
                    <a:pt x="19424" y="283"/>
                  </a:cubicBezTo>
                  <a:cubicBezTo>
                    <a:pt x="19206" y="89"/>
                    <a:pt x="19029" y="1"/>
                    <a:pt x="18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2"/>
            <p:cNvSpPr/>
            <p:nvPr/>
          </p:nvSpPr>
          <p:spPr>
            <a:xfrm>
              <a:off x="3166175" y="2118700"/>
              <a:ext cx="525725" cy="522650"/>
            </a:xfrm>
            <a:custGeom>
              <a:avLst/>
              <a:gdLst/>
              <a:ahLst/>
              <a:cxnLst/>
              <a:rect l="l" t="t" r="r" b="b"/>
              <a:pathLst>
                <a:path w="21029" h="20906" extrusionOk="0">
                  <a:moveTo>
                    <a:pt x="20550" y="1"/>
                  </a:moveTo>
                  <a:cubicBezTo>
                    <a:pt x="20400" y="1"/>
                    <a:pt x="20313" y="183"/>
                    <a:pt x="20227" y="291"/>
                  </a:cubicBezTo>
                  <a:cubicBezTo>
                    <a:pt x="13585" y="6908"/>
                    <a:pt x="6968" y="13524"/>
                    <a:pt x="352" y="20141"/>
                  </a:cubicBezTo>
                  <a:cubicBezTo>
                    <a:pt x="302" y="20216"/>
                    <a:pt x="252" y="20266"/>
                    <a:pt x="176" y="20316"/>
                  </a:cubicBezTo>
                  <a:cubicBezTo>
                    <a:pt x="1" y="20442"/>
                    <a:pt x="26" y="20542"/>
                    <a:pt x="151" y="20717"/>
                  </a:cubicBezTo>
                  <a:cubicBezTo>
                    <a:pt x="252" y="20855"/>
                    <a:pt x="336" y="20905"/>
                    <a:pt x="411" y="20905"/>
                  </a:cubicBezTo>
                  <a:cubicBezTo>
                    <a:pt x="540" y="20905"/>
                    <a:pt x="642" y="20753"/>
                    <a:pt x="753" y="20642"/>
                  </a:cubicBezTo>
                  <a:cubicBezTo>
                    <a:pt x="7395" y="14001"/>
                    <a:pt x="14036" y="7359"/>
                    <a:pt x="20678" y="717"/>
                  </a:cubicBezTo>
                  <a:cubicBezTo>
                    <a:pt x="20753" y="642"/>
                    <a:pt x="20828" y="567"/>
                    <a:pt x="20903" y="492"/>
                  </a:cubicBezTo>
                  <a:cubicBezTo>
                    <a:pt x="20928" y="467"/>
                    <a:pt x="20979" y="391"/>
                    <a:pt x="21029" y="341"/>
                  </a:cubicBezTo>
                  <a:cubicBezTo>
                    <a:pt x="20878" y="216"/>
                    <a:pt x="20778" y="66"/>
                    <a:pt x="20628" y="16"/>
                  </a:cubicBezTo>
                  <a:cubicBezTo>
                    <a:pt x="20600" y="5"/>
                    <a:pt x="20574" y="1"/>
                    <a:pt x="20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2"/>
            <p:cNvSpPr/>
            <p:nvPr/>
          </p:nvSpPr>
          <p:spPr>
            <a:xfrm>
              <a:off x="3136750" y="2090300"/>
              <a:ext cx="521950" cy="518775"/>
            </a:xfrm>
            <a:custGeom>
              <a:avLst/>
              <a:gdLst/>
              <a:ahLst/>
              <a:cxnLst/>
              <a:rect l="l" t="t" r="r" b="b"/>
              <a:pathLst>
                <a:path w="20878" h="20751" extrusionOk="0">
                  <a:moveTo>
                    <a:pt x="20358" y="1"/>
                  </a:moveTo>
                  <a:cubicBezTo>
                    <a:pt x="20175" y="1"/>
                    <a:pt x="20105" y="194"/>
                    <a:pt x="20000" y="299"/>
                  </a:cubicBezTo>
                  <a:cubicBezTo>
                    <a:pt x="13484" y="6816"/>
                    <a:pt x="6967" y="13357"/>
                    <a:pt x="426" y="19873"/>
                  </a:cubicBezTo>
                  <a:cubicBezTo>
                    <a:pt x="100" y="20199"/>
                    <a:pt x="0" y="20425"/>
                    <a:pt x="451" y="20751"/>
                  </a:cubicBezTo>
                  <a:cubicBezTo>
                    <a:pt x="1704" y="19497"/>
                    <a:pt x="2932" y="18244"/>
                    <a:pt x="4186" y="17016"/>
                  </a:cubicBezTo>
                  <a:cubicBezTo>
                    <a:pt x="9624" y="11553"/>
                    <a:pt x="15088" y="6114"/>
                    <a:pt x="20526" y="650"/>
                  </a:cubicBezTo>
                  <a:cubicBezTo>
                    <a:pt x="20877" y="324"/>
                    <a:pt x="20852" y="174"/>
                    <a:pt x="20476" y="24"/>
                  </a:cubicBezTo>
                  <a:cubicBezTo>
                    <a:pt x="20432" y="8"/>
                    <a:pt x="20393" y="1"/>
                    <a:pt x="20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2"/>
            <p:cNvSpPr/>
            <p:nvPr/>
          </p:nvSpPr>
          <p:spPr>
            <a:xfrm>
              <a:off x="3112925" y="2066450"/>
              <a:ext cx="507550" cy="503775"/>
            </a:xfrm>
            <a:custGeom>
              <a:avLst/>
              <a:gdLst/>
              <a:ahLst/>
              <a:cxnLst/>
              <a:rect l="l" t="t" r="r" b="b"/>
              <a:pathLst>
                <a:path w="20302" h="20151" extrusionOk="0">
                  <a:moveTo>
                    <a:pt x="19750" y="0"/>
                  </a:moveTo>
                  <a:cubicBezTo>
                    <a:pt x="19650" y="0"/>
                    <a:pt x="19525" y="176"/>
                    <a:pt x="19424" y="276"/>
                  </a:cubicBezTo>
                  <a:cubicBezTo>
                    <a:pt x="13083" y="6592"/>
                    <a:pt x="6743" y="12933"/>
                    <a:pt x="402" y="19274"/>
                  </a:cubicBezTo>
                  <a:cubicBezTo>
                    <a:pt x="76" y="19599"/>
                    <a:pt x="1" y="19825"/>
                    <a:pt x="377" y="20151"/>
                  </a:cubicBezTo>
                  <a:cubicBezTo>
                    <a:pt x="452" y="20101"/>
                    <a:pt x="527" y="20050"/>
                    <a:pt x="602" y="19975"/>
                  </a:cubicBezTo>
                  <a:cubicBezTo>
                    <a:pt x="7068" y="13484"/>
                    <a:pt x="13560" y="7018"/>
                    <a:pt x="20026" y="552"/>
                  </a:cubicBezTo>
                  <a:cubicBezTo>
                    <a:pt x="20126" y="451"/>
                    <a:pt x="20302" y="351"/>
                    <a:pt x="20226" y="251"/>
                  </a:cubicBezTo>
                  <a:cubicBezTo>
                    <a:pt x="20126" y="100"/>
                    <a:pt x="19926" y="25"/>
                    <a:pt x="197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2"/>
            <p:cNvSpPr/>
            <p:nvPr/>
          </p:nvSpPr>
          <p:spPr>
            <a:xfrm>
              <a:off x="3078475" y="2032375"/>
              <a:ext cx="448650" cy="445750"/>
            </a:xfrm>
            <a:custGeom>
              <a:avLst/>
              <a:gdLst/>
              <a:ahLst/>
              <a:cxnLst/>
              <a:rect l="l" t="t" r="r" b="b"/>
              <a:pathLst>
                <a:path w="17946" h="17830" extrusionOk="0">
                  <a:moveTo>
                    <a:pt x="17641" y="0"/>
                  </a:moveTo>
                  <a:cubicBezTo>
                    <a:pt x="17433" y="0"/>
                    <a:pt x="17230" y="123"/>
                    <a:pt x="16993" y="361"/>
                  </a:cubicBezTo>
                  <a:cubicBezTo>
                    <a:pt x="11504" y="5875"/>
                    <a:pt x="5990" y="11388"/>
                    <a:pt x="476" y="16877"/>
                  </a:cubicBezTo>
                  <a:cubicBezTo>
                    <a:pt x="126" y="17228"/>
                    <a:pt x="0" y="17529"/>
                    <a:pt x="201" y="17829"/>
                  </a:cubicBezTo>
                  <a:cubicBezTo>
                    <a:pt x="6116" y="11940"/>
                    <a:pt x="12030" y="6000"/>
                    <a:pt x="17945" y="85"/>
                  </a:cubicBezTo>
                  <a:cubicBezTo>
                    <a:pt x="17840" y="28"/>
                    <a:pt x="17740" y="0"/>
                    <a:pt x="17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2"/>
            <p:cNvSpPr/>
            <p:nvPr/>
          </p:nvSpPr>
          <p:spPr>
            <a:xfrm>
              <a:off x="3274575" y="2226500"/>
              <a:ext cx="496275" cy="492425"/>
            </a:xfrm>
            <a:custGeom>
              <a:avLst/>
              <a:gdLst/>
              <a:ahLst/>
              <a:cxnLst/>
              <a:rect l="l" t="t" r="r" b="b"/>
              <a:pathLst>
                <a:path w="19851" h="19697" extrusionOk="0">
                  <a:moveTo>
                    <a:pt x="19440" y="1"/>
                  </a:moveTo>
                  <a:cubicBezTo>
                    <a:pt x="19304" y="1"/>
                    <a:pt x="19226" y="218"/>
                    <a:pt x="19149" y="315"/>
                  </a:cubicBezTo>
                  <a:cubicBezTo>
                    <a:pt x="12858" y="6581"/>
                    <a:pt x="6592" y="12846"/>
                    <a:pt x="327" y="19112"/>
                  </a:cubicBezTo>
                  <a:cubicBezTo>
                    <a:pt x="226" y="19212"/>
                    <a:pt x="101" y="19338"/>
                    <a:pt x="1" y="19463"/>
                  </a:cubicBezTo>
                  <a:cubicBezTo>
                    <a:pt x="173" y="19592"/>
                    <a:pt x="320" y="19697"/>
                    <a:pt x="481" y="19697"/>
                  </a:cubicBezTo>
                  <a:cubicBezTo>
                    <a:pt x="601" y="19697"/>
                    <a:pt x="728" y="19638"/>
                    <a:pt x="878" y="19488"/>
                  </a:cubicBezTo>
                  <a:cubicBezTo>
                    <a:pt x="7094" y="13247"/>
                    <a:pt x="13309" y="7032"/>
                    <a:pt x="19550" y="816"/>
                  </a:cubicBezTo>
                  <a:cubicBezTo>
                    <a:pt x="19851" y="516"/>
                    <a:pt x="19775" y="265"/>
                    <a:pt x="19575" y="64"/>
                  </a:cubicBezTo>
                  <a:cubicBezTo>
                    <a:pt x="19524" y="19"/>
                    <a:pt x="19479" y="1"/>
                    <a:pt x="194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2"/>
            <p:cNvSpPr/>
            <p:nvPr/>
          </p:nvSpPr>
          <p:spPr>
            <a:xfrm>
              <a:off x="3320325" y="2271950"/>
              <a:ext cx="468075" cy="464475"/>
            </a:xfrm>
            <a:custGeom>
              <a:avLst/>
              <a:gdLst/>
              <a:ahLst/>
              <a:cxnLst/>
              <a:rect l="l" t="t" r="r" b="b"/>
              <a:pathLst>
                <a:path w="18723" h="18579" extrusionOk="0">
                  <a:moveTo>
                    <a:pt x="18422" y="1"/>
                  </a:moveTo>
                  <a:cubicBezTo>
                    <a:pt x="12281" y="6141"/>
                    <a:pt x="6141" y="12282"/>
                    <a:pt x="0" y="18422"/>
                  </a:cubicBezTo>
                  <a:cubicBezTo>
                    <a:pt x="145" y="18522"/>
                    <a:pt x="280" y="18578"/>
                    <a:pt x="417" y="18578"/>
                  </a:cubicBezTo>
                  <a:cubicBezTo>
                    <a:pt x="587" y="18578"/>
                    <a:pt x="758" y="18491"/>
                    <a:pt x="953" y="18297"/>
                  </a:cubicBezTo>
                  <a:cubicBezTo>
                    <a:pt x="6717" y="12482"/>
                    <a:pt x="12532" y="6693"/>
                    <a:pt x="18321" y="903"/>
                  </a:cubicBezTo>
                  <a:cubicBezTo>
                    <a:pt x="18722" y="502"/>
                    <a:pt x="18722" y="502"/>
                    <a:pt x="1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2"/>
            <p:cNvSpPr/>
            <p:nvPr/>
          </p:nvSpPr>
          <p:spPr>
            <a:xfrm>
              <a:off x="3370450" y="2322075"/>
              <a:ext cx="429225" cy="425700"/>
            </a:xfrm>
            <a:custGeom>
              <a:avLst/>
              <a:gdLst/>
              <a:ahLst/>
              <a:cxnLst/>
              <a:rect l="l" t="t" r="r" b="b"/>
              <a:pathLst>
                <a:path w="17169" h="17028" extrusionOk="0">
                  <a:moveTo>
                    <a:pt x="16968" y="1"/>
                  </a:moveTo>
                  <a:lnTo>
                    <a:pt x="16968" y="1"/>
                  </a:lnTo>
                  <a:cubicBezTo>
                    <a:pt x="11329" y="5640"/>
                    <a:pt x="5665" y="11279"/>
                    <a:pt x="0" y="16943"/>
                  </a:cubicBezTo>
                  <a:cubicBezTo>
                    <a:pt x="138" y="17000"/>
                    <a:pt x="263" y="17028"/>
                    <a:pt x="379" y="17028"/>
                  </a:cubicBezTo>
                  <a:cubicBezTo>
                    <a:pt x="623" y="17028"/>
                    <a:pt x="832" y="16905"/>
                    <a:pt x="1053" y="16668"/>
                  </a:cubicBezTo>
                  <a:cubicBezTo>
                    <a:pt x="6266" y="11455"/>
                    <a:pt x="11479" y="6241"/>
                    <a:pt x="16717" y="1028"/>
                  </a:cubicBezTo>
                  <a:cubicBezTo>
                    <a:pt x="17068" y="678"/>
                    <a:pt x="17168" y="377"/>
                    <a:pt x="16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2"/>
            <p:cNvSpPr/>
            <p:nvPr/>
          </p:nvSpPr>
          <p:spPr>
            <a:xfrm>
              <a:off x="3071575" y="2023875"/>
              <a:ext cx="402900" cy="401625"/>
            </a:xfrm>
            <a:custGeom>
              <a:avLst/>
              <a:gdLst/>
              <a:ahLst/>
              <a:cxnLst/>
              <a:rect l="l" t="t" r="r" b="b"/>
              <a:pathLst>
                <a:path w="16116" h="16065" extrusionOk="0">
                  <a:moveTo>
                    <a:pt x="15783" y="1"/>
                  </a:moveTo>
                  <a:cubicBezTo>
                    <a:pt x="15553" y="1"/>
                    <a:pt x="15326" y="112"/>
                    <a:pt x="15088" y="350"/>
                  </a:cubicBezTo>
                  <a:cubicBezTo>
                    <a:pt x="10226" y="5237"/>
                    <a:pt x="5339" y="10124"/>
                    <a:pt x="452" y="14987"/>
                  </a:cubicBezTo>
                  <a:cubicBezTo>
                    <a:pt x="76" y="15337"/>
                    <a:pt x="1" y="15688"/>
                    <a:pt x="101" y="16064"/>
                  </a:cubicBezTo>
                  <a:lnTo>
                    <a:pt x="16116" y="74"/>
                  </a:lnTo>
                  <a:cubicBezTo>
                    <a:pt x="16003" y="26"/>
                    <a:pt x="15893" y="1"/>
                    <a:pt x="15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2"/>
            <p:cNvSpPr/>
            <p:nvPr/>
          </p:nvSpPr>
          <p:spPr>
            <a:xfrm>
              <a:off x="3072825" y="2023775"/>
              <a:ext cx="342125" cy="341575"/>
            </a:xfrm>
            <a:custGeom>
              <a:avLst/>
              <a:gdLst/>
              <a:ahLst/>
              <a:cxnLst/>
              <a:rect l="l" t="t" r="r" b="b"/>
              <a:pathLst>
                <a:path w="13685" h="13663" extrusionOk="0">
                  <a:moveTo>
                    <a:pt x="13571" y="0"/>
                  </a:moveTo>
                  <a:cubicBezTo>
                    <a:pt x="13074" y="0"/>
                    <a:pt x="12679" y="158"/>
                    <a:pt x="12306" y="554"/>
                  </a:cubicBezTo>
                  <a:cubicBezTo>
                    <a:pt x="8372" y="4539"/>
                    <a:pt x="4412" y="8499"/>
                    <a:pt x="427" y="12434"/>
                  </a:cubicBezTo>
                  <a:cubicBezTo>
                    <a:pt x="51" y="12810"/>
                    <a:pt x="1" y="13186"/>
                    <a:pt x="26" y="13662"/>
                  </a:cubicBezTo>
                  <a:lnTo>
                    <a:pt x="26" y="13662"/>
                  </a:lnTo>
                  <a:cubicBezTo>
                    <a:pt x="4587" y="9101"/>
                    <a:pt x="9123" y="4564"/>
                    <a:pt x="13685" y="3"/>
                  </a:cubicBezTo>
                  <a:cubicBezTo>
                    <a:pt x="13646" y="1"/>
                    <a:pt x="13608" y="0"/>
                    <a:pt x="135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2"/>
            <p:cNvSpPr/>
            <p:nvPr/>
          </p:nvSpPr>
          <p:spPr>
            <a:xfrm>
              <a:off x="3429350" y="2380350"/>
              <a:ext cx="373450" cy="372250"/>
            </a:xfrm>
            <a:custGeom>
              <a:avLst/>
              <a:gdLst/>
              <a:ahLst/>
              <a:cxnLst/>
              <a:rect l="l" t="t" r="r" b="b"/>
              <a:pathLst>
                <a:path w="14938" h="14890" extrusionOk="0">
                  <a:moveTo>
                    <a:pt x="14838" y="1"/>
                  </a:moveTo>
                  <a:lnTo>
                    <a:pt x="14838" y="1"/>
                  </a:lnTo>
                  <a:cubicBezTo>
                    <a:pt x="9900" y="4963"/>
                    <a:pt x="4938" y="9900"/>
                    <a:pt x="0" y="14863"/>
                  </a:cubicBezTo>
                  <a:cubicBezTo>
                    <a:pt x="88" y="14880"/>
                    <a:pt x="172" y="14890"/>
                    <a:pt x="255" y="14890"/>
                  </a:cubicBezTo>
                  <a:cubicBezTo>
                    <a:pt x="529" y="14890"/>
                    <a:pt x="784" y="14787"/>
                    <a:pt x="1053" y="14537"/>
                  </a:cubicBezTo>
                  <a:cubicBezTo>
                    <a:pt x="5539" y="10026"/>
                    <a:pt x="10025" y="5540"/>
                    <a:pt x="14537" y="1053"/>
                  </a:cubicBezTo>
                  <a:cubicBezTo>
                    <a:pt x="14863" y="702"/>
                    <a:pt x="14938" y="377"/>
                    <a:pt x="14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2"/>
            <p:cNvSpPr/>
            <p:nvPr/>
          </p:nvSpPr>
          <p:spPr>
            <a:xfrm>
              <a:off x="3496400" y="2449275"/>
              <a:ext cx="299525" cy="297650"/>
            </a:xfrm>
            <a:custGeom>
              <a:avLst/>
              <a:gdLst/>
              <a:ahLst/>
              <a:cxnLst/>
              <a:rect l="l" t="t" r="r" b="b"/>
              <a:pathLst>
                <a:path w="11981" h="11906" extrusionOk="0">
                  <a:moveTo>
                    <a:pt x="11880" y="1"/>
                  </a:moveTo>
                  <a:cubicBezTo>
                    <a:pt x="7945" y="3961"/>
                    <a:pt x="3960" y="7946"/>
                    <a:pt x="0" y="11905"/>
                  </a:cubicBezTo>
                  <a:cubicBezTo>
                    <a:pt x="376" y="11830"/>
                    <a:pt x="827" y="11855"/>
                    <a:pt x="1178" y="11504"/>
                  </a:cubicBezTo>
                  <a:cubicBezTo>
                    <a:pt x="4637" y="8021"/>
                    <a:pt x="8095" y="4562"/>
                    <a:pt x="11579" y="1078"/>
                  </a:cubicBezTo>
                  <a:cubicBezTo>
                    <a:pt x="11905" y="752"/>
                    <a:pt x="11980" y="427"/>
                    <a:pt x="118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2"/>
            <p:cNvSpPr/>
            <p:nvPr/>
          </p:nvSpPr>
          <p:spPr>
            <a:xfrm>
              <a:off x="3085975" y="2037000"/>
              <a:ext cx="251925" cy="251900"/>
            </a:xfrm>
            <a:custGeom>
              <a:avLst/>
              <a:gdLst/>
              <a:ahLst/>
              <a:cxnLst/>
              <a:rect l="l" t="t" r="r" b="b"/>
              <a:pathLst>
                <a:path w="10077" h="10076" extrusionOk="0">
                  <a:moveTo>
                    <a:pt x="10076" y="0"/>
                  </a:moveTo>
                  <a:cubicBezTo>
                    <a:pt x="9550" y="176"/>
                    <a:pt x="9099" y="201"/>
                    <a:pt x="8723" y="552"/>
                  </a:cubicBezTo>
                  <a:cubicBezTo>
                    <a:pt x="6016" y="3284"/>
                    <a:pt x="3284" y="6015"/>
                    <a:pt x="552" y="8747"/>
                  </a:cubicBezTo>
                  <a:cubicBezTo>
                    <a:pt x="176" y="9098"/>
                    <a:pt x="151" y="9599"/>
                    <a:pt x="1" y="10076"/>
                  </a:cubicBezTo>
                  <a:lnTo>
                    <a:pt x="1" y="10076"/>
                  </a:lnTo>
                  <a:cubicBezTo>
                    <a:pt x="3334" y="6717"/>
                    <a:pt x="6643" y="3409"/>
                    <a:pt x="10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2"/>
            <p:cNvSpPr/>
            <p:nvPr/>
          </p:nvSpPr>
          <p:spPr>
            <a:xfrm>
              <a:off x="3586625" y="2536375"/>
              <a:ext cx="180475" cy="182350"/>
            </a:xfrm>
            <a:custGeom>
              <a:avLst/>
              <a:gdLst/>
              <a:ahLst/>
              <a:cxnLst/>
              <a:rect l="l" t="t" r="r" b="b"/>
              <a:pathLst>
                <a:path w="7219" h="7294" extrusionOk="0">
                  <a:moveTo>
                    <a:pt x="7218" y="0"/>
                  </a:moveTo>
                  <a:cubicBezTo>
                    <a:pt x="7216" y="10"/>
                    <a:pt x="7214" y="19"/>
                    <a:pt x="7212" y="28"/>
                  </a:cubicBezTo>
                  <a:lnTo>
                    <a:pt x="7212" y="28"/>
                  </a:lnTo>
                  <a:cubicBezTo>
                    <a:pt x="7214" y="27"/>
                    <a:pt x="7216" y="26"/>
                    <a:pt x="7218" y="25"/>
                  </a:cubicBezTo>
                  <a:lnTo>
                    <a:pt x="7218" y="0"/>
                  </a:lnTo>
                  <a:close/>
                  <a:moveTo>
                    <a:pt x="7212" y="28"/>
                  </a:moveTo>
                  <a:lnTo>
                    <a:pt x="7212" y="28"/>
                  </a:lnTo>
                  <a:cubicBezTo>
                    <a:pt x="7164" y="53"/>
                    <a:pt x="7116" y="78"/>
                    <a:pt x="7068" y="126"/>
                  </a:cubicBezTo>
                  <a:cubicBezTo>
                    <a:pt x="4762" y="2431"/>
                    <a:pt x="2456" y="4737"/>
                    <a:pt x="150" y="7043"/>
                  </a:cubicBezTo>
                  <a:cubicBezTo>
                    <a:pt x="100" y="7093"/>
                    <a:pt x="0" y="7143"/>
                    <a:pt x="100" y="7294"/>
                  </a:cubicBezTo>
                  <a:cubicBezTo>
                    <a:pt x="677" y="7018"/>
                    <a:pt x="1278" y="6792"/>
                    <a:pt x="1755" y="6341"/>
                  </a:cubicBezTo>
                  <a:cubicBezTo>
                    <a:pt x="3258" y="4837"/>
                    <a:pt x="4787" y="3334"/>
                    <a:pt x="6266" y="1805"/>
                  </a:cubicBezTo>
                  <a:cubicBezTo>
                    <a:pt x="6736" y="1335"/>
                    <a:pt x="7059" y="719"/>
                    <a:pt x="7212" y="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2"/>
            <p:cNvSpPr/>
            <p:nvPr/>
          </p:nvSpPr>
          <p:spPr>
            <a:xfrm>
              <a:off x="3163050" y="2115325"/>
              <a:ext cx="33875" cy="31975"/>
            </a:xfrm>
            <a:custGeom>
              <a:avLst/>
              <a:gdLst/>
              <a:ahLst/>
              <a:cxnLst/>
              <a:rect l="l" t="t" r="r" b="b"/>
              <a:pathLst>
                <a:path w="1355" h="1279" extrusionOk="0">
                  <a:moveTo>
                    <a:pt x="1354" y="0"/>
                  </a:moveTo>
                  <a:lnTo>
                    <a:pt x="1354" y="0"/>
                  </a:lnTo>
                  <a:cubicBezTo>
                    <a:pt x="828" y="351"/>
                    <a:pt x="377" y="777"/>
                    <a:pt x="1" y="1278"/>
                  </a:cubicBezTo>
                  <a:cubicBezTo>
                    <a:pt x="627" y="1028"/>
                    <a:pt x="928" y="451"/>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2"/>
            <p:cNvSpPr/>
            <p:nvPr/>
          </p:nvSpPr>
          <p:spPr>
            <a:xfrm>
              <a:off x="3159925" y="2147275"/>
              <a:ext cx="4400" cy="5650"/>
            </a:xfrm>
            <a:custGeom>
              <a:avLst/>
              <a:gdLst/>
              <a:ahLst/>
              <a:cxnLst/>
              <a:rect l="l" t="t" r="r" b="b"/>
              <a:pathLst>
                <a:path w="176" h="226" extrusionOk="0">
                  <a:moveTo>
                    <a:pt x="126" y="0"/>
                  </a:moveTo>
                  <a:lnTo>
                    <a:pt x="126" y="0"/>
                  </a:lnTo>
                  <a:cubicBezTo>
                    <a:pt x="76" y="76"/>
                    <a:pt x="25" y="151"/>
                    <a:pt x="0" y="226"/>
                  </a:cubicBezTo>
                  <a:cubicBezTo>
                    <a:pt x="25" y="151"/>
                    <a:pt x="176" y="151"/>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2"/>
            <p:cNvSpPr/>
            <p:nvPr/>
          </p:nvSpPr>
          <p:spPr>
            <a:xfrm>
              <a:off x="3767075" y="2535125"/>
              <a:ext cx="2525" cy="2200"/>
            </a:xfrm>
            <a:custGeom>
              <a:avLst/>
              <a:gdLst/>
              <a:ahLst/>
              <a:cxnLst/>
              <a:rect l="l" t="t" r="r" b="b"/>
              <a:pathLst>
                <a:path w="101" h="88" extrusionOk="0">
                  <a:moveTo>
                    <a:pt x="75" y="0"/>
                  </a:moveTo>
                  <a:cubicBezTo>
                    <a:pt x="54" y="22"/>
                    <a:pt x="32" y="44"/>
                    <a:pt x="10" y="66"/>
                  </a:cubicBezTo>
                  <a:lnTo>
                    <a:pt x="10" y="66"/>
                  </a:lnTo>
                  <a:cubicBezTo>
                    <a:pt x="6" y="61"/>
                    <a:pt x="3" y="56"/>
                    <a:pt x="0" y="50"/>
                  </a:cubicBezTo>
                  <a:lnTo>
                    <a:pt x="0" y="75"/>
                  </a:lnTo>
                  <a:cubicBezTo>
                    <a:pt x="3" y="72"/>
                    <a:pt x="7" y="69"/>
                    <a:pt x="10" y="66"/>
                  </a:cubicBezTo>
                  <a:lnTo>
                    <a:pt x="10" y="66"/>
                  </a:lnTo>
                  <a:cubicBezTo>
                    <a:pt x="21" y="81"/>
                    <a:pt x="35" y="88"/>
                    <a:pt x="47" y="88"/>
                  </a:cubicBezTo>
                  <a:cubicBezTo>
                    <a:pt x="63" y="88"/>
                    <a:pt x="75" y="75"/>
                    <a:pt x="75" y="50"/>
                  </a:cubicBezTo>
                  <a:cubicBezTo>
                    <a:pt x="100" y="25"/>
                    <a:pt x="75" y="25"/>
                    <a:pt x="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047175" y="2803025"/>
            <a:ext cx="43836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4047175" y="2091050"/>
            <a:ext cx="950400" cy="5925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a:spLocks noGrp="1"/>
          </p:cNvSpPr>
          <p:nvPr>
            <p:ph type="pic" idx="3"/>
          </p:nvPr>
        </p:nvSpPr>
        <p:spPr>
          <a:xfrm>
            <a:off x="0" y="0"/>
            <a:ext cx="3886500" cy="5143500"/>
          </a:xfrm>
          <a:prstGeom prst="rect">
            <a:avLst/>
          </a:prstGeom>
          <a:noFill/>
          <a:ln>
            <a:noFill/>
          </a:ln>
        </p:spPr>
      </p:sp>
      <p:sp>
        <p:nvSpPr>
          <p:cNvPr id="17" name="Google Shape;17;p3"/>
          <p:cNvSpPr/>
          <p:nvPr/>
        </p:nvSpPr>
        <p:spPr>
          <a:xfrm>
            <a:off x="233300" y="243675"/>
            <a:ext cx="8683800" cy="46560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8" name="Google Shape;18;p3"/>
          <p:cNvGrpSpPr/>
          <p:nvPr/>
        </p:nvGrpSpPr>
        <p:grpSpPr>
          <a:xfrm>
            <a:off x="8099888" y="4090825"/>
            <a:ext cx="1329625" cy="1321450"/>
            <a:chOff x="4762050" y="492500"/>
            <a:chExt cx="1329625" cy="1321450"/>
          </a:xfrm>
        </p:grpSpPr>
        <p:sp>
          <p:nvSpPr>
            <p:cNvPr id="19" name="Google Shape;19;p3"/>
            <p:cNvSpPr/>
            <p:nvPr/>
          </p:nvSpPr>
          <p:spPr>
            <a:xfrm>
              <a:off x="4915575" y="1531950"/>
              <a:ext cx="34475" cy="33900"/>
            </a:xfrm>
            <a:custGeom>
              <a:avLst/>
              <a:gdLst/>
              <a:ahLst/>
              <a:cxnLst/>
              <a:rect l="l" t="t" r="r" b="b"/>
              <a:pathLst>
                <a:path w="1379" h="1356" extrusionOk="0">
                  <a:moveTo>
                    <a:pt x="695" y="0"/>
                  </a:moveTo>
                  <a:cubicBezTo>
                    <a:pt x="681" y="0"/>
                    <a:pt x="666" y="1"/>
                    <a:pt x="652" y="2"/>
                  </a:cubicBezTo>
                  <a:cubicBezTo>
                    <a:pt x="276" y="2"/>
                    <a:pt x="0" y="302"/>
                    <a:pt x="25" y="678"/>
                  </a:cubicBezTo>
                  <a:cubicBezTo>
                    <a:pt x="25" y="1054"/>
                    <a:pt x="351" y="1355"/>
                    <a:pt x="727" y="1355"/>
                  </a:cubicBezTo>
                  <a:cubicBezTo>
                    <a:pt x="1103" y="1355"/>
                    <a:pt x="1379" y="1079"/>
                    <a:pt x="1379" y="703"/>
                  </a:cubicBezTo>
                  <a:cubicBezTo>
                    <a:pt x="1379" y="317"/>
                    <a:pt x="1076"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5018950" y="1635325"/>
              <a:ext cx="35750" cy="34525"/>
            </a:xfrm>
            <a:custGeom>
              <a:avLst/>
              <a:gdLst/>
              <a:ahLst/>
              <a:cxnLst/>
              <a:rect l="l" t="t" r="r" b="b"/>
              <a:pathLst>
                <a:path w="1430" h="1381" extrusionOk="0">
                  <a:moveTo>
                    <a:pt x="705" y="0"/>
                  </a:moveTo>
                  <a:cubicBezTo>
                    <a:pt x="352" y="0"/>
                    <a:pt x="74" y="268"/>
                    <a:pt x="26" y="604"/>
                  </a:cubicBezTo>
                  <a:cubicBezTo>
                    <a:pt x="1" y="1005"/>
                    <a:pt x="301" y="1355"/>
                    <a:pt x="702" y="1380"/>
                  </a:cubicBezTo>
                  <a:cubicBezTo>
                    <a:pt x="1053" y="1380"/>
                    <a:pt x="1379" y="1105"/>
                    <a:pt x="1404" y="754"/>
                  </a:cubicBezTo>
                  <a:cubicBezTo>
                    <a:pt x="1429" y="378"/>
                    <a:pt x="1128" y="27"/>
                    <a:pt x="753" y="2"/>
                  </a:cubicBezTo>
                  <a:cubicBezTo>
                    <a:pt x="737" y="1"/>
                    <a:pt x="721" y="0"/>
                    <a:pt x="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966950" y="1583350"/>
              <a:ext cx="35100" cy="33900"/>
            </a:xfrm>
            <a:custGeom>
              <a:avLst/>
              <a:gdLst/>
              <a:ahLst/>
              <a:cxnLst/>
              <a:rect l="l" t="t" r="r" b="b"/>
              <a:pathLst>
                <a:path w="1404" h="1356" extrusionOk="0">
                  <a:moveTo>
                    <a:pt x="702" y="1"/>
                  </a:moveTo>
                  <a:cubicBezTo>
                    <a:pt x="301" y="1"/>
                    <a:pt x="0" y="302"/>
                    <a:pt x="26" y="678"/>
                  </a:cubicBezTo>
                  <a:cubicBezTo>
                    <a:pt x="26" y="1040"/>
                    <a:pt x="328" y="1356"/>
                    <a:pt x="687" y="1356"/>
                  </a:cubicBezTo>
                  <a:cubicBezTo>
                    <a:pt x="700" y="1356"/>
                    <a:pt x="714" y="1355"/>
                    <a:pt x="727" y="1354"/>
                  </a:cubicBezTo>
                  <a:cubicBezTo>
                    <a:pt x="1103" y="1354"/>
                    <a:pt x="1379" y="1079"/>
                    <a:pt x="1404" y="703"/>
                  </a:cubicBezTo>
                  <a:cubicBezTo>
                    <a:pt x="1404" y="327"/>
                    <a:pt x="1078" y="1"/>
                    <a:pt x="7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4968200" y="1531975"/>
              <a:ext cx="34500" cy="33875"/>
            </a:xfrm>
            <a:custGeom>
              <a:avLst/>
              <a:gdLst/>
              <a:ahLst/>
              <a:cxnLst/>
              <a:rect l="l" t="t" r="r" b="b"/>
              <a:pathLst>
                <a:path w="1380" h="1355" extrusionOk="0">
                  <a:moveTo>
                    <a:pt x="677" y="1"/>
                  </a:moveTo>
                  <a:cubicBezTo>
                    <a:pt x="301" y="1"/>
                    <a:pt x="26" y="276"/>
                    <a:pt x="1" y="652"/>
                  </a:cubicBezTo>
                  <a:cubicBezTo>
                    <a:pt x="1" y="1028"/>
                    <a:pt x="326" y="1354"/>
                    <a:pt x="702" y="1354"/>
                  </a:cubicBezTo>
                  <a:cubicBezTo>
                    <a:pt x="1053" y="1354"/>
                    <a:pt x="1354" y="1078"/>
                    <a:pt x="1354" y="702"/>
                  </a:cubicBezTo>
                  <a:cubicBezTo>
                    <a:pt x="1379" y="301"/>
                    <a:pt x="1053" y="1"/>
                    <a:pt x="6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4864200" y="1375975"/>
              <a:ext cx="34475" cy="33250"/>
            </a:xfrm>
            <a:custGeom>
              <a:avLst/>
              <a:gdLst/>
              <a:ahLst/>
              <a:cxnLst/>
              <a:rect l="l" t="t" r="r" b="b"/>
              <a:pathLst>
                <a:path w="1379" h="1330" extrusionOk="0">
                  <a:moveTo>
                    <a:pt x="702" y="0"/>
                  </a:moveTo>
                  <a:cubicBezTo>
                    <a:pt x="326" y="0"/>
                    <a:pt x="0" y="301"/>
                    <a:pt x="25" y="652"/>
                  </a:cubicBezTo>
                  <a:cubicBezTo>
                    <a:pt x="50" y="1053"/>
                    <a:pt x="276" y="1303"/>
                    <a:pt x="677" y="1328"/>
                  </a:cubicBezTo>
                  <a:cubicBezTo>
                    <a:pt x="693" y="1329"/>
                    <a:pt x="708" y="1330"/>
                    <a:pt x="724" y="1330"/>
                  </a:cubicBezTo>
                  <a:cubicBezTo>
                    <a:pt x="1078" y="1330"/>
                    <a:pt x="1355" y="1062"/>
                    <a:pt x="1379" y="702"/>
                  </a:cubicBezTo>
                  <a:cubicBezTo>
                    <a:pt x="1379" y="326"/>
                    <a:pt x="1078" y="0"/>
                    <a:pt x="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5018950" y="1583350"/>
              <a:ext cx="35125" cy="33875"/>
            </a:xfrm>
            <a:custGeom>
              <a:avLst/>
              <a:gdLst/>
              <a:ahLst/>
              <a:cxnLst/>
              <a:rect l="l" t="t" r="r" b="b"/>
              <a:pathLst>
                <a:path w="1405" h="1355" extrusionOk="0">
                  <a:moveTo>
                    <a:pt x="727" y="1"/>
                  </a:moveTo>
                  <a:cubicBezTo>
                    <a:pt x="352" y="1"/>
                    <a:pt x="51" y="251"/>
                    <a:pt x="26" y="627"/>
                  </a:cubicBezTo>
                  <a:cubicBezTo>
                    <a:pt x="1" y="1003"/>
                    <a:pt x="326" y="1329"/>
                    <a:pt x="702" y="1354"/>
                  </a:cubicBezTo>
                  <a:cubicBezTo>
                    <a:pt x="1078" y="1354"/>
                    <a:pt x="1379" y="1104"/>
                    <a:pt x="1404" y="728"/>
                  </a:cubicBezTo>
                  <a:cubicBezTo>
                    <a:pt x="1404" y="327"/>
                    <a:pt x="1128" y="26"/>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5123600" y="1687325"/>
              <a:ext cx="34475" cy="33900"/>
            </a:xfrm>
            <a:custGeom>
              <a:avLst/>
              <a:gdLst/>
              <a:ahLst/>
              <a:cxnLst/>
              <a:rect l="l" t="t" r="r" b="b"/>
              <a:pathLst>
                <a:path w="1379" h="1356" extrusionOk="0">
                  <a:moveTo>
                    <a:pt x="630" y="1"/>
                  </a:moveTo>
                  <a:cubicBezTo>
                    <a:pt x="278" y="1"/>
                    <a:pt x="24" y="269"/>
                    <a:pt x="0" y="629"/>
                  </a:cubicBezTo>
                  <a:cubicBezTo>
                    <a:pt x="0" y="1005"/>
                    <a:pt x="301" y="1356"/>
                    <a:pt x="677" y="1356"/>
                  </a:cubicBezTo>
                  <a:cubicBezTo>
                    <a:pt x="1028" y="1356"/>
                    <a:pt x="1354" y="1055"/>
                    <a:pt x="1354" y="704"/>
                  </a:cubicBezTo>
                  <a:cubicBezTo>
                    <a:pt x="1379" y="328"/>
                    <a:pt x="1053" y="2"/>
                    <a:pt x="677" y="2"/>
                  </a:cubicBezTo>
                  <a:cubicBezTo>
                    <a:pt x="661" y="1"/>
                    <a:pt x="645" y="1"/>
                    <a:pt x="6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5176225" y="1687325"/>
              <a:ext cx="33850" cy="33325"/>
            </a:xfrm>
            <a:custGeom>
              <a:avLst/>
              <a:gdLst/>
              <a:ahLst/>
              <a:cxnLst/>
              <a:rect l="l" t="t" r="r" b="b"/>
              <a:pathLst>
                <a:path w="1354" h="1333" extrusionOk="0">
                  <a:moveTo>
                    <a:pt x="652" y="1"/>
                  </a:moveTo>
                  <a:cubicBezTo>
                    <a:pt x="278" y="1"/>
                    <a:pt x="24" y="269"/>
                    <a:pt x="0" y="629"/>
                  </a:cubicBezTo>
                  <a:cubicBezTo>
                    <a:pt x="0" y="1005"/>
                    <a:pt x="276" y="1331"/>
                    <a:pt x="677" y="1331"/>
                  </a:cubicBezTo>
                  <a:cubicBezTo>
                    <a:pt x="691" y="1332"/>
                    <a:pt x="704" y="1332"/>
                    <a:pt x="718" y="1332"/>
                  </a:cubicBezTo>
                  <a:cubicBezTo>
                    <a:pt x="1051" y="1332"/>
                    <a:pt x="1330" y="1040"/>
                    <a:pt x="1354" y="679"/>
                  </a:cubicBezTo>
                  <a:cubicBezTo>
                    <a:pt x="1354" y="328"/>
                    <a:pt x="1053" y="2"/>
                    <a:pt x="702" y="2"/>
                  </a:cubicBezTo>
                  <a:cubicBezTo>
                    <a:pt x="685" y="1"/>
                    <a:pt x="669" y="1"/>
                    <a:pt x="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4864200" y="1427975"/>
              <a:ext cx="35100" cy="33850"/>
            </a:xfrm>
            <a:custGeom>
              <a:avLst/>
              <a:gdLst/>
              <a:ahLst/>
              <a:cxnLst/>
              <a:rect l="l" t="t" r="r" b="b"/>
              <a:pathLst>
                <a:path w="1404" h="1354" extrusionOk="0">
                  <a:moveTo>
                    <a:pt x="702" y="0"/>
                  </a:moveTo>
                  <a:cubicBezTo>
                    <a:pt x="326" y="0"/>
                    <a:pt x="25" y="301"/>
                    <a:pt x="0" y="652"/>
                  </a:cubicBezTo>
                  <a:cubicBezTo>
                    <a:pt x="0" y="1028"/>
                    <a:pt x="326" y="1354"/>
                    <a:pt x="702" y="1354"/>
                  </a:cubicBezTo>
                  <a:cubicBezTo>
                    <a:pt x="1078" y="1354"/>
                    <a:pt x="1379" y="1078"/>
                    <a:pt x="1379" y="702"/>
                  </a:cubicBezTo>
                  <a:cubicBezTo>
                    <a:pt x="1404" y="326"/>
                    <a:pt x="1078" y="0"/>
                    <a:pt x="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5020200" y="1531325"/>
              <a:ext cx="34500" cy="33250"/>
            </a:xfrm>
            <a:custGeom>
              <a:avLst/>
              <a:gdLst/>
              <a:ahLst/>
              <a:cxnLst/>
              <a:rect l="l" t="t" r="r" b="b"/>
              <a:pathLst>
                <a:path w="1380" h="1330" extrusionOk="0">
                  <a:moveTo>
                    <a:pt x="634" y="0"/>
                  </a:moveTo>
                  <a:cubicBezTo>
                    <a:pt x="279" y="0"/>
                    <a:pt x="1" y="292"/>
                    <a:pt x="1" y="653"/>
                  </a:cubicBezTo>
                  <a:cubicBezTo>
                    <a:pt x="1" y="1029"/>
                    <a:pt x="302" y="1330"/>
                    <a:pt x="703" y="1330"/>
                  </a:cubicBezTo>
                  <a:cubicBezTo>
                    <a:pt x="1104" y="1330"/>
                    <a:pt x="1304" y="1079"/>
                    <a:pt x="1329" y="703"/>
                  </a:cubicBezTo>
                  <a:cubicBezTo>
                    <a:pt x="1379" y="327"/>
                    <a:pt x="1053" y="2"/>
                    <a:pt x="677" y="2"/>
                  </a:cubicBezTo>
                  <a:cubicBezTo>
                    <a:pt x="663" y="1"/>
                    <a:pt x="648" y="0"/>
                    <a:pt x="6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4811550" y="1323925"/>
              <a:ext cx="35125" cy="33300"/>
            </a:xfrm>
            <a:custGeom>
              <a:avLst/>
              <a:gdLst/>
              <a:ahLst/>
              <a:cxnLst/>
              <a:rect l="l" t="t" r="r" b="b"/>
              <a:pathLst>
                <a:path w="1405" h="1332" extrusionOk="0">
                  <a:moveTo>
                    <a:pt x="721" y="0"/>
                  </a:moveTo>
                  <a:cubicBezTo>
                    <a:pt x="707" y="0"/>
                    <a:pt x="692" y="1"/>
                    <a:pt x="678" y="2"/>
                  </a:cubicBezTo>
                  <a:cubicBezTo>
                    <a:pt x="302" y="27"/>
                    <a:pt x="76" y="252"/>
                    <a:pt x="26" y="628"/>
                  </a:cubicBezTo>
                  <a:cubicBezTo>
                    <a:pt x="1" y="979"/>
                    <a:pt x="352" y="1330"/>
                    <a:pt x="728" y="1330"/>
                  </a:cubicBezTo>
                  <a:cubicBezTo>
                    <a:pt x="741" y="1331"/>
                    <a:pt x="755" y="1332"/>
                    <a:pt x="769" y="1332"/>
                  </a:cubicBezTo>
                  <a:cubicBezTo>
                    <a:pt x="1104" y="1332"/>
                    <a:pt x="1404" y="1040"/>
                    <a:pt x="1404" y="679"/>
                  </a:cubicBezTo>
                  <a:cubicBezTo>
                    <a:pt x="1404" y="316"/>
                    <a:pt x="1102" y="0"/>
                    <a:pt x="7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5072225" y="1635375"/>
              <a:ext cx="33850" cy="33850"/>
            </a:xfrm>
            <a:custGeom>
              <a:avLst/>
              <a:gdLst/>
              <a:ahLst/>
              <a:cxnLst/>
              <a:rect l="l" t="t" r="r" b="b"/>
              <a:pathLst>
                <a:path w="1354" h="1354" extrusionOk="0">
                  <a:moveTo>
                    <a:pt x="652" y="0"/>
                  </a:moveTo>
                  <a:cubicBezTo>
                    <a:pt x="276" y="25"/>
                    <a:pt x="0" y="301"/>
                    <a:pt x="0" y="677"/>
                  </a:cubicBezTo>
                  <a:cubicBezTo>
                    <a:pt x="0" y="1053"/>
                    <a:pt x="326" y="1353"/>
                    <a:pt x="702" y="1353"/>
                  </a:cubicBezTo>
                  <a:cubicBezTo>
                    <a:pt x="1078" y="1353"/>
                    <a:pt x="1353" y="1053"/>
                    <a:pt x="1353" y="677"/>
                  </a:cubicBezTo>
                  <a:cubicBezTo>
                    <a:pt x="1353" y="326"/>
                    <a:pt x="1028"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916825" y="1375925"/>
              <a:ext cx="33825" cy="33275"/>
            </a:xfrm>
            <a:custGeom>
              <a:avLst/>
              <a:gdLst/>
              <a:ahLst/>
              <a:cxnLst/>
              <a:rect l="l" t="t" r="r" b="b"/>
              <a:pathLst>
                <a:path w="1353" h="1331" extrusionOk="0">
                  <a:moveTo>
                    <a:pt x="718" y="1"/>
                  </a:moveTo>
                  <a:cubicBezTo>
                    <a:pt x="704" y="1"/>
                    <a:pt x="691" y="1"/>
                    <a:pt x="677" y="2"/>
                  </a:cubicBezTo>
                  <a:cubicBezTo>
                    <a:pt x="301" y="27"/>
                    <a:pt x="51" y="228"/>
                    <a:pt x="25" y="629"/>
                  </a:cubicBezTo>
                  <a:cubicBezTo>
                    <a:pt x="0" y="1005"/>
                    <a:pt x="326" y="1330"/>
                    <a:pt x="702" y="1330"/>
                  </a:cubicBezTo>
                  <a:cubicBezTo>
                    <a:pt x="1103" y="1305"/>
                    <a:pt x="1304" y="1105"/>
                    <a:pt x="1329" y="779"/>
                  </a:cubicBezTo>
                  <a:cubicBezTo>
                    <a:pt x="1353" y="320"/>
                    <a:pt x="1074" y="1"/>
                    <a:pt x="7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4864200" y="1323950"/>
              <a:ext cx="34475" cy="33250"/>
            </a:xfrm>
            <a:custGeom>
              <a:avLst/>
              <a:gdLst/>
              <a:ahLst/>
              <a:cxnLst/>
              <a:rect l="l" t="t" r="r" b="b"/>
              <a:pathLst>
                <a:path w="1379" h="1330" extrusionOk="0">
                  <a:moveTo>
                    <a:pt x="677" y="1"/>
                  </a:moveTo>
                  <a:cubicBezTo>
                    <a:pt x="326" y="1"/>
                    <a:pt x="0" y="327"/>
                    <a:pt x="25" y="678"/>
                  </a:cubicBezTo>
                  <a:cubicBezTo>
                    <a:pt x="50" y="1028"/>
                    <a:pt x="376" y="1329"/>
                    <a:pt x="727" y="1329"/>
                  </a:cubicBezTo>
                  <a:cubicBezTo>
                    <a:pt x="1078" y="1329"/>
                    <a:pt x="1379" y="1003"/>
                    <a:pt x="1379" y="652"/>
                  </a:cubicBezTo>
                  <a:cubicBezTo>
                    <a:pt x="1354" y="277"/>
                    <a:pt x="1053" y="1"/>
                    <a:pt x="6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4863575" y="1479350"/>
              <a:ext cx="34475" cy="34475"/>
            </a:xfrm>
            <a:custGeom>
              <a:avLst/>
              <a:gdLst/>
              <a:ahLst/>
              <a:cxnLst/>
              <a:rect l="l" t="t" r="r" b="b"/>
              <a:pathLst>
                <a:path w="1379" h="1379" extrusionOk="0">
                  <a:moveTo>
                    <a:pt x="652" y="0"/>
                  </a:moveTo>
                  <a:cubicBezTo>
                    <a:pt x="351" y="51"/>
                    <a:pt x="75" y="176"/>
                    <a:pt x="25" y="552"/>
                  </a:cubicBezTo>
                  <a:cubicBezTo>
                    <a:pt x="0" y="827"/>
                    <a:pt x="476" y="1379"/>
                    <a:pt x="702" y="1379"/>
                  </a:cubicBezTo>
                  <a:cubicBezTo>
                    <a:pt x="1053" y="1379"/>
                    <a:pt x="1379" y="1078"/>
                    <a:pt x="1379" y="702"/>
                  </a:cubicBezTo>
                  <a:cubicBezTo>
                    <a:pt x="1379" y="326"/>
                    <a:pt x="1053"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5123600" y="1634700"/>
              <a:ext cx="33850" cy="33900"/>
            </a:xfrm>
            <a:custGeom>
              <a:avLst/>
              <a:gdLst/>
              <a:ahLst/>
              <a:cxnLst/>
              <a:rect l="l" t="t" r="r" b="b"/>
              <a:pathLst>
                <a:path w="1354" h="1356" extrusionOk="0">
                  <a:moveTo>
                    <a:pt x="668" y="1"/>
                  </a:moveTo>
                  <a:cubicBezTo>
                    <a:pt x="654" y="1"/>
                    <a:pt x="640" y="1"/>
                    <a:pt x="627" y="2"/>
                  </a:cubicBezTo>
                  <a:cubicBezTo>
                    <a:pt x="251" y="52"/>
                    <a:pt x="25" y="253"/>
                    <a:pt x="25" y="654"/>
                  </a:cubicBezTo>
                  <a:cubicBezTo>
                    <a:pt x="0" y="1030"/>
                    <a:pt x="326" y="1355"/>
                    <a:pt x="702" y="1355"/>
                  </a:cubicBezTo>
                  <a:cubicBezTo>
                    <a:pt x="1078" y="1355"/>
                    <a:pt x="1354" y="1055"/>
                    <a:pt x="1354" y="679"/>
                  </a:cubicBezTo>
                  <a:cubicBezTo>
                    <a:pt x="1354" y="316"/>
                    <a:pt x="1028" y="1"/>
                    <a:pt x="6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917450" y="1323925"/>
              <a:ext cx="32600" cy="32650"/>
            </a:xfrm>
            <a:custGeom>
              <a:avLst/>
              <a:gdLst/>
              <a:ahLst/>
              <a:cxnLst/>
              <a:rect l="l" t="t" r="r" b="b"/>
              <a:pathLst>
                <a:path w="1304" h="1306" extrusionOk="0">
                  <a:moveTo>
                    <a:pt x="637" y="0"/>
                  </a:moveTo>
                  <a:cubicBezTo>
                    <a:pt x="280" y="0"/>
                    <a:pt x="0" y="315"/>
                    <a:pt x="0" y="653"/>
                  </a:cubicBezTo>
                  <a:cubicBezTo>
                    <a:pt x="0" y="1029"/>
                    <a:pt x="301" y="1305"/>
                    <a:pt x="677" y="1305"/>
                  </a:cubicBezTo>
                  <a:cubicBezTo>
                    <a:pt x="1078" y="1305"/>
                    <a:pt x="1279" y="1080"/>
                    <a:pt x="1304" y="754"/>
                  </a:cubicBezTo>
                  <a:cubicBezTo>
                    <a:pt x="1304" y="303"/>
                    <a:pt x="1028" y="2"/>
                    <a:pt x="677" y="2"/>
                  </a:cubicBezTo>
                  <a:cubicBezTo>
                    <a:pt x="664" y="1"/>
                    <a:pt x="650" y="0"/>
                    <a:pt x="6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5071575" y="1583350"/>
              <a:ext cx="34500" cy="33875"/>
            </a:xfrm>
            <a:custGeom>
              <a:avLst/>
              <a:gdLst/>
              <a:ahLst/>
              <a:cxnLst/>
              <a:rect l="l" t="t" r="r" b="b"/>
              <a:pathLst>
                <a:path w="1380" h="1355" extrusionOk="0">
                  <a:moveTo>
                    <a:pt x="678" y="1"/>
                  </a:moveTo>
                  <a:cubicBezTo>
                    <a:pt x="302" y="26"/>
                    <a:pt x="76" y="226"/>
                    <a:pt x="26" y="627"/>
                  </a:cubicBezTo>
                  <a:cubicBezTo>
                    <a:pt x="1" y="978"/>
                    <a:pt x="327" y="1329"/>
                    <a:pt x="703" y="1354"/>
                  </a:cubicBezTo>
                  <a:cubicBezTo>
                    <a:pt x="1054" y="1354"/>
                    <a:pt x="1379" y="1079"/>
                    <a:pt x="1379" y="703"/>
                  </a:cubicBezTo>
                  <a:cubicBezTo>
                    <a:pt x="1379" y="327"/>
                    <a:pt x="1079" y="1"/>
                    <a:pt x="6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4916200" y="1479300"/>
              <a:ext cx="34475" cy="33950"/>
            </a:xfrm>
            <a:custGeom>
              <a:avLst/>
              <a:gdLst/>
              <a:ahLst/>
              <a:cxnLst/>
              <a:rect l="l" t="t" r="r" b="b"/>
              <a:pathLst>
                <a:path w="1379" h="1358" extrusionOk="0">
                  <a:moveTo>
                    <a:pt x="658" y="1"/>
                  </a:moveTo>
                  <a:cubicBezTo>
                    <a:pt x="303" y="1"/>
                    <a:pt x="24" y="292"/>
                    <a:pt x="0" y="629"/>
                  </a:cubicBezTo>
                  <a:cubicBezTo>
                    <a:pt x="0" y="1030"/>
                    <a:pt x="276" y="1356"/>
                    <a:pt x="652" y="1356"/>
                  </a:cubicBezTo>
                  <a:cubicBezTo>
                    <a:pt x="668" y="1357"/>
                    <a:pt x="684" y="1357"/>
                    <a:pt x="699" y="1357"/>
                  </a:cubicBezTo>
                  <a:cubicBezTo>
                    <a:pt x="1053" y="1357"/>
                    <a:pt x="1330" y="1090"/>
                    <a:pt x="1354" y="754"/>
                  </a:cubicBezTo>
                  <a:cubicBezTo>
                    <a:pt x="1379" y="353"/>
                    <a:pt x="1078" y="27"/>
                    <a:pt x="702" y="2"/>
                  </a:cubicBezTo>
                  <a:cubicBezTo>
                    <a:pt x="687" y="1"/>
                    <a:pt x="673" y="1"/>
                    <a:pt x="6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812175" y="1375925"/>
              <a:ext cx="34500" cy="33900"/>
            </a:xfrm>
            <a:custGeom>
              <a:avLst/>
              <a:gdLst/>
              <a:ahLst/>
              <a:cxnLst/>
              <a:rect l="l" t="t" r="r" b="b"/>
              <a:pathLst>
                <a:path w="1380" h="1356" extrusionOk="0">
                  <a:moveTo>
                    <a:pt x="651" y="1"/>
                  </a:moveTo>
                  <a:cubicBezTo>
                    <a:pt x="635" y="1"/>
                    <a:pt x="619" y="1"/>
                    <a:pt x="602" y="2"/>
                  </a:cubicBezTo>
                  <a:cubicBezTo>
                    <a:pt x="327" y="27"/>
                    <a:pt x="51" y="203"/>
                    <a:pt x="26" y="578"/>
                  </a:cubicBezTo>
                  <a:cubicBezTo>
                    <a:pt x="1" y="954"/>
                    <a:pt x="377" y="1355"/>
                    <a:pt x="703" y="1355"/>
                  </a:cubicBezTo>
                  <a:cubicBezTo>
                    <a:pt x="1054" y="1355"/>
                    <a:pt x="1379" y="1055"/>
                    <a:pt x="1379" y="679"/>
                  </a:cubicBezTo>
                  <a:cubicBezTo>
                    <a:pt x="1379" y="316"/>
                    <a:pt x="1077" y="1"/>
                    <a:pt x="6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5072225" y="1479325"/>
              <a:ext cx="33225" cy="32675"/>
            </a:xfrm>
            <a:custGeom>
              <a:avLst/>
              <a:gdLst/>
              <a:ahLst/>
              <a:cxnLst/>
              <a:rect l="l" t="t" r="r" b="b"/>
              <a:pathLst>
                <a:path w="1329" h="1307" extrusionOk="0">
                  <a:moveTo>
                    <a:pt x="715" y="0"/>
                  </a:moveTo>
                  <a:cubicBezTo>
                    <a:pt x="702" y="0"/>
                    <a:pt x="689" y="0"/>
                    <a:pt x="677" y="1"/>
                  </a:cubicBezTo>
                  <a:cubicBezTo>
                    <a:pt x="301" y="26"/>
                    <a:pt x="50" y="227"/>
                    <a:pt x="25" y="628"/>
                  </a:cubicBezTo>
                  <a:cubicBezTo>
                    <a:pt x="1" y="990"/>
                    <a:pt x="303" y="1306"/>
                    <a:pt x="683" y="1306"/>
                  </a:cubicBezTo>
                  <a:cubicBezTo>
                    <a:pt x="698" y="1306"/>
                    <a:pt x="712" y="1306"/>
                    <a:pt x="727" y="1305"/>
                  </a:cubicBezTo>
                  <a:cubicBezTo>
                    <a:pt x="1128" y="1280"/>
                    <a:pt x="1303" y="1054"/>
                    <a:pt x="1328" y="728"/>
                  </a:cubicBezTo>
                  <a:cubicBezTo>
                    <a:pt x="1328" y="318"/>
                    <a:pt x="1049" y="0"/>
                    <a:pt x="7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5228250" y="1635375"/>
              <a:ext cx="33850" cy="32625"/>
            </a:xfrm>
            <a:custGeom>
              <a:avLst/>
              <a:gdLst/>
              <a:ahLst/>
              <a:cxnLst/>
              <a:rect l="l" t="t" r="r" b="b"/>
              <a:pathLst>
                <a:path w="1354" h="1305" extrusionOk="0">
                  <a:moveTo>
                    <a:pt x="676" y="0"/>
                  </a:moveTo>
                  <a:cubicBezTo>
                    <a:pt x="300" y="0"/>
                    <a:pt x="50" y="201"/>
                    <a:pt x="25" y="602"/>
                  </a:cubicBezTo>
                  <a:cubicBezTo>
                    <a:pt x="0" y="965"/>
                    <a:pt x="304" y="1305"/>
                    <a:pt x="663" y="1305"/>
                  </a:cubicBezTo>
                  <a:cubicBezTo>
                    <a:pt x="676" y="1305"/>
                    <a:pt x="689" y="1304"/>
                    <a:pt x="701" y="1303"/>
                  </a:cubicBezTo>
                  <a:cubicBezTo>
                    <a:pt x="1102" y="1278"/>
                    <a:pt x="1303" y="1053"/>
                    <a:pt x="1328" y="702"/>
                  </a:cubicBezTo>
                  <a:cubicBezTo>
                    <a:pt x="1353" y="301"/>
                    <a:pt x="1052" y="0"/>
                    <a:pt x="6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5228225" y="1687325"/>
              <a:ext cx="33875" cy="33325"/>
            </a:xfrm>
            <a:custGeom>
              <a:avLst/>
              <a:gdLst/>
              <a:ahLst/>
              <a:cxnLst/>
              <a:rect l="l" t="t" r="r" b="b"/>
              <a:pathLst>
                <a:path w="1355" h="1333" extrusionOk="0">
                  <a:moveTo>
                    <a:pt x="639" y="1"/>
                  </a:moveTo>
                  <a:cubicBezTo>
                    <a:pt x="303" y="1"/>
                    <a:pt x="1" y="316"/>
                    <a:pt x="1" y="654"/>
                  </a:cubicBezTo>
                  <a:cubicBezTo>
                    <a:pt x="1" y="1005"/>
                    <a:pt x="326" y="1331"/>
                    <a:pt x="677" y="1331"/>
                  </a:cubicBezTo>
                  <a:cubicBezTo>
                    <a:pt x="691" y="1332"/>
                    <a:pt x="705" y="1332"/>
                    <a:pt x="718" y="1332"/>
                  </a:cubicBezTo>
                  <a:cubicBezTo>
                    <a:pt x="1053" y="1332"/>
                    <a:pt x="1354" y="1040"/>
                    <a:pt x="1354" y="679"/>
                  </a:cubicBezTo>
                  <a:cubicBezTo>
                    <a:pt x="1329" y="303"/>
                    <a:pt x="1053" y="2"/>
                    <a:pt x="677" y="2"/>
                  </a:cubicBezTo>
                  <a:cubicBezTo>
                    <a:pt x="665" y="1"/>
                    <a:pt x="652" y="1"/>
                    <a:pt x="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4865450" y="1271950"/>
              <a:ext cx="33225" cy="32650"/>
            </a:xfrm>
            <a:custGeom>
              <a:avLst/>
              <a:gdLst/>
              <a:ahLst/>
              <a:cxnLst/>
              <a:rect l="l" t="t" r="r" b="b"/>
              <a:pathLst>
                <a:path w="1329" h="1306" extrusionOk="0">
                  <a:moveTo>
                    <a:pt x="577" y="1"/>
                  </a:moveTo>
                  <a:cubicBezTo>
                    <a:pt x="251" y="26"/>
                    <a:pt x="25" y="201"/>
                    <a:pt x="0" y="602"/>
                  </a:cubicBezTo>
                  <a:cubicBezTo>
                    <a:pt x="0" y="978"/>
                    <a:pt x="276" y="1304"/>
                    <a:pt x="652" y="1304"/>
                  </a:cubicBezTo>
                  <a:cubicBezTo>
                    <a:pt x="666" y="1305"/>
                    <a:pt x="679" y="1305"/>
                    <a:pt x="693" y="1305"/>
                  </a:cubicBezTo>
                  <a:cubicBezTo>
                    <a:pt x="1026" y="1305"/>
                    <a:pt x="1305" y="1014"/>
                    <a:pt x="1329" y="677"/>
                  </a:cubicBezTo>
                  <a:cubicBezTo>
                    <a:pt x="1329" y="301"/>
                    <a:pt x="1028" y="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5072225" y="1531350"/>
              <a:ext cx="33850" cy="33225"/>
            </a:xfrm>
            <a:custGeom>
              <a:avLst/>
              <a:gdLst/>
              <a:ahLst/>
              <a:cxnLst/>
              <a:rect l="l" t="t" r="r" b="b"/>
              <a:pathLst>
                <a:path w="1354" h="1329" extrusionOk="0">
                  <a:moveTo>
                    <a:pt x="677" y="1"/>
                  </a:moveTo>
                  <a:cubicBezTo>
                    <a:pt x="301" y="1"/>
                    <a:pt x="0" y="326"/>
                    <a:pt x="0" y="677"/>
                  </a:cubicBezTo>
                  <a:cubicBezTo>
                    <a:pt x="25" y="1003"/>
                    <a:pt x="326" y="1329"/>
                    <a:pt x="702" y="1329"/>
                  </a:cubicBezTo>
                  <a:cubicBezTo>
                    <a:pt x="1078" y="1329"/>
                    <a:pt x="1353" y="1053"/>
                    <a:pt x="1328" y="652"/>
                  </a:cubicBezTo>
                  <a:cubicBezTo>
                    <a:pt x="1328" y="276"/>
                    <a:pt x="1028" y="1"/>
                    <a:pt x="6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5176225" y="1635375"/>
              <a:ext cx="33850" cy="33225"/>
            </a:xfrm>
            <a:custGeom>
              <a:avLst/>
              <a:gdLst/>
              <a:ahLst/>
              <a:cxnLst/>
              <a:rect l="l" t="t" r="r" b="b"/>
              <a:pathLst>
                <a:path w="1354" h="1329" extrusionOk="0">
                  <a:moveTo>
                    <a:pt x="677" y="0"/>
                  </a:moveTo>
                  <a:cubicBezTo>
                    <a:pt x="276" y="0"/>
                    <a:pt x="0" y="251"/>
                    <a:pt x="0" y="627"/>
                  </a:cubicBezTo>
                  <a:cubicBezTo>
                    <a:pt x="0" y="1003"/>
                    <a:pt x="301" y="1303"/>
                    <a:pt x="677" y="1328"/>
                  </a:cubicBezTo>
                  <a:cubicBezTo>
                    <a:pt x="1028" y="1328"/>
                    <a:pt x="1329" y="1028"/>
                    <a:pt x="1329" y="677"/>
                  </a:cubicBezTo>
                  <a:cubicBezTo>
                    <a:pt x="1354" y="301"/>
                    <a:pt x="1053" y="0"/>
                    <a:pt x="6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5070950" y="1686750"/>
              <a:ext cx="34500" cy="33925"/>
            </a:xfrm>
            <a:custGeom>
              <a:avLst/>
              <a:gdLst/>
              <a:ahLst/>
              <a:cxnLst/>
              <a:rect l="l" t="t" r="r" b="b"/>
              <a:pathLst>
                <a:path w="1380" h="1357" extrusionOk="0">
                  <a:moveTo>
                    <a:pt x="678" y="0"/>
                  </a:moveTo>
                  <a:cubicBezTo>
                    <a:pt x="327" y="0"/>
                    <a:pt x="1" y="301"/>
                    <a:pt x="1" y="652"/>
                  </a:cubicBezTo>
                  <a:cubicBezTo>
                    <a:pt x="25" y="844"/>
                    <a:pt x="600" y="1357"/>
                    <a:pt x="847" y="1357"/>
                  </a:cubicBezTo>
                  <a:cubicBezTo>
                    <a:pt x="858" y="1357"/>
                    <a:pt x="868" y="1356"/>
                    <a:pt x="878" y="1354"/>
                  </a:cubicBezTo>
                  <a:cubicBezTo>
                    <a:pt x="1229" y="1278"/>
                    <a:pt x="1379" y="1028"/>
                    <a:pt x="1379" y="702"/>
                  </a:cubicBezTo>
                  <a:cubicBezTo>
                    <a:pt x="1379" y="326"/>
                    <a:pt x="1054" y="0"/>
                    <a:pt x="6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5226975" y="1738700"/>
              <a:ext cx="33850" cy="33275"/>
            </a:xfrm>
            <a:custGeom>
              <a:avLst/>
              <a:gdLst/>
              <a:ahLst/>
              <a:cxnLst/>
              <a:rect l="l" t="t" r="r" b="b"/>
              <a:pathLst>
                <a:path w="1354" h="1331" extrusionOk="0">
                  <a:moveTo>
                    <a:pt x="699" y="1"/>
                  </a:moveTo>
                  <a:cubicBezTo>
                    <a:pt x="683" y="1"/>
                    <a:pt x="668" y="1"/>
                    <a:pt x="652" y="2"/>
                  </a:cubicBezTo>
                  <a:cubicBezTo>
                    <a:pt x="276" y="27"/>
                    <a:pt x="51" y="253"/>
                    <a:pt x="26" y="629"/>
                  </a:cubicBezTo>
                  <a:cubicBezTo>
                    <a:pt x="1" y="1030"/>
                    <a:pt x="326" y="1331"/>
                    <a:pt x="702" y="1331"/>
                  </a:cubicBezTo>
                  <a:cubicBezTo>
                    <a:pt x="1103" y="1331"/>
                    <a:pt x="1354" y="1055"/>
                    <a:pt x="1354" y="679"/>
                  </a:cubicBezTo>
                  <a:cubicBezTo>
                    <a:pt x="1354" y="294"/>
                    <a:pt x="1076" y="1"/>
                    <a:pt x="6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5020825" y="1479975"/>
              <a:ext cx="33875" cy="33225"/>
            </a:xfrm>
            <a:custGeom>
              <a:avLst/>
              <a:gdLst/>
              <a:ahLst/>
              <a:cxnLst/>
              <a:rect l="l" t="t" r="r" b="b"/>
              <a:pathLst>
                <a:path w="1355" h="1329" extrusionOk="0">
                  <a:moveTo>
                    <a:pt x="678" y="0"/>
                  </a:moveTo>
                  <a:cubicBezTo>
                    <a:pt x="277" y="0"/>
                    <a:pt x="1" y="276"/>
                    <a:pt x="1" y="652"/>
                  </a:cubicBezTo>
                  <a:cubicBezTo>
                    <a:pt x="26" y="1003"/>
                    <a:pt x="327" y="1329"/>
                    <a:pt x="678" y="1329"/>
                  </a:cubicBezTo>
                  <a:cubicBezTo>
                    <a:pt x="1028" y="1329"/>
                    <a:pt x="1354" y="1028"/>
                    <a:pt x="1354" y="652"/>
                  </a:cubicBezTo>
                  <a:cubicBezTo>
                    <a:pt x="1329" y="301"/>
                    <a:pt x="1053" y="0"/>
                    <a:pt x="6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4968200" y="1479975"/>
              <a:ext cx="33850" cy="33225"/>
            </a:xfrm>
            <a:custGeom>
              <a:avLst/>
              <a:gdLst/>
              <a:ahLst/>
              <a:cxnLst/>
              <a:rect l="l" t="t" r="r" b="b"/>
              <a:pathLst>
                <a:path w="1354" h="1329" extrusionOk="0">
                  <a:moveTo>
                    <a:pt x="702" y="0"/>
                  </a:moveTo>
                  <a:cubicBezTo>
                    <a:pt x="326" y="0"/>
                    <a:pt x="26" y="251"/>
                    <a:pt x="26" y="627"/>
                  </a:cubicBezTo>
                  <a:cubicBezTo>
                    <a:pt x="1" y="1003"/>
                    <a:pt x="326" y="1329"/>
                    <a:pt x="702" y="1329"/>
                  </a:cubicBezTo>
                  <a:cubicBezTo>
                    <a:pt x="1053" y="1329"/>
                    <a:pt x="1354" y="1053"/>
                    <a:pt x="1354" y="677"/>
                  </a:cubicBezTo>
                  <a:cubicBezTo>
                    <a:pt x="1354" y="301"/>
                    <a:pt x="1078" y="26"/>
                    <a:pt x="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4917450" y="1271950"/>
              <a:ext cx="32600" cy="32650"/>
            </a:xfrm>
            <a:custGeom>
              <a:avLst/>
              <a:gdLst/>
              <a:ahLst/>
              <a:cxnLst/>
              <a:rect l="l" t="t" r="r" b="b"/>
              <a:pathLst>
                <a:path w="1304" h="1306" extrusionOk="0">
                  <a:moveTo>
                    <a:pt x="627" y="1"/>
                  </a:moveTo>
                  <a:cubicBezTo>
                    <a:pt x="276" y="26"/>
                    <a:pt x="0" y="301"/>
                    <a:pt x="0" y="652"/>
                  </a:cubicBezTo>
                  <a:cubicBezTo>
                    <a:pt x="25" y="967"/>
                    <a:pt x="330" y="1305"/>
                    <a:pt x="667" y="1305"/>
                  </a:cubicBezTo>
                  <a:cubicBezTo>
                    <a:pt x="678" y="1305"/>
                    <a:pt x="690" y="1305"/>
                    <a:pt x="702" y="1304"/>
                  </a:cubicBezTo>
                  <a:cubicBezTo>
                    <a:pt x="1078" y="1279"/>
                    <a:pt x="1304" y="1053"/>
                    <a:pt x="1304" y="652"/>
                  </a:cubicBezTo>
                  <a:cubicBezTo>
                    <a:pt x="1304" y="276"/>
                    <a:pt x="1028" y="1"/>
                    <a:pt x="6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5280900" y="1635325"/>
              <a:ext cx="32575" cy="32775"/>
            </a:xfrm>
            <a:custGeom>
              <a:avLst/>
              <a:gdLst/>
              <a:ahLst/>
              <a:cxnLst/>
              <a:rect l="l" t="t" r="r" b="b"/>
              <a:pathLst>
                <a:path w="1303" h="1311" extrusionOk="0">
                  <a:moveTo>
                    <a:pt x="669" y="1"/>
                  </a:moveTo>
                  <a:cubicBezTo>
                    <a:pt x="655" y="1"/>
                    <a:pt x="640" y="1"/>
                    <a:pt x="625" y="2"/>
                  </a:cubicBezTo>
                  <a:cubicBezTo>
                    <a:pt x="224" y="27"/>
                    <a:pt x="24" y="278"/>
                    <a:pt x="24" y="654"/>
                  </a:cubicBezTo>
                  <a:cubicBezTo>
                    <a:pt x="1" y="982"/>
                    <a:pt x="328" y="1310"/>
                    <a:pt x="637" y="1310"/>
                  </a:cubicBezTo>
                  <a:cubicBezTo>
                    <a:pt x="658" y="1310"/>
                    <a:pt x="680" y="1309"/>
                    <a:pt x="701" y="1305"/>
                  </a:cubicBezTo>
                  <a:cubicBezTo>
                    <a:pt x="1077" y="1255"/>
                    <a:pt x="1302" y="1055"/>
                    <a:pt x="1302" y="704"/>
                  </a:cubicBezTo>
                  <a:cubicBezTo>
                    <a:pt x="1302" y="294"/>
                    <a:pt x="1024" y="1"/>
                    <a:pt x="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5332250" y="1738750"/>
              <a:ext cx="33225" cy="33225"/>
            </a:xfrm>
            <a:custGeom>
              <a:avLst/>
              <a:gdLst/>
              <a:ahLst/>
              <a:cxnLst/>
              <a:rect l="l" t="t" r="r" b="b"/>
              <a:pathLst>
                <a:path w="1329" h="1329" extrusionOk="0">
                  <a:moveTo>
                    <a:pt x="652" y="0"/>
                  </a:moveTo>
                  <a:cubicBezTo>
                    <a:pt x="276" y="25"/>
                    <a:pt x="50" y="226"/>
                    <a:pt x="25" y="627"/>
                  </a:cubicBezTo>
                  <a:cubicBezTo>
                    <a:pt x="0" y="1003"/>
                    <a:pt x="326" y="1329"/>
                    <a:pt x="702" y="1329"/>
                  </a:cubicBezTo>
                  <a:cubicBezTo>
                    <a:pt x="1103" y="1304"/>
                    <a:pt x="1278" y="1053"/>
                    <a:pt x="1328" y="727"/>
                  </a:cubicBezTo>
                  <a:cubicBezTo>
                    <a:pt x="1328" y="301"/>
                    <a:pt x="1028"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4813450" y="1219950"/>
              <a:ext cx="33850" cy="33225"/>
            </a:xfrm>
            <a:custGeom>
              <a:avLst/>
              <a:gdLst/>
              <a:ahLst/>
              <a:cxnLst/>
              <a:rect l="l" t="t" r="r" b="b"/>
              <a:pathLst>
                <a:path w="1354" h="1329" extrusionOk="0">
                  <a:moveTo>
                    <a:pt x="677" y="0"/>
                  </a:moveTo>
                  <a:cubicBezTo>
                    <a:pt x="301" y="0"/>
                    <a:pt x="0" y="301"/>
                    <a:pt x="25" y="677"/>
                  </a:cubicBezTo>
                  <a:cubicBezTo>
                    <a:pt x="25" y="1053"/>
                    <a:pt x="351" y="1329"/>
                    <a:pt x="777" y="1329"/>
                  </a:cubicBezTo>
                  <a:cubicBezTo>
                    <a:pt x="1103" y="1279"/>
                    <a:pt x="1303" y="1053"/>
                    <a:pt x="1328" y="677"/>
                  </a:cubicBezTo>
                  <a:cubicBezTo>
                    <a:pt x="1353" y="326"/>
                    <a:pt x="1028" y="0"/>
                    <a:pt x="6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4968825" y="1427925"/>
              <a:ext cx="33225" cy="32700"/>
            </a:xfrm>
            <a:custGeom>
              <a:avLst/>
              <a:gdLst/>
              <a:ahLst/>
              <a:cxnLst/>
              <a:rect l="l" t="t" r="r" b="b"/>
              <a:pathLst>
                <a:path w="1329" h="1308" extrusionOk="0">
                  <a:moveTo>
                    <a:pt x="630" y="1"/>
                  </a:moveTo>
                  <a:cubicBezTo>
                    <a:pt x="277" y="1"/>
                    <a:pt x="1" y="269"/>
                    <a:pt x="1" y="629"/>
                  </a:cubicBezTo>
                  <a:cubicBezTo>
                    <a:pt x="26" y="1055"/>
                    <a:pt x="251" y="1280"/>
                    <a:pt x="652" y="1306"/>
                  </a:cubicBezTo>
                  <a:cubicBezTo>
                    <a:pt x="668" y="1307"/>
                    <a:pt x="684" y="1307"/>
                    <a:pt x="700" y="1307"/>
                  </a:cubicBezTo>
                  <a:cubicBezTo>
                    <a:pt x="1053" y="1307"/>
                    <a:pt x="1329" y="1039"/>
                    <a:pt x="1329" y="679"/>
                  </a:cubicBezTo>
                  <a:cubicBezTo>
                    <a:pt x="1329" y="303"/>
                    <a:pt x="1053" y="2"/>
                    <a:pt x="677" y="2"/>
                  </a:cubicBezTo>
                  <a:cubicBezTo>
                    <a:pt x="661" y="1"/>
                    <a:pt x="646" y="1"/>
                    <a:pt x="6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4916200" y="1427350"/>
              <a:ext cx="33850" cy="33850"/>
            </a:xfrm>
            <a:custGeom>
              <a:avLst/>
              <a:gdLst/>
              <a:ahLst/>
              <a:cxnLst/>
              <a:rect l="l" t="t" r="r" b="b"/>
              <a:pathLst>
                <a:path w="1354" h="1354" extrusionOk="0">
                  <a:moveTo>
                    <a:pt x="652" y="0"/>
                  </a:moveTo>
                  <a:cubicBezTo>
                    <a:pt x="276" y="25"/>
                    <a:pt x="25" y="251"/>
                    <a:pt x="25" y="627"/>
                  </a:cubicBezTo>
                  <a:cubicBezTo>
                    <a:pt x="0" y="1028"/>
                    <a:pt x="301" y="1354"/>
                    <a:pt x="677" y="1354"/>
                  </a:cubicBezTo>
                  <a:cubicBezTo>
                    <a:pt x="1053" y="1354"/>
                    <a:pt x="1354" y="1078"/>
                    <a:pt x="1354" y="702"/>
                  </a:cubicBezTo>
                  <a:cubicBezTo>
                    <a:pt x="1354" y="301"/>
                    <a:pt x="1028"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5124850" y="1583325"/>
              <a:ext cx="33225" cy="33275"/>
            </a:xfrm>
            <a:custGeom>
              <a:avLst/>
              <a:gdLst/>
              <a:ahLst/>
              <a:cxnLst/>
              <a:rect l="l" t="t" r="r" b="b"/>
              <a:pathLst>
                <a:path w="1329" h="1331" extrusionOk="0">
                  <a:moveTo>
                    <a:pt x="658" y="0"/>
                  </a:moveTo>
                  <a:cubicBezTo>
                    <a:pt x="301" y="0"/>
                    <a:pt x="0" y="291"/>
                    <a:pt x="0" y="628"/>
                  </a:cubicBezTo>
                  <a:cubicBezTo>
                    <a:pt x="0" y="1029"/>
                    <a:pt x="301" y="1330"/>
                    <a:pt x="677" y="1330"/>
                  </a:cubicBezTo>
                  <a:cubicBezTo>
                    <a:pt x="1103" y="1330"/>
                    <a:pt x="1278" y="1080"/>
                    <a:pt x="1329" y="754"/>
                  </a:cubicBezTo>
                  <a:cubicBezTo>
                    <a:pt x="1329" y="328"/>
                    <a:pt x="1053" y="27"/>
                    <a:pt x="702" y="2"/>
                  </a:cubicBezTo>
                  <a:cubicBezTo>
                    <a:pt x="687" y="1"/>
                    <a:pt x="673" y="0"/>
                    <a:pt x="6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4813450" y="1272575"/>
              <a:ext cx="33225" cy="33225"/>
            </a:xfrm>
            <a:custGeom>
              <a:avLst/>
              <a:gdLst/>
              <a:ahLst/>
              <a:cxnLst/>
              <a:rect l="l" t="t" r="r" b="b"/>
              <a:pathLst>
                <a:path w="1329" h="1329" extrusionOk="0">
                  <a:moveTo>
                    <a:pt x="677" y="1"/>
                  </a:moveTo>
                  <a:cubicBezTo>
                    <a:pt x="276" y="1"/>
                    <a:pt x="0" y="276"/>
                    <a:pt x="25" y="652"/>
                  </a:cubicBezTo>
                  <a:cubicBezTo>
                    <a:pt x="25" y="1028"/>
                    <a:pt x="326" y="1304"/>
                    <a:pt x="677" y="1329"/>
                  </a:cubicBezTo>
                  <a:cubicBezTo>
                    <a:pt x="1053" y="1329"/>
                    <a:pt x="1328" y="1028"/>
                    <a:pt x="1328" y="652"/>
                  </a:cubicBezTo>
                  <a:cubicBezTo>
                    <a:pt x="1328" y="276"/>
                    <a:pt x="1053" y="1"/>
                    <a:pt x="6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5279600" y="1738700"/>
              <a:ext cx="33875" cy="33275"/>
            </a:xfrm>
            <a:custGeom>
              <a:avLst/>
              <a:gdLst/>
              <a:ahLst/>
              <a:cxnLst/>
              <a:rect l="l" t="t" r="r" b="b"/>
              <a:pathLst>
                <a:path w="1355" h="1331" extrusionOk="0">
                  <a:moveTo>
                    <a:pt x="696" y="1"/>
                  </a:moveTo>
                  <a:cubicBezTo>
                    <a:pt x="682" y="1"/>
                    <a:pt x="667" y="1"/>
                    <a:pt x="652" y="2"/>
                  </a:cubicBezTo>
                  <a:cubicBezTo>
                    <a:pt x="276" y="27"/>
                    <a:pt x="51" y="228"/>
                    <a:pt x="26" y="629"/>
                  </a:cubicBezTo>
                  <a:cubicBezTo>
                    <a:pt x="1" y="1005"/>
                    <a:pt x="327" y="1331"/>
                    <a:pt x="703" y="1331"/>
                  </a:cubicBezTo>
                  <a:cubicBezTo>
                    <a:pt x="1078" y="1331"/>
                    <a:pt x="1354" y="1030"/>
                    <a:pt x="1329" y="654"/>
                  </a:cubicBezTo>
                  <a:cubicBezTo>
                    <a:pt x="1329" y="293"/>
                    <a:pt x="1051" y="1"/>
                    <a:pt x="6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5021450" y="1427975"/>
              <a:ext cx="33250" cy="32625"/>
            </a:xfrm>
            <a:custGeom>
              <a:avLst/>
              <a:gdLst/>
              <a:ahLst/>
              <a:cxnLst/>
              <a:rect l="l" t="t" r="r" b="b"/>
              <a:pathLst>
                <a:path w="1330" h="1305" extrusionOk="0">
                  <a:moveTo>
                    <a:pt x="627" y="0"/>
                  </a:moveTo>
                  <a:cubicBezTo>
                    <a:pt x="226" y="25"/>
                    <a:pt x="26" y="226"/>
                    <a:pt x="1" y="627"/>
                  </a:cubicBezTo>
                  <a:cubicBezTo>
                    <a:pt x="1" y="1012"/>
                    <a:pt x="302" y="1305"/>
                    <a:pt x="659" y="1305"/>
                  </a:cubicBezTo>
                  <a:cubicBezTo>
                    <a:pt x="673" y="1305"/>
                    <a:pt x="688" y="1304"/>
                    <a:pt x="703" y="1304"/>
                  </a:cubicBezTo>
                  <a:cubicBezTo>
                    <a:pt x="1104" y="1278"/>
                    <a:pt x="1279" y="1028"/>
                    <a:pt x="1329" y="677"/>
                  </a:cubicBezTo>
                  <a:cubicBezTo>
                    <a:pt x="1304" y="276"/>
                    <a:pt x="1003" y="0"/>
                    <a:pt x="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4968200" y="1375325"/>
              <a:ext cx="33850" cy="33250"/>
            </a:xfrm>
            <a:custGeom>
              <a:avLst/>
              <a:gdLst/>
              <a:ahLst/>
              <a:cxnLst/>
              <a:rect l="l" t="t" r="r" b="b"/>
              <a:pathLst>
                <a:path w="1354" h="1330" extrusionOk="0">
                  <a:moveTo>
                    <a:pt x="702" y="1"/>
                  </a:moveTo>
                  <a:cubicBezTo>
                    <a:pt x="326" y="1"/>
                    <a:pt x="76" y="201"/>
                    <a:pt x="51" y="602"/>
                  </a:cubicBezTo>
                  <a:cubicBezTo>
                    <a:pt x="1" y="978"/>
                    <a:pt x="326" y="1329"/>
                    <a:pt x="702" y="1329"/>
                  </a:cubicBezTo>
                  <a:cubicBezTo>
                    <a:pt x="1103" y="1304"/>
                    <a:pt x="1304" y="1079"/>
                    <a:pt x="1354" y="753"/>
                  </a:cubicBezTo>
                  <a:cubicBezTo>
                    <a:pt x="1354" y="327"/>
                    <a:pt x="1078" y="1"/>
                    <a:pt x="7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5175600" y="1739375"/>
              <a:ext cx="34475" cy="32000"/>
            </a:xfrm>
            <a:custGeom>
              <a:avLst/>
              <a:gdLst/>
              <a:ahLst/>
              <a:cxnLst/>
              <a:rect l="l" t="t" r="r" b="b"/>
              <a:pathLst>
                <a:path w="1379" h="1280" extrusionOk="0">
                  <a:moveTo>
                    <a:pt x="677" y="0"/>
                  </a:moveTo>
                  <a:cubicBezTo>
                    <a:pt x="326" y="0"/>
                    <a:pt x="0" y="301"/>
                    <a:pt x="0" y="652"/>
                  </a:cubicBezTo>
                  <a:cubicBezTo>
                    <a:pt x="0" y="919"/>
                    <a:pt x="447" y="1280"/>
                    <a:pt x="839" y="1280"/>
                  </a:cubicBezTo>
                  <a:cubicBezTo>
                    <a:pt x="852" y="1280"/>
                    <a:pt x="865" y="1279"/>
                    <a:pt x="878" y="1279"/>
                  </a:cubicBezTo>
                  <a:cubicBezTo>
                    <a:pt x="1228" y="1279"/>
                    <a:pt x="1354" y="1003"/>
                    <a:pt x="1354" y="702"/>
                  </a:cubicBezTo>
                  <a:cubicBezTo>
                    <a:pt x="1379" y="301"/>
                    <a:pt x="1078" y="0"/>
                    <a:pt x="6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5279625" y="1686700"/>
              <a:ext cx="33225" cy="32675"/>
            </a:xfrm>
            <a:custGeom>
              <a:avLst/>
              <a:gdLst/>
              <a:ahLst/>
              <a:cxnLst/>
              <a:rect l="l" t="t" r="r" b="b"/>
              <a:pathLst>
                <a:path w="1329" h="1307" extrusionOk="0">
                  <a:moveTo>
                    <a:pt x="717" y="1"/>
                  </a:moveTo>
                  <a:cubicBezTo>
                    <a:pt x="704" y="1"/>
                    <a:pt x="690" y="1"/>
                    <a:pt x="676" y="2"/>
                  </a:cubicBezTo>
                  <a:cubicBezTo>
                    <a:pt x="275" y="27"/>
                    <a:pt x="50" y="228"/>
                    <a:pt x="25" y="629"/>
                  </a:cubicBezTo>
                  <a:cubicBezTo>
                    <a:pt x="1" y="991"/>
                    <a:pt x="302" y="1307"/>
                    <a:pt x="683" y="1307"/>
                  </a:cubicBezTo>
                  <a:cubicBezTo>
                    <a:pt x="698" y="1307"/>
                    <a:pt x="712" y="1306"/>
                    <a:pt x="727" y="1305"/>
                  </a:cubicBezTo>
                  <a:cubicBezTo>
                    <a:pt x="1128" y="1280"/>
                    <a:pt x="1303" y="1030"/>
                    <a:pt x="1328" y="729"/>
                  </a:cubicBezTo>
                  <a:cubicBezTo>
                    <a:pt x="1328" y="295"/>
                    <a:pt x="1050" y="1"/>
                    <a:pt x="7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5177475" y="1531325"/>
              <a:ext cx="32600" cy="32675"/>
            </a:xfrm>
            <a:custGeom>
              <a:avLst/>
              <a:gdLst/>
              <a:ahLst/>
              <a:cxnLst/>
              <a:rect l="l" t="t" r="r" b="b"/>
              <a:pathLst>
                <a:path w="1304" h="1307" extrusionOk="0">
                  <a:moveTo>
                    <a:pt x="665" y="0"/>
                  </a:moveTo>
                  <a:cubicBezTo>
                    <a:pt x="653" y="0"/>
                    <a:pt x="640" y="1"/>
                    <a:pt x="627" y="2"/>
                  </a:cubicBezTo>
                  <a:cubicBezTo>
                    <a:pt x="226" y="52"/>
                    <a:pt x="1" y="252"/>
                    <a:pt x="1" y="653"/>
                  </a:cubicBezTo>
                  <a:cubicBezTo>
                    <a:pt x="1" y="1014"/>
                    <a:pt x="301" y="1306"/>
                    <a:pt x="659" y="1306"/>
                  </a:cubicBezTo>
                  <a:cubicBezTo>
                    <a:pt x="673" y="1306"/>
                    <a:pt x="688" y="1306"/>
                    <a:pt x="702" y="1305"/>
                  </a:cubicBezTo>
                  <a:cubicBezTo>
                    <a:pt x="1103" y="1280"/>
                    <a:pt x="1279" y="1029"/>
                    <a:pt x="1304" y="703"/>
                  </a:cubicBezTo>
                  <a:cubicBezTo>
                    <a:pt x="1304" y="317"/>
                    <a:pt x="1001" y="0"/>
                    <a:pt x="6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5123600" y="1531350"/>
              <a:ext cx="35100" cy="32775"/>
            </a:xfrm>
            <a:custGeom>
              <a:avLst/>
              <a:gdLst/>
              <a:ahLst/>
              <a:cxnLst/>
              <a:rect l="l" t="t" r="r" b="b"/>
              <a:pathLst>
                <a:path w="1404" h="1311" extrusionOk="0">
                  <a:moveTo>
                    <a:pt x="727" y="1"/>
                  </a:moveTo>
                  <a:cubicBezTo>
                    <a:pt x="401" y="1"/>
                    <a:pt x="125" y="176"/>
                    <a:pt x="50" y="552"/>
                  </a:cubicBezTo>
                  <a:cubicBezTo>
                    <a:pt x="0" y="903"/>
                    <a:pt x="276" y="1254"/>
                    <a:pt x="627" y="1304"/>
                  </a:cubicBezTo>
                  <a:cubicBezTo>
                    <a:pt x="664" y="1309"/>
                    <a:pt x="700" y="1311"/>
                    <a:pt x="735" y="1311"/>
                  </a:cubicBezTo>
                  <a:cubicBezTo>
                    <a:pt x="1081" y="1311"/>
                    <a:pt x="1331" y="1091"/>
                    <a:pt x="1354" y="727"/>
                  </a:cubicBezTo>
                  <a:cubicBezTo>
                    <a:pt x="1404" y="351"/>
                    <a:pt x="1128" y="51"/>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176250" y="1583350"/>
              <a:ext cx="33825" cy="32650"/>
            </a:xfrm>
            <a:custGeom>
              <a:avLst/>
              <a:gdLst/>
              <a:ahLst/>
              <a:cxnLst/>
              <a:rect l="l" t="t" r="r" b="b"/>
              <a:pathLst>
                <a:path w="1353" h="1306" extrusionOk="0">
                  <a:moveTo>
                    <a:pt x="601" y="1"/>
                  </a:moveTo>
                  <a:cubicBezTo>
                    <a:pt x="275" y="26"/>
                    <a:pt x="50" y="201"/>
                    <a:pt x="24" y="602"/>
                  </a:cubicBezTo>
                  <a:cubicBezTo>
                    <a:pt x="0" y="966"/>
                    <a:pt x="327" y="1305"/>
                    <a:pt x="666" y="1305"/>
                  </a:cubicBezTo>
                  <a:cubicBezTo>
                    <a:pt x="677" y="1305"/>
                    <a:pt x="689" y="1305"/>
                    <a:pt x="701" y="1304"/>
                  </a:cubicBezTo>
                  <a:cubicBezTo>
                    <a:pt x="1102" y="1279"/>
                    <a:pt x="1303" y="1028"/>
                    <a:pt x="1328" y="652"/>
                  </a:cubicBezTo>
                  <a:cubicBezTo>
                    <a:pt x="1353" y="302"/>
                    <a:pt x="1027" y="1"/>
                    <a:pt x="6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4866075" y="1220575"/>
              <a:ext cx="33225" cy="31975"/>
            </a:xfrm>
            <a:custGeom>
              <a:avLst/>
              <a:gdLst/>
              <a:ahLst/>
              <a:cxnLst/>
              <a:rect l="l" t="t" r="r" b="b"/>
              <a:pathLst>
                <a:path w="1329" h="1279" extrusionOk="0">
                  <a:moveTo>
                    <a:pt x="652" y="0"/>
                  </a:moveTo>
                  <a:cubicBezTo>
                    <a:pt x="276" y="0"/>
                    <a:pt x="50" y="226"/>
                    <a:pt x="25" y="602"/>
                  </a:cubicBezTo>
                  <a:cubicBezTo>
                    <a:pt x="0" y="978"/>
                    <a:pt x="301" y="1279"/>
                    <a:pt x="677" y="1279"/>
                  </a:cubicBezTo>
                  <a:cubicBezTo>
                    <a:pt x="1078" y="1279"/>
                    <a:pt x="1253" y="1028"/>
                    <a:pt x="1329" y="727"/>
                  </a:cubicBezTo>
                  <a:cubicBezTo>
                    <a:pt x="1329" y="326"/>
                    <a:pt x="1028"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5332875" y="1686625"/>
              <a:ext cx="32600" cy="32750"/>
            </a:xfrm>
            <a:custGeom>
              <a:avLst/>
              <a:gdLst/>
              <a:ahLst/>
              <a:cxnLst/>
              <a:rect l="l" t="t" r="r" b="b"/>
              <a:pathLst>
                <a:path w="1304" h="1310" extrusionOk="0">
                  <a:moveTo>
                    <a:pt x="673" y="0"/>
                  </a:moveTo>
                  <a:cubicBezTo>
                    <a:pt x="649" y="0"/>
                    <a:pt x="626" y="2"/>
                    <a:pt x="602" y="5"/>
                  </a:cubicBezTo>
                  <a:cubicBezTo>
                    <a:pt x="226" y="55"/>
                    <a:pt x="0" y="256"/>
                    <a:pt x="0" y="657"/>
                  </a:cubicBezTo>
                  <a:cubicBezTo>
                    <a:pt x="0" y="1018"/>
                    <a:pt x="301" y="1310"/>
                    <a:pt x="636" y="1310"/>
                  </a:cubicBezTo>
                  <a:cubicBezTo>
                    <a:pt x="649" y="1310"/>
                    <a:pt x="663" y="1309"/>
                    <a:pt x="677" y="1308"/>
                  </a:cubicBezTo>
                  <a:cubicBezTo>
                    <a:pt x="1078" y="1283"/>
                    <a:pt x="1278" y="1033"/>
                    <a:pt x="1303" y="707"/>
                  </a:cubicBezTo>
                  <a:cubicBezTo>
                    <a:pt x="1280" y="310"/>
                    <a:pt x="996" y="0"/>
                    <a:pt x="6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814075" y="1167950"/>
              <a:ext cx="32600" cy="32625"/>
            </a:xfrm>
            <a:custGeom>
              <a:avLst/>
              <a:gdLst/>
              <a:ahLst/>
              <a:cxnLst/>
              <a:rect l="l" t="t" r="r" b="b"/>
              <a:pathLst>
                <a:path w="1304" h="1305" extrusionOk="0">
                  <a:moveTo>
                    <a:pt x="602" y="0"/>
                  </a:moveTo>
                  <a:cubicBezTo>
                    <a:pt x="251" y="50"/>
                    <a:pt x="0" y="251"/>
                    <a:pt x="0" y="652"/>
                  </a:cubicBezTo>
                  <a:cubicBezTo>
                    <a:pt x="0" y="1013"/>
                    <a:pt x="301" y="1305"/>
                    <a:pt x="636" y="1305"/>
                  </a:cubicBezTo>
                  <a:cubicBezTo>
                    <a:pt x="649" y="1305"/>
                    <a:pt x="663" y="1304"/>
                    <a:pt x="677" y="1303"/>
                  </a:cubicBezTo>
                  <a:cubicBezTo>
                    <a:pt x="1078" y="1278"/>
                    <a:pt x="1278" y="1053"/>
                    <a:pt x="1303" y="652"/>
                  </a:cubicBezTo>
                  <a:cubicBezTo>
                    <a:pt x="1303" y="301"/>
                    <a:pt x="978" y="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5124850" y="1479350"/>
              <a:ext cx="33225" cy="32600"/>
            </a:xfrm>
            <a:custGeom>
              <a:avLst/>
              <a:gdLst/>
              <a:ahLst/>
              <a:cxnLst/>
              <a:rect l="l" t="t" r="r" b="b"/>
              <a:pathLst>
                <a:path w="1329" h="1304" extrusionOk="0">
                  <a:moveTo>
                    <a:pt x="627" y="0"/>
                  </a:moveTo>
                  <a:cubicBezTo>
                    <a:pt x="301" y="25"/>
                    <a:pt x="50" y="226"/>
                    <a:pt x="25" y="602"/>
                  </a:cubicBezTo>
                  <a:cubicBezTo>
                    <a:pt x="0" y="978"/>
                    <a:pt x="301" y="1304"/>
                    <a:pt x="677" y="1304"/>
                  </a:cubicBezTo>
                  <a:cubicBezTo>
                    <a:pt x="1053" y="1279"/>
                    <a:pt x="1278" y="1078"/>
                    <a:pt x="1304" y="677"/>
                  </a:cubicBezTo>
                  <a:cubicBezTo>
                    <a:pt x="1329" y="301"/>
                    <a:pt x="1028" y="0"/>
                    <a:pt x="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5021450" y="1375925"/>
              <a:ext cx="33225" cy="32050"/>
            </a:xfrm>
            <a:custGeom>
              <a:avLst/>
              <a:gdLst/>
              <a:ahLst/>
              <a:cxnLst/>
              <a:rect l="l" t="t" r="r" b="b"/>
              <a:pathLst>
                <a:path w="1329" h="1282" extrusionOk="0">
                  <a:moveTo>
                    <a:pt x="668" y="1"/>
                  </a:moveTo>
                  <a:cubicBezTo>
                    <a:pt x="655" y="1"/>
                    <a:pt x="641" y="1"/>
                    <a:pt x="627" y="2"/>
                  </a:cubicBezTo>
                  <a:cubicBezTo>
                    <a:pt x="252" y="27"/>
                    <a:pt x="26" y="228"/>
                    <a:pt x="1" y="629"/>
                  </a:cubicBezTo>
                  <a:cubicBezTo>
                    <a:pt x="1" y="990"/>
                    <a:pt x="302" y="1282"/>
                    <a:pt x="703" y="1282"/>
                  </a:cubicBezTo>
                  <a:cubicBezTo>
                    <a:pt x="720" y="1282"/>
                    <a:pt x="736" y="1281"/>
                    <a:pt x="753" y="1280"/>
                  </a:cubicBezTo>
                  <a:cubicBezTo>
                    <a:pt x="1079" y="1255"/>
                    <a:pt x="1279" y="1030"/>
                    <a:pt x="1304" y="654"/>
                  </a:cubicBezTo>
                  <a:cubicBezTo>
                    <a:pt x="1328" y="316"/>
                    <a:pt x="1027" y="1"/>
                    <a:pt x="6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5384875" y="1739350"/>
              <a:ext cx="33200" cy="32000"/>
            </a:xfrm>
            <a:custGeom>
              <a:avLst/>
              <a:gdLst/>
              <a:ahLst/>
              <a:cxnLst/>
              <a:rect l="l" t="t" r="r" b="b"/>
              <a:pathLst>
                <a:path w="1328" h="1280" extrusionOk="0">
                  <a:moveTo>
                    <a:pt x="668" y="0"/>
                  </a:moveTo>
                  <a:cubicBezTo>
                    <a:pt x="654" y="0"/>
                    <a:pt x="641" y="1"/>
                    <a:pt x="627" y="1"/>
                  </a:cubicBezTo>
                  <a:cubicBezTo>
                    <a:pt x="251" y="1"/>
                    <a:pt x="25" y="227"/>
                    <a:pt x="0" y="628"/>
                  </a:cubicBezTo>
                  <a:cubicBezTo>
                    <a:pt x="0" y="979"/>
                    <a:pt x="301" y="1280"/>
                    <a:pt x="677" y="1280"/>
                  </a:cubicBezTo>
                  <a:cubicBezTo>
                    <a:pt x="1078" y="1280"/>
                    <a:pt x="1253" y="1029"/>
                    <a:pt x="1304" y="703"/>
                  </a:cubicBezTo>
                  <a:cubicBezTo>
                    <a:pt x="1328" y="317"/>
                    <a:pt x="1026" y="0"/>
                    <a:pt x="6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5280850" y="1583350"/>
              <a:ext cx="32625" cy="32025"/>
            </a:xfrm>
            <a:custGeom>
              <a:avLst/>
              <a:gdLst/>
              <a:ahLst/>
              <a:cxnLst/>
              <a:rect l="l" t="t" r="r" b="b"/>
              <a:pathLst>
                <a:path w="1305" h="1281" extrusionOk="0">
                  <a:moveTo>
                    <a:pt x="653" y="1"/>
                  </a:moveTo>
                  <a:cubicBezTo>
                    <a:pt x="277" y="1"/>
                    <a:pt x="51" y="226"/>
                    <a:pt x="26" y="577"/>
                  </a:cubicBezTo>
                  <a:cubicBezTo>
                    <a:pt x="1" y="953"/>
                    <a:pt x="302" y="1279"/>
                    <a:pt x="678" y="1279"/>
                  </a:cubicBezTo>
                  <a:cubicBezTo>
                    <a:pt x="692" y="1280"/>
                    <a:pt x="707" y="1281"/>
                    <a:pt x="722" y="1281"/>
                  </a:cubicBezTo>
                  <a:cubicBezTo>
                    <a:pt x="1051" y="1281"/>
                    <a:pt x="1304" y="1013"/>
                    <a:pt x="1304" y="652"/>
                  </a:cubicBezTo>
                  <a:cubicBezTo>
                    <a:pt x="1304" y="277"/>
                    <a:pt x="1028" y="1"/>
                    <a:pt x="6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5332250" y="1634700"/>
              <a:ext cx="33225" cy="32025"/>
            </a:xfrm>
            <a:custGeom>
              <a:avLst/>
              <a:gdLst/>
              <a:ahLst/>
              <a:cxnLst/>
              <a:rect l="l" t="t" r="r" b="b"/>
              <a:pathLst>
                <a:path w="1329" h="1281" extrusionOk="0">
                  <a:moveTo>
                    <a:pt x="668" y="1"/>
                  </a:moveTo>
                  <a:cubicBezTo>
                    <a:pt x="654" y="1"/>
                    <a:pt x="640" y="1"/>
                    <a:pt x="627" y="2"/>
                  </a:cubicBezTo>
                  <a:cubicBezTo>
                    <a:pt x="276" y="27"/>
                    <a:pt x="50" y="253"/>
                    <a:pt x="25" y="603"/>
                  </a:cubicBezTo>
                  <a:cubicBezTo>
                    <a:pt x="0" y="979"/>
                    <a:pt x="326" y="1280"/>
                    <a:pt x="702" y="1280"/>
                  </a:cubicBezTo>
                  <a:cubicBezTo>
                    <a:pt x="1053" y="1280"/>
                    <a:pt x="1328" y="1004"/>
                    <a:pt x="1303" y="654"/>
                  </a:cubicBezTo>
                  <a:cubicBezTo>
                    <a:pt x="1303" y="292"/>
                    <a:pt x="1002" y="1"/>
                    <a:pt x="6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866700" y="1167950"/>
              <a:ext cx="32600" cy="32625"/>
            </a:xfrm>
            <a:custGeom>
              <a:avLst/>
              <a:gdLst/>
              <a:ahLst/>
              <a:cxnLst/>
              <a:rect l="l" t="t" r="r" b="b"/>
              <a:pathLst>
                <a:path w="1304" h="1305" extrusionOk="0">
                  <a:moveTo>
                    <a:pt x="577" y="0"/>
                  </a:moveTo>
                  <a:cubicBezTo>
                    <a:pt x="226" y="75"/>
                    <a:pt x="0" y="251"/>
                    <a:pt x="0" y="677"/>
                  </a:cubicBezTo>
                  <a:cubicBezTo>
                    <a:pt x="24" y="1014"/>
                    <a:pt x="303" y="1305"/>
                    <a:pt x="658" y="1305"/>
                  </a:cubicBezTo>
                  <a:cubicBezTo>
                    <a:pt x="673" y="1305"/>
                    <a:pt x="687" y="1304"/>
                    <a:pt x="702" y="1303"/>
                  </a:cubicBezTo>
                  <a:cubicBezTo>
                    <a:pt x="1078" y="1253"/>
                    <a:pt x="1254" y="1028"/>
                    <a:pt x="1279" y="677"/>
                  </a:cubicBezTo>
                  <a:cubicBezTo>
                    <a:pt x="1304" y="326"/>
                    <a:pt x="953"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814075" y="1115925"/>
              <a:ext cx="32600" cy="32025"/>
            </a:xfrm>
            <a:custGeom>
              <a:avLst/>
              <a:gdLst/>
              <a:ahLst/>
              <a:cxnLst/>
              <a:rect l="l" t="t" r="r" b="b"/>
              <a:pathLst>
                <a:path w="1304" h="1281" extrusionOk="0">
                  <a:moveTo>
                    <a:pt x="627" y="1"/>
                  </a:moveTo>
                  <a:cubicBezTo>
                    <a:pt x="276" y="1"/>
                    <a:pt x="0" y="302"/>
                    <a:pt x="0" y="653"/>
                  </a:cubicBezTo>
                  <a:cubicBezTo>
                    <a:pt x="24" y="990"/>
                    <a:pt x="326" y="1281"/>
                    <a:pt x="661" y="1281"/>
                  </a:cubicBezTo>
                  <a:cubicBezTo>
                    <a:pt x="674" y="1281"/>
                    <a:pt x="688" y="1280"/>
                    <a:pt x="702" y="1279"/>
                  </a:cubicBezTo>
                  <a:cubicBezTo>
                    <a:pt x="1078" y="1254"/>
                    <a:pt x="1278" y="1029"/>
                    <a:pt x="1303" y="678"/>
                  </a:cubicBezTo>
                  <a:cubicBezTo>
                    <a:pt x="1303" y="302"/>
                    <a:pt x="1003" y="1"/>
                    <a:pt x="6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5385500" y="1686750"/>
              <a:ext cx="32600" cy="32625"/>
            </a:xfrm>
            <a:custGeom>
              <a:avLst/>
              <a:gdLst/>
              <a:ahLst/>
              <a:cxnLst/>
              <a:rect l="l" t="t" r="r" b="b"/>
              <a:pathLst>
                <a:path w="1304" h="1305" extrusionOk="0">
                  <a:moveTo>
                    <a:pt x="627" y="0"/>
                  </a:moveTo>
                  <a:cubicBezTo>
                    <a:pt x="276" y="0"/>
                    <a:pt x="0" y="301"/>
                    <a:pt x="0" y="652"/>
                  </a:cubicBezTo>
                  <a:cubicBezTo>
                    <a:pt x="0" y="1013"/>
                    <a:pt x="278" y="1305"/>
                    <a:pt x="633" y="1305"/>
                  </a:cubicBezTo>
                  <a:cubicBezTo>
                    <a:pt x="648" y="1305"/>
                    <a:pt x="662" y="1304"/>
                    <a:pt x="677" y="1303"/>
                  </a:cubicBezTo>
                  <a:cubicBezTo>
                    <a:pt x="1053" y="1253"/>
                    <a:pt x="1254" y="1028"/>
                    <a:pt x="1279" y="677"/>
                  </a:cubicBezTo>
                  <a:cubicBezTo>
                    <a:pt x="1304" y="326"/>
                    <a:pt x="953" y="0"/>
                    <a:pt x="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5228850" y="1583350"/>
              <a:ext cx="33250" cy="32625"/>
            </a:xfrm>
            <a:custGeom>
              <a:avLst/>
              <a:gdLst/>
              <a:ahLst/>
              <a:cxnLst/>
              <a:rect l="l" t="t" r="r" b="b"/>
              <a:pathLst>
                <a:path w="1330" h="1305" extrusionOk="0">
                  <a:moveTo>
                    <a:pt x="552" y="1"/>
                  </a:moveTo>
                  <a:cubicBezTo>
                    <a:pt x="251" y="26"/>
                    <a:pt x="26" y="226"/>
                    <a:pt x="1" y="627"/>
                  </a:cubicBezTo>
                  <a:cubicBezTo>
                    <a:pt x="1" y="978"/>
                    <a:pt x="327" y="1304"/>
                    <a:pt x="677" y="1304"/>
                  </a:cubicBezTo>
                  <a:cubicBezTo>
                    <a:pt x="1053" y="1279"/>
                    <a:pt x="1279" y="1053"/>
                    <a:pt x="1304" y="652"/>
                  </a:cubicBezTo>
                  <a:cubicBezTo>
                    <a:pt x="1329" y="302"/>
                    <a:pt x="1028"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5176850" y="1479325"/>
              <a:ext cx="33225" cy="32050"/>
            </a:xfrm>
            <a:custGeom>
              <a:avLst/>
              <a:gdLst/>
              <a:ahLst/>
              <a:cxnLst/>
              <a:rect l="l" t="t" r="r" b="b"/>
              <a:pathLst>
                <a:path w="1329" h="1282" extrusionOk="0">
                  <a:moveTo>
                    <a:pt x="690" y="0"/>
                  </a:moveTo>
                  <a:cubicBezTo>
                    <a:pt x="678" y="0"/>
                    <a:pt x="665" y="1"/>
                    <a:pt x="652" y="1"/>
                  </a:cubicBezTo>
                  <a:cubicBezTo>
                    <a:pt x="301" y="26"/>
                    <a:pt x="76" y="227"/>
                    <a:pt x="26" y="603"/>
                  </a:cubicBezTo>
                  <a:cubicBezTo>
                    <a:pt x="0" y="954"/>
                    <a:pt x="301" y="1280"/>
                    <a:pt x="677" y="1280"/>
                  </a:cubicBezTo>
                  <a:cubicBezTo>
                    <a:pt x="692" y="1281"/>
                    <a:pt x="707" y="1281"/>
                    <a:pt x="721" y="1281"/>
                  </a:cubicBezTo>
                  <a:cubicBezTo>
                    <a:pt x="1051" y="1281"/>
                    <a:pt x="1305" y="1014"/>
                    <a:pt x="1329" y="678"/>
                  </a:cubicBezTo>
                  <a:cubicBezTo>
                    <a:pt x="1329" y="339"/>
                    <a:pt x="1048" y="0"/>
                    <a:pt x="6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4969450" y="1323950"/>
              <a:ext cx="33250" cy="32625"/>
            </a:xfrm>
            <a:custGeom>
              <a:avLst/>
              <a:gdLst/>
              <a:ahLst/>
              <a:cxnLst/>
              <a:rect l="l" t="t" r="r" b="b"/>
              <a:pathLst>
                <a:path w="1330" h="1305" extrusionOk="0">
                  <a:moveTo>
                    <a:pt x="677" y="1"/>
                  </a:moveTo>
                  <a:cubicBezTo>
                    <a:pt x="276" y="26"/>
                    <a:pt x="51" y="226"/>
                    <a:pt x="26" y="627"/>
                  </a:cubicBezTo>
                  <a:cubicBezTo>
                    <a:pt x="1" y="978"/>
                    <a:pt x="327" y="1304"/>
                    <a:pt x="677" y="1304"/>
                  </a:cubicBezTo>
                  <a:cubicBezTo>
                    <a:pt x="1028" y="1304"/>
                    <a:pt x="1304" y="1053"/>
                    <a:pt x="1304" y="678"/>
                  </a:cubicBezTo>
                  <a:cubicBezTo>
                    <a:pt x="1329" y="302"/>
                    <a:pt x="1028" y="1"/>
                    <a:pt x="6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5021450" y="1323325"/>
              <a:ext cx="33250" cy="32625"/>
            </a:xfrm>
            <a:custGeom>
              <a:avLst/>
              <a:gdLst/>
              <a:ahLst/>
              <a:cxnLst/>
              <a:rect l="l" t="t" r="r" b="b"/>
              <a:pathLst>
                <a:path w="1330" h="1305" extrusionOk="0">
                  <a:moveTo>
                    <a:pt x="602" y="1"/>
                  </a:moveTo>
                  <a:cubicBezTo>
                    <a:pt x="277" y="51"/>
                    <a:pt x="26" y="226"/>
                    <a:pt x="26" y="652"/>
                  </a:cubicBezTo>
                  <a:cubicBezTo>
                    <a:pt x="1" y="1003"/>
                    <a:pt x="327" y="1304"/>
                    <a:pt x="678" y="1304"/>
                  </a:cubicBezTo>
                  <a:cubicBezTo>
                    <a:pt x="1079" y="1279"/>
                    <a:pt x="1279" y="1028"/>
                    <a:pt x="1304" y="652"/>
                  </a:cubicBezTo>
                  <a:cubicBezTo>
                    <a:pt x="1329" y="302"/>
                    <a:pt x="978" y="1"/>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5074100" y="1427925"/>
              <a:ext cx="32600" cy="32675"/>
            </a:xfrm>
            <a:custGeom>
              <a:avLst/>
              <a:gdLst/>
              <a:ahLst/>
              <a:cxnLst/>
              <a:rect l="l" t="t" r="r" b="b"/>
              <a:pathLst>
                <a:path w="1304" h="1307" extrusionOk="0">
                  <a:moveTo>
                    <a:pt x="645" y="1"/>
                  </a:moveTo>
                  <a:cubicBezTo>
                    <a:pt x="631" y="1"/>
                    <a:pt x="616" y="1"/>
                    <a:pt x="602" y="2"/>
                  </a:cubicBezTo>
                  <a:cubicBezTo>
                    <a:pt x="201" y="27"/>
                    <a:pt x="0" y="253"/>
                    <a:pt x="0" y="654"/>
                  </a:cubicBezTo>
                  <a:cubicBezTo>
                    <a:pt x="0" y="992"/>
                    <a:pt x="303" y="1307"/>
                    <a:pt x="639" y="1307"/>
                  </a:cubicBezTo>
                  <a:cubicBezTo>
                    <a:pt x="651" y="1307"/>
                    <a:pt x="664" y="1306"/>
                    <a:pt x="677" y="1306"/>
                  </a:cubicBezTo>
                  <a:cubicBezTo>
                    <a:pt x="1053" y="1280"/>
                    <a:pt x="1253" y="1030"/>
                    <a:pt x="1303" y="679"/>
                  </a:cubicBezTo>
                  <a:cubicBezTo>
                    <a:pt x="1279" y="294"/>
                    <a:pt x="1001" y="1"/>
                    <a:pt x="6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5074100" y="1375975"/>
              <a:ext cx="32600" cy="31975"/>
            </a:xfrm>
            <a:custGeom>
              <a:avLst/>
              <a:gdLst/>
              <a:ahLst/>
              <a:cxnLst/>
              <a:rect l="l" t="t" r="r" b="b"/>
              <a:pathLst>
                <a:path w="1304" h="1279" extrusionOk="0">
                  <a:moveTo>
                    <a:pt x="652" y="0"/>
                  </a:moveTo>
                  <a:cubicBezTo>
                    <a:pt x="276" y="0"/>
                    <a:pt x="25" y="201"/>
                    <a:pt x="0" y="602"/>
                  </a:cubicBezTo>
                  <a:cubicBezTo>
                    <a:pt x="0" y="977"/>
                    <a:pt x="301" y="1278"/>
                    <a:pt x="652" y="1278"/>
                  </a:cubicBezTo>
                  <a:cubicBezTo>
                    <a:pt x="1003" y="1278"/>
                    <a:pt x="1303" y="977"/>
                    <a:pt x="1278" y="627"/>
                  </a:cubicBezTo>
                  <a:cubicBezTo>
                    <a:pt x="1228" y="276"/>
                    <a:pt x="1053"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4866075" y="1115925"/>
              <a:ext cx="32600" cy="32025"/>
            </a:xfrm>
            <a:custGeom>
              <a:avLst/>
              <a:gdLst/>
              <a:ahLst/>
              <a:cxnLst/>
              <a:rect l="l" t="t" r="r" b="b"/>
              <a:pathLst>
                <a:path w="1304" h="1281" extrusionOk="0">
                  <a:moveTo>
                    <a:pt x="677" y="1"/>
                  </a:moveTo>
                  <a:cubicBezTo>
                    <a:pt x="326" y="1"/>
                    <a:pt x="0" y="302"/>
                    <a:pt x="25" y="628"/>
                  </a:cubicBezTo>
                  <a:cubicBezTo>
                    <a:pt x="50" y="1029"/>
                    <a:pt x="276" y="1254"/>
                    <a:pt x="677" y="1279"/>
                  </a:cubicBezTo>
                  <a:cubicBezTo>
                    <a:pt x="692" y="1280"/>
                    <a:pt x="707" y="1281"/>
                    <a:pt x="721" y="1281"/>
                  </a:cubicBezTo>
                  <a:cubicBezTo>
                    <a:pt x="1051" y="1281"/>
                    <a:pt x="1304" y="1013"/>
                    <a:pt x="1304" y="653"/>
                  </a:cubicBezTo>
                  <a:cubicBezTo>
                    <a:pt x="1279" y="252"/>
                    <a:pt x="1028" y="51"/>
                    <a:pt x="6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384875" y="1634725"/>
              <a:ext cx="32600" cy="32000"/>
            </a:xfrm>
            <a:custGeom>
              <a:avLst/>
              <a:gdLst/>
              <a:ahLst/>
              <a:cxnLst/>
              <a:rect l="l" t="t" r="r" b="b"/>
              <a:pathLst>
                <a:path w="1304" h="1280" extrusionOk="0">
                  <a:moveTo>
                    <a:pt x="652" y="1"/>
                  </a:moveTo>
                  <a:cubicBezTo>
                    <a:pt x="301" y="1"/>
                    <a:pt x="0" y="302"/>
                    <a:pt x="25" y="653"/>
                  </a:cubicBezTo>
                  <a:cubicBezTo>
                    <a:pt x="50" y="1029"/>
                    <a:pt x="276" y="1254"/>
                    <a:pt x="677" y="1279"/>
                  </a:cubicBezTo>
                  <a:cubicBezTo>
                    <a:pt x="1028" y="1279"/>
                    <a:pt x="1304" y="1003"/>
                    <a:pt x="1279" y="628"/>
                  </a:cubicBezTo>
                  <a:cubicBezTo>
                    <a:pt x="1279" y="277"/>
                    <a:pt x="978" y="1"/>
                    <a:pt x="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4918725" y="1168525"/>
              <a:ext cx="33175" cy="31425"/>
            </a:xfrm>
            <a:custGeom>
              <a:avLst/>
              <a:gdLst/>
              <a:ahLst/>
              <a:cxnLst/>
              <a:rect l="l" t="t" r="r" b="b"/>
              <a:pathLst>
                <a:path w="1327" h="1257" extrusionOk="0">
                  <a:moveTo>
                    <a:pt x="664" y="1"/>
                  </a:moveTo>
                  <a:cubicBezTo>
                    <a:pt x="652" y="1"/>
                    <a:pt x="639" y="1"/>
                    <a:pt x="626" y="2"/>
                  </a:cubicBezTo>
                  <a:cubicBezTo>
                    <a:pt x="250" y="27"/>
                    <a:pt x="25" y="228"/>
                    <a:pt x="25" y="604"/>
                  </a:cubicBezTo>
                  <a:cubicBezTo>
                    <a:pt x="1" y="942"/>
                    <a:pt x="302" y="1257"/>
                    <a:pt x="705" y="1257"/>
                  </a:cubicBezTo>
                  <a:cubicBezTo>
                    <a:pt x="721" y="1257"/>
                    <a:pt x="736" y="1256"/>
                    <a:pt x="752" y="1255"/>
                  </a:cubicBezTo>
                  <a:cubicBezTo>
                    <a:pt x="1052" y="1230"/>
                    <a:pt x="1253" y="1005"/>
                    <a:pt x="1278" y="654"/>
                  </a:cubicBezTo>
                  <a:cubicBezTo>
                    <a:pt x="1326" y="316"/>
                    <a:pt x="1002" y="1"/>
                    <a:pt x="6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4969450" y="1271950"/>
              <a:ext cx="32600" cy="31975"/>
            </a:xfrm>
            <a:custGeom>
              <a:avLst/>
              <a:gdLst/>
              <a:ahLst/>
              <a:cxnLst/>
              <a:rect l="l" t="t" r="r" b="b"/>
              <a:pathLst>
                <a:path w="1304" h="1279" extrusionOk="0">
                  <a:moveTo>
                    <a:pt x="652" y="1"/>
                  </a:moveTo>
                  <a:cubicBezTo>
                    <a:pt x="276" y="26"/>
                    <a:pt x="76" y="251"/>
                    <a:pt x="26" y="602"/>
                  </a:cubicBezTo>
                  <a:cubicBezTo>
                    <a:pt x="1" y="953"/>
                    <a:pt x="327" y="1279"/>
                    <a:pt x="677" y="1279"/>
                  </a:cubicBezTo>
                  <a:cubicBezTo>
                    <a:pt x="1078" y="1279"/>
                    <a:pt x="1279" y="1053"/>
                    <a:pt x="1304" y="727"/>
                  </a:cubicBezTo>
                  <a:cubicBezTo>
                    <a:pt x="1304" y="276"/>
                    <a:pt x="1028" y="1"/>
                    <a:pt x="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4918075" y="1219950"/>
              <a:ext cx="31975" cy="32000"/>
            </a:xfrm>
            <a:custGeom>
              <a:avLst/>
              <a:gdLst/>
              <a:ahLst/>
              <a:cxnLst/>
              <a:rect l="l" t="t" r="r" b="b"/>
              <a:pathLst>
                <a:path w="1279" h="1280" extrusionOk="0">
                  <a:moveTo>
                    <a:pt x="652" y="0"/>
                  </a:moveTo>
                  <a:cubicBezTo>
                    <a:pt x="251" y="0"/>
                    <a:pt x="26" y="201"/>
                    <a:pt x="1" y="627"/>
                  </a:cubicBezTo>
                  <a:cubicBezTo>
                    <a:pt x="1" y="965"/>
                    <a:pt x="303" y="1280"/>
                    <a:pt x="639" y="1280"/>
                  </a:cubicBezTo>
                  <a:cubicBezTo>
                    <a:pt x="652" y="1280"/>
                    <a:pt x="665" y="1280"/>
                    <a:pt x="677" y="1279"/>
                  </a:cubicBezTo>
                  <a:cubicBezTo>
                    <a:pt x="1053" y="1254"/>
                    <a:pt x="1279" y="1028"/>
                    <a:pt x="1279" y="677"/>
                  </a:cubicBezTo>
                  <a:cubicBezTo>
                    <a:pt x="1279" y="276"/>
                    <a:pt x="1003"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5437500" y="1687325"/>
              <a:ext cx="33225" cy="31425"/>
            </a:xfrm>
            <a:custGeom>
              <a:avLst/>
              <a:gdLst/>
              <a:ahLst/>
              <a:cxnLst/>
              <a:rect l="l" t="t" r="r" b="b"/>
              <a:pathLst>
                <a:path w="1329" h="1257" extrusionOk="0">
                  <a:moveTo>
                    <a:pt x="656" y="1"/>
                  </a:moveTo>
                  <a:cubicBezTo>
                    <a:pt x="639" y="1"/>
                    <a:pt x="621" y="1"/>
                    <a:pt x="602" y="2"/>
                  </a:cubicBezTo>
                  <a:cubicBezTo>
                    <a:pt x="251" y="2"/>
                    <a:pt x="26" y="228"/>
                    <a:pt x="1" y="604"/>
                  </a:cubicBezTo>
                  <a:cubicBezTo>
                    <a:pt x="1" y="942"/>
                    <a:pt x="303" y="1257"/>
                    <a:pt x="639" y="1257"/>
                  </a:cubicBezTo>
                  <a:cubicBezTo>
                    <a:pt x="652" y="1257"/>
                    <a:pt x="665" y="1256"/>
                    <a:pt x="677" y="1255"/>
                  </a:cubicBezTo>
                  <a:cubicBezTo>
                    <a:pt x="1028" y="1255"/>
                    <a:pt x="1329" y="930"/>
                    <a:pt x="1279" y="604"/>
                  </a:cubicBezTo>
                  <a:cubicBezTo>
                    <a:pt x="1231" y="245"/>
                    <a:pt x="1024" y="1"/>
                    <a:pt x="6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5230100" y="1479300"/>
              <a:ext cx="32000" cy="32075"/>
            </a:xfrm>
            <a:custGeom>
              <a:avLst/>
              <a:gdLst/>
              <a:ahLst/>
              <a:cxnLst/>
              <a:rect l="l" t="t" r="r" b="b"/>
              <a:pathLst>
                <a:path w="1280" h="1283" extrusionOk="0">
                  <a:moveTo>
                    <a:pt x="612" y="1"/>
                  </a:moveTo>
                  <a:cubicBezTo>
                    <a:pt x="279" y="1"/>
                    <a:pt x="1" y="292"/>
                    <a:pt x="1" y="629"/>
                  </a:cubicBezTo>
                  <a:cubicBezTo>
                    <a:pt x="26" y="1005"/>
                    <a:pt x="226" y="1230"/>
                    <a:pt x="627" y="1281"/>
                  </a:cubicBezTo>
                  <a:cubicBezTo>
                    <a:pt x="642" y="1282"/>
                    <a:pt x="657" y="1282"/>
                    <a:pt x="672" y="1282"/>
                  </a:cubicBezTo>
                  <a:cubicBezTo>
                    <a:pt x="1003" y="1282"/>
                    <a:pt x="1279" y="1013"/>
                    <a:pt x="1279" y="629"/>
                  </a:cubicBezTo>
                  <a:cubicBezTo>
                    <a:pt x="1229" y="278"/>
                    <a:pt x="1053" y="53"/>
                    <a:pt x="652" y="2"/>
                  </a:cubicBezTo>
                  <a:cubicBezTo>
                    <a:pt x="639" y="1"/>
                    <a:pt x="625" y="1"/>
                    <a:pt x="6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073525" y="1323925"/>
              <a:ext cx="32550" cy="31425"/>
            </a:xfrm>
            <a:custGeom>
              <a:avLst/>
              <a:gdLst/>
              <a:ahLst/>
              <a:cxnLst/>
              <a:rect l="l" t="t" r="r" b="b"/>
              <a:pathLst>
                <a:path w="1302" h="1257" extrusionOk="0">
                  <a:moveTo>
                    <a:pt x="609" y="0"/>
                  </a:moveTo>
                  <a:cubicBezTo>
                    <a:pt x="276" y="0"/>
                    <a:pt x="0" y="291"/>
                    <a:pt x="48" y="628"/>
                  </a:cubicBezTo>
                  <a:cubicBezTo>
                    <a:pt x="73" y="1004"/>
                    <a:pt x="299" y="1230"/>
                    <a:pt x="675" y="1255"/>
                  </a:cubicBezTo>
                  <a:cubicBezTo>
                    <a:pt x="689" y="1256"/>
                    <a:pt x="702" y="1256"/>
                    <a:pt x="716" y="1256"/>
                  </a:cubicBezTo>
                  <a:cubicBezTo>
                    <a:pt x="1047" y="1256"/>
                    <a:pt x="1301" y="965"/>
                    <a:pt x="1301" y="603"/>
                  </a:cubicBezTo>
                  <a:cubicBezTo>
                    <a:pt x="1251" y="252"/>
                    <a:pt x="1051" y="2"/>
                    <a:pt x="650" y="2"/>
                  </a:cubicBezTo>
                  <a:cubicBezTo>
                    <a:pt x="636" y="1"/>
                    <a:pt x="622" y="0"/>
                    <a:pt x="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229475" y="1531350"/>
              <a:ext cx="32625" cy="31975"/>
            </a:xfrm>
            <a:custGeom>
              <a:avLst/>
              <a:gdLst/>
              <a:ahLst/>
              <a:cxnLst/>
              <a:rect l="l" t="t" r="r" b="b"/>
              <a:pathLst>
                <a:path w="1305" h="1279" extrusionOk="0">
                  <a:moveTo>
                    <a:pt x="627" y="1"/>
                  </a:moveTo>
                  <a:cubicBezTo>
                    <a:pt x="251" y="1"/>
                    <a:pt x="26" y="201"/>
                    <a:pt x="1" y="502"/>
                  </a:cubicBezTo>
                  <a:cubicBezTo>
                    <a:pt x="1" y="978"/>
                    <a:pt x="302" y="1279"/>
                    <a:pt x="652" y="1279"/>
                  </a:cubicBezTo>
                  <a:cubicBezTo>
                    <a:pt x="1003" y="1279"/>
                    <a:pt x="1304" y="953"/>
                    <a:pt x="1279" y="627"/>
                  </a:cubicBezTo>
                  <a:cubicBezTo>
                    <a:pt x="1254" y="251"/>
                    <a:pt x="1028" y="1"/>
                    <a:pt x="6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5281475" y="1531350"/>
              <a:ext cx="32625" cy="31350"/>
            </a:xfrm>
            <a:custGeom>
              <a:avLst/>
              <a:gdLst/>
              <a:ahLst/>
              <a:cxnLst/>
              <a:rect l="l" t="t" r="r" b="b"/>
              <a:pathLst>
                <a:path w="1305" h="1254" extrusionOk="0">
                  <a:moveTo>
                    <a:pt x="628" y="1"/>
                  </a:moveTo>
                  <a:cubicBezTo>
                    <a:pt x="252" y="1"/>
                    <a:pt x="51" y="201"/>
                    <a:pt x="26" y="577"/>
                  </a:cubicBezTo>
                  <a:cubicBezTo>
                    <a:pt x="1" y="953"/>
                    <a:pt x="302" y="1254"/>
                    <a:pt x="653" y="1254"/>
                  </a:cubicBezTo>
                  <a:cubicBezTo>
                    <a:pt x="1003" y="1254"/>
                    <a:pt x="1304" y="978"/>
                    <a:pt x="1279" y="627"/>
                  </a:cubicBezTo>
                  <a:cubicBezTo>
                    <a:pt x="1254" y="226"/>
                    <a:pt x="1029" y="1"/>
                    <a:pt x="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5334125" y="1583350"/>
              <a:ext cx="31350" cy="32025"/>
            </a:xfrm>
            <a:custGeom>
              <a:avLst/>
              <a:gdLst/>
              <a:ahLst/>
              <a:cxnLst/>
              <a:rect l="l" t="t" r="r" b="b"/>
              <a:pathLst>
                <a:path w="1254" h="1281" extrusionOk="0">
                  <a:moveTo>
                    <a:pt x="677" y="1"/>
                  </a:moveTo>
                  <a:cubicBezTo>
                    <a:pt x="251" y="1"/>
                    <a:pt x="0" y="277"/>
                    <a:pt x="0" y="627"/>
                  </a:cubicBezTo>
                  <a:cubicBezTo>
                    <a:pt x="25" y="1028"/>
                    <a:pt x="276" y="1254"/>
                    <a:pt x="652" y="1279"/>
                  </a:cubicBezTo>
                  <a:cubicBezTo>
                    <a:pt x="665" y="1280"/>
                    <a:pt x="677" y="1280"/>
                    <a:pt x="690" y="1280"/>
                  </a:cubicBezTo>
                  <a:cubicBezTo>
                    <a:pt x="999" y="1280"/>
                    <a:pt x="1253" y="989"/>
                    <a:pt x="1253" y="627"/>
                  </a:cubicBezTo>
                  <a:cubicBezTo>
                    <a:pt x="1253" y="226"/>
                    <a:pt x="1003" y="51"/>
                    <a:pt x="6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177475" y="1427350"/>
              <a:ext cx="32600" cy="31975"/>
            </a:xfrm>
            <a:custGeom>
              <a:avLst/>
              <a:gdLst/>
              <a:ahLst/>
              <a:cxnLst/>
              <a:rect l="l" t="t" r="r" b="b"/>
              <a:pathLst>
                <a:path w="1304" h="1279" extrusionOk="0">
                  <a:moveTo>
                    <a:pt x="652" y="0"/>
                  </a:moveTo>
                  <a:cubicBezTo>
                    <a:pt x="301" y="0"/>
                    <a:pt x="1" y="276"/>
                    <a:pt x="26" y="627"/>
                  </a:cubicBezTo>
                  <a:cubicBezTo>
                    <a:pt x="51" y="1028"/>
                    <a:pt x="276" y="1228"/>
                    <a:pt x="652" y="1278"/>
                  </a:cubicBezTo>
                  <a:cubicBezTo>
                    <a:pt x="1003" y="1278"/>
                    <a:pt x="1304" y="1003"/>
                    <a:pt x="1279" y="577"/>
                  </a:cubicBezTo>
                  <a:cubicBezTo>
                    <a:pt x="1254" y="251"/>
                    <a:pt x="1053" y="25"/>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124850" y="1427300"/>
              <a:ext cx="32600" cy="32025"/>
            </a:xfrm>
            <a:custGeom>
              <a:avLst/>
              <a:gdLst/>
              <a:ahLst/>
              <a:cxnLst/>
              <a:rect l="l" t="t" r="r" b="b"/>
              <a:pathLst>
                <a:path w="1304" h="1281" extrusionOk="0">
                  <a:moveTo>
                    <a:pt x="670" y="1"/>
                  </a:moveTo>
                  <a:cubicBezTo>
                    <a:pt x="656" y="1"/>
                    <a:pt x="641" y="1"/>
                    <a:pt x="627" y="2"/>
                  </a:cubicBezTo>
                  <a:cubicBezTo>
                    <a:pt x="251" y="27"/>
                    <a:pt x="50" y="253"/>
                    <a:pt x="25" y="629"/>
                  </a:cubicBezTo>
                  <a:cubicBezTo>
                    <a:pt x="0" y="980"/>
                    <a:pt x="326" y="1280"/>
                    <a:pt x="702" y="1280"/>
                  </a:cubicBezTo>
                  <a:cubicBezTo>
                    <a:pt x="1103" y="1255"/>
                    <a:pt x="1278" y="1030"/>
                    <a:pt x="1304" y="704"/>
                  </a:cubicBezTo>
                  <a:cubicBezTo>
                    <a:pt x="1304" y="294"/>
                    <a:pt x="1026" y="1"/>
                    <a:pt x="6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334125" y="1531300"/>
              <a:ext cx="31950" cy="31450"/>
            </a:xfrm>
            <a:custGeom>
              <a:avLst/>
              <a:gdLst/>
              <a:ahLst/>
              <a:cxnLst/>
              <a:rect l="l" t="t" r="r" b="b"/>
              <a:pathLst>
                <a:path w="1278" h="1258" extrusionOk="0">
                  <a:moveTo>
                    <a:pt x="636" y="1"/>
                  </a:moveTo>
                  <a:cubicBezTo>
                    <a:pt x="617" y="1"/>
                    <a:pt x="597" y="1"/>
                    <a:pt x="577" y="3"/>
                  </a:cubicBezTo>
                  <a:cubicBezTo>
                    <a:pt x="226" y="3"/>
                    <a:pt x="25" y="253"/>
                    <a:pt x="0" y="629"/>
                  </a:cubicBezTo>
                  <a:cubicBezTo>
                    <a:pt x="50" y="1005"/>
                    <a:pt x="276" y="1231"/>
                    <a:pt x="652" y="1256"/>
                  </a:cubicBezTo>
                  <a:cubicBezTo>
                    <a:pt x="665" y="1257"/>
                    <a:pt x="677" y="1257"/>
                    <a:pt x="690" y="1257"/>
                  </a:cubicBezTo>
                  <a:cubicBezTo>
                    <a:pt x="1022" y="1257"/>
                    <a:pt x="1278" y="942"/>
                    <a:pt x="1253" y="604"/>
                  </a:cubicBezTo>
                  <a:cubicBezTo>
                    <a:pt x="1230" y="223"/>
                    <a:pt x="1002" y="1"/>
                    <a:pt x="6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5540900" y="1738750"/>
              <a:ext cx="31975" cy="31375"/>
            </a:xfrm>
            <a:custGeom>
              <a:avLst/>
              <a:gdLst/>
              <a:ahLst/>
              <a:cxnLst/>
              <a:rect l="l" t="t" r="r" b="b"/>
              <a:pathLst>
                <a:path w="1279" h="1255" extrusionOk="0">
                  <a:moveTo>
                    <a:pt x="652" y="0"/>
                  </a:moveTo>
                  <a:cubicBezTo>
                    <a:pt x="276" y="25"/>
                    <a:pt x="50" y="226"/>
                    <a:pt x="25" y="602"/>
                  </a:cubicBezTo>
                  <a:cubicBezTo>
                    <a:pt x="1" y="940"/>
                    <a:pt x="326" y="1255"/>
                    <a:pt x="664" y="1255"/>
                  </a:cubicBezTo>
                  <a:cubicBezTo>
                    <a:pt x="676" y="1255"/>
                    <a:pt x="689" y="1254"/>
                    <a:pt x="702" y="1254"/>
                  </a:cubicBezTo>
                  <a:cubicBezTo>
                    <a:pt x="1078" y="1228"/>
                    <a:pt x="1253" y="1003"/>
                    <a:pt x="1278" y="677"/>
                  </a:cubicBezTo>
                  <a:cubicBezTo>
                    <a:pt x="1278" y="276"/>
                    <a:pt x="1002"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437525" y="1635375"/>
              <a:ext cx="31950" cy="30750"/>
            </a:xfrm>
            <a:custGeom>
              <a:avLst/>
              <a:gdLst/>
              <a:ahLst/>
              <a:cxnLst/>
              <a:rect l="l" t="t" r="r" b="b"/>
              <a:pathLst>
                <a:path w="1278" h="1230" extrusionOk="0">
                  <a:moveTo>
                    <a:pt x="626" y="0"/>
                  </a:moveTo>
                  <a:cubicBezTo>
                    <a:pt x="250" y="25"/>
                    <a:pt x="25" y="226"/>
                    <a:pt x="25" y="602"/>
                  </a:cubicBezTo>
                  <a:cubicBezTo>
                    <a:pt x="1" y="939"/>
                    <a:pt x="300" y="1230"/>
                    <a:pt x="658" y="1230"/>
                  </a:cubicBezTo>
                  <a:cubicBezTo>
                    <a:pt x="672" y="1230"/>
                    <a:pt x="687" y="1229"/>
                    <a:pt x="701" y="1228"/>
                  </a:cubicBezTo>
                  <a:cubicBezTo>
                    <a:pt x="1077" y="1203"/>
                    <a:pt x="1228" y="952"/>
                    <a:pt x="1278" y="627"/>
                  </a:cubicBezTo>
                  <a:cubicBezTo>
                    <a:pt x="1278" y="276"/>
                    <a:pt x="977" y="0"/>
                    <a:pt x="6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815350" y="1012550"/>
              <a:ext cx="31325" cy="31400"/>
            </a:xfrm>
            <a:custGeom>
              <a:avLst/>
              <a:gdLst/>
              <a:ahLst/>
              <a:cxnLst/>
              <a:rect l="l" t="t" r="r" b="b"/>
              <a:pathLst>
                <a:path w="1253" h="1256" extrusionOk="0">
                  <a:moveTo>
                    <a:pt x="701" y="1"/>
                  </a:moveTo>
                  <a:cubicBezTo>
                    <a:pt x="300" y="1"/>
                    <a:pt x="24" y="251"/>
                    <a:pt x="24" y="577"/>
                  </a:cubicBezTo>
                  <a:cubicBezTo>
                    <a:pt x="0" y="916"/>
                    <a:pt x="280" y="1255"/>
                    <a:pt x="615" y="1255"/>
                  </a:cubicBezTo>
                  <a:cubicBezTo>
                    <a:pt x="627" y="1255"/>
                    <a:pt x="639" y="1255"/>
                    <a:pt x="651" y="1254"/>
                  </a:cubicBezTo>
                  <a:cubicBezTo>
                    <a:pt x="1027" y="1229"/>
                    <a:pt x="1252" y="1028"/>
                    <a:pt x="1252" y="652"/>
                  </a:cubicBezTo>
                  <a:cubicBezTo>
                    <a:pt x="1252" y="251"/>
                    <a:pt x="1002" y="51"/>
                    <a:pt x="7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126725" y="1375975"/>
              <a:ext cx="31350" cy="32000"/>
            </a:xfrm>
            <a:custGeom>
              <a:avLst/>
              <a:gdLst/>
              <a:ahLst/>
              <a:cxnLst/>
              <a:rect l="l" t="t" r="r" b="b"/>
              <a:pathLst>
                <a:path w="1254" h="1280" extrusionOk="0">
                  <a:moveTo>
                    <a:pt x="677" y="0"/>
                  </a:moveTo>
                  <a:cubicBezTo>
                    <a:pt x="276" y="0"/>
                    <a:pt x="0" y="251"/>
                    <a:pt x="0" y="627"/>
                  </a:cubicBezTo>
                  <a:cubicBezTo>
                    <a:pt x="26" y="1028"/>
                    <a:pt x="251" y="1228"/>
                    <a:pt x="627" y="1278"/>
                  </a:cubicBezTo>
                  <a:cubicBezTo>
                    <a:pt x="641" y="1279"/>
                    <a:pt x="654" y="1280"/>
                    <a:pt x="668" y="1280"/>
                  </a:cubicBezTo>
                  <a:cubicBezTo>
                    <a:pt x="999" y="1280"/>
                    <a:pt x="1254" y="989"/>
                    <a:pt x="1254" y="652"/>
                  </a:cubicBezTo>
                  <a:cubicBezTo>
                    <a:pt x="1254" y="251"/>
                    <a:pt x="1003" y="50"/>
                    <a:pt x="6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178100" y="1375325"/>
              <a:ext cx="31975" cy="31400"/>
            </a:xfrm>
            <a:custGeom>
              <a:avLst/>
              <a:gdLst/>
              <a:ahLst/>
              <a:cxnLst/>
              <a:rect l="l" t="t" r="r" b="b"/>
              <a:pathLst>
                <a:path w="1279" h="1256" extrusionOk="0">
                  <a:moveTo>
                    <a:pt x="602" y="1"/>
                  </a:moveTo>
                  <a:cubicBezTo>
                    <a:pt x="226" y="51"/>
                    <a:pt x="26" y="252"/>
                    <a:pt x="1" y="628"/>
                  </a:cubicBezTo>
                  <a:cubicBezTo>
                    <a:pt x="1" y="965"/>
                    <a:pt x="325" y="1256"/>
                    <a:pt x="661" y="1256"/>
                  </a:cubicBezTo>
                  <a:cubicBezTo>
                    <a:pt x="675" y="1256"/>
                    <a:pt x="689" y="1255"/>
                    <a:pt x="702" y="1254"/>
                  </a:cubicBezTo>
                  <a:cubicBezTo>
                    <a:pt x="1078" y="1204"/>
                    <a:pt x="1279" y="978"/>
                    <a:pt x="1254" y="602"/>
                  </a:cubicBezTo>
                  <a:cubicBezTo>
                    <a:pt x="1229" y="227"/>
                    <a:pt x="1003" y="26"/>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4814700" y="1064550"/>
              <a:ext cx="32575" cy="32025"/>
            </a:xfrm>
            <a:custGeom>
              <a:avLst/>
              <a:gdLst/>
              <a:ahLst/>
              <a:cxnLst/>
              <a:rect l="l" t="t" r="r" b="b"/>
              <a:pathLst>
                <a:path w="1303" h="1281" extrusionOk="0">
                  <a:moveTo>
                    <a:pt x="702" y="1"/>
                  </a:moveTo>
                  <a:cubicBezTo>
                    <a:pt x="276" y="26"/>
                    <a:pt x="0" y="302"/>
                    <a:pt x="25" y="652"/>
                  </a:cubicBezTo>
                  <a:cubicBezTo>
                    <a:pt x="75" y="1053"/>
                    <a:pt x="326" y="1254"/>
                    <a:pt x="702" y="1279"/>
                  </a:cubicBezTo>
                  <a:cubicBezTo>
                    <a:pt x="714" y="1280"/>
                    <a:pt x="726" y="1280"/>
                    <a:pt x="737" y="1280"/>
                  </a:cubicBezTo>
                  <a:cubicBezTo>
                    <a:pt x="1047" y="1280"/>
                    <a:pt x="1303" y="966"/>
                    <a:pt x="1278" y="627"/>
                  </a:cubicBezTo>
                  <a:cubicBezTo>
                    <a:pt x="1253" y="226"/>
                    <a:pt x="1003" y="51"/>
                    <a:pt x="7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918700" y="1116575"/>
              <a:ext cx="31975" cy="31350"/>
            </a:xfrm>
            <a:custGeom>
              <a:avLst/>
              <a:gdLst/>
              <a:ahLst/>
              <a:cxnLst/>
              <a:rect l="l" t="t" r="r" b="b"/>
              <a:pathLst>
                <a:path w="1279" h="1254" extrusionOk="0">
                  <a:moveTo>
                    <a:pt x="652" y="0"/>
                  </a:moveTo>
                  <a:cubicBezTo>
                    <a:pt x="276" y="0"/>
                    <a:pt x="1" y="276"/>
                    <a:pt x="26" y="627"/>
                  </a:cubicBezTo>
                  <a:cubicBezTo>
                    <a:pt x="51" y="1028"/>
                    <a:pt x="301" y="1203"/>
                    <a:pt x="677" y="1253"/>
                  </a:cubicBezTo>
                  <a:cubicBezTo>
                    <a:pt x="1053" y="1228"/>
                    <a:pt x="1279" y="1003"/>
                    <a:pt x="1279" y="627"/>
                  </a:cubicBezTo>
                  <a:cubicBezTo>
                    <a:pt x="1279" y="251"/>
                    <a:pt x="1053" y="25"/>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5074125" y="1271325"/>
              <a:ext cx="31325" cy="31400"/>
            </a:xfrm>
            <a:custGeom>
              <a:avLst/>
              <a:gdLst/>
              <a:ahLst/>
              <a:cxnLst/>
              <a:rect l="l" t="t" r="r" b="b"/>
              <a:pathLst>
                <a:path w="1253" h="1256" extrusionOk="0">
                  <a:moveTo>
                    <a:pt x="651" y="1"/>
                  </a:moveTo>
                  <a:cubicBezTo>
                    <a:pt x="275" y="51"/>
                    <a:pt x="49" y="226"/>
                    <a:pt x="24" y="602"/>
                  </a:cubicBezTo>
                  <a:cubicBezTo>
                    <a:pt x="0" y="963"/>
                    <a:pt x="300" y="1255"/>
                    <a:pt x="635" y="1255"/>
                  </a:cubicBezTo>
                  <a:cubicBezTo>
                    <a:pt x="649" y="1255"/>
                    <a:pt x="662" y="1255"/>
                    <a:pt x="676" y="1254"/>
                  </a:cubicBezTo>
                  <a:cubicBezTo>
                    <a:pt x="1052" y="1229"/>
                    <a:pt x="1252" y="1028"/>
                    <a:pt x="1252" y="652"/>
                  </a:cubicBezTo>
                  <a:cubicBezTo>
                    <a:pt x="1252" y="251"/>
                    <a:pt x="1002" y="76"/>
                    <a:pt x="6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5022725" y="1271950"/>
              <a:ext cx="31975" cy="32025"/>
            </a:xfrm>
            <a:custGeom>
              <a:avLst/>
              <a:gdLst/>
              <a:ahLst/>
              <a:cxnLst/>
              <a:rect l="l" t="t" r="r" b="b"/>
              <a:pathLst>
                <a:path w="1279" h="1281" extrusionOk="0">
                  <a:moveTo>
                    <a:pt x="652" y="1"/>
                  </a:moveTo>
                  <a:cubicBezTo>
                    <a:pt x="301" y="1"/>
                    <a:pt x="0" y="251"/>
                    <a:pt x="0" y="602"/>
                  </a:cubicBezTo>
                  <a:cubicBezTo>
                    <a:pt x="25" y="1003"/>
                    <a:pt x="226" y="1229"/>
                    <a:pt x="602" y="1279"/>
                  </a:cubicBezTo>
                  <a:cubicBezTo>
                    <a:pt x="616" y="1280"/>
                    <a:pt x="631" y="1280"/>
                    <a:pt x="646" y="1280"/>
                  </a:cubicBezTo>
                  <a:cubicBezTo>
                    <a:pt x="977" y="1280"/>
                    <a:pt x="1254" y="1013"/>
                    <a:pt x="1278" y="677"/>
                  </a:cubicBezTo>
                  <a:cubicBezTo>
                    <a:pt x="1278" y="326"/>
                    <a:pt x="1003" y="26"/>
                    <a:pt x="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5022100" y="1219950"/>
              <a:ext cx="32600" cy="31375"/>
            </a:xfrm>
            <a:custGeom>
              <a:avLst/>
              <a:gdLst/>
              <a:ahLst/>
              <a:cxnLst/>
              <a:rect l="l" t="t" r="r" b="b"/>
              <a:pathLst>
                <a:path w="1304" h="1255" extrusionOk="0">
                  <a:moveTo>
                    <a:pt x="652" y="0"/>
                  </a:moveTo>
                  <a:cubicBezTo>
                    <a:pt x="276" y="25"/>
                    <a:pt x="75" y="251"/>
                    <a:pt x="25" y="602"/>
                  </a:cubicBezTo>
                  <a:cubicBezTo>
                    <a:pt x="1" y="940"/>
                    <a:pt x="326" y="1255"/>
                    <a:pt x="664" y="1255"/>
                  </a:cubicBezTo>
                  <a:cubicBezTo>
                    <a:pt x="676" y="1255"/>
                    <a:pt x="689" y="1254"/>
                    <a:pt x="702" y="1254"/>
                  </a:cubicBezTo>
                  <a:cubicBezTo>
                    <a:pt x="1103" y="1228"/>
                    <a:pt x="1253" y="1003"/>
                    <a:pt x="1303" y="677"/>
                  </a:cubicBezTo>
                  <a:cubicBezTo>
                    <a:pt x="1303" y="301"/>
                    <a:pt x="1002"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5488875" y="1686700"/>
              <a:ext cx="31975" cy="31425"/>
            </a:xfrm>
            <a:custGeom>
              <a:avLst/>
              <a:gdLst/>
              <a:ahLst/>
              <a:cxnLst/>
              <a:rect l="l" t="t" r="r" b="b"/>
              <a:pathLst>
                <a:path w="1279" h="1257" extrusionOk="0">
                  <a:moveTo>
                    <a:pt x="600" y="0"/>
                  </a:moveTo>
                  <a:cubicBezTo>
                    <a:pt x="279" y="0"/>
                    <a:pt x="73" y="219"/>
                    <a:pt x="26" y="528"/>
                  </a:cubicBezTo>
                  <a:cubicBezTo>
                    <a:pt x="1" y="904"/>
                    <a:pt x="276" y="1230"/>
                    <a:pt x="627" y="1255"/>
                  </a:cubicBezTo>
                  <a:cubicBezTo>
                    <a:pt x="641" y="1256"/>
                    <a:pt x="655" y="1257"/>
                    <a:pt x="669" y="1257"/>
                  </a:cubicBezTo>
                  <a:cubicBezTo>
                    <a:pt x="980" y="1257"/>
                    <a:pt x="1279" y="990"/>
                    <a:pt x="1279" y="654"/>
                  </a:cubicBezTo>
                  <a:cubicBezTo>
                    <a:pt x="1254" y="253"/>
                    <a:pt x="1053" y="27"/>
                    <a:pt x="652" y="2"/>
                  </a:cubicBezTo>
                  <a:cubicBezTo>
                    <a:pt x="635" y="1"/>
                    <a:pt x="617" y="0"/>
                    <a:pt x="6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5384875" y="1582725"/>
              <a:ext cx="32600" cy="31350"/>
            </a:xfrm>
            <a:custGeom>
              <a:avLst/>
              <a:gdLst/>
              <a:ahLst/>
              <a:cxnLst/>
              <a:rect l="l" t="t" r="r" b="b"/>
              <a:pathLst>
                <a:path w="1304" h="1254" extrusionOk="0">
                  <a:moveTo>
                    <a:pt x="652" y="1"/>
                  </a:moveTo>
                  <a:cubicBezTo>
                    <a:pt x="276" y="1"/>
                    <a:pt x="76" y="226"/>
                    <a:pt x="25" y="577"/>
                  </a:cubicBezTo>
                  <a:cubicBezTo>
                    <a:pt x="0" y="928"/>
                    <a:pt x="326" y="1254"/>
                    <a:pt x="677" y="1254"/>
                  </a:cubicBezTo>
                  <a:cubicBezTo>
                    <a:pt x="1078" y="1229"/>
                    <a:pt x="1253" y="1003"/>
                    <a:pt x="1304" y="652"/>
                  </a:cubicBezTo>
                  <a:cubicBezTo>
                    <a:pt x="1253" y="276"/>
                    <a:pt x="1053" y="26"/>
                    <a:pt x="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4970100" y="1167950"/>
              <a:ext cx="31950" cy="31375"/>
            </a:xfrm>
            <a:custGeom>
              <a:avLst/>
              <a:gdLst/>
              <a:ahLst/>
              <a:cxnLst/>
              <a:rect l="l" t="t" r="r" b="b"/>
              <a:pathLst>
                <a:path w="1278" h="1255" extrusionOk="0">
                  <a:moveTo>
                    <a:pt x="676" y="0"/>
                  </a:moveTo>
                  <a:cubicBezTo>
                    <a:pt x="301" y="25"/>
                    <a:pt x="75" y="201"/>
                    <a:pt x="25" y="577"/>
                  </a:cubicBezTo>
                  <a:cubicBezTo>
                    <a:pt x="1" y="916"/>
                    <a:pt x="304" y="1255"/>
                    <a:pt x="641" y="1255"/>
                  </a:cubicBezTo>
                  <a:cubicBezTo>
                    <a:pt x="653" y="1255"/>
                    <a:pt x="665" y="1254"/>
                    <a:pt x="676" y="1253"/>
                  </a:cubicBezTo>
                  <a:cubicBezTo>
                    <a:pt x="1052" y="1228"/>
                    <a:pt x="1278" y="1028"/>
                    <a:pt x="1278" y="652"/>
                  </a:cubicBezTo>
                  <a:cubicBezTo>
                    <a:pt x="1278" y="251"/>
                    <a:pt x="1027" y="50"/>
                    <a:pt x="6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5126725" y="1323950"/>
              <a:ext cx="31350" cy="31400"/>
            </a:xfrm>
            <a:custGeom>
              <a:avLst/>
              <a:gdLst/>
              <a:ahLst/>
              <a:cxnLst/>
              <a:rect l="l" t="t" r="r" b="b"/>
              <a:pathLst>
                <a:path w="1254" h="1256" extrusionOk="0">
                  <a:moveTo>
                    <a:pt x="627" y="1"/>
                  </a:moveTo>
                  <a:cubicBezTo>
                    <a:pt x="251" y="1"/>
                    <a:pt x="26" y="201"/>
                    <a:pt x="0" y="577"/>
                  </a:cubicBezTo>
                  <a:cubicBezTo>
                    <a:pt x="0" y="940"/>
                    <a:pt x="303" y="1255"/>
                    <a:pt x="617" y="1255"/>
                  </a:cubicBezTo>
                  <a:cubicBezTo>
                    <a:pt x="628" y="1255"/>
                    <a:pt x="640" y="1255"/>
                    <a:pt x="652" y="1254"/>
                  </a:cubicBezTo>
                  <a:cubicBezTo>
                    <a:pt x="1028" y="1229"/>
                    <a:pt x="1229" y="1003"/>
                    <a:pt x="1254" y="627"/>
                  </a:cubicBezTo>
                  <a:cubicBezTo>
                    <a:pt x="1203" y="251"/>
                    <a:pt x="1028" y="1"/>
                    <a:pt x="6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4866075" y="1064550"/>
              <a:ext cx="32600" cy="30775"/>
            </a:xfrm>
            <a:custGeom>
              <a:avLst/>
              <a:gdLst/>
              <a:ahLst/>
              <a:cxnLst/>
              <a:rect l="l" t="t" r="r" b="b"/>
              <a:pathLst>
                <a:path w="1304" h="1231" extrusionOk="0">
                  <a:moveTo>
                    <a:pt x="677" y="1"/>
                  </a:moveTo>
                  <a:cubicBezTo>
                    <a:pt x="301" y="1"/>
                    <a:pt x="76" y="201"/>
                    <a:pt x="25" y="552"/>
                  </a:cubicBezTo>
                  <a:cubicBezTo>
                    <a:pt x="0" y="878"/>
                    <a:pt x="301" y="1204"/>
                    <a:pt x="627" y="1229"/>
                  </a:cubicBezTo>
                  <a:cubicBezTo>
                    <a:pt x="644" y="1230"/>
                    <a:pt x="661" y="1231"/>
                    <a:pt x="678" y="1231"/>
                  </a:cubicBezTo>
                  <a:cubicBezTo>
                    <a:pt x="1028" y="1231"/>
                    <a:pt x="1280" y="987"/>
                    <a:pt x="1304" y="652"/>
                  </a:cubicBezTo>
                  <a:cubicBezTo>
                    <a:pt x="1304" y="302"/>
                    <a:pt x="1028" y="1"/>
                    <a:pt x="6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4970700" y="1219900"/>
              <a:ext cx="31350" cy="31550"/>
            </a:xfrm>
            <a:custGeom>
              <a:avLst/>
              <a:gdLst/>
              <a:ahLst/>
              <a:cxnLst/>
              <a:rect l="l" t="t" r="r" b="b"/>
              <a:pathLst>
                <a:path w="1254" h="1262" extrusionOk="0">
                  <a:moveTo>
                    <a:pt x="605" y="1"/>
                  </a:moveTo>
                  <a:cubicBezTo>
                    <a:pt x="254" y="1"/>
                    <a:pt x="1" y="268"/>
                    <a:pt x="1" y="604"/>
                  </a:cubicBezTo>
                  <a:cubicBezTo>
                    <a:pt x="26" y="1005"/>
                    <a:pt x="226" y="1230"/>
                    <a:pt x="627" y="1256"/>
                  </a:cubicBezTo>
                  <a:cubicBezTo>
                    <a:pt x="655" y="1259"/>
                    <a:pt x="682" y="1261"/>
                    <a:pt x="709" y="1261"/>
                  </a:cubicBezTo>
                  <a:cubicBezTo>
                    <a:pt x="1020" y="1261"/>
                    <a:pt x="1254" y="996"/>
                    <a:pt x="1254" y="604"/>
                  </a:cubicBezTo>
                  <a:cubicBezTo>
                    <a:pt x="1229" y="278"/>
                    <a:pt x="1028" y="27"/>
                    <a:pt x="652" y="2"/>
                  </a:cubicBezTo>
                  <a:cubicBezTo>
                    <a:pt x="637" y="1"/>
                    <a:pt x="621" y="1"/>
                    <a:pt x="6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5230125" y="1427925"/>
              <a:ext cx="31975" cy="30775"/>
            </a:xfrm>
            <a:custGeom>
              <a:avLst/>
              <a:gdLst/>
              <a:ahLst/>
              <a:cxnLst/>
              <a:rect l="l" t="t" r="r" b="b"/>
              <a:pathLst>
                <a:path w="1279" h="1231" extrusionOk="0">
                  <a:moveTo>
                    <a:pt x="607" y="1"/>
                  </a:moveTo>
                  <a:cubicBezTo>
                    <a:pt x="276" y="1"/>
                    <a:pt x="1" y="268"/>
                    <a:pt x="25" y="604"/>
                  </a:cubicBezTo>
                  <a:cubicBezTo>
                    <a:pt x="50" y="980"/>
                    <a:pt x="250" y="1205"/>
                    <a:pt x="677" y="1230"/>
                  </a:cubicBezTo>
                  <a:cubicBezTo>
                    <a:pt x="1027" y="1205"/>
                    <a:pt x="1253" y="1030"/>
                    <a:pt x="1253" y="654"/>
                  </a:cubicBezTo>
                  <a:cubicBezTo>
                    <a:pt x="1278" y="253"/>
                    <a:pt x="1052" y="27"/>
                    <a:pt x="651" y="2"/>
                  </a:cubicBezTo>
                  <a:cubicBezTo>
                    <a:pt x="637" y="1"/>
                    <a:pt x="622" y="1"/>
                    <a:pt x="6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5436875" y="1738750"/>
              <a:ext cx="31975" cy="31400"/>
            </a:xfrm>
            <a:custGeom>
              <a:avLst/>
              <a:gdLst/>
              <a:ahLst/>
              <a:cxnLst/>
              <a:rect l="l" t="t" r="r" b="b"/>
              <a:pathLst>
                <a:path w="1279" h="1256" extrusionOk="0">
                  <a:moveTo>
                    <a:pt x="627" y="0"/>
                  </a:moveTo>
                  <a:cubicBezTo>
                    <a:pt x="226" y="0"/>
                    <a:pt x="1" y="226"/>
                    <a:pt x="1" y="627"/>
                  </a:cubicBezTo>
                  <a:cubicBezTo>
                    <a:pt x="1" y="1003"/>
                    <a:pt x="226" y="1228"/>
                    <a:pt x="627" y="1254"/>
                  </a:cubicBezTo>
                  <a:cubicBezTo>
                    <a:pt x="647" y="1255"/>
                    <a:pt x="667" y="1255"/>
                    <a:pt x="687" y="1255"/>
                  </a:cubicBezTo>
                  <a:cubicBezTo>
                    <a:pt x="1048" y="1255"/>
                    <a:pt x="1231" y="1035"/>
                    <a:pt x="1279" y="702"/>
                  </a:cubicBezTo>
                  <a:cubicBezTo>
                    <a:pt x="1279" y="276"/>
                    <a:pt x="1003" y="0"/>
                    <a:pt x="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5281475" y="1479300"/>
              <a:ext cx="32000" cy="30825"/>
            </a:xfrm>
            <a:custGeom>
              <a:avLst/>
              <a:gdLst/>
              <a:ahLst/>
              <a:cxnLst/>
              <a:rect l="l" t="t" r="r" b="b"/>
              <a:pathLst>
                <a:path w="1280" h="1233" extrusionOk="0">
                  <a:moveTo>
                    <a:pt x="613" y="0"/>
                  </a:moveTo>
                  <a:cubicBezTo>
                    <a:pt x="296" y="0"/>
                    <a:pt x="73" y="176"/>
                    <a:pt x="26" y="529"/>
                  </a:cubicBezTo>
                  <a:cubicBezTo>
                    <a:pt x="1" y="905"/>
                    <a:pt x="277" y="1230"/>
                    <a:pt x="628" y="1230"/>
                  </a:cubicBezTo>
                  <a:cubicBezTo>
                    <a:pt x="647" y="1232"/>
                    <a:pt x="665" y="1232"/>
                    <a:pt x="683" y="1232"/>
                  </a:cubicBezTo>
                  <a:cubicBezTo>
                    <a:pt x="1023" y="1232"/>
                    <a:pt x="1208" y="1011"/>
                    <a:pt x="1279" y="654"/>
                  </a:cubicBezTo>
                  <a:cubicBezTo>
                    <a:pt x="1254" y="278"/>
                    <a:pt x="1079" y="27"/>
                    <a:pt x="678" y="2"/>
                  </a:cubicBezTo>
                  <a:cubicBezTo>
                    <a:pt x="656" y="1"/>
                    <a:pt x="634" y="0"/>
                    <a:pt x="6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5488875" y="1738750"/>
              <a:ext cx="31975" cy="31375"/>
            </a:xfrm>
            <a:custGeom>
              <a:avLst/>
              <a:gdLst/>
              <a:ahLst/>
              <a:cxnLst/>
              <a:rect l="l" t="t" r="r" b="b"/>
              <a:pathLst>
                <a:path w="1279" h="1255" extrusionOk="0">
                  <a:moveTo>
                    <a:pt x="627" y="0"/>
                  </a:moveTo>
                  <a:cubicBezTo>
                    <a:pt x="276" y="0"/>
                    <a:pt x="1" y="276"/>
                    <a:pt x="26" y="627"/>
                  </a:cubicBezTo>
                  <a:cubicBezTo>
                    <a:pt x="51" y="1028"/>
                    <a:pt x="276" y="1228"/>
                    <a:pt x="652" y="1254"/>
                  </a:cubicBezTo>
                  <a:cubicBezTo>
                    <a:pt x="667" y="1255"/>
                    <a:pt x="681" y="1255"/>
                    <a:pt x="696" y="1255"/>
                  </a:cubicBezTo>
                  <a:cubicBezTo>
                    <a:pt x="1047" y="1255"/>
                    <a:pt x="1279" y="961"/>
                    <a:pt x="1279" y="552"/>
                  </a:cubicBezTo>
                  <a:cubicBezTo>
                    <a:pt x="1229" y="251"/>
                    <a:pt x="1028" y="25"/>
                    <a:pt x="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4867950" y="1012525"/>
              <a:ext cx="31350" cy="31425"/>
            </a:xfrm>
            <a:custGeom>
              <a:avLst/>
              <a:gdLst/>
              <a:ahLst/>
              <a:cxnLst/>
              <a:rect l="l" t="t" r="r" b="b"/>
              <a:pathLst>
                <a:path w="1254" h="1257" extrusionOk="0">
                  <a:moveTo>
                    <a:pt x="640" y="0"/>
                  </a:moveTo>
                  <a:cubicBezTo>
                    <a:pt x="627" y="0"/>
                    <a:pt x="615" y="1"/>
                    <a:pt x="602" y="2"/>
                  </a:cubicBezTo>
                  <a:cubicBezTo>
                    <a:pt x="226" y="52"/>
                    <a:pt x="1" y="252"/>
                    <a:pt x="1" y="628"/>
                  </a:cubicBezTo>
                  <a:cubicBezTo>
                    <a:pt x="1" y="965"/>
                    <a:pt x="278" y="1256"/>
                    <a:pt x="611" y="1256"/>
                  </a:cubicBezTo>
                  <a:cubicBezTo>
                    <a:pt x="625" y="1256"/>
                    <a:pt x="638" y="1256"/>
                    <a:pt x="652" y="1255"/>
                  </a:cubicBezTo>
                  <a:cubicBezTo>
                    <a:pt x="1028" y="1205"/>
                    <a:pt x="1229" y="979"/>
                    <a:pt x="1254" y="678"/>
                  </a:cubicBezTo>
                  <a:cubicBezTo>
                    <a:pt x="1230" y="293"/>
                    <a:pt x="951" y="0"/>
                    <a:pt x="6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5386750" y="1531325"/>
              <a:ext cx="30725" cy="30800"/>
            </a:xfrm>
            <a:custGeom>
              <a:avLst/>
              <a:gdLst/>
              <a:ahLst/>
              <a:cxnLst/>
              <a:rect l="l" t="t" r="r" b="b"/>
              <a:pathLst>
                <a:path w="1229" h="1232" extrusionOk="0">
                  <a:moveTo>
                    <a:pt x="640" y="0"/>
                  </a:moveTo>
                  <a:cubicBezTo>
                    <a:pt x="627" y="0"/>
                    <a:pt x="615" y="1"/>
                    <a:pt x="602" y="2"/>
                  </a:cubicBezTo>
                  <a:cubicBezTo>
                    <a:pt x="226" y="27"/>
                    <a:pt x="26" y="227"/>
                    <a:pt x="1" y="603"/>
                  </a:cubicBezTo>
                  <a:cubicBezTo>
                    <a:pt x="1" y="940"/>
                    <a:pt x="255" y="1231"/>
                    <a:pt x="609" y="1231"/>
                  </a:cubicBezTo>
                  <a:cubicBezTo>
                    <a:pt x="623" y="1231"/>
                    <a:pt x="637" y="1231"/>
                    <a:pt x="652" y="1230"/>
                  </a:cubicBezTo>
                  <a:cubicBezTo>
                    <a:pt x="1028" y="1205"/>
                    <a:pt x="1204" y="1004"/>
                    <a:pt x="1229" y="678"/>
                  </a:cubicBezTo>
                  <a:cubicBezTo>
                    <a:pt x="1229" y="293"/>
                    <a:pt x="951" y="0"/>
                    <a:pt x="6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5075350" y="1219900"/>
              <a:ext cx="31350" cy="31400"/>
            </a:xfrm>
            <a:custGeom>
              <a:avLst/>
              <a:gdLst/>
              <a:ahLst/>
              <a:cxnLst/>
              <a:rect l="l" t="t" r="r" b="b"/>
              <a:pathLst>
                <a:path w="1254" h="1256" extrusionOk="0">
                  <a:moveTo>
                    <a:pt x="643" y="1"/>
                  </a:moveTo>
                  <a:cubicBezTo>
                    <a:pt x="629" y="1"/>
                    <a:pt x="616" y="1"/>
                    <a:pt x="602" y="2"/>
                  </a:cubicBezTo>
                  <a:cubicBezTo>
                    <a:pt x="226" y="27"/>
                    <a:pt x="0" y="253"/>
                    <a:pt x="0" y="629"/>
                  </a:cubicBezTo>
                  <a:cubicBezTo>
                    <a:pt x="25" y="1005"/>
                    <a:pt x="251" y="1230"/>
                    <a:pt x="652" y="1256"/>
                  </a:cubicBezTo>
                  <a:cubicBezTo>
                    <a:pt x="1028" y="1256"/>
                    <a:pt x="1228" y="1005"/>
                    <a:pt x="1253" y="679"/>
                  </a:cubicBezTo>
                  <a:cubicBezTo>
                    <a:pt x="1253" y="294"/>
                    <a:pt x="976"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5023350" y="1115925"/>
              <a:ext cx="31975" cy="30750"/>
            </a:xfrm>
            <a:custGeom>
              <a:avLst/>
              <a:gdLst/>
              <a:ahLst/>
              <a:cxnLst/>
              <a:rect l="l" t="t" r="r" b="b"/>
              <a:pathLst>
                <a:path w="1279" h="1230" extrusionOk="0">
                  <a:moveTo>
                    <a:pt x="627" y="1"/>
                  </a:moveTo>
                  <a:cubicBezTo>
                    <a:pt x="251" y="1"/>
                    <a:pt x="50" y="201"/>
                    <a:pt x="0" y="577"/>
                  </a:cubicBezTo>
                  <a:cubicBezTo>
                    <a:pt x="25" y="978"/>
                    <a:pt x="251" y="1204"/>
                    <a:pt x="627" y="1229"/>
                  </a:cubicBezTo>
                  <a:cubicBezTo>
                    <a:pt x="1003" y="1229"/>
                    <a:pt x="1203" y="1003"/>
                    <a:pt x="1228" y="628"/>
                  </a:cubicBezTo>
                  <a:cubicBezTo>
                    <a:pt x="1278" y="302"/>
                    <a:pt x="952" y="1"/>
                    <a:pt x="6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594150" y="1738750"/>
              <a:ext cx="31350" cy="30750"/>
            </a:xfrm>
            <a:custGeom>
              <a:avLst/>
              <a:gdLst/>
              <a:ahLst/>
              <a:cxnLst/>
              <a:rect l="l" t="t" r="r" b="b"/>
              <a:pathLst>
                <a:path w="1254" h="1230" extrusionOk="0">
                  <a:moveTo>
                    <a:pt x="602" y="0"/>
                  </a:moveTo>
                  <a:cubicBezTo>
                    <a:pt x="276" y="0"/>
                    <a:pt x="0" y="276"/>
                    <a:pt x="0" y="602"/>
                  </a:cubicBezTo>
                  <a:cubicBezTo>
                    <a:pt x="0" y="939"/>
                    <a:pt x="278" y="1230"/>
                    <a:pt x="589" y="1230"/>
                  </a:cubicBezTo>
                  <a:cubicBezTo>
                    <a:pt x="601" y="1230"/>
                    <a:pt x="614" y="1229"/>
                    <a:pt x="627" y="1228"/>
                  </a:cubicBezTo>
                  <a:cubicBezTo>
                    <a:pt x="1028" y="1228"/>
                    <a:pt x="1228" y="1003"/>
                    <a:pt x="1228" y="627"/>
                  </a:cubicBezTo>
                  <a:cubicBezTo>
                    <a:pt x="1253" y="301"/>
                    <a:pt x="953" y="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5334750" y="1427300"/>
              <a:ext cx="30725" cy="30150"/>
            </a:xfrm>
            <a:custGeom>
              <a:avLst/>
              <a:gdLst/>
              <a:ahLst/>
              <a:cxnLst/>
              <a:rect l="l" t="t" r="r" b="b"/>
              <a:pathLst>
                <a:path w="1229" h="1206" extrusionOk="0">
                  <a:moveTo>
                    <a:pt x="631" y="0"/>
                  </a:moveTo>
                  <a:cubicBezTo>
                    <a:pt x="613" y="0"/>
                    <a:pt x="595" y="1"/>
                    <a:pt x="577" y="2"/>
                  </a:cubicBezTo>
                  <a:cubicBezTo>
                    <a:pt x="226" y="2"/>
                    <a:pt x="0" y="203"/>
                    <a:pt x="0" y="604"/>
                  </a:cubicBezTo>
                  <a:cubicBezTo>
                    <a:pt x="25" y="1005"/>
                    <a:pt x="251" y="1205"/>
                    <a:pt x="652" y="1205"/>
                  </a:cubicBezTo>
                  <a:cubicBezTo>
                    <a:pt x="1028" y="1205"/>
                    <a:pt x="1203" y="955"/>
                    <a:pt x="1228" y="604"/>
                  </a:cubicBezTo>
                  <a:cubicBezTo>
                    <a:pt x="1181" y="245"/>
                    <a:pt x="99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4815950" y="960550"/>
              <a:ext cx="30725" cy="30775"/>
            </a:xfrm>
            <a:custGeom>
              <a:avLst/>
              <a:gdLst/>
              <a:ahLst/>
              <a:cxnLst/>
              <a:rect l="l" t="t" r="r" b="b"/>
              <a:pathLst>
                <a:path w="1229" h="1231" extrusionOk="0">
                  <a:moveTo>
                    <a:pt x="602" y="0"/>
                  </a:moveTo>
                  <a:cubicBezTo>
                    <a:pt x="226" y="25"/>
                    <a:pt x="0" y="226"/>
                    <a:pt x="0" y="602"/>
                  </a:cubicBezTo>
                  <a:cubicBezTo>
                    <a:pt x="0" y="978"/>
                    <a:pt x="251" y="1228"/>
                    <a:pt x="627" y="1228"/>
                  </a:cubicBezTo>
                  <a:cubicBezTo>
                    <a:pt x="644" y="1230"/>
                    <a:pt x="661" y="1230"/>
                    <a:pt x="678" y="1230"/>
                  </a:cubicBezTo>
                  <a:cubicBezTo>
                    <a:pt x="1021" y="1230"/>
                    <a:pt x="1204" y="988"/>
                    <a:pt x="1228" y="677"/>
                  </a:cubicBezTo>
                  <a:cubicBezTo>
                    <a:pt x="1228" y="276"/>
                    <a:pt x="953" y="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4815950" y="908550"/>
              <a:ext cx="31350" cy="30250"/>
            </a:xfrm>
            <a:custGeom>
              <a:avLst/>
              <a:gdLst/>
              <a:ahLst/>
              <a:cxnLst/>
              <a:rect l="l" t="t" r="r" b="b"/>
              <a:pathLst>
                <a:path w="1254" h="1210" extrusionOk="0">
                  <a:moveTo>
                    <a:pt x="627" y="0"/>
                  </a:moveTo>
                  <a:cubicBezTo>
                    <a:pt x="276" y="0"/>
                    <a:pt x="25" y="176"/>
                    <a:pt x="25" y="552"/>
                  </a:cubicBezTo>
                  <a:cubicBezTo>
                    <a:pt x="0" y="953"/>
                    <a:pt x="226" y="1178"/>
                    <a:pt x="602" y="1203"/>
                  </a:cubicBezTo>
                  <a:cubicBezTo>
                    <a:pt x="634" y="1207"/>
                    <a:pt x="665" y="1210"/>
                    <a:pt x="694" y="1210"/>
                  </a:cubicBezTo>
                  <a:cubicBezTo>
                    <a:pt x="1011" y="1210"/>
                    <a:pt x="1185" y="971"/>
                    <a:pt x="1253" y="627"/>
                  </a:cubicBezTo>
                  <a:cubicBezTo>
                    <a:pt x="1203" y="276"/>
                    <a:pt x="1028" y="25"/>
                    <a:pt x="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5386750" y="1479325"/>
              <a:ext cx="31325" cy="30775"/>
            </a:xfrm>
            <a:custGeom>
              <a:avLst/>
              <a:gdLst/>
              <a:ahLst/>
              <a:cxnLst/>
              <a:rect l="l" t="t" r="r" b="b"/>
              <a:pathLst>
                <a:path w="1253" h="1231" extrusionOk="0">
                  <a:moveTo>
                    <a:pt x="663" y="0"/>
                  </a:moveTo>
                  <a:cubicBezTo>
                    <a:pt x="651" y="0"/>
                    <a:pt x="639" y="0"/>
                    <a:pt x="627" y="1"/>
                  </a:cubicBezTo>
                  <a:cubicBezTo>
                    <a:pt x="251" y="1"/>
                    <a:pt x="26" y="202"/>
                    <a:pt x="1" y="528"/>
                  </a:cubicBezTo>
                  <a:cubicBezTo>
                    <a:pt x="1" y="891"/>
                    <a:pt x="281" y="1231"/>
                    <a:pt x="594" y="1231"/>
                  </a:cubicBezTo>
                  <a:cubicBezTo>
                    <a:pt x="605" y="1231"/>
                    <a:pt x="616" y="1230"/>
                    <a:pt x="627" y="1229"/>
                  </a:cubicBezTo>
                  <a:cubicBezTo>
                    <a:pt x="978" y="1204"/>
                    <a:pt x="1204" y="1004"/>
                    <a:pt x="1229" y="628"/>
                  </a:cubicBezTo>
                  <a:cubicBezTo>
                    <a:pt x="1253" y="314"/>
                    <a:pt x="974" y="0"/>
                    <a:pt x="6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5593525" y="1686750"/>
              <a:ext cx="31975" cy="30725"/>
            </a:xfrm>
            <a:custGeom>
              <a:avLst/>
              <a:gdLst/>
              <a:ahLst/>
              <a:cxnLst/>
              <a:rect l="l" t="t" r="r" b="b"/>
              <a:pathLst>
                <a:path w="1279" h="1229" extrusionOk="0">
                  <a:moveTo>
                    <a:pt x="627" y="0"/>
                  </a:moveTo>
                  <a:cubicBezTo>
                    <a:pt x="276" y="25"/>
                    <a:pt x="50" y="226"/>
                    <a:pt x="25" y="577"/>
                  </a:cubicBezTo>
                  <a:cubicBezTo>
                    <a:pt x="0" y="902"/>
                    <a:pt x="326" y="1228"/>
                    <a:pt x="652" y="1228"/>
                  </a:cubicBezTo>
                  <a:cubicBezTo>
                    <a:pt x="1028" y="1228"/>
                    <a:pt x="1228" y="1003"/>
                    <a:pt x="1253" y="652"/>
                  </a:cubicBezTo>
                  <a:cubicBezTo>
                    <a:pt x="1278" y="301"/>
                    <a:pt x="978" y="0"/>
                    <a:pt x="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5230125" y="1375325"/>
              <a:ext cx="31975" cy="30775"/>
            </a:xfrm>
            <a:custGeom>
              <a:avLst/>
              <a:gdLst/>
              <a:ahLst/>
              <a:cxnLst/>
              <a:rect l="l" t="t" r="r" b="b"/>
              <a:pathLst>
                <a:path w="1279" h="1231" extrusionOk="0">
                  <a:moveTo>
                    <a:pt x="626" y="1"/>
                  </a:moveTo>
                  <a:cubicBezTo>
                    <a:pt x="250" y="26"/>
                    <a:pt x="50" y="252"/>
                    <a:pt x="25" y="602"/>
                  </a:cubicBezTo>
                  <a:cubicBezTo>
                    <a:pt x="1" y="940"/>
                    <a:pt x="301" y="1231"/>
                    <a:pt x="613" y="1231"/>
                  </a:cubicBezTo>
                  <a:cubicBezTo>
                    <a:pt x="626" y="1231"/>
                    <a:pt x="639" y="1230"/>
                    <a:pt x="651" y="1229"/>
                  </a:cubicBezTo>
                  <a:cubicBezTo>
                    <a:pt x="1052" y="1229"/>
                    <a:pt x="1228" y="1003"/>
                    <a:pt x="1253" y="678"/>
                  </a:cubicBezTo>
                  <a:cubicBezTo>
                    <a:pt x="1278" y="277"/>
                    <a:pt x="977" y="1"/>
                    <a:pt x="6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5075350" y="1167900"/>
              <a:ext cx="31350" cy="30775"/>
            </a:xfrm>
            <a:custGeom>
              <a:avLst/>
              <a:gdLst/>
              <a:ahLst/>
              <a:cxnLst/>
              <a:rect l="l" t="t" r="r" b="b"/>
              <a:pathLst>
                <a:path w="1254" h="1231" extrusionOk="0">
                  <a:moveTo>
                    <a:pt x="640" y="1"/>
                  </a:moveTo>
                  <a:cubicBezTo>
                    <a:pt x="627" y="1"/>
                    <a:pt x="615" y="1"/>
                    <a:pt x="602" y="2"/>
                  </a:cubicBezTo>
                  <a:cubicBezTo>
                    <a:pt x="251" y="27"/>
                    <a:pt x="0" y="253"/>
                    <a:pt x="25" y="604"/>
                  </a:cubicBezTo>
                  <a:cubicBezTo>
                    <a:pt x="25" y="980"/>
                    <a:pt x="251" y="1230"/>
                    <a:pt x="652" y="1230"/>
                  </a:cubicBezTo>
                  <a:cubicBezTo>
                    <a:pt x="1028" y="1230"/>
                    <a:pt x="1203" y="980"/>
                    <a:pt x="1253" y="654"/>
                  </a:cubicBezTo>
                  <a:cubicBezTo>
                    <a:pt x="1253" y="316"/>
                    <a:pt x="974" y="1"/>
                    <a:pt x="6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5230725" y="1323325"/>
              <a:ext cx="31375" cy="30725"/>
            </a:xfrm>
            <a:custGeom>
              <a:avLst/>
              <a:gdLst/>
              <a:ahLst/>
              <a:cxnLst/>
              <a:rect l="l" t="t" r="r" b="b"/>
              <a:pathLst>
                <a:path w="1255" h="1229" extrusionOk="0">
                  <a:moveTo>
                    <a:pt x="552" y="1"/>
                  </a:moveTo>
                  <a:cubicBezTo>
                    <a:pt x="252" y="26"/>
                    <a:pt x="1" y="226"/>
                    <a:pt x="1" y="602"/>
                  </a:cubicBezTo>
                  <a:cubicBezTo>
                    <a:pt x="26" y="978"/>
                    <a:pt x="252" y="1229"/>
                    <a:pt x="653" y="1229"/>
                  </a:cubicBezTo>
                  <a:cubicBezTo>
                    <a:pt x="1028" y="1229"/>
                    <a:pt x="1204" y="978"/>
                    <a:pt x="1229" y="627"/>
                  </a:cubicBezTo>
                  <a:cubicBezTo>
                    <a:pt x="1254" y="276"/>
                    <a:pt x="953"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4867950" y="960500"/>
              <a:ext cx="31350" cy="30775"/>
            </a:xfrm>
            <a:custGeom>
              <a:avLst/>
              <a:gdLst/>
              <a:ahLst/>
              <a:cxnLst/>
              <a:rect l="l" t="t" r="r" b="b"/>
              <a:pathLst>
                <a:path w="1254" h="1231" extrusionOk="0">
                  <a:moveTo>
                    <a:pt x="640" y="1"/>
                  </a:moveTo>
                  <a:cubicBezTo>
                    <a:pt x="627" y="1"/>
                    <a:pt x="615" y="1"/>
                    <a:pt x="602" y="2"/>
                  </a:cubicBezTo>
                  <a:cubicBezTo>
                    <a:pt x="226" y="27"/>
                    <a:pt x="1" y="228"/>
                    <a:pt x="26" y="604"/>
                  </a:cubicBezTo>
                  <a:cubicBezTo>
                    <a:pt x="26" y="1005"/>
                    <a:pt x="276" y="1230"/>
                    <a:pt x="652" y="1230"/>
                  </a:cubicBezTo>
                  <a:cubicBezTo>
                    <a:pt x="1028" y="1230"/>
                    <a:pt x="1204" y="980"/>
                    <a:pt x="1254" y="654"/>
                  </a:cubicBezTo>
                  <a:cubicBezTo>
                    <a:pt x="1230" y="293"/>
                    <a:pt x="951" y="1"/>
                    <a:pt x="6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5334750" y="1479300"/>
              <a:ext cx="30725" cy="30800"/>
            </a:xfrm>
            <a:custGeom>
              <a:avLst/>
              <a:gdLst/>
              <a:ahLst/>
              <a:cxnLst/>
              <a:rect l="l" t="t" r="r" b="b"/>
              <a:pathLst>
                <a:path w="1229" h="1232" extrusionOk="0">
                  <a:moveTo>
                    <a:pt x="621" y="1"/>
                  </a:moveTo>
                  <a:cubicBezTo>
                    <a:pt x="606" y="1"/>
                    <a:pt x="592" y="1"/>
                    <a:pt x="577" y="2"/>
                  </a:cubicBezTo>
                  <a:cubicBezTo>
                    <a:pt x="201" y="27"/>
                    <a:pt x="0" y="253"/>
                    <a:pt x="0" y="629"/>
                  </a:cubicBezTo>
                  <a:cubicBezTo>
                    <a:pt x="0" y="942"/>
                    <a:pt x="301" y="1232"/>
                    <a:pt x="614" y="1232"/>
                  </a:cubicBezTo>
                  <a:cubicBezTo>
                    <a:pt x="626" y="1232"/>
                    <a:pt x="639" y="1231"/>
                    <a:pt x="652" y="1230"/>
                  </a:cubicBezTo>
                  <a:cubicBezTo>
                    <a:pt x="1028" y="1205"/>
                    <a:pt x="1203" y="980"/>
                    <a:pt x="1228" y="654"/>
                  </a:cubicBezTo>
                  <a:cubicBezTo>
                    <a:pt x="1228" y="270"/>
                    <a:pt x="952" y="1"/>
                    <a:pt x="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5542150" y="1634700"/>
              <a:ext cx="31325" cy="30175"/>
            </a:xfrm>
            <a:custGeom>
              <a:avLst/>
              <a:gdLst/>
              <a:ahLst/>
              <a:cxnLst/>
              <a:rect l="l" t="t" r="r" b="b"/>
              <a:pathLst>
                <a:path w="1253" h="1207" extrusionOk="0">
                  <a:moveTo>
                    <a:pt x="618" y="1"/>
                  </a:moveTo>
                  <a:cubicBezTo>
                    <a:pt x="604" y="1"/>
                    <a:pt x="590" y="1"/>
                    <a:pt x="577" y="2"/>
                  </a:cubicBezTo>
                  <a:cubicBezTo>
                    <a:pt x="201" y="27"/>
                    <a:pt x="25" y="228"/>
                    <a:pt x="0" y="603"/>
                  </a:cubicBezTo>
                  <a:cubicBezTo>
                    <a:pt x="48" y="984"/>
                    <a:pt x="254" y="1207"/>
                    <a:pt x="596" y="1207"/>
                  </a:cubicBezTo>
                  <a:cubicBezTo>
                    <a:pt x="614" y="1207"/>
                    <a:pt x="633" y="1206"/>
                    <a:pt x="652" y="1205"/>
                  </a:cubicBezTo>
                  <a:cubicBezTo>
                    <a:pt x="1028" y="1205"/>
                    <a:pt x="1228" y="954"/>
                    <a:pt x="1228" y="603"/>
                  </a:cubicBezTo>
                  <a:cubicBezTo>
                    <a:pt x="1252" y="290"/>
                    <a:pt x="952" y="1"/>
                    <a:pt x="6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971950" y="1116575"/>
              <a:ext cx="31375" cy="31350"/>
            </a:xfrm>
            <a:custGeom>
              <a:avLst/>
              <a:gdLst/>
              <a:ahLst/>
              <a:cxnLst/>
              <a:rect l="l" t="t" r="r" b="b"/>
              <a:pathLst>
                <a:path w="1255" h="1254" extrusionOk="0">
                  <a:moveTo>
                    <a:pt x="602" y="0"/>
                  </a:moveTo>
                  <a:cubicBezTo>
                    <a:pt x="227" y="0"/>
                    <a:pt x="1" y="201"/>
                    <a:pt x="1" y="576"/>
                  </a:cubicBezTo>
                  <a:cubicBezTo>
                    <a:pt x="1" y="977"/>
                    <a:pt x="227" y="1178"/>
                    <a:pt x="602" y="1253"/>
                  </a:cubicBezTo>
                  <a:cubicBezTo>
                    <a:pt x="978" y="1203"/>
                    <a:pt x="1204" y="1028"/>
                    <a:pt x="1229" y="652"/>
                  </a:cubicBezTo>
                  <a:cubicBezTo>
                    <a:pt x="1254" y="276"/>
                    <a:pt x="978" y="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5542150" y="1686700"/>
              <a:ext cx="30725" cy="30775"/>
            </a:xfrm>
            <a:custGeom>
              <a:avLst/>
              <a:gdLst/>
              <a:ahLst/>
              <a:cxnLst/>
              <a:rect l="l" t="t" r="r" b="b"/>
              <a:pathLst>
                <a:path w="1229" h="1231" extrusionOk="0">
                  <a:moveTo>
                    <a:pt x="640" y="1"/>
                  </a:moveTo>
                  <a:cubicBezTo>
                    <a:pt x="627" y="1"/>
                    <a:pt x="614" y="1"/>
                    <a:pt x="602" y="2"/>
                  </a:cubicBezTo>
                  <a:cubicBezTo>
                    <a:pt x="226" y="27"/>
                    <a:pt x="0" y="203"/>
                    <a:pt x="0" y="604"/>
                  </a:cubicBezTo>
                  <a:cubicBezTo>
                    <a:pt x="25" y="1005"/>
                    <a:pt x="226" y="1230"/>
                    <a:pt x="627" y="1230"/>
                  </a:cubicBezTo>
                  <a:cubicBezTo>
                    <a:pt x="1028" y="1230"/>
                    <a:pt x="1178" y="980"/>
                    <a:pt x="1228" y="679"/>
                  </a:cubicBezTo>
                  <a:cubicBezTo>
                    <a:pt x="1228" y="294"/>
                    <a:pt x="950" y="1"/>
                    <a:pt x="6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5282125" y="1427975"/>
              <a:ext cx="32600" cy="30725"/>
            </a:xfrm>
            <a:custGeom>
              <a:avLst/>
              <a:gdLst/>
              <a:ahLst/>
              <a:cxnLst/>
              <a:rect l="l" t="t" r="r" b="b"/>
              <a:pathLst>
                <a:path w="1304" h="1229" extrusionOk="0">
                  <a:moveTo>
                    <a:pt x="652" y="0"/>
                  </a:moveTo>
                  <a:cubicBezTo>
                    <a:pt x="276" y="0"/>
                    <a:pt x="50" y="201"/>
                    <a:pt x="25" y="577"/>
                  </a:cubicBezTo>
                  <a:cubicBezTo>
                    <a:pt x="0" y="903"/>
                    <a:pt x="326" y="1228"/>
                    <a:pt x="702" y="1228"/>
                  </a:cubicBezTo>
                  <a:cubicBezTo>
                    <a:pt x="1028" y="1228"/>
                    <a:pt x="1228" y="1003"/>
                    <a:pt x="1278" y="652"/>
                  </a:cubicBezTo>
                  <a:cubicBezTo>
                    <a:pt x="1303" y="301"/>
                    <a:pt x="1003"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5023350" y="1167900"/>
              <a:ext cx="31350" cy="30775"/>
            </a:xfrm>
            <a:custGeom>
              <a:avLst/>
              <a:gdLst/>
              <a:ahLst/>
              <a:cxnLst/>
              <a:rect l="l" t="t" r="r" b="b"/>
              <a:pathLst>
                <a:path w="1254" h="1231" extrusionOk="0">
                  <a:moveTo>
                    <a:pt x="640" y="1"/>
                  </a:moveTo>
                  <a:cubicBezTo>
                    <a:pt x="627" y="1"/>
                    <a:pt x="614" y="1"/>
                    <a:pt x="602" y="2"/>
                  </a:cubicBezTo>
                  <a:cubicBezTo>
                    <a:pt x="251" y="27"/>
                    <a:pt x="0" y="203"/>
                    <a:pt x="0" y="604"/>
                  </a:cubicBezTo>
                  <a:cubicBezTo>
                    <a:pt x="25" y="1005"/>
                    <a:pt x="226" y="1230"/>
                    <a:pt x="627" y="1230"/>
                  </a:cubicBezTo>
                  <a:cubicBezTo>
                    <a:pt x="1028" y="1230"/>
                    <a:pt x="1178" y="1005"/>
                    <a:pt x="1253" y="679"/>
                  </a:cubicBezTo>
                  <a:cubicBezTo>
                    <a:pt x="1253" y="317"/>
                    <a:pt x="974" y="1"/>
                    <a:pt x="6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282750" y="1375300"/>
              <a:ext cx="30725" cy="30775"/>
            </a:xfrm>
            <a:custGeom>
              <a:avLst/>
              <a:gdLst/>
              <a:ahLst/>
              <a:cxnLst/>
              <a:rect l="l" t="t" r="r" b="b"/>
              <a:pathLst>
                <a:path w="1229" h="1231" extrusionOk="0">
                  <a:moveTo>
                    <a:pt x="642" y="1"/>
                  </a:moveTo>
                  <a:cubicBezTo>
                    <a:pt x="629" y="1"/>
                    <a:pt x="615" y="1"/>
                    <a:pt x="602" y="2"/>
                  </a:cubicBezTo>
                  <a:cubicBezTo>
                    <a:pt x="251" y="27"/>
                    <a:pt x="50" y="228"/>
                    <a:pt x="25" y="578"/>
                  </a:cubicBezTo>
                  <a:cubicBezTo>
                    <a:pt x="0" y="929"/>
                    <a:pt x="276" y="1230"/>
                    <a:pt x="627" y="1230"/>
                  </a:cubicBezTo>
                  <a:cubicBezTo>
                    <a:pt x="1028" y="1230"/>
                    <a:pt x="1203" y="1004"/>
                    <a:pt x="1228" y="704"/>
                  </a:cubicBezTo>
                  <a:cubicBezTo>
                    <a:pt x="1228" y="294"/>
                    <a:pt x="974" y="1"/>
                    <a:pt x="6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490125" y="1635375"/>
              <a:ext cx="31375" cy="30725"/>
            </a:xfrm>
            <a:custGeom>
              <a:avLst/>
              <a:gdLst/>
              <a:ahLst/>
              <a:cxnLst/>
              <a:rect l="l" t="t" r="r" b="b"/>
              <a:pathLst>
                <a:path w="1255" h="1229" extrusionOk="0">
                  <a:moveTo>
                    <a:pt x="602" y="0"/>
                  </a:moveTo>
                  <a:cubicBezTo>
                    <a:pt x="226" y="0"/>
                    <a:pt x="1" y="226"/>
                    <a:pt x="26" y="602"/>
                  </a:cubicBezTo>
                  <a:cubicBezTo>
                    <a:pt x="26" y="977"/>
                    <a:pt x="252" y="1228"/>
                    <a:pt x="653" y="1228"/>
                  </a:cubicBezTo>
                  <a:cubicBezTo>
                    <a:pt x="1028" y="1228"/>
                    <a:pt x="1204" y="977"/>
                    <a:pt x="1254" y="627"/>
                  </a:cubicBezTo>
                  <a:cubicBezTo>
                    <a:pt x="1204" y="226"/>
                    <a:pt x="1003" y="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179350" y="1323950"/>
              <a:ext cx="31350" cy="30725"/>
            </a:xfrm>
            <a:custGeom>
              <a:avLst/>
              <a:gdLst/>
              <a:ahLst/>
              <a:cxnLst/>
              <a:rect l="l" t="t" r="r" b="b"/>
              <a:pathLst>
                <a:path w="1254" h="1229" extrusionOk="0">
                  <a:moveTo>
                    <a:pt x="577" y="1"/>
                  </a:moveTo>
                  <a:cubicBezTo>
                    <a:pt x="251" y="51"/>
                    <a:pt x="1" y="201"/>
                    <a:pt x="1" y="602"/>
                  </a:cubicBezTo>
                  <a:cubicBezTo>
                    <a:pt x="26" y="1003"/>
                    <a:pt x="251" y="1229"/>
                    <a:pt x="627" y="1229"/>
                  </a:cubicBezTo>
                  <a:cubicBezTo>
                    <a:pt x="1003" y="1229"/>
                    <a:pt x="1204" y="1003"/>
                    <a:pt x="1229" y="627"/>
                  </a:cubicBezTo>
                  <a:cubicBezTo>
                    <a:pt x="1254" y="277"/>
                    <a:pt x="953" y="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4919325" y="1064525"/>
              <a:ext cx="30725" cy="30750"/>
            </a:xfrm>
            <a:custGeom>
              <a:avLst/>
              <a:gdLst/>
              <a:ahLst/>
              <a:cxnLst/>
              <a:rect l="l" t="t" r="r" b="b"/>
              <a:pathLst>
                <a:path w="1229" h="1230" extrusionOk="0">
                  <a:moveTo>
                    <a:pt x="576" y="0"/>
                  </a:moveTo>
                  <a:cubicBezTo>
                    <a:pt x="233" y="0"/>
                    <a:pt x="48" y="241"/>
                    <a:pt x="1" y="528"/>
                  </a:cubicBezTo>
                  <a:cubicBezTo>
                    <a:pt x="1" y="904"/>
                    <a:pt x="301" y="1230"/>
                    <a:pt x="627" y="1230"/>
                  </a:cubicBezTo>
                  <a:cubicBezTo>
                    <a:pt x="1003" y="1230"/>
                    <a:pt x="1229" y="1029"/>
                    <a:pt x="1229" y="628"/>
                  </a:cubicBezTo>
                  <a:cubicBezTo>
                    <a:pt x="1229" y="227"/>
                    <a:pt x="1028" y="2"/>
                    <a:pt x="627" y="2"/>
                  </a:cubicBezTo>
                  <a:cubicBezTo>
                    <a:pt x="610" y="1"/>
                    <a:pt x="593" y="0"/>
                    <a:pt x="5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5438125" y="1583300"/>
              <a:ext cx="30725" cy="30200"/>
            </a:xfrm>
            <a:custGeom>
              <a:avLst/>
              <a:gdLst/>
              <a:ahLst/>
              <a:cxnLst/>
              <a:rect l="l" t="t" r="r" b="b"/>
              <a:pathLst>
                <a:path w="1229" h="1208" extrusionOk="0">
                  <a:moveTo>
                    <a:pt x="637" y="1"/>
                  </a:moveTo>
                  <a:cubicBezTo>
                    <a:pt x="617" y="1"/>
                    <a:pt x="597" y="2"/>
                    <a:pt x="577" y="3"/>
                  </a:cubicBezTo>
                  <a:cubicBezTo>
                    <a:pt x="226" y="3"/>
                    <a:pt x="1" y="228"/>
                    <a:pt x="1" y="604"/>
                  </a:cubicBezTo>
                  <a:cubicBezTo>
                    <a:pt x="25" y="963"/>
                    <a:pt x="254" y="1208"/>
                    <a:pt x="601" y="1208"/>
                  </a:cubicBezTo>
                  <a:cubicBezTo>
                    <a:pt x="618" y="1208"/>
                    <a:pt x="635" y="1207"/>
                    <a:pt x="652" y="1206"/>
                  </a:cubicBezTo>
                  <a:cubicBezTo>
                    <a:pt x="1028" y="1206"/>
                    <a:pt x="1229" y="980"/>
                    <a:pt x="1229" y="554"/>
                  </a:cubicBezTo>
                  <a:cubicBezTo>
                    <a:pt x="1205" y="221"/>
                    <a:pt x="1000" y="1"/>
                    <a:pt x="6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126725" y="1271900"/>
              <a:ext cx="31975" cy="30950"/>
            </a:xfrm>
            <a:custGeom>
              <a:avLst/>
              <a:gdLst/>
              <a:ahLst/>
              <a:cxnLst/>
              <a:rect l="l" t="t" r="r" b="b"/>
              <a:pathLst>
                <a:path w="1279" h="1238" extrusionOk="0">
                  <a:moveTo>
                    <a:pt x="608" y="0"/>
                  </a:moveTo>
                  <a:cubicBezTo>
                    <a:pt x="271" y="0"/>
                    <a:pt x="49" y="176"/>
                    <a:pt x="26" y="529"/>
                  </a:cubicBezTo>
                  <a:cubicBezTo>
                    <a:pt x="0" y="930"/>
                    <a:pt x="226" y="1181"/>
                    <a:pt x="602" y="1231"/>
                  </a:cubicBezTo>
                  <a:cubicBezTo>
                    <a:pt x="635" y="1235"/>
                    <a:pt x="667" y="1238"/>
                    <a:pt x="697" y="1238"/>
                  </a:cubicBezTo>
                  <a:cubicBezTo>
                    <a:pt x="994" y="1238"/>
                    <a:pt x="1183" y="1025"/>
                    <a:pt x="1229" y="729"/>
                  </a:cubicBezTo>
                  <a:cubicBezTo>
                    <a:pt x="1279" y="328"/>
                    <a:pt x="1028" y="28"/>
                    <a:pt x="677" y="3"/>
                  </a:cubicBezTo>
                  <a:cubicBezTo>
                    <a:pt x="654" y="1"/>
                    <a:pt x="631" y="0"/>
                    <a:pt x="6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178100" y="1272350"/>
              <a:ext cx="31975" cy="29900"/>
            </a:xfrm>
            <a:custGeom>
              <a:avLst/>
              <a:gdLst/>
              <a:ahLst/>
              <a:cxnLst/>
              <a:rect l="l" t="t" r="r" b="b"/>
              <a:pathLst>
                <a:path w="1279" h="1196" extrusionOk="0">
                  <a:moveTo>
                    <a:pt x="619" y="0"/>
                  </a:moveTo>
                  <a:cubicBezTo>
                    <a:pt x="317" y="0"/>
                    <a:pt x="120" y="157"/>
                    <a:pt x="76" y="486"/>
                  </a:cubicBezTo>
                  <a:cubicBezTo>
                    <a:pt x="1" y="837"/>
                    <a:pt x="276" y="1163"/>
                    <a:pt x="602" y="1188"/>
                  </a:cubicBezTo>
                  <a:cubicBezTo>
                    <a:pt x="643" y="1193"/>
                    <a:pt x="681" y="1195"/>
                    <a:pt x="718" y="1195"/>
                  </a:cubicBezTo>
                  <a:cubicBezTo>
                    <a:pt x="1043" y="1195"/>
                    <a:pt x="1211" y="999"/>
                    <a:pt x="1279" y="661"/>
                  </a:cubicBezTo>
                  <a:cubicBezTo>
                    <a:pt x="1279" y="310"/>
                    <a:pt x="1128" y="60"/>
                    <a:pt x="752" y="10"/>
                  </a:cubicBezTo>
                  <a:cubicBezTo>
                    <a:pt x="706" y="3"/>
                    <a:pt x="661" y="0"/>
                    <a:pt x="6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232000" y="1271925"/>
              <a:ext cx="30100" cy="30175"/>
            </a:xfrm>
            <a:custGeom>
              <a:avLst/>
              <a:gdLst/>
              <a:ahLst/>
              <a:cxnLst/>
              <a:rect l="l" t="t" r="r" b="b"/>
              <a:pathLst>
                <a:path w="1204" h="1207" extrusionOk="0">
                  <a:moveTo>
                    <a:pt x="596" y="0"/>
                  </a:moveTo>
                  <a:cubicBezTo>
                    <a:pt x="581" y="0"/>
                    <a:pt x="566" y="1"/>
                    <a:pt x="551" y="2"/>
                  </a:cubicBezTo>
                  <a:cubicBezTo>
                    <a:pt x="201" y="27"/>
                    <a:pt x="25" y="227"/>
                    <a:pt x="0" y="578"/>
                  </a:cubicBezTo>
                  <a:cubicBezTo>
                    <a:pt x="0" y="915"/>
                    <a:pt x="278" y="1206"/>
                    <a:pt x="588" y="1206"/>
                  </a:cubicBezTo>
                  <a:cubicBezTo>
                    <a:pt x="601" y="1206"/>
                    <a:pt x="614" y="1206"/>
                    <a:pt x="627" y="1205"/>
                  </a:cubicBezTo>
                  <a:cubicBezTo>
                    <a:pt x="1003" y="1205"/>
                    <a:pt x="1178" y="954"/>
                    <a:pt x="1203" y="653"/>
                  </a:cubicBezTo>
                  <a:cubicBezTo>
                    <a:pt x="1203" y="269"/>
                    <a:pt x="927" y="0"/>
                    <a:pt x="5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127975" y="1167950"/>
              <a:ext cx="30725" cy="30725"/>
            </a:xfrm>
            <a:custGeom>
              <a:avLst/>
              <a:gdLst/>
              <a:ahLst/>
              <a:cxnLst/>
              <a:rect l="l" t="t" r="r" b="b"/>
              <a:pathLst>
                <a:path w="1229" h="1229" extrusionOk="0">
                  <a:moveTo>
                    <a:pt x="602" y="0"/>
                  </a:moveTo>
                  <a:cubicBezTo>
                    <a:pt x="251" y="0"/>
                    <a:pt x="26" y="226"/>
                    <a:pt x="1" y="602"/>
                  </a:cubicBezTo>
                  <a:cubicBezTo>
                    <a:pt x="1" y="928"/>
                    <a:pt x="326" y="1228"/>
                    <a:pt x="677" y="1228"/>
                  </a:cubicBezTo>
                  <a:cubicBezTo>
                    <a:pt x="1028" y="1178"/>
                    <a:pt x="1229" y="978"/>
                    <a:pt x="1204" y="602"/>
                  </a:cubicBezTo>
                  <a:cubicBezTo>
                    <a:pt x="1204" y="226"/>
                    <a:pt x="953" y="25"/>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4919325" y="1011925"/>
              <a:ext cx="30725" cy="30725"/>
            </a:xfrm>
            <a:custGeom>
              <a:avLst/>
              <a:gdLst/>
              <a:ahLst/>
              <a:cxnLst/>
              <a:rect l="l" t="t" r="r" b="b"/>
              <a:pathLst>
                <a:path w="1229" h="1229" extrusionOk="0">
                  <a:moveTo>
                    <a:pt x="602" y="1"/>
                  </a:moveTo>
                  <a:cubicBezTo>
                    <a:pt x="226" y="26"/>
                    <a:pt x="1" y="251"/>
                    <a:pt x="26" y="627"/>
                  </a:cubicBezTo>
                  <a:cubicBezTo>
                    <a:pt x="26" y="978"/>
                    <a:pt x="251" y="1204"/>
                    <a:pt x="627" y="1229"/>
                  </a:cubicBezTo>
                  <a:cubicBezTo>
                    <a:pt x="1003" y="1229"/>
                    <a:pt x="1204" y="1028"/>
                    <a:pt x="1229" y="702"/>
                  </a:cubicBezTo>
                  <a:cubicBezTo>
                    <a:pt x="1229" y="276"/>
                    <a:pt x="978" y="1"/>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437500" y="1530725"/>
              <a:ext cx="31350" cy="30725"/>
            </a:xfrm>
            <a:custGeom>
              <a:avLst/>
              <a:gdLst/>
              <a:ahLst/>
              <a:cxnLst/>
              <a:rect l="l" t="t" r="r" b="b"/>
              <a:pathLst>
                <a:path w="1254" h="1229" extrusionOk="0">
                  <a:moveTo>
                    <a:pt x="652" y="1"/>
                  </a:moveTo>
                  <a:cubicBezTo>
                    <a:pt x="276" y="1"/>
                    <a:pt x="51" y="226"/>
                    <a:pt x="26" y="602"/>
                  </a:cubicBezTo>
                  <a:cubicBezTo>
                    <a:pt x="1" y="928"/>
                    <a:pt x="326" y="1229"/>
                    <a:pt x="677" y="1229"/>
                  </a:cubicBezTo>
                  <a:cubicBezTo>
                    <a:pt x="1053" y="1204"/>
                    <a:pt x="1229" y="978"/>
                    <a:pt x="1254" y="602"/>
                  </a:cubicBezTo>
                  <a:cubicBezTo>
                    <a:pt x="1229" y="251"/>
                    <a:pt x="1028" y="26"/>
                    <a:pt x="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594775" y="1634675"/>
              <a:ext cx="30725" cy="30200"/>
            </a:xfrm>
            <a:custGeom>
              <a:avLst/>
              <a:gdLst/>
              <a:ahLst/>
              <a:cxnLst/>
              <a:rect l="l" t="t" r="r" b="b"/>
              <a:pathLst>
                <a:path w="1229" h="1208" extrusionOk="0">
                  <a:moveTo>
                    <a:pt x="590" y="1"/>
                  </a:moveTo>
                  <a:cubicBezTo>
                    <a:pt x="251" y="1"/>
                    <a:pt x="48" y="199"/>
                    <a:pt x="0" y="554"/>
                  </a:cubicBezTo>
                  <a:cubicBezTo>
                    <a:pt x="25" y="930"/>
                    <a:pt x="176" y="1181"/>
                    <a:pt x="577" y="1206"/>
                  </a:cubicBezTo>
                  <a:cubicBezTo>
                    <a:pt x="596" y="1207"/>
                    <a:pt x="614" y="1208"/>
                    <a:pt x="633" y="1208"/>
                  </a:cubicBezTo>
                  <a:cubicBezTo>
                    <a:pt x="975" y="1208"/>
                    <a:pt x="1180" y="986"/>
                    <a:pt x="1203" y="630"/>
                  </a:cubicBezTo>
                  <a:cubicBezTo>
                    <a:pt x="1228" y="279"/>
                    <a:pt x="1003" y="28"/>
                    <a:pt x="652" y="3"/>
                  </a:cubicBezTo>
                  <a:cubicBezTo>
                    <a:pt x="631" y="2"/>
                    <a:pt x="610" y="1"/>
                    <a:pt x="5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646775" y="1686700"/>
              <a:ext cx="30100" cy="30200"/>
            </a:xfrm>
            <a:custGeom>
              <a:avLst/>
              <a:gdLst/>
              <a:ahLst/>
              <a:cxnLst/>
              <a:rect l="l" t="t" r="r" b="b"/>
              <a:pathLst>
                <a:path w="1204" h="1208" extrusionOk="0">
                  <a:moveTo>
                    <a:pt x="618" y="1"/>
                  </a:moveTo>
                  <a:cubicBezTo>
                    <a:pt x="604" y="1"/>
                    <a:pt x="591" y="1"/>
                    <a:pt x="577" y="2"/>
                  </a:cubicBezTo>
                  <a:cubicBezTo>
                    <a:pt x="226" y="27"/>
                    <a:pt x="1" y="228"/>
                    <a:pt x="1" y="604"/>
                  </a:cubicBezTo>
                  <a:cubicBezTo>
                    <a:pt x="26" y="955"/>
                    <a:pt x="251" y="1205"/>
                    <a:pt x="602" y="1205"/>
                  </a:cubicBezTo>
                  <a:cubicBezTo>
                    <a:pt x="621" y="1206"/>
                    <a:pt x="640" y="1207"/>
                    <a:pt x="658" y="1207"/>
                  </a:cubicBezTo>
                  <a:cubicBezTo>
                    <a:pt x="998" y="1207"/>
                    <a:pt x="1180" y="989"/>
                    <a:pt x="1204" y="704"/>
                  </a:cubicBezTo>
                  <a:cubicBezTo>
                    <a:pt x="1204" y="294"/>
                    <a:pt x="949" y="1"/>
                    <a:pt x="6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075975" y="1115900"/>
              <a:ext cx="30700" cy="30125"/>
            </a:xfrm>
            <a:custGeom>
              <a:avLst/>
              <a:gdLst/>
              <a:ahLst/>
              <a:cxnLst/>
              <a:rect l="l" t="t" r="r" b="b"/>
              <a:pathLst>
                <a:path w="1228" h="1205" extrusionOk="0">
                  <a:moveTo>
                    <a:pt x="637" y="1"/>
                  </a:moveTo>
                  <a:cubicBezTo>
                    <a:pt x="626" y="1"/>
                    <a:pt x="614" y="1"/>
                    <a:pt x="602" y="2"/>
                  </a:cubicBezTo>
                  <a:cubicBezTo>
                    <a:pt x="251" y="27"/>
                    <a:pt x="25" y="202"/>
                    <a:pt x="0" y="553"/>
                  </a:cubicBezTo>
                  <a:cubicBezTo>
                    <a:pt x="0" y="954"/>
                    <a:pt x="226" y="1155"/>
                    <a:pt x="577" y="1205"/>
                  </a:cubicBezTo>
                  <a:cubicBezTo>
                    <a:pt x="978" y="1205"/>
                    <a:pt x="1178" y="1004"/>
                    <a:pt x="1203" y="629"/>
                  </a:cubicBezTo>
                  <a:cubicBezTo>
                    <a:pt x="1228" y="315"/>
                    <a:pt x="949" y="1"/>
                    <a:pt x="6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5282750" y="1323300"/>
              <a:ext cx="30725" cy="30125"/>
            </a:xfrm>
            <a:custGeom>
              <a:avLst/>
              <a:gdLst/>
              <a:ahLst/>
              <a:cxnLst/>
              <a:rect l="l" t="t" r="r" b="b"/>
              <a:pathLst>
                <a:path w="1229" h="1205" extrusionOk="0">
                  <a:moveTo>
                    <a:pt x="642" y="0"/>
                  </a:moveTo>
                  <a:cubicBezTo>
                    <a:pt x="629" y="0"/>
                    <a:pt x="615" y="1"/>
                    <a:pt x="602" y="2"/>
                  </a:cubicBezTo>
                  <a:cubicBezTo>
                    <a:pt x="251" y="27"/>
                    <a:pt x="0" y="252"/>
                    <a:pt x="25" y="628"/>
                  </a:cubicBezTo>
                  <a:cubicBezTo>
                    <a:pt x="50" y="979"/>
                    <a:pt x="276" y="1205"/>
                    <a:pt x="652" y="1205"/>
                  </a:cubicBezTo>
                  <a:cubicBezTo>
                    <a:pt x="1028" y="1205"/>
                    <a:pt x="1203" y="1004"/>
                    <a:pt x="1228" y="678"/>
                  </a:cubicBezTo>
                  <a:cubicBezTo>
                    <a:pt x="1228" y="293"/>
                    <a:pt x="974" y="0"/>
                    <a:pt x="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5387375" y="1427350"/>
              <a:ext cx="30100" cy="30125"/>
            </a:xfrm>
            <a:custGeom>
              <a:avLst/>
              <a:gdLst/>
              <a:ahLst/>
              <a:cxnLst/>
              <a:rect l="l" t="t" r="r" b="b"/>
              <a:pathLst>
                <a:path w="1204" h="1205" extrusionOk="0">
                  <a:moveTo>
                    <a:pt x="602" y="0"/>
                  </a:moveTo>
                  <a:cubicBezTo>
                    <a:pt x="226" y="0"/>
                    <a:pt x="26" y="201"/>
                    <a:pt x="1" y="501"/>
                  </a:cubicBezTo>
                  <a:cubicBezTo>
                    <a:pt x="1" y="911"/>
                    <a:pt x="278" y="1205"/>
                    <a:pt x="589" y="1205"/>
                  </a:cubicBezTo>
                  <a:cubicBezTo>
                    <a:pt x="602" y="1205"/>
                    <a:pt x="614" y="1204"/>
                    <a:pt x="627" y="1203"/>
                  </a:cubicBezTo>
                  <a:cubicBezTo>
                    <a:pt x="1003" y="1178"/>
                    <a:pt x="1204" y="953"/>
                    <a:pt x="1204" y="602"/>
                  </a:cubicBezTo>
                  <a:cubicBezTo>
                    <a:pt x="1204" y="251"/>
                    <a:pt x="978" y="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4868575" y="909125"/>
              <a:ext cx="30725" cy="29550"/>
            </a:xfrm>
            <a:custGeom>
              <a:avLst/>
              <a:gdLst/>
              <a:ahLst/>
              <a:cxnLst/>
              <a:rect l="l" t="t" r="r" b="b"/>
              <a:pathLst>
                <a:path w="1229" h="1182" extrusionOk="0">
                  <a:moveTo>
                    <a:pt x="614" y="0"/>
                  </a:moveTo>
                  <a:cubicBezTo>
                    <a:pt x="229" y="0"/>
                    <a:pt x="24" y="221"/>
                    <a:pt x="1" y="554"/>
                  </a:cubicBezTo>
                  <a:cubicBezTo>
                    <a:pt x="1" y="891"/>
                    <a:pt x="278" y="1182"/>
                    <a:pt x="589" y="1182"/>
                  </a:cubicBezTo>
                  <a:cubicBezTo>
                    <a:pt x="602" y="1182"/>
                    <a:pt x="614" y="1181"/>
                    <a:pt x="627" y="1180"/>
                  </a:cubicBezTo>
                  <a:cubicBezTo>
                    <a:pt x="1003" y="1155"/>
                    <a:pt x="1229" y="955"/>
                    <a:pt x="1204" y="579"/>
                  </a:cubicBezTo>
                  <a:cubicBezTo>
                    <a:pt x="1204" y="228"/>
                    <a:pt x="978" y="2"/>
                    <a:pt x="677" y="2"/>
                  </a:cubicBezTo>
                  <a:cubicBezTo>
                    <a:pt x="656" y="1"/>
                    <a:pt x="635" y="0"/>
                    <a:pt x="6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5490125" y="1583300"/>
              <a:ext cx="31375" cy="30150"/>
            </a:xfrm>
            <a:custGeom>
              <a:avLst/>
              <a:gdLst/>
              <a:ahLst/>
              <a:cxnLst/>
              <a:rect l="l" t="t" r="r" b="b"/>
              <a:pathLst>
                <a:path w="1255" h="1206" extrusionOk="0">
                  <a:moveTo>
                    <a:pt x="662" y="1"/>
                  </a:moveTo>
                  <a:cubicBezTo>
                    <a:pt x="642" y="1"/>
                    <a:pt x="623" y="2"/>
                    <a:pt x="602" y="3"/>
                  </a:cubicBezTo>
                  <a:cubicBezTo>
                    <a:pt x="226" y="28"/>
                    <a:pt x="1" y="228"/>
                    <a:pt x="26" y="604"/>
                  </a:cubicBezTo>
                  <a:cubicBezTo>
                    <a:pt x="51" y="1005"/>
                    <a:pt x="302" y="1206"/>
                    <a:pt x="678" y="1206"/>
                  </a:cubicBezTo>
                  <a:cubicBezTo>
                    <a:pt x="1054" y="1206"/>
                    <a:pt x="1229" y="955"/>
                    <a:pt x="1254" y="579"/>
                  </a:cubicBezTo>
                  <a:cubicBezTo>
                    <a:pt x="1206" y="222"/>
                    <a:pt x="1023" y="1"/>
                    <a:pt x="6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4920575" y="960550"/>
              <a:ext cx="30725" cy="30100"/>
            </a:xfrm>
            <a:custGeom>
              <a:avLst/>
              <a:gdLst/>
              <a:ahLst/>
              <a:cxnLst/>
              <a:rect l="l" t="t" r="r" b="b"/>
              <a:pathLst>
                <a:path w="1229" h="1204" extrusionOk="0">
                  <a:moveTo>
                    <a:pt x="602" y="0"/>
                  </a:moveTo>
                  <a:cubicBezTo>
                    <a:pt x="226" y="51"/>
                    <a:pt x="1" y="251"/>
                    <a:pt x="26" y="627"/>
                  </a:cubicBezTo>
                  <a:cubicBezTo>
                    <a:pt x="26" y="1003"/>
                    <a:pt x="276" y="1203"/>
                    <a:pt x="627" y="1203"/>
                  </a:cubicBezTo>
                  <a:cubicBezTo>
                    <a:pt x="1028" y="1203"/>
                    <a:pt x="1229" y="978"/>
                    <a:pt x="1204" y="602"/>
                  </a:cubicBezTo>
                  <a:cubicBezTo>
                    <a:pt x="1204" y="226"/>
                    <a:pt x="953" y="25"/>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4762050" y="1116575"/>
              <a:ext cx="32625" cy="32625"/>
            </a:xfrm>
            <a:custGeom>
              <a:avLst/>
              <a:gdLst/>
              <a:ahLst/>
              <a:cxnLst/>
              <a:rect l="l" t="t" r="r" b="b"/>
              <a:pathLst>
                <a:path w="1305" h="1305" extrusionOk="0">
                  <a:moveTo>
                    <a:pt x="552" y="0"/>
                  </a:moveTo>
                  <a:cubicBezTo>
                    <a:pt x="1" y="75"/>
                    <a:pt x="327" y="602"/>
                    <a:pt x="252" y="902"/>
                  </a:cubicBezTo>
                  <a:cubicBezTo>
                    <a:pt x="176" y="1228"/>
                    <a:pt x="452" y="1303"/>
                    <a:pt x="703" y="1303"/>
                  </a:cubicBezTo>
                  <a:cubicBezTo>
                    <a:pt x="715" y="1304"/>
                    <a:pt x="728" y="1305"/>
                    <a:pt x="741" y="1305"/>
                  </a:cubicBezTo>
                  <a:cubicBezTo>
                    <a:pt x="1050" y="1305"/>
                    <a:pt x="1304" y="1014"/>
                    <a:pt x="1304" y="677"/>
                  </a:cubicBezTo>
                  <a:cubicBezTo>
                    <a:pt x="1304" y="276"/>
                    <a:pt x="1028" y="0"/>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645525" y="1738700"/>
              <a:ext cx="30725" cy="30150"/>
            </a:xfrm>
            <a:custGeom>
              <a:avLst/>
              <a:gdLst/>
              <a:ahLst/>
              <a:cxnLst/>
              <a:rect l="l" t="t" r="r" b="b"/>
              <a:pathLst>
                <a:path w="1229" h="1206" extrusionOk="0">
                  <a:moveTo>
                    <a:pt x="566" y="0"/>
                  </a:moveTo>
                  <a:cubicBezTo>
                    <a:pt x="227" y="0"/>
                    <a:pt x="26" y="200"/>
                    <a:pt x="26" y="579"/>
                  </a:cubicBezTo>
                  <a:cubicBezTo>
                    <a:pt x="0" y="930"/>
                    <a:pt x="301" y="1205"/>
                    <a:pt x="727" y="1205"/>
                  </a:cubicBezTo>
                  <a:cubicBezTo>
                    <a:pt x="1028" y="1155"/>
                    <a:pt x="1229" y="980"/>
                    <a:pt x="1229" y="579"/>
                  </a:cubicBezTo>
                  <a:cubicBezTo>
                    <a:pt x="1229" y="203"/>
                    <a:pt x="1003" y="2"/>
                    <a:pt x="627" y="2"/>
                  </a:cubicBezTo>
                  <a:cubicBezTo>
                    <a:pt x="606" y="1"/>
                    <a:pt x="586" y="0"/>
                    <a:pt x="5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439375" y="1479350"/>
              <a:ext cx="30725" cy="30100"/>
            </a:xfrm>
            <a:custGeom>
              <a:avLst/>
              <a:gdLst/>
              <a:ahLst/>
              <a:cxnLst/>
              <a:rect l="l" t="t" r="r" b="b"/>
              <a:pathLst>
                <a:path w="1229" h="1204" extrusionOk="0">
                  <a:moveTo>
                    <a:pt x="577" y="0"/>
                  </a:moveTo>
                  <a:cubicBezTo>
                    <a:pt x="226" y="0"/>
                    <a:pt x="1" y="226"/>
                    <a:pt x="1" y="627"/>
                  </a:cubicBezTo>
                  <a:cubicBezTo>
                    <a:pt x="26" y="1003"/>
                    <a:pt x="251" y="1178"/>
                    <a:pt x="602" y="1203"/>
                  </a:cubicBezTo>
                  <a:cubicBezTo>
                    <a:pt x="1003" y="1178"/>
                    <a:pt x="1229" y="978"/>
                    <a:pt x="1204" y="602"/>
                  </a:cubicBezTo>
                  <a:cubicBezTo>
                    <a:pt x="1179" y="226"/>
                    <a:pt x="953"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4971350" y="1064550"/>
              <a:ext cx="31350" cy="30150"/>
            </a:xfrm>
            <a:custGeom>
              <a:avLst/>
              <a:gdLst/>
              <a:ahLst/>
              <a:cxnLst/>
              <a:rect l="l" t="t" r="r" b="b"/>
              <a:pathLst>
                <a:path w="1254" h="1206" extrusionOk="0">
                  <a:moveTo>
                    <a:pt x="652" y="1"/>
                  </a:moveTo>
                  <a:cubicBezTo>
                    <a:pt x="276" y="26"/>
                    <a:pt x="50" y="201"/>
                    <a:pt x="25" y="577"/>
                  </a:cubicBezTo>
                  <a:cubicBezTo>
                    <a:pt x="1" y="914"/>
                    <a:pt x="278" y="1205"/>
                    <a:pt x="611" y="1205"/>
                  </a:cubicBezTo>
                  <a:cubicBezTo>
                    <a:pt x="624" y="1205"/>
                    <a:pt x="638" y="1205"/>
                    <a:pt x="652" y="1204"/>
                  </a:cubicBezTo>
                  <a:cubicBezTo>
                    <a:pt x="1027" y="1204"/>
                    <a:pt x="1253" y="978"/>
                    <a:pt x="1253" y="602"/>
                  </a:cubicBezTo>
                  <a:cubicBezTo>
                    <a:pt x="1253" y="251"/>
                    <a:pt x="1027" y="26"/>
                    <a:pt x="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5126725" y="1219900"/>
              <a:ext cx="31350" cy="30150"/>
            </a:xfrm>
            <a:custGeom>
              <a:avLst/>
              <a:gdLst/>
              <a:ahLst/>
              <a:cxnLst/>
              <a:rect l="l" t="t" r="r" b="b"/>
              <a:pathLst>
                <a:path w="1254" h="1206" extrusionOk="0">
                  <a:moveTo>
                    <a:pt x="588" y="0"/>
                  </a:moveTo>
                  <a:cubicBezTo>
                    <a:pt x="271" y="0"/>
                    <a:pt x="49" y="178"/>
                    <a:pt x="26" y="554"/>
                  </a:cubicBezTo>
                  <a:cubicBezTo>
                    <a:pt x="0" y="905"/>
                    <a:pt x="276" y="1205"/>
                    <a:pt x="627" y="1205"/>
                  </a:cubicBezTo>
                  <a:cubicBezTo>
                    <a:pt x="1003" y="1205"/>
                    <a:pt x="1203" y="980"/>
                    <a:pt x="1254" y="654"/>
                  </a:cubicBezTo>
                  <a:cubicBezTo>
                    <a:pt x="1229" y="253"/>
                    <a:pt x="1028" y="27"/>
                    <a:pt x="652" y="2"/>
                  </a:cubicBezTo>
                  <a:cubicBezTo>
                    <a:pt x="630" y="1"/>
                    <a:pt x="609" y="0"/>
                    <a:pt x="5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4921200" y="909125"/>
              <a:ext cx="30075" cy="29650"/>
            </a:xfrm>
            <a:custGeom>
              <a:avLst/>
              <a:gdLst/>
              <a:ahLst/>
              <a:cxnLst/>
              <a:rect l="l" t="t" r="r" b="b"/>
              <a:pathLst>
                <a:path w="1203" h="1186" extrusionOk="0">
                  <a:moveTo>
                    <a:pt x="597" y="1"/>
                  </a:moveTo>
                  <a:cubicBezTo>
                    <a:pt x="582" y="1"/>
                    <a:pt x="567" y="1"/>
                    <a:pt x="552" y="2"/>
                  </a:cubicBezTo>
                  <a:cubicBezTo>
                    <a:pt x="176" y="27"/>
                    <a:pt x="1" y="228"/>
                    <a:pt x="1" y="554"/>
                  </a:cubicBezTo>
                  <a:cubicBezTo>
                    <a:pt x="1" y="880"/>
                    <a:pt x="283" y="1185"/>
                    <a:pt x="585" y="1185"/>
                  </a:cubicBezTo>
                  <a:cubicBezTo>
                    <a:pt x="608" y="1185"/>
                    <a:pt x="630" y="1184"/>
                    <a:pt x="653" y="1180"/>
                  </a:cubicBezTo>
                  <a:cubicBezTo>
                    <a:pt x="978" y="1155"/>
                    <a:pt x="1179" y="930"/>
                    <a:pt x="1179" y="579"/>
                  </a:cubicBezTo>
                  <a:cubicBezTo>
                    <a:pt x="1203" y="267"/>
                    <a:pt x="928" y="1"/>
                    <a:pt x="5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5438750" y="1427350"/>
              <a:ext cx="31350" cy="30100"/>
            </a:xfrm>
            <a:custGeom>
              <a:avLst/>
              <a:gdLst/>
              <a:ahLst/>
              <a:cxnLst/>
              <a:rect l="l" t="t" r="r" b="b"/>
              <a:pathLst>
                <a:path w="1254" h="1204" extrusionOk="0">
                  <a:moveTo>
                    <a:pt x="677" y="0"/>
                  </a:moveTo>
                  <a:cubicBezTo>
                    <a:pt x="327" y="0"/>
                    <a:pt x="101" y="151"/>
                    <a:pt x="51" y="501"/>
                  </a:cubicBezTo>
                  <a:cubicBezTo>
                    <a:pt x="1" y="852"/>
                    <a:pt x="276" y="1203"/>
                    <a:pt x="627" y="1203"/>
                  </a:cubicBezTo>
                  <a:cubicBezTo>
                    <a:pt x="953" y="1203"/>
                    <a:pt x="1204" y="1003"/>
                    <a:pt x="1229" y="652"/>
                  </a:cubicBezTo>
                  <a:cubicBezTo>
                    <a:pt x="1254" y="301"/>
                    <a:pt x="1053" y="75"/>
                    <a:pt x="6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5282750" y="1271275"/>
              <a:ext cx="30725" cy="30150"/>
            </a:xfrm>
            <a:custGeom>
              <a:avLst/>
              <a:gdLst/>
              <a:ahLst/>
              <a:cxnLst/>
              <a:rect l="l" t="t" r="r" b="b"/>
              <a:pathLst>
                <a:path w="1229" h="1206" extrusionOk="0">
                  <a:moveTo>
                    <a:pt x="599" y="1"/>
                  </a:moveTo>
                  <a:cubicBezTo>
                    <a:pt x="278" y="1"/>
                    <a:pt x="73" y="220"/>
                    <a:pt x="25" y="529"/>
                  </a:cubicBezTo>
                  <a:cubicBezTo>
                    <a:pt x="0" y="880"/>
                    <a:pt x="301" y="1206"/>
                    <a:pt x="652" y="1206"/>
                  </a:cubicBezTo>
                  <a:cubicBezTo>
                    <a:pt x="1003" y="1180"/>
                    <a:pt x="1203" y="980"/>
                    <a:pt x="1228" y="629"/>
                  </a:cubicBezTo>
                  <a:cubicBezTo>
                    <a:pt x="1228" y="253"/>
                    <a:pt x="1028" y="28"/>
                    <a:pt x="652" y="3"/>
                  </a:cubicBezTo>
                  <a:cubicBezTo>
                    <a:pt x="634" y="1"/>
                    <a:pt x="616" y="1"/>
                    <a:pt x="5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5335375" y="1323325"/>
              <a:ext cx="30100" cy="30100"/>
            </a:xfrm>
            <a:custGeom>
              <a:avLst/>
              <a:gdLst/>
              <a:ahLst/>
              <a:cxnLst/>
              <a:rect l="l" t="t" r="r" b="b"/>
              <a:pathLst>
                <a:path w="1204" h="1204" extrusionOk="0">
                  <a:moveTo>
                    <a:pt x="602" y="1"/>
                  </a:moveTo>
                  <a:cubicBezTo>
                    <a:pt x="251" y="26"/>
                    <a:pt x="0" y="226"/>
                    <a:pt x="25" y="602"/>
                  </a:cubicBezTo>
                  <a:cubicBezTo>
                    <a:pt x="50" y="978"/>
                    <a:pt x="251" y="1204"/>
                    <a:pt x="627" y="1204"/>
                  </a:cubicBezTo>
                  <a:cubicBezTo>
                    <a:pt x="1028" y="1204"/>
                    <a:pt x="1178" y="953"/>
                    <a:pt x="1203" y="602"/>
                  </a:cubicBezTo>
                  <a:cubicBezTo>
                    <a:pt x="1178" y="226"/>
                    <a:pt x="953" y="1"/>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5232000" y="1219950"/>
              <a:ext cx="30725" cy="30100"/>
            </a:xfrm>
            <a:custGeom>
              <a:avLst/>
              <a:gdLst/>
              <a:ahLst/>
              <a:cxnLst/>
              <a:rect l="l" t="t" r="r" b="b"/>
              <a:pathLst>
                <a:path w="1229" h="1204" extrusionOk="0">
                  <a:moveTo>
                    <a:pt x="602" y="0"/>
                  </a:moveTo>
                  <a:cubicBezTo>
                    <a:pt x="226" y="25"/>
                    <a:pt x="0" y="226"/>
                    <a:pt x="25" y="602"/>
                  </a:cubicBezTo>
                  <a:cubicBezTo>
                    <a:pt x="25" y="978"/>
                    <a:pt x="276" y="1153"/>
                    <a:pt x="627" y="1203"/>
                  </a:cubicBezTo>
                  <a:cubicBezTo>
                    <a:pt x="977" y="1153"/>
                    <a:pt x="1228" y="953"/>
                    <a:pt x="1203" y="577"/>
                  </a:cubicBezTo>
                  <a:cubicBezTo>
                    <a:pt x="1178" y="226"/>
                    <a:pt x="977" y="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5596025" y="1479350"/>
              <a:ext cx="29475" cy="28850"/>
            </a:xfrm>
            <a:custGeom>
              <a:avLst/>
              <a:gdLst/>
              <a:ahLst/>
              <a:cxnLst/>
              <a:rect l="l" t="t" r="r" b="b"/>
              <a:pathLst>
                <a:path w="1179" h="1154" extrusionOk="0">
                  <a:moveTo>
                    <a:pt x="577" y="0"/>
                  </a:moveTo>
                  <a:cubicBezTo>
                    <a:pt x="226" y="25"/>
                    <a:pt x="0" y="201"/>
                    <a:pt x="0" y="552"/>
                  </a:cubicBezTo>
                  <a:cubicBezTo>
                    <a:pt x="0" y="928"/>
                    <a:pt x="226" y="1153"/>
                    <a:pt x="602" y="1153"/>
                  </a:cubicBezTo>
                  <a:cubicBezTo>
                    <a:pt x="953" y="1153"/>
                    <a:pt x="1153" y="928"/>
                    <a:pt x="1178" y="602"/>
                  </a:cubicBezTo>
                  <a:cubicBezTo>
                    <a:pt x="1178" y="226"/>
                    <a:pt x="928" y="25"/>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5179350" y="1219950"/>
              <a:ext cx="31350" cy="30225"/>
            </a:xfrm>
            <a:custGeom>
              <a:avLst/>
              <a:gdLst/>
              <a:ahLst/>
              <a:cxnLst/>
              <a:rect l="l" t="t" r="r" b="b"/>
              <a:pathLst>
                <a:path w="1254" h="1209" extrusionOk="0">
                  <a:moveTo>
                    <a:pt x="602" y="0"/>
                  </a:moveTo>
                  <a:cubicBezTo>
                    <a:pt x="251" y="0"/>
                    <a:pt x="1" y="276"/>
                    <a:pt x="1" y="602"/>
                  </a:cubicBezTo>
                  <a:cubicBezTo>
                    <a:pt x="24" y="905"/>
                    <a:pt x="308" y="1209"/>
                    <a:pt x="610" y="1209"/>
                  </a:cubicBezTo>
                  <a:cubicBezTo>
                    <a:pt x="632" y="1209"/>
                    <a:pt x="655" y="1207"/>
                    <a:pt x="677" y="1203"/>
                  </a:cubicBezTo>
                  <a:cubicBezTo>
                    <a:pt x="1003" y="1178"/>
                    <a:pt x="1204" y="953"/>
                    <a:pt x="1229" y="627"/>
                  </a:cubicBezTo>
                  <a:cubicBezTo>
                    <a:pt x="1254" y="276"/>
                    <a:pt x="953" y="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5386750" y="1375325"/>
              <a:ext cx="31325" cy="29525"/>
            </a:xfrm>
            <a:custGeom>
              <a:avLst/>
              <a:gdLst/>
              <a:ahLst/>
              <a:cxnLst/>
              <a:rect l="l" t="t" r="r" b="b"/>
              <a:pathLst>
                <a:path w="1253" h="1181" extrusionOk="0">
                  <a:moveTo>
                    <a:pt x="627" y="1"/>
                  </a:moveTo>
                  <a:cubicBezTo>
                    <a:pt x="251" y="1"/>
                    <a:pt x="76" y="176"/>
                    <a:pt x="26" y="527"/>
                  </a:cubicBezTo>
                  <a:cubicBezTo>
                    <a:pt x="1" y="878"/>
                    <a:pt x="301" y="1179"/>
                    <a:pt x="627" y="1179"/>
                  </a:cubicBezTo>
                  <a:cubicBezTo>
                    <a:pt x="641" y="1180"/>
                    <a:pt x="655" y="1181"/>
                    <a:pt x="668" y="1181"/>
                  </a:cubicBezTo>
                  <a:cubicBezTo>
                    <a:pt x="978" y="1181"/>
                    <a:pt x="1253" y="914"/>
                    <a:pt x="1229" y="602"/>
                  </a:cubicBezTo>
                  <a:cubicBezTo>
                    <a:pt x="1204" y="227"/>
                    <a:pt x="1003" y="1"/>
                    <a:pt x="6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4971950" y="1011925"/>
              <a:ext cx="30750" cy="30775"/>
            </a:xfrm>
            <a:custGeom>
              <a:avLst/>
              <a:gdLst/>
              <a:ahLst/>
              <a:cxnLst/>
              <a:rect l="l" t="t" r="r" b="b"/>
              <a:pathLst>
                <a:path w="1230" h="1231" extrusionOk="0">
                  <a:moveTo>
                    <a:pt x="602" y="1"/>
                  </a:moveTo>
                  <a:cubicBezTo>
                    <a:pt x="227" y="51"/>
                    <a:pt x="1" y="251"/>
                    <a:pt x="1" y="627"/>
                  </a:cubicBezTo>
                  <a:cubicBezTo>
                    <a:pt x="1" y="940"/>
                    <a:pt x="302" y="1230"/>
                    <a:pt x="614" y="1230"/>
                  </a:cubicBezTo>
                  <a:cubicBezTo>
                    <a:pt x="627" y="1230"/>
                    <a:pt x="640" y="1230"/>
                    <a:pt x="653" y="1229"/>
                  </a:cubicBezTo>
                  <a:cubicBezTo>
                    <a:pt x="1029" y="1179"/>
                    <a:pt x="1229" y="978"/>
                    <a:pt x="1204" y="602"/>
                  </a:cubicBezTo>
                  <a:cubicBezTo>
                    <a:pt x="1179" y="201"/>
                    <a:pt x="953" y="51"/>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5024000" y="1064550"/>
              <a:ext cx="30700" cy="30150"/>
            </a:xfrm>
            <a:custGeom>
              <a:avLst/>
              <a:gdLst/>
              <a:ahLst/>
              <a:cxnLst/>
              <a:rect l="l" t="t" r="r" b="b"/>
              <a:pathLst>
                <a:path w="1228" h="1206" extrusionOk="0">
                  <a:moveTo>
                    <a:pt x="626" y="1"/>
                  </a:moveTo>
                  <a:cubicBezTo>
                    <a:pt x="250" y="1"/>
                    <a:pt x="49" y="201"/>
                    <a:pt x="24" y="577"/>
                  </a:cubicBezTo>
                  <a:cubicBezTo>
                    <a:pt x="0" y="891"/>
                    <a:pt x="278" y="1205"/>
                    <a:pt x="613" y="1205"/>
                  </a:cubicBezTo>
                  <a:cubicBezTo>
                    <a:pt x="625" y="1205"/>
                    <a:pt x="638" y="1205"/>
                    <a:pt x="651" y="1204"/>
                  </a:cubicBezTo>
                  <a:cubicBezTo>
                    <a:pt x="1027" y="1204"/>
                    <a:pt x="1202" y="978"/>
                    <a:pt x="1227" y="602"/>
                  </a:cubicBezTo>
                  <a:cubicBezTo>
                    <a:pt x="1177" y="251"/>
                    <a:pt x="1027" y="26"/>
                    <a:pt x="6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4868575" y="856525"/>
              <a:ext cx="30100" cy="29650"/>
            </a:xfrm>
            <a:custGeom>
              <a:avLst/>
              <a:gdLst/>
              <a:ahLst/>
              <a:cxnLst/>
              <a:rect l="l" t="t" r="r" b="b"/>
              <a:pathLst>
                <a:path w="1204" h="1186" extrusionOk="0">
                  <a:moveTo>
                    <a:pt x="627" y="1"/>
                  </a:moveTo>
                  <a:cubicBezTo>
                    <a:pt x="251" y="1"/>
                    <a:pt x="51" y="201"/>
                    <a:pt x="1" y="552"/>
                  </a:cubicBezTo>
                  <a:cubicBezTo>
                    <a:pt x="26" y="928"/>
                    <a:pt x="226" y="1154"/>
                    <a:pt x="577" y="1179"/>
                  </a:cubicBezTo>
                  <a:cubicBezTo>
                    <a:pt x="612" y="1184"/>
                    <a:pt x="646" y="1186"/>
                    <a:pt x="678" y="1186"/>
                  </a:cubicBezTo>
                  <a:cubicBezTo>
                    <a:pt x="993" y="1186"/>
                    <a:pt x="1181" y="969"/>
                    <a:pt x="1204" y="628"/>
                  </a:cubicBezTo>
                  <a:cubicBezTo>
                    <a:pt x="1204" y="277"/>
                    <a:pt x="1028" y="26"/>
                    <a:pt x="6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5490125" y="1530725"/>
              <a:ext cx="30725" cy="30725"/>
            </a:xfrm>
            <a:custGeom>
              <a:avLst/>
              <a:gdLst/>
              <a:ahLst/>
              <a:cxnLst/>
              <a:rect l="l" t="t" r="r" b="b"/>
              <a:pathLst>
                <a:path w="1229" h="1229" extrusionOk="0">
                  <a:moveTo>
                    <a:pt x="602" y="1"/>
                  </a:moveTo>
                  <a:cubicBezTo>
                    <a:pt x="277" y="26"/>
                    <a:pt x="51" y="226"/>
                    <a:pt x="26" y="552"/>
                  </a:cubicBezTo>
                  <a:cubicBezTo>
                    <a:pt x="1" y="878"/>
                    <a:pt x="302" y="1229"/>
                    <a:pt x="627" y="1229"/>
                  </a:cubicBezTo>
                  <a:cubicBezTo>
                    <a:pt x="1003" y="1204"/>
                    <a:pt x="1204" y="1003"/>
                    <a:pt x="1229" y="727"/>
                  </a:cubicBezTo>
                  <a:cubicBezTo>
                    <a:pt x="1229" y="276"/>
                    <a:pt x="978" y="1"/>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5542800" y="1583350"/>
              <a:ext cx="31325" cy="30150"/>
            </a:xfrm>
            <a:custGeom>
              <a:avLst/>
              <a:gdLst/>
              <a:ahLst/>
              <a:cxnLst/>
              <a:rect l="l" t="t" r="r" b="b"/>
              <a:pathLst>
                <a:path w="1253" h="1206" extrusionOk="0">
                  <a:moveTo>
                    <a:pt x="551" y="1"/>
                  </a:moveTo>
                  <a:cubicBezTo>
                    <a:pt x="250" y="26"/>
                    <a:pt x="24" y="201"/>
                    <a:pt x="24" y="602"/>
                  </a:cubicBezTo>
                  <a:cubicBezTo>
                    <a:pt x="0" y="915"/>
                    <a:pt x="300" y="1205"/>
                    <a:pt x="613" y="1205"/>
                  </a:cubicBezTo>
                  <a:cubicBezTo>
                    <a:pt x="625" y="1205"/>
                    <a:pt x="638" y="1205"/>
                    <a:pt x="651" y="1204"/>
                  </a:cubicBezTo>
                  <a:cubicBezTo>
                    <a:pt x="1002" y="1179"/>
                    <a:pt x="1202" y="978"/>
                    <a:pt x="1227" y="627"/>
                  </a:cubicBezTo>
                  <a:cubicBezTo>
                    <a:pt x="1252" y="277"/>
                    <a:pt x="952" y="1"/>
                    <a:pt x="5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5490750" y="1478725"/>
              <a:ext cx="30100" cy="30100"/>
            </a:xfrm>
            <a:custGeom>
              <a:avLst/>
              <a:gdLst/>
              <a:ahLst/>
              <a:cxnLst/>
              <a:rect l="l" t="t" r="r" b="b"/>
              <a:pathLst>
                <a:path w="1204" h="1204" extrusionOk="0">
                  <a:moveTo>
                    <a:pt x="602" y="0"/>
                  </a:moveTo>
                  <a:cubicBezTo>
                    <a:pt x="227" y="0"/>
                    <a:pt x="1" y="226"/>
                    <a:pt x="26" y="602"/>
                  </a:cubicBezTo>
                  <a:cubicBezTo>
                    <a:pt x="51" y="978"/>
                    <a:pt x="277" y="1203"/>
                    <a:pt x="628" y="1203"/>
                  </a:cubicBezTo>
                  <a:cubicBezTo>
                    <a:pt x="1003" y="1203"/>
                    <a:pt x="1179" y="953"/>
                    <a:pt x="1204" y="552"/>
                  </a:cubicBezTo>
                  <a:cubicBezTo>
                    <a:pt x="1154" y="226"/>
                    <a:pt x="953" y="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5440000" y="1375325"/>
              <a:ext cx="30675" cy="29525"/>
            </a:xfrm>
            <a:custGeom>
              <a:avLst/>
              <a:gdLst/>
              <a:ahLst/>
              <a:cxnLst/>
              <a:rect l="l" t="t" r="r" b="b"/>
              <a:pathLst>
                <a:path w="1227" h="1181" extrusionOk="0">
                  <a:moveTo>
                    <a:pt x="527" y="1"/>
                  </a:moveTo>
                  <a:cubicBezTo>
                    <a:pt x="201" y="26"/>
                    <a:pt x="1" y="201"/>
                    <a:pt x="1" y="577"/>
                  </a:cubicBezTo>
                  <a:cubicBezTo>
                    <a:pt x="1" y="953"/>
                    <a:pt x="226" y="1154"/>
                    <a:pt x="602" y="1179"/>
                  </a:cubicBezTo>
                  <a:cubicBezTo>
                    <a:pt x="614" y="1180"/>
                    <a:pt x="626" y="1180"/>
                    <a:pt x="638" y="1180"/>
                  </a:cubicBezTo>
                  <a:cubicBezTo>
                    <a:pt x="928" y="1180"/>
                    <a:pt x="1227" y="890"/>
                    <a:pt x="1179" y="577"/>
                  </a:cubicBezTo>
                  <a:cubicBezTo>
                    <a:pt x="1129" y="227"/>
                    <a:pt x="928"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5180600" y="1116575"/>
              <a:ext cx="29475" cy="29450"/>
            </a:xfrm>
            <a:custGeom>
              <a:avLst/>
              <a:gdLst/>
              <a:ahLst/>
              <a:cxnLst/>
              <a:rect l="l" t="t" r="r" b="b"/>
              <a:pathLst>
                <a:path w="1179" h="1178" extrusionOk="0">
                  <a:moveTo>
                    <a:pt x="577" y="0"/>
                  </a:moveTo>
                  <a:cubicBezTo>
                    <a:pt x="226" y="0"/>
                    <a:pt x="1" y="226"/>
                    <a:pt x="1" y="602"/>
                  </a:cubicBezTo>
                  <a:cubicBezTo>
                    <a:pt x="26" y="952"/>
                    <a:pt x="277" y="1153"/>
                    <a:pt x="652" y="1178"/>
                  </a:cubicBezTo>
                  <a:cubicBezTo>
                    <a:pt x="978" y="1128"/>
                    <a:pt x="1179" y="952"/>
                    <a:pt x="1179" y="576"/>
                  </a:cubicBezTo>
                  <a:cubicBezTo>
                    <a:pt x="1179" y="201"/>
                    <a:pt x="953"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5334775" y="1375325"/>
              <a:ext cx="31325" cy="30775"/>
            </a:xfrm>
            <a:custGeom>
              <a:avLst/>
              <a:gdLst/>
              <a:ahLst/>
              <a:cxnLst/>
              <a:rect l="l" t="t" r="r" b="b"/>
              <a:pathLst>
                <a:path w="1253" h="1231" extrusionOk="0">
                  <a:moveTo>
                    <a:pt x="576" y="1"/>
                  </a:moveTo>
                  <a:cubicBezTo>
                    <a:pt x="275" y="51"/>
                    <a:pt x="49" y="227"/>
                    <a:pt x="24" y="602"/>
                  </a:cubicBezTo>
                  <a:cubicBezTo>
                    <a:pt x="0" y="916"/>
                    <a:pt x="325" y="1230"/>
                    <a:pt x="640" y="1230"/>
                  </a:cubicBezTo>
                  <a:cubicBezTo>
                    <a:pt x="652" y="1230"/>
                    <a:pt x="664" y="1230"/>
                    <a:pt x="676" y="1229"/>
                  </a:cubicBezTo>
                  <a:cubicBezTo>
                    <a:pt x="1027" y="1204"/>
                    <a:pt x="1202" y="1003"/>
                    <a:pt x="1227" y="653"/>
                  </a:cubicBezTo>
                  <a:cubicBezTo>
                    <a:pt x="1252" y="302"/>
                    <a:pt x="977" y="26"/>
                    <a:pt x="5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5750800" y="1686125"/>
              <a:ext cx="30100" cy="30100"/>
            </a:xfrm>
            <a:custGeom>
              <a:avLst/>
              <a:gdLst/>
              <a:ahLst/>
              <a:cxnLst/>
              <a:rect l="l" t="t" r="r" b="b"/>
              <a:pathLst>
                <a:path w="1204" h="1204" extrusionOk="0">
                  <a:moveTo>
                    <a:pt x="551" y="0"/>
                  </a:moveTo>
                  <a:cubicBezTo>
                    <a:pt x="226" y="50"/>
                    <a:pt x="0" y="226"/>
                    <a:pt x="25" y="602"/>
                  </a:cubicBezTo>
                  <a:cubicBezTo>
                    <a:pt x="25" y="978"/>
                    <a:pt x="251" y="1178"/>
                    <a:pt x="602" y="1203"/>
                  </a:cubicBezTo>
                  <a:cubicBezTo>
                    <a:pt x="977" y="1203"/>
                    <a:pt x="1203" y="953"/>
                    <a:pt x="1178" y="577"/>
                  </a:cubicBezTo>
                  <a:cubicBezTo>
                    <a:pt x="1178" y="226"/>
                    <a:pt x="927" y="25"/>
                    <a:pt x="5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4972600" y="960500"/>
              <a:ext cx="29450" cy="29575"/>
            </a:xfrm>
            <a:custGeom>
              <a:avLst/>
              <a:gdLst/>
              <a:ahLst/>
              <a:cxnLst/>
              <a:rect l="l" t="t" r="r" b="b"/>
              <a:pathLst>
                <a:path w="1178" h="1183" extrusionOk="0">
                  <a:moveTo>
                    <a:pt x="565" y="0"/>
                  </a:moveTo>
                  <a:cubicBezTo>
                    <a:pt x="223" y="0"/>
                    <a:pt x="0" y="199"/>
                    <a:pt x="0" y="554"/>
                  </a:cubicBezTo>
                  <a:cubicBezTo>
                    <a:pt x="0" y="905"/>
                    <a:pt x="201" y="1155"/>
                    <a:pt x="576" y="1180"/>
                  </a:cubicBezTo>
                  <a:cubicBezTo>
                    <a:pt x="595" y="1182"/>
                    <a:pt x="614" y="1182"/>
                    <a:pt x="632" y="1182"/>
                  </a:cubicBezTo>
                  <a:cubicBezTo>
                    <a:pt x="972" y="1182"/>
                    <a:pt x="1154" y="962"/>
                    <a:pt x="1178" y="629"/>
                  </a:cubicBezTo>
                  <a:cubicBezTo>
                    <a:pt x="1178" y="228"/>
                    <a:pt x="977" y="2"/>
                    <a:pt x="627" y="2"/>
                  </a:cubicBezTo>
                  <a:cubicBezTo>
                    <a:pt x="606" y="1"/>
                    <a:pt x="585" y="0"/>
                    <a:pt x="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5699400" y="1634725"/>
              <a:ext cx="29475" cy="29475"/>
            </a:xfrm>
            <a:custGeom>
              <a:avLst/>
              <a:gdLst/>
              <a:ahLst/>
              <a:cxnLst/>
              <a:rect l="l" t="t" r="r" b="b"/>
              <a:pathLst>
                <a:path w="1179" h="1179" extrusionOk="0">
                  <a:moveTo>
                    <a:pt x="602" y="1"/>
                  </a:moveTo>
                  <a:cubicBezTo>
                    <a:pt x="251" y="1"/>
                    <a:pt x="1" y="201"/>
                    <a:pt x="1" y="577"/>
                  </a:cubicBezTo>
                  <a:cubicBezTo>
                    <a:pt x="1" y="953"/>
                    <a:pt x="251" y="1179"/>
                    <a:pt x="602" y="1179"/>
                  </a:cubicBezTo>
                  <a:cubicBezTo>
                    <a:pt x="953" y="1179"/>
                    <a:pt x="1154" y="978"/>
                    <a:pt x="1179" y="653"/>
                  </a:cubicBezTo>
                  <a:cubicBezTo>
                    <a:pt x="1179" y="252"/>
                    <a:pt x="978" y="26"/>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921200" y="856525"/>
              <a:ext cx="30075" cy="29525"/>
            </a:xfrm>
            <a:custGeom>
              <a:avLst/>
              <a:gdLst/>
              <a:ahLst/>
              <a:cxnLst/>
              <a:rect l="l" t="t" r="r" b="b"/>
              <a:pathLst>
                <a:path w="1203" h="1181" extrusionOk="0">
                  <a:moveTo>
                    <a:pt x="577" y="1"/>
                  </a:moveTo>
                  <a:cubicBezTo>
                    <a:pt x="201" y="26"/>
                    <a:pt x="26" y="227"/>
                    <a:pt x="1" y="577"/>
                  </a:cubicBezTo>
                  <a:cubicBezTo>
                    <a:pt x="26" y="953"/>
                    <a:pt x="226" y="1179"/>
                    <a:pt x="602" y="1179"/>
                  </a:cubicBezTo>
                  <a:cubicBezTo>
                    <a:pt x="620" y="1180"/>
                    <a:pt x="637" y="1181"/>
                    <a:pt x="653" y="1181"/>
                  </a:cubicBezTo>
                  <a:cubicBezTo>
                    <a:pt x="999" y="1181"/>
                    <a:pt x="1203" y="936"/>
                    <a:pt x="1179" y="577"/>
                  </a:cubicBezTo>
                  <a:cubicBezTo>
                    <a:pt x="1154" y="252"/>
                    <a:pt x="953" y="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5232000" y="1167950"/>
              <a:ext cx="30100" cy="29500"/>
            </a:xfrm>
            <a:custGeom>
              <a:avLst/>
              <a:gdLst/>
              <a:ahLst/>
              <a:cxnLst/>
              <a:rect l="l" t="t" r="r" b="b"/>
              <a:pathLst>
                <a:path w="1204" h="1180" extrusionOk="0">
                  <a:moveTo>
                    <a:pt x="627" y="0"/>
                  </a:moveTo>
                  <a:cubicBezTo>
                    <a:pt x="276" y="25"/>
                    <a:pt x="50" y="176"/>
                    <a:pt x="25" y="527"/>
                  </a:cubicBezTo>
                  <a:cubicBezTo>
                    <a:pt x="1" y="865"/>
                    <a:pt x="279" y="1179"/>
                    <a:pt x="591" y="1179"/>
                  </a:cubicBezTo>
                  <a:cubicBezTo>
                    <a:pt x="603" y="1179"/>
                    <a:pt x="615" y="1179"/>
                    <a:pt x="627" y="1178"/>
                  </a:cubicBezTo>
                  <a:cubicBezTo>
                    <a:pt x="977" y="1153"/>
                    <a:pt x="1178" y="953"/>
                    <a:pt x="1203" y="602"/>
                  </a:cubicBezTo>
                  <a:cubicBezTo>
                    <a:pt x="1203" y="251"/>
                    <a:pt x="977" y="50"/>
                    <a:pt x="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5335400" y="1271300"/>
              <a:ext cx="30075" cy="29525"/>
            </a:xfrm>
            <a:custGeom>
              <a:avLst/>
              <a:gdLst/>
              <a:ahLst/>
              <a:cxnLst/>
              <a:rect l="l" t="t" r="r" b="b"/>
              <a:pathLst>
                <a:path w="1203" h="1181" extrusionOk="0">
                  <a:moveTo>
                    <a:pt x="639" y="0"/>
                  </a:moveTo>
                  <a:cubicBezTo>
                    <a:pt x="626" y="0"/>
                    <a:pt x="614" y="1"/>
                    <a:pt x="601" y="2"/>
                  </a:cubicBezTo>
                  <a:cubicBezTo>
                    <a:pt x="275" y="27"/>
                    <a:pt x="49" y="227"/>
                    <a:pt x="24" y="578"/>
                  </a:cubicBezTo>
                  <a:cubicBezTo>
                    <a:pt x="0" y="891"/>
                    <a:pt x="300" y="1181"/>
                    <a:pt x="613" y="1181"/>
                  </a:cubicBezTo>
                  <a:cubicBezTo>
                    <a:pt x="625" y="1181"/>
                    <a:pt x="638" y="1180"/>
                    <a:pt x="651" y="1179"/>
                  </a:cubicBezTo>
                  <a:cubicBezTo>
                    <a:pt x="1027" y="1154"/>
                    <a:pt x="1177" y="954"/>
                    <a:pt x="1202" y="653"/>
                  </a:cubicBezTo>
                  <a:cubicBezTo>
                    <a:pt x="1202" y="292"/>
                    <a:pt x="948" y="0"/>
                    <a:pt x="6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5543400" y="1531350"/>
              <a:ext cx="30100" cy="29475"/>
            </a:xfrm>
            <a:custGeom>
              <a:avLst/>
              <a:gdLst/>
              <a:ahLst/>
              <a:cxnLst/>
              <a:rect l="l" t="t" r="r" b="b"/>
              <a:pathLst>
                <a:path w="1204" h="1179" extrusionOk="0">
                  <a:moveTo>
                    <a:pt x="577" y="1"/>
                  </a:moveTo>
                  <a:cubicBezTo>
                    <a:pt x="201" y="1"/>
                    <a:pt x="0" y="226"/>
                    <a:pt x="0" y="602"/>
                  </a:cubicBezTo>
                  <a:cubicBezTo>
                    <a:pt x="25" y="953"/>
                    <a:pt x="251" y="1153"/>
                    <a:pt x="602" y="1179"/>
                  </a:cubicBezTo>
                  <a:cubicBezTo>
                    <a:pt x="978" y="1153"/>
                    <a:pt x="1203" y="953"/>
                    <a:pt x="1178" y="577"/>
                  </a:cubicBezTo>
                  <a:cubicBezTo>
                    <a:pt x="1178" y="201"/>
                    <a:pt x="953" y="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5595400" y="1531350"/>
              <a:ext cx="30100" cy="29525"/>
            </a:xfrm>
            <a:custGeom>
              <a:avLst/>
              <a:gdLst/>
              <a:ahLst/>
              <a:cxnLst/>
              <a:rect l="l" t="t" r="r" b="b"/>
              <a:pathLst>
                <a:path w="1204" h="1181" extrusionOk="0">
                  <a:moveTo>
                    <a:pt x="602" y="1"/>
                  </a:moveTo>
                  <a:cubicBezTo>
                    <a:pt x="251" y="1"/>
                    <a:pt x="51" y="201"/>
                    <a:pt x="0" y="552"/>
                  </a:cubicBezTo>
                  <a:cubicBezTo>
                    <a:pt x="25" y="903"/>
                    <a:pt x="226" y="1153"/>
                    <a:pt x="577" y="1179"/>
                  </a:cubicBezTo>
                  <a:cubicBezTo>
                    <a:pt x="596" y="1180"/>
                    <a:pt x="615" y="1180"/>
                    <a:pt x="633" y="1180"/>
                  </a:cubicBezTo>
                  <a:cubicBezTo>
                    <a:pt x="977" y="1180"/>
                    <a:pt x="1203" y="959"/>
                    <a:pt x="1203" y="602"/>
                  </a:cubicBezTo>
                  <a:cubicBezTo>
                    <a:pt x="1203" y="251"/>
                    <a:pt x="978" y="1"/>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5023975" y="960550"/>
              <a:ext cx="30725" cy="29475"/>
            </a:xfrm>
            <a:custGeom>
              <a:avLst/>
              <a:gdLst/>
              <a:ahLst/>
              <a:cxnLst/>
              <a:rect l="l" t="t" r="r" b="b"/>
              <a:pathLst>
                <a:path w="1229" h="1179" extrusionOk="0">
                  <a:moveTo>
                    <a:pt x="627" y="0"/>
                  </a:moveTo>
                  <a:cubicBezTo>
                    <a:pt x="276" y="0"/>
                    <a:pt x="75" y="201"/>
                    <a:pt x="25" y="552"/>
                  </a:cubicBezTo>
                  <a:cubicBezTo>
                    <a:pt x="0" y="878"/>
                    <a:pt x="326" y="1178"/>
                    <a:pt x="677" y="1178"/>
                  </a:cubicBezTo>
                  <a:cubicBezTo>
                    <a:pt x="1028" y="1153"/>
                    <a:pt x="1178" y="928"/>
                    <a:pt x="1228" y="577"/>
                  </a:cubicBezTo>
                  <a:cubicBezTo>
                    <a:pt x="1178" y="226"/>
                    <a:pt x="978" y="0"/>
                    <a:pt x="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5077225" y="960550"/>
              <a:ext cx="29475" cy="29475"/>
            </a:xfrm>
            <a:custGeom>
              <a:avLst/>
              <a:gdLst/>
              <a:ahLst/>
              <a:cxnLst/>
              <a:rect l="l" t="t" r="r" b="b"/>
              <a:pathLst>
                <a:path w="1179" h="1179" extrusionOk="0">
                  <a:moveTo>
                    <a:pt x="602" y="0"/>
                  </a:moveTo>
                  <a:cubicBezTo>
                    <a:pt x="251" y="0"/>
                    <a:pt x="26" y="201"/>
                    <a:pt x="1" y="552"/>
                  </a:cubicBezTo>
                  <a:cubicBezTo>
                    <a:pt x="1" y="928"/>
                    <a:pt x="226" y="1103"/>
                    <a:pt x="602" y="1178"/>
                  </a:cubicBezTo>
                  <a:cubicBezTo>
                    <a:pt x="953" y="1153"/>
                    <a:pt x="1178" y="953"/>
                    <a:pt x="1178" y="602"/>
                  </a:cubicBezTo>
                  <a:cubicBezTo>
                    <a:pt x="1178" y="251"/>
                    <a:pt x="953" y="25"/>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5128600" y="1115925"/>
              <a:ext cx="29475" cy="30150"/>
            </a:xfrm>
            <a:custGeom>
              <a:avLst/>
              <a:gdLst/>
              <a:ahLst/>
              <a:cxnLst/>
              <a:rect l="l" t="t" r="r" b="b"/>
              <a:pathLst>
                <a:path w="1179" h="1206" extrusionOk="0">
                  <a:moveTo>
                    <a:pt x="602" y="1"/>
                  </a:moveTo>
                  <a:cubicBezTo>
                    <a:pt x="251" y="26"/>
                    <a:pt x="26" y="201"/>
                    <a:pt x="1" y="552"/>
                  </a:cubicBezTo>
                  <a:cubicBezTo>
                    <a:pt x="1" y="914"/>
                    <a:pt x="255" y="1205"/>
                    <a:pt x="586" y="1205"/>
                  </a:cubicBezTo>
                  <a:cubicBezTo>
                    <a:pt x="600" y="1205"/>
                    <a:pt x="614" y="1205"/>
                    <a:pt x="627" y="1204"/>
                  </a:cubicBezTo>
                  <a:cubicBezTo>
                    <a:pt x="978" y="1179"/>
                    <a:pt x="1154" y="978"/>
                    <a:pt x="1179" y="678"/>
                  </a:cubicBezTo>
                  <a:cubicBezTo>
                    <a:pt x="1179" y="277"/>
                    <a:pt x="928" y="1"/>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232625" y="1115900"/>
              <a:ext cx="28825" cy="28875"/>
            </a:xfrm>
            <a:custGeom>
              <a:avLst/>
              <a:gdLst/>
              <a:ahLst/>
              <a:cxnLst/>
              <a:rect l="l" t="t" r="r" b="b"/>
              <a:pathLst>
                <a:path w="1153" h="1155" extrusionOk="0">
                  <a:moveTo>
                    <a:pt x="624" y="0"/>
                  </a:moveTo>
                  <a:cubicBezTo>
                    <a:pt x="609" y="0"/>
                    <a:pt x="593" y="1"/>
                    <a:pt x="577" y="2"/>
                  </a:cubicBezTo>
                  <a:cubicBezTo>
                    <a:pt x="226" y="2"/>
                    <a:pt x="25" y="202"/>
                    <a:pt x="0" y="553"/>
                  </a:cubicBezTo>
                  <a:cubicBezTo>
                    <a:pt x="25" y="929"/>
                    <a:pt x="251" y="1155"/>
                    <a:pt x="602" y="1155"/>
                  </a:cubicBezTo>
                  <a:cubicBezTo>
                    <a:pt x="952" y="1155"/>
                    <a:pt x="1153" y="929"/>
                    <a:pt x="1153" y="578"/>
                  </a:cubicBezTo>
                  <a:cubicBezTo>
                    <a:pt x="1153" y="244"/>
                    <a:pt x="948" y="0"/>
                    <a:pt x="6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542775" y="1479150"/>
              <a:ext cx="31350" cy="29100"/>
            </a:xfrm>
            <a:custGeom>
              <a:avLst/>
              <a:gdLst/>
              <a:ahLst/>
              <a:cxnLst/>
              <a:rect l="l" t="t" r="r" b="b"/>
              <a:pathLst>
                <a:path w="1254" h="1164" extrusionOk="0">
                  <a:moveTo>
                    <a:pt x="591" y="1"/>
                  </a:moveTo>
                  <a:cubicBezTo>
                    <a:pt x="277" y="1"/>
                    <a:pt x="70" y="195"/>
                    <a:pt x="25" y="510"/>
                  </a:cubicBezTo>
                  <a:cubicBezTo>
                    <a:pt x="0" y="886"/>
                    <a:pt x="226" y="1086"/>
                    <a:pt x="552" y="1161"/>
                  </a:cubicBezTo>
                  <a:cubicBezTo>
                    <a:pt x="575" y="1163"/>
                    <a:pt x="598" y="1164"/>
                    <a:pt x="621" y="1164"/>
                  </a:cubicBezTo>
                  <a:cubicBezTo>
                    <a:pt x="955" y="1164"/>
                    <a:pt x="1156" y="989"/>
                    <a:pt x="1203" y="660"/>
                  </a:cubicBezTo>
                  <a:cubicBezTo>
                    <a:pt x="1253" y="309"/>
                    <a:pt x="1053" y="59"/>
                    <a:pt x="702" y="8"/>
                  </a:cubicBezTo>
                  <a:cubicBezTo>
                    <a:pt x="664" y="3"/>
                    <a:pt x="626" y="1"/>
                    <a:pt x="5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077225" y="1012550"/>
              <a:ext cx="30100" cy="29475"/>
            </a:xfrm>
            <a:custGeom>
              <a:avLst/>
              <a:gdLst/>
              <a:ahLst/>
              <a:cxnLst/>
              <a:rect l="l" t="t" r="r" b="b"/>
              <a:pathLst>
                <a:path w="1204" h="1179" extrusionOk="0">
                  <a:moveTo>
                    <a:pt x="552" y="1"/>
                  </a:moveTo>
                  <a:cubicBezTo>
                    <a:pt x="201" y="26"/>
                    <a:pt x="26" y="226"/>
                    <a:pt x="1" y="577"/>
                  </a:cubicBezTo>
                  <a:cubicBezTo>
                    <a:pt x="26" y="953"/>
                    <a:pt x="226" y="1179"/>
                    <a:pt x="602" y="1179"/>
                  </a:cubicBezTo>
                  <a:cubicBezTo>
                    <a:pt x="978" y="1179"/>
                    <a:pt x="1204" y="953"/>
                    <a:pt x="1178" y="577"/>
                  </a:cubicBezTo>
                  <a:cubicBezTo>
                    <a:pt x="1153" y="226"/>
                    <a:pt x="928"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024600" y="1012550"/>
              <a:ext cx="30100" cy="30100"/>
            </a:xfrm>
            <a:custGeom>
              <a:avLst/>
              <a:gdLst/>
              <a:ahLst/>
              <a:cxnLst/>
              <a:rect l="l" t="t" r="r" b="b"/>
              <a:pathLst>
                <a:path w="1204" h="1204" extrusionOk="0">
                  <a:moveTo>
                    <a:pt x="602" y="1"/>
                  </a:moveTo>
                  <a:cubicBezTo>
                    <a:pt x="226" y="1"/>
                    <a:pt x="0" y="226"/>
                    <a:pt x="0" y="602"/>
                  </a:cubicBezTo>
                  <a:cubicBezTo>
                    <a:pt x="25" y="953"/>
                    <a:pt x="251" y="1154"/>
                    <a:pt x="602" y="1204"/>
                  </a:cubicBezTo>
                  <a:cubicBezTo>
                    <a:pt x="978" y="1154"/>
                    <a:pt x="1203" y="978"/>
                    <a:pt x="1203" y="602"/>
                  </a:cubicBezTo>
                  <a:cubicBezTo>
                    <a:pt x="1178" y="226"/>
                    <a:pt x="978" y="1"/>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179350" y="1167325"/>
              <a:ext cx="30725" cy="30100"/>
            </a:xfrm>
            <a:custGeom>
              <a:avLst/>
              <a:gdLst/>
              <a:ahLst/>
              <a:cxnLst/>
              <a:rect l="l" t="t" r="r" b="b"/>
              <a:pathLst>
                <a:path w="1229" h="1204" extrusionOk="0">
                  <a:moveTo>
                    <a:pt x="602" y="0"/>
                  </a:moveTo>
                  <a:cubicBezTo>
                    <a:pt x="251" y="50"/>
                    <a:pt x="1" y="251"/>
                    <a:pt x="26" y="627"/>
                  </a:cubicBezTo>
                  <a:cubicBezTo>
                    <a:pt x="51" y="1003"/>
                    <a:pt x="276" y="1203"/>
                    <a:pt x="652" y="1203"/>
                  </a:cubicBezTo>
                  <a:cubicBezTo>
                    <a:pt x="1028" y="1203"/>
                    <a:pt x="1229" y="953"/>
                    <a:pt x="1204" y="602"/>
                  </a:cubicBezTo>
                  <a:cubicBezTo>
                    <a:pt x="1204" y="226"/>
                    <a:pt x="953" y="5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284625" y="1219950"/>
              <a:ext cx="30100" cy="29475"/>
            </a:xfrm>
            <a:custGeom>
              <a:avLst/>
              <a:gdLst/>
              <a:ahLst/>
              <a:cxnLst/>
              <a:rect l="l" t="t" r="r" b="b"/>
              <a:pathLst>
                <a:path w="1204" h="1179" extrusionOk="0">
                  <a:moveTo>
                    <a:pt x="577" y="0"/>
                  </a:moveTo>
                  <a:cubicBezTo>
                    <a:pt x="201" y="25"/>
                    <a:pt x="25" y="226"/>
                    <a:pt x="0" y="577"/>
                  </a:cubicBezTo>
                  <a:cubicBezTo>
                    <a:pt x="25" y="953"/>
                    <a:pt x="251" y="1178"/>
                    <a:pt x="602" y="1178"/>
                  </a:cubicBezTo>
                  <a:cubicBezTo>
                    <a:pt x="978" y="1178"/>
                    <a:pt x="1203" y="953"/>
                    <a:pt x="1178" y="577"/>
                  </a:cubicBezTo>
                  <a:cubicBezTo>
                    <a:pt x="1153" y="226"/>
                    <a:pt x="953"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698775" y="1686125"/>
              <a:ext cx="29475" cy="30150"/>
            </a:xfrm>
            <a:custGeom>
              <a:avLst/>
              <a:gdLst/>
              <a:ahLst/>
              <a:cxnLst/>
              <a:rect l="l" t="t" r="r" b="b"/>
              <a:pathLst>
                <a:path w="1179" h="1206" extrusionOk="0">
                  <a:moveTo>
                    <a:pt x="602" y="0"/>
                  </a:moveTo>
                  <a:cubicBezTo>
                    <a:pt x="251" y="0"/>
                    <a:pt x="1" y="201"/>
                    <a:pt x="1" y="577"/>
                  </a:cubicBezTo>
                  <a:cubicBezTo>
                    <a:pt x="1" y="953"/>
                    <a:pt x="201" y="1178"/>
                    <a:pt x="577" y="1203"/>
                  </a:cubicBezTo>
                  <a:cubicBezTo>
                    <a:pt x="596" y="1204"/>
                    <a:pt x="615" y="1205"/>
                    <a:pt x="633" y="1205"/>
                  </a:cubicBezTo>
                  <a:cubicBezTo>
                    <a:pt x="973" y="1205"/>
                    <a:pt x="1155" y="984"/>
                    <a:pt x="1179" y="627"/>
                  </a:cubicBezTo>
                  <a:cubicBezTo>
                    <a:pt x="1154" y="276"/>
                    <a:pt x="978" y="25"/>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751425" y="1634100"/>
              <a:ext cx="28825" cy="29475"/>
            </a:xfrm>
            <a:custGeom>
              <a:avLst/>
              <a:gdLst/>
              <a:ahLst/>
              <a:cxnLst/>
              <a:rect l="l" t="t" r="r" b="b"/>
              <a:pathLst>
                <a:path w="1153" h="1179" extrusionOk="0">
                  <a:moveTo>
                    <a:pt x="577" y="1"/>
                  </a:moveTo>
                  <a:cubicBezTo>
                    <a:pt x="226" y="1"/>
                    <a:pt x="0" y="201"/>
                    <a:pt x="0" y="577"/>
                  </a:cubicBezTo>
                  <a:cubicBezTo>
                    <a:pt x="0" y="928"/>
                    <a:pt x="226" y="1179"/>
                    <a:pt x="602" y="1179"/>
                  </a:cubicBezTo>
                  <a:cubicBezTo>
                    <a:pt x="952" y="1179"/>
                    <a:pt x="1128" y="953"/>
                    <a:pt x="1153" y="602"/>
                  </a:cubicBezTo>
                  <a:cubicBezTo>
                    <a:pt x="1128" y="252"/>
                    <a:pt x="927" y="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388000" y="1271900"/>
              <a:ext cx="30100" cy="28900"/>
            </a:xfrm>
            <a:custGeom>
              <a:avLst/>
              <a:gdLst/>
              <a:ahLst/>
              <a:cxnLst/>
              <a:rect l="l" t="t" r="r" b="b"/>
              <a:pathLst>
                <a:path w="1204" h="1156" extrusionOk="0">
                  <a:moveTo>
                    <a:pt x="629" y="1"/>
                  </a:moveTo>
                  <a:cubicBezTo>
                    <a:pt x="612" y="1"/>
                    <a:pt x="595" y="1"/>
                    <a:pt x="577" y="3"/>
                  </a:cubicBezTo>
                  <a:cubicBezTo>
                    <a:pt x="226" y="3"/>
                    <a:pt x="1" y="228"/>
                    <a:pt x="26" y="579"/>
                  </a:cubicBezTo>
                  <a:cubicBezTo>
                    <a:pt x="51" y="930"/>
                    <a:pt x="276" y="1155"/>
                    <a:pt x="652" y="1155"/>
                  </a:cubicBezTo>
                  <a:cubicBezTo>
                    <a:pt x="1003" y="1130"/>
                    <a:pt x="1154" y="905"/>
                    <a:pt x="1204" y="554"/>
                  </a:cubicBezTo>
                  <a:cubicBezTo>
                    <a:pt x="1132" y="221"/>
                    <a:pt x="948" y="1"/>
                    <a:pt x="6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5128600" y="1064525"/>
              <a:ext cx="29475" cy="28875"/>
            </a:xfrm>
            <a:custGeom>
              <a:avLst/>
              <a:gdLst/>
              <a:ahLst/>
              <a:cxnLst/>
              <a:rect l="l" t="t" r="r" b="b"/>
              <a:pathLst>
                <a:path w="1179" h="1155" extrusionOk="0">
                  <a:moveTo>
                    <a:pt x="628" y="0"/>
                  </a:moveTo>
                  <a:cubicBezTo>
                    <a:pt x="611" y="0"/>
                    <a:pt x="594" y="1"/>
                    <a:pt x="577" y="2"/>
                  </a:cubicBezTo>
                  <a:cubicBezTo>
                    <a:pt x="226" y="2"/>
                    <a:pt x="1" y="202"/>
                    <a:pt x="26" y="553"/>
                  </a:cubicBezTo>
                  <a:cubicBezTo>
                    <a:pt x="26" y="929"/>
                    <a:pt x="251" y="1155"/>
                    <a:pt x="627" y="1155"/>
                  </a:cubicBezTo>
                  <a:cubicBezTo>
                    <a:pt x="978" y="1155"/>
                    <a:pt x="1154" y="929"/>
                    <a:pt x="1179" y="578"/>
                  </a:cubicBezTo>
                  <a:cubicBezTo>
                    <a:pt x="1131" y="244"/>
                    <a:pt x="969" y="0"/>
                    <a:pt x="6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5075975" y="1064500"/>
              <a:ext cx="30725" cy="29525"/>
            </a:xfrm>
            <a:custGeom>
              <a:avLst/>
              <a:gdLst/>
              <a:ahLst/>
              <a:cxnLst/>
              <a:rect l="l" t="t" r="r" b="b"/>
              <a:pathLst>
                <a:path w="1229" h="1181" extrusionOk="0">
                  <a:moveTo>
                    <a:pt x="558" y="0"/>
                  </a:moveTo>
                  <a:cubicBezTo>
                    <a:pt x="224" y="0"/>
                    <a:pt x="25" y="178"/>
                    <a:pt x="25" y="554"/>
                  </a:cubicBezTo>
                  <a:cubicBezTo>
                    <a:pt x="0" y="930"/>
                    <a:pt x="251" y="1106"/>
                    <a:pt x="577" y="1181"/>
                  </a:cubicBezTo>
                  <a:cubicBezTo>
                    <a:pt x="953" y="1156"/>
                    <a:pt x="1178" y="955"/>
                    <a:pt x="1203" y="629"/>
                  </a:cubicBezTo>
                  <a:cubicBezTo>
                    <a:pt x="1228" y="253"/>
                    <a:pt x="1028" y="3"/>
                    <a:pt x="627" y="3"/>
                  </a:cubicBezTo>
                  <a:cubicBezTo>
                    <a:pt x="604" y="1"/>
                    <a:pt x="581" y="0"/>
                    <a:pt x="5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4973225" y="909125"/>
              <a:ext cx="30100" cy="28900"/>
            </a:xfrm>
            <a:custGeom>
              <a:avLst/>
              <a:gdLst/>
              <a:ahLst/>
              <a:cxnLst/>
              <a:rect l="l" t="t" r="r" b="b"/>
              <a:pathLst>
                <a:path w="1204" h="1156" extrusionOk="0">
                  <a:moveTo>
                    <a:pt x="613" y="0"/>
                  </a:moveTo>
                  <a:cubicBezTo>
                    <a:pt x="593" y="0"/>
                    <a:pt x="572" y="1"/>
                    <a:pt x="551" y="2"/>
                  </a:cubicBezTo>
                  <a:cubicBezTo>
                    <a:pt x="201" y="2"/>
                    <a:pt x="0" y="228"/>
                    <a:pt x="25" y="579"/>
                  </a:cubicBezTo>
                  <a:cubicBezTo>
                    <a:pt x="25" y="955"/>
                    <a:pt x="276" y="1130"/>
                    <a:pt x="627" y="1155"/>
                  </a:cubicBezTo>
                  <a:cubicBezTo>
                    <a:pt x="1003" y="1130"/>
                    <a:pt x="1203" y="930"/>
                    <a:pt x="1178" y="579"/>
                  </a:cubicBezTo>
                  <a:cubicBezTo>
                    <a:pt x="1154" y="200"/>
                    <a:pt x="952" y="0"/>
                    <a:pt x="6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5440000" y="1323325"/>
              <a:ext cx="29475" cy="28900"/>
            </a:xfrm>
            <a:custGeom>
              <a:avLst/>
              <a:gdLst/>
              <a:ahLst/>
              <a:cxnLst/>
              <a:rect l="l" t="t" r="r" b="b"/>
              <a:pathLst>
                <a:path w="1179" h="1156" extrusionOk="0">
                  <a:moveTo>
                    <a:pt x="577" y="1"/>
                  </a:moveTo>
                  <a:cubicBezTo>
                    <a:pt x="226" y="1"/>
                    <a:pt x="51" y="201"/>
                    <a:pt x="1" y="552"/>
                  </a:cubicBezTo>
                  <a:cubicBezTo>
                    <a:pt x="26" y="928"/>
                    <a:pt x="226" y="1129"/>
                    <a:pt x="577" y="1154"/>
                  </a:cubicBezTo>
                  <a:cubicBezTo>
                    <a:pt x="595" y="1155"/>
                    <a:pt x="613" y="1156"/>
                    <a:pt x="630" y="1156"/>
                  </a:cubicBezTo>
                  <a:cubicBezTo>
                    <a:pt x="950" y="1156"/>
                    <a:pt x="1154" y="935"/>
                    <a:pt x="1154" y="602"/>
                  </a:cubicBezTo>
                  <a:cubicBezTo>
                    <a:pt x="1179" y="251"/>
                    <a:pt x="953" y="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5594775" y="1582700"/>
              <a:ext cx="30100" cy="29500"/>
            </a:xfrm>
            <a:custGeom>
              <a:avLst/>
              <a:gdLst/>
              <a:ahLst/>
              <a:cxnLst/>
              <a:rect l="l" t="t" r="r" b="b"/>
              <a:pathLst>
                <a:path w="1204" h="1180" extrusionOk="0">
                  <a:moveTo>
                    <a:pt x="596" y="0"/>
                  </a:moveTo>
                  <a:cubicBezTo>
                    <a:pt x="581" y="0"/>
                    <a:pt x="567" y="1"/>
                    <a:pt x="552" y="2"/>
                  </a:cubicBezTo>
                  <a:cubicBezTo>
                    <a:pt x="201" y="27"/>
                    <a:pt x="0" y="252"/>
                    <a:pt x="25" y="603"/>
                  </a:cubicBezTo>
                  <a:cubicBezTo>
                    <a:pt x="25" y="979"/>
                    <a:pt x="276" y="1155"/>
                    <a:pt x="577" y="1180"/>
                  </a:cubicBezTo>
                  <a:cubicBezTo>
                    <a:pt x="928" y="1180"/>
                    <a:pt x="1203" y="929"/>
                    <a:pt x="1203" y="603"/>
                  </a:cubicBezTo>
                  <a:cubicBezTo>
                    <a:pt x="1203" y="267"/>
                    <a:pt x="928" y="0"/>
                    <a:pt x="5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5647400" y="1582725"/>
              <a:ext cx="29475" cy="29475"/>
            </a:xfrm>
            <a:custGeom>
              <a:avLst/>
              <a:gdLst/>
              <a:ahLst/>
              <a:cxnLst/>
              <a:rect l="l" t="t" r="r" b="b"/>
              <a:pathLst>
                <a:path w="1179" h="1179" extrusionOk="0">
                  <a:moveTo>
                    <a:pt x="577" y="1"/>
                  </a:moveTo>
                  <a:cubicBezTo>
                    <a:pt x="226" y="1"/>
                    <a:pt x="1" y="201"/>
                    <a:pt x="1" y="552"/>
                  </a:cubicBezTo>
                  <a:cubicBezTo>
                    <a:pt x="1" y="928"/>
                    <a:pt x="226" y="1154"/>
                    <a:pt x="602" y="1179"/>
                  </a:cubicBezTo>
                  <a:cubicBezTo>
                    <a:pt x="953" y="1179"/>
                    <a:pt x="1128" y="953"/>
                    <a:pt x="1179" y="577"/>
                  </a:cubicBezTo>
                  <a:cubicBezTo>
                    <a:pt x="1128" y="251"/>
                    <a:pt x="953" y="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5284625" y="1167950"/>
              <a:ext cx="29475" cy="28875"/>
            </a:xfrm>
            <a:custGeom>
              <a:avLst/>
              <a:gdLst/>
              <a:ahLst/>
              <a:cxnLst/>
              <a:rect l="l" t="t" r="r" b="b"/>
              <a:pathLst>
                <a:path w="1179" h="1155" extrusionOk="0">
                  <a:moveTo>
                    <a:pt x="577" y="0"/>
                  </a:moveTo>
                  <a:cubicBezTo>
                    <a:pt x="226" y="0"/>
                    <a:pt x="50" y="201"/>
                    <a:pt x="0" y="577"/>
                  </a:cubicBezTo>
                  <a:cubicBezTo>
                    <a:pt x="25" y="928"/>
                    <a:pt x="226" y="1153"/>
                    <a:pt x="602" y="1153"/>
                  </a:cubicBezTo>
                  <a:cubicBezTo>
                    <a:pt x="620" y="1154"/>
                    <a:pt x="637" y="1155"/>
                    <a:pt x="654" y="1155"/>
                  </a:cubicBezTo>
                  <a:cubicBezTo>
                    <a:pt x="975" y="1155"/>
                    <a:pt x="1178" y="935"/>
                    <a:pt x="1178" y="602"/>
                  </a:cubicBezTo>
                  <a:cubicBezTo>
                    <a:pt x="1178" y="251"/>
                    <a:pt x="953"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5388625" y="1323900"/>
              <a:ext cx="29475" cy="29525"/>
            </a:xfrm>
            <a:custGeom>
              <a:avLst/>
              <a:gdLst/>
              <a:ahLst/>
              <a:cxnLst/>
              <a:rect l="l" t="t" r="r" b="b"/>
              <a:pathLst>
                <a:path w="1179" h="1181" extrusionOk="0">
                  <a:moveTo>
                    <a:pt x="546" y="1"/>
                  </a:moveTo>
                  <a:cubicBezTo>
                    <a:pt x="204" y="1"/>
                    <a:pt x="1" y="222"/>
                    <a:pt x="1" y="579"/>
                  </a:cubicBezTo>
                  <a:cubicBezTo>
                    <a:pt x="1" y="930"/>
                    <a:pt x="226" y="1131"/>
                    <a:pt x="577" y="1181"/>
                  </a:cubicBezTo>
                  <a:cubicBezTo>
                    <a:pt x="928" y="1156"/>
                    <a:pt x="1154" y="980"/>
                    <a:pt x="1179" y="629"/>
                  </a:cubicBezTo>
                  <a:cubicBezTo>
                    <a:pt x="1179" y="253"/>
                    <a:pt x="978" y="28"/>
                    <a:pt x="602" y="3"/>
                  </a:cubicBezTo>
                  <a:cubicBezTo>
                    <a:pt x="583" y="2"/>
                    <a:pt x="565" y="1"/>
                    <a:pt x="5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4921200" y="804475"/>
              <a:ext cx="29475" cy="29075"/>
            </a:xfrm>
            <a:custGeom>
              <a:avLst/>
              <a:gdLst/>
              <a:ahLst/>
              <a:cxnLst/>
              <a:rect l="l" t="t" r="r" b="b"/>
              <a:pathLst>
                <a:path w="1179" h="1163" extrusionOk="0">
                  <a:moveTo>
                    <a:pt x="570" y="1"/>
                  </a:moveTo>
                  <a:cubicBezTo>
                    <a:pt x="252" y="1"/>
                    <a:pt x="50" y="198"/>
                    <a:pt x="26" y="529"/>
                  </a:cubicBezTo>
                  <a:cubicBezTo>
                    <a:pt x="1" y="905"/>
                    <a:pt x="226" y="1131"/>
                    <a:pt x="577" y="1156"/>
                  </a:cubicBezTo>
                  <a:cubicBezTo>
                    <a:pt x="610" y="1160"/>
                    <a:pt x="641" y="1163"/>
                    <a:pt x="671" y="1163"/>
                  </a:cubicBezTo>
                  <a:cubicBezTo>
                    <a:pt x="964" y="1163"/>
                    <a:pt x="1133" y="945"/>
                    <a:pt x="1179" y="604"/>
                  </a:cubicBezTo>
                  <a:cubicBezTo>
                    <a:pt x="1154" y="278"/>
                    <a:pt x="1003" y="28"/>
                    <a:pt x="627" y="3"/>
                  </a:cubicBezTo>
                  <a:cubicBezTo>
                    <a:pt x="608" y="1"/>
                    <a:pt x="588" y="1"/>
                    <a:pt x="5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4869825" y="805150"/>
              <a:ext cx="29475" cy="29525"/>
            </a:xfrm>
            <a:custGeom>
              <a:avLst/>
              <a:gdLst/>
              <a:ahLst/>
              <a:cxnLst/>
              <a:rect l="l" t="t" r="r" b="b"/>
              <a:pathLst>
                <a:path w="1179" h="1181" extrusionOk="0">
                  <a:moveTo>
                    <a:pt x="577" y="1"/>
                  </a:moveTo>
                  <a:cubicBezTo>
                    <a:pt x="251" y="26"/>
                    <a:pt x="1" y="201"/>
                    <a:pt x="1" y="552"/>
                  </a:cubicBezTo>
                  <a:cubicBezTo>
                    <a:pt x="1" y="903"/>
                    <a:pt x="201" y="1154"/>
                    <a:pt x="577" y="1179"/>
                  </a:cubicBezTo>
                  <a:cubicBezTo>
                    <a:pt x="596" y="1180"/>
                    <a:pt x="615" y="1181"/>
                    <a:pt x="633" y="1181"/>
                  </a:cubicBezTo>
                  <a:cubicBezTo>
                    <a:pt x="973" y="1181"/>
                    <a:pt x="1155" y="959"/>
                    <a:pt x="1179" y="602"/>
                  </a:cubicBezTo>
                  <a:cubicBezTo>
                    <a:pt x="1179" y="226"/>
                    <a:pt x="953" y="5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5647400" y="1634725"/>
              <a:ext cx="29475" cy="29675"/>
            </a:xfrm>
            <a:custGeom>
              <a:avLst/>
              <a:gdLst/>
              <a:ahLst/>
              <a:cxnLst/>
              <a:rect l="l" t="t" r="r" b="b"/>
              <a:pathLst>
                <a:path w="1179" h="1187" extrusionOk="0">
                  <a:moveTo>
                    <a:pt x="602" y="1"/>
                  </a:moveTo>
                  <a:cubicBezTo>
                    <a:pt x="251" y="1"/>
                    <a:pt x="26" y="176"/>
                    <a:pt x="1" y="527"/>
                  </a:cubicBezTo>
                  <a:cubicBezTo>
                    <a:pt x="1" y="903"/>
                    <a:pt x="176" y="1154"/>
                    <a:pt x="552" y="1179"/>
                  </a:cubicBezTo>
                  <a:cubicBezTo>
                    <a:pt x="590" y="1184"/>
                    <a:pt x="626" y="1186"/>
                    <a:pt x="661" y="1186"/>
                  </a:cubicBezTo>
                  <a:cubicBezTo>
                    <a:pt x="971" y="1186"/>
                    <a:pt x="1156" y="988"/>
                    <a:pt x="1179" y="628"/>
                  </a:cubicBezTo>
                  <a:cubicBezTo>
                    <a:pt x="1179" y="252"/>
                    <a:pt x="953" y="26"/>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5025225" y="908500"/>
              <a:ext cx="29475" cy="28900"/>
            </a:xfrm>
            <a:custGeom>
              <a:avLst/>
              <a:gdLst/>
              <a:ahLst/>
              <a:cxnLst/>
              <a:rect l="l" t="t" r="r" b="b"/>
              <a:pathLst>
                <a:path w="1179" h="1156" extrusionOk="0">
                  <a:moveTo>
                    <a:pt x="604" y="0"/>
                  </a:moveTo>
                  <a:cubicBezTo>
                    <a:pt x="587" y="0"/>
                    <a:pt x="569" y="1"/>
                    <a:pt x="552" y="2"/>
                  </a:cubicBezTo>
                  <a:cubicBezTo>
                    <a:pt x="201" y="2"/>
                    <a:pt x="0" y="203"/>
                    <a:pt x="0" y="579"/>
                  </a:cubicBezTo>
                  <a:cubicBezTo>
                    <a:pt x="50" y="930"/>
                    <a:pt x="251" y="1155"/>
                    <a:pt x="627" y="1155"/>
                  </a:cubicBezTo>
                  <a:cubicBezTo>
                    <a:pt x="978" y="1130"/>
                    <a:pt x="1178" y="904"/>
                    <a:pt x="1153" y="579"/>
                  </a:cubicBezTo>
                  <a:cubicBezTo>
                    <a:pt x="1153" y="222"/>
                    <a:pt x="927" y="0"/>
                    <a:pt x="6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4765200" y="1167950"/>
              <a:ext cx="28850" cy="32625"/>
            </a:xfrm>
            <a:custGeom>
              <a:avLst/>
              <a:gdLst/>
              <a:ahLst/>
              <a:cxnLst/>
              <a:rect l="l" t="t" r="r" b="b"/>
              <a:pathLst>
                <a:path w="1154" h="1305" extrusionOk="0">
                  <a:moveTo>
                    <a:pt x="501" y="0"/>
                  </a:moveTo>
                  <a:cubicBezTo>
                    <a:pt x="0" y="0"/>
                    <a:pt x="151" y="376"/>
                    <a:pt x="151" y="627"/>
                  </a:cubicBezTo>
                  <a:cubicBezTo>
                    <a:pt x="199" y="918"/>
                    <a:pt x="36" y="1305"/>
                    <a:pt x="506" y="1305"/>
                  </a:cubicBezTo>
                  <a:cubicBezTo>
                    <a:pt x="521" y="1305"/>
                    <a:pt x="536" y="1304"/>
                    <a:pt x="552" y="1303"/>
                  </a:cubicBezTo>
                  <a:cubicBezTo>
                    <a:pt x="953" y="1278"/>
                    <a:pt x="1153" y="1053"/>
                    <a:pt x="1153" y="677"/>
                  </a:cubicBezTo>
                  <a:cubicBezTo>
                    <a:pt x="1153" y="301"/>
                    <a:pt x="877" y="0"/>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5544025" y="1426725"/>
              <a:ext cx="28850" cy="29475"/>
            </a:xfrm>
            <a:custGeom>
              <a:avLst/>
              <a:gdLst/>
              <a:ahLst/>
              <a:cxnLst/>
              <a:rect l="l" t="t" r="r" b="b"/>
              <a:pathLst>
                <a:path w="1154" h="1179" extrusionOk="0">
                  <a:moveTo>
                    <a:pt x="577" y="0"/>
                  </a:moveTo>
                  <a:cubicBezTo>
                    <a:pt x="226" y="0"/>
                    <a:pt x="25" y="201"/>
                    <a:pt x="0" y="577"/>
                  </a:cubicBezTo>
                  <a:cubicBezTo>
                    <a:pt x="25" y="902"/>
                    <a:pt x="201" y="1153"/>
                    <a:pt x="577" y="1178"/>
                  </a:cubicBezTo>
                  <a:cubicBezTo>
                    <a:pt x="928" y="1178"/>
                    <a:pt x="1153" y="953"/>
                    <a:pt x="1153" y="602"/>
                  </a:cubicBezTo>
                  <a:cubicBezTo>
                    <a:pt x="1153" y="251"/>
                    <a:pt x="928" y="25"/>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5129850" y="960550"/>
              <a:ext cx="28850" cy="28850"/>
            </a:xfrm>
            <a:custGeom>
              <a:avLst/>
              <a:gdLst/>
              <a:ahLst/>
              <a:cxnLst/>
              <a:rect l="l" t="t" r="r" b="b"/>
              <a:pathLst>
                <a:path w="1154" h="1154" extrusionOk="0">
                  <a:moveTo>
                    <a:pt x="577" y="0"/>
                  </a:moveTo>
                  <a:cubicBezTo>
                    <a:pt x="226" y="0"/>
                    <a:pt x="26" y="201"/>
                    <a:pt x="1" y="577"/>
                  </a:cubicBezTo>
                  <a:cubicBezTo>
                    <a:pt x="51" y="928"/>
                    <a:pt x="251" y="1153"/>
                    <a:pt x="602" y="1153"/>
                  </a:cubicBezTo>
                  <a:cubicBezTo>
                    <a:pt x="953" y="1153"/>
                    <a:pt x="1154" y="903"/>
                    <a:pt x="1154" y="577"/>
                  </a:cubicBezTo>
                  <a:cubicBezTo>
                    <a:pt x="1129" y="226"/>
                    <a:pt x="928"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4922450" y="753725"/>
              <a:ext cx="28850" cy="28275"/>
            </a:xfrm>
            <a:custGeom>
              <a:avLst/>
              <a:gdLst/>
              <a:ahLst/>
              <a:cxnLst/>
              <a:rect l="l" t="t" r="r" b="b"/>
              <a:pathLst>
                <a:path w="1154" h="1131" extrusionOk="0">
                  <a:moveTo>
                    <a:pt x="589" y="1"/>
                  </a:moveTo>
                  <a:cubicBezTo>
                    <a:pt x="569" y="1"/>
                    <a:pt x="548" y="1"/>
                    <a:pt x="527" y="3"/>
                  </a:cubicBezTo>
                  <a:cubicBezTo>
                    <a:pt x="201" y="3"/>
                    <a:pt x="1" y="203"/>
                    <a:pt x="1" y="529"/>
                  </a:cubicBezTo>
                  <a:cubicBezTo>
                    <a:pt x="1" y="905"/>
                    <a:pt x="227" y="1131"/>
                    <a:pt x="603" y="1131"/>
                  </a:cubicBezTo>
                  <a:cubicBezTo>
                    <a:pt x="953" y="1131"/>
                    <a:pt x="1129" y="905"/>
                    <a:pt x="1154" y="554"/>
                  </a:cubicBezTo>
                  <a:cubicBezTo>
                    <a:pt x="1107" y="199"/>
                    <a:pt x="925" y="1"/>
                    <a:pt x="5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5441250" y="1271950"/>
              <a:ext cx="28850" cy="28850"/>
            </a:xfrm>
            <a:custGeom>
              <a:avLst/>
              <a:gdLst/>
              <a:ahLst/>
              <a:cxnLst/>
              <a:rect l="l" t="t" r="r" b="b"/>
              <a:pathLst>
                <a:path w="1154" h="1154" extrusionOk="0">
                  <a:moveTo>
                    <a:pt x="577" y="1"/>
                  </a:moveTo>
                  <a:cubicBezTo>
                    <a:pt x="201" y="1"/>
                    <a:pt x="1" y="201"/>
                    <a:pt x="1" y="552"/>
                  </a:cubicBezTo>
                  <a:cubicBezTo>
                    <a:pt x="1" y="903"/>
                    <a:pt x="227" y="1103"/>
                    <a:pt x="577" y="1153"/>
                  </a:cubicBezTo>
                  <a:cubicBezTo>
                    <a:pt x="953" y="1128"/>
                    <a:pt x="1154" y="903"/>
                    <a:pt x="1129" y="577"/>
                  </a:cubicBezTo>
                  <a:cubicBezTo>
                    <a:pt x="1129" y="226"/>
                    <a:pt x="928" y="26"/>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5285250" y="1115875"/>
              <a:ext cx="28225" cy="28900"/>
            </a:xfrm>
            <a:custGeom>
              <a:avLst/>
              <a:gdLst/>
              <a:ahLst/>
              <a:cxnLst/>
              <a:rect l="l" t="t" r="r" b="b"/>
              <a:pathLst>
                <a:path w="1129" h="1156" extrusionOk="0">
                  <a:moveTo>
                    <a:pt x="544" y="1"/>
                  </a:moveTo>
                  <a:cubicBezTo>
                    <a:pt x="226" y="1"/>
                    <a:pt x="24" y="198"/>
                    <a:pt x="0" y="529"/>
                  </a:cubicBezTo>
                  <a:cubicBezTo>
                    <a:pt x="25" y="905"/>
                    <a:pt x="201" y="1131"/>
                    <a:pt x="577" y="1156"/>
                  </a:cubicBezTo>
                  <a:cubicBezTo>
                    <a:pt x="928" y="1156"/>
                    <a:pt x="1128" y="955"/>
                    <a:pt x="1128" y="604"/>
                  </a:cubicBezTo>
                  <a:cubicBezTo>
                    <a:pt x="1128" y="254"/>
                    <a:pt x="928" y="28"/>
                    <a:pt x="602" y="3"/>
                  </a:cubicBezTo>
                  <a:cubicBezTo>
                    <a:pt x="582" y="2"/>
                    <a:pt x="563" y="1"/>
                    <a:pt x="5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5436250" y="1790750"/>
              <a:ext cx="32600" cy="23200"/>
            </a:xfrm>
            <a:custGeom>
              <a:avLst/>
              <a:gdLst/>
              <a:ahLst/>
              <a:cxnLst/>
              <a:rect l="l" t="t" r="r" b="b"/>
              <a:pathLst>
                <a:path w="1304" h="928" extrusionOk="0">
                  <a:moveTo>
                    <a:pt x="652" y="1"/>
                  </a:moveTo>
                  <a:cubicBezTo>
                    <a:pt x="301" y="1"/>
                    <a:pt x="0" y="276"/>
                    <a:pt x="0" y="602"/>
                  </a:cubicBezTo>
                  <a:cubicBezTo>
                    <a:pt x="16" y="886"/>
                    <a:pt x="161" y="922"/>
                    <a:pt x="329" y="922"/>
                  </a:cubicBezTo>
                  <a:cubicBezTo>
                    <a:pt x="385" y="922"/>
                    <a:pt x="444" y="918"/>
                    <a:pt x="502" y="918"/>
                  </a:cubicBezTo>
                  <a:cubicBezTo>
                    <a:pt x="545" y="918"/>
                    <a:pt x="587" y="920"/>
                    <a:pt x="627" y="928"/>
                  </a:cubicBezTo>
                  <a:cubicBezTo>
                    <a:pt x="673" y="893"/>
                    <a:pt x="733" y="884"/>
                    <a:pt x="797" y="884"/>
                  </a:cubicBezTo>
                  <a:cubicBezTo>
                    <a:pt x="872" y="884"/>
                    <a:pt x="954" y="897"/>
                    <a:pt x="1028" y="897"/>
                  </a:cubicBezTo>
                  <a:cubicBezTo>
                    <a:pt x="1166" y="897"/>
                    <a:pt x="1279" y="853"/>
                    <a:pt x="1279" y="602"/>
                  </a:cubicBezTo>
                  <a:cubicBezTo>
                    <a:pt x="1304" y="226"/>
                    <a:pt x="1028" y="26"/>
                    <a:pt x="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5492025" y="1427975"/>
              <a:ext cx="29475" cy="28850"/>
            </a:xfrm>
            <a:custGeom>
              <a:avLst/>
              <a:gdLst/>
              <a:ahLst/>
              <a:cxnLst/>
              <a:rect l="l" t="t" r="r" b="b"/>
              <a:pathLst>
                <a:path w="1179" h="1154" extrusionOk="0">
                  <a:moveTo>
                    <a:pt x="577" y="0"/>
                  </a:moveTo>
                  <a:cubicBezTo>
                    <a:pt x="226" y="0"/>
                    <a:pt x="0" y="201"/>
                    <a:pt x="0" y="552"/>
                  </a:cubicBezTo>
                  <a:cubicBezTo>
                    <a:pt x="25" y="928"/>
                    <a:pt x="226" y="1153"/>
                    <a:pt x="602" y="1153"/>
                  </a:cubicBezTo>
                  <a:cubicBezTo>
                    <a:pt x="978" y="1153"/>
                    <a:pt x="1153" y="953"/>
                    <a:pt x="1178" y="552"/>
                  </a:cubicBezTo>
                  <a:cubicBezTo>
                    <a:pt x="1153" y="201"/>
                    <a:pt x="952"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5596025" y="1427350"/>
              <a:ext cx="29475" cy="28850"/>
            </a:xfrm>
            <a:custGeom>
              <a:avLst/>
              <a:gdLst/>
              <a:ahLst/>
              <a:cxnLst/>
              <a:rect l="l" t="t" r="r" b="b"/>
              <a:pathLst>
                <a:path w="1179" h="1154" extrusionOk="0">
                  <a:moveTo>
                    <a:pt x="577" y="0"/>
                  </a:moveTo>
                  <a:cubicBezTo>
                    <a:pt x="226" y="0"/>
                    <a:pt x="0" y="201"/>
                    <a:pt x="0" y="552"/>
                  </a:cubicBezTo>
                  <a:cubicBezTo>
                    <a:pt x="26" y="902"/>
                    <a:pt x="251" y="1103"/>
                    <a:pt x="602" y="1153"/>
                  </a:cubicBezTo>
                  <a:cubicBezTo>
                    <a:pt x="978" y="1103"/>
                    <a:pt x="1178" y="902"/>
                    <a:pt x="1153" y="552"/>
                  </a:cubicBezTo>
                  <a:cubicBezTo>
                    <a:pt x="1128" y="201"/>
                    <a:pt x="928"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5804050" y="1634725"/>
              <a:ext cx="28225" cy="28275"/>
            </a:xfrm>
            <a:custGeom>
              <a:avLst/>
              <a:gdLst/>
              <a:ahLst/>
              <a:cxnLst/>
              <a:rect l="l" t="t" r="r" b="b"/>
              <a:pathLst>
                <a:path w="1129" h="1131" extrusionOk="0">
                  <a:moveTo>
                    <a:pt x="527" y="1"/>
                  </a:moveTo>
                  <a:cubicBezTo>
                    <a:pt x="226" y="1"/>
                    <a:pt x="0" y="176"/>
                    <a:pt x="0" y="527"/>
                  </a:cubicBezTo>
                  <a:cubicBezTo>
                    <a:pt x="0" y="903"/>
                    <a:pt x="201" y="1129"/>
                    <a:pt x="552" y="1129"/>
                  </a:cubicBezTo>
                  <a:cubicBezTo>
                    <a:pt x="571" y="1130"/>
                    <a:pt x="590" y="1131"/>
                    <a:pt x="609" y="1131"/>
                  </a:cubicBezTo>
                  <a:cubicBezTo>
                    <a:pt x="924" y="1131"/>
                    <a:pt x="1105" y="931"/>
                    <a:pt x="1128" y="552"/>
                  </a:cubicBezTo>
                  <a:cubicBezTo>
                    <a:pt x="1103" y="201"/>
                    <a:pt x="903"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5077225" y="908500"/>
              <a:ext cx="28850" cy="28900"/>
            </a:xfrm>
            <a:custGeom>
              <a:avLst/>
              <a:gdLst/>
              <a:ahLst/>
              <a:cxnLst/>
              <a:rect l="l" t="t" r="r" b="b"/>
              <a:pathLst>
                <a:path w="1154" h="1156" extrusionOk="0">
                  <a:moveTo>
                    <a:pt x="548" y="0"/>
                  </a:moveTo>
                  <a:cubicBezTo>
                    <a:pt x="249" y="0"/>
                    <a:pt x="26" y="197"/>
                    <a:pt x="26" y="529"/>
                  </a:cubicBezTo>
                  <a:cubicBezTo>
                    <a:pt x="1" y="904"/>
                    <a:pt x="251" y="1105"/>
                    <a:pt x="577" y="1155"/>
                  </a:cubicBezTo>
                  <a:cubicBezTo>
                    <a:pt x="953" y="1130"/>
                    <a:pt x="1153" y="930"/>
                    <a:pt x="1153" y="579"/>
                  </a:cubicBezTo>
                  <a:cubicBezTo>
                    <a:pt x="1153" y="228"/>
                    <a:pt x="953" y="2"/>
                    <a:pt x="602" y="2"/>
                  </a:cubicBezTo>
                  <a:cubicBezTo>
                    <a:pt x="584" y="1"/>
                    <a:pt x="566"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5129850" y="909100"/>
              <a:ext cx="28850" cy="27675"/>
            </a:xfrm>
            <a:custGeom>
              <a:avLst/>
              <a:gdLst/>
              <a:ahLst/>
              <a:cxnLst/>
              <a:rect l="l" t="t" r="r" b="b"/>
              <a:pathLst>
                <a:path w="1154" h="1107" extrusionOk="0">
                  <a:moveTo>
                    <a:pt x="538" y="1"/>
                  </a:moveTo>
                  <a:cubicBezTo>
                    <a:pt x="224" y="1"/>
                    <a:pt x="24" y="176"/>
                    <a:pt x="1" y="505"/>
                  </a:cubicBezTo>
                  <a:cubicBezTo>
                    <a:pt x="1" y="880"/>
                    <a:pt x="226" y="1106"/>
                    <a:pt x="602" y="1106"/>
                  </a:cubicBezTo>
                  <a:cubicBezTo>
                    <a:pt x="928" y="1106"/>
                    <a:pt x="1104" y="906"/>
                    <a:pt x="1154" y="580"/>
                  </a:cubicBezTo>
                  <a:cubicBezTo>
                    <a:pt x="1129" y="229"/>
                    <a:pt x="978" y="3"/>
                    <a:pt x="602" y="3"/>
                  </a:cubicBezTo>
                  <a:cubicBezTo>
                    <a:pt x="580" y="2"/>
                    <a:pt x="559" y="1"/>
                    <a:pt x="5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5648650" y="1479300"/>
              <a:ext cx="28850" cy="28900"/>
            </a:xfrm>
            <a:custGeom>
              <a:avLst/>
              <a:gdLst/>
              <a:ahLst/>
              <a:cxnLst/>
              <a:rect l="l" t="t" r="r" b="b"/>
              <a:pathLst>
                <a:path w="1154" h="1156" extrusionOk="0">
                  <a:moveTo>
                    <a:pt x="544" y="0"/>
                  </a:moveTo>
                  <a:cubicBezTo>
                    <a:pt x="227" y="0"/>
                    <a:pt x="24" y="198"/>
                    <a:pt x="1" y="529"/>
                  </a:cubicBezTo>
                  <a:cubicBezTo>
                    <a:pt x="26" y="905"/>
                    <a:pt x="226" y="1130"/>
                    <a:pt x="577" y="1155"/>
                  </a:cubicBezTo>
                  <a:cubicBezTo>
                    <a:pt x="928" y="1155"/>
                    <a:pt x="1154" y="930"/>
                    <a:pt x="1154" y="579"/>
                  </a:cubicBezTo>
                  <a:cubicBezTo>
                    <a:pt x="1154" y="253"/>
                    <a:pt x="928" y="27"/>
                    <a:pt x="602" y="2"/>
                  </a:cubicBezTo>
                  <a:cubicBezTo>
                    <a:pt x="583" y="1"/>
                    <a:pt x="563" y="0"/>
                    <a:pt x="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5648025" y="1427350"/>
              <a:ext cx="28850" cy="28225"/>
            </a:xfrm>
            <a:custGeom>
              <a:avLst/>
              <a:gdLst/>
              <a:ahLst/>
              <a:cxnLst/>
              <a:rect l="l" t="t" r="r" b="b"/>
              <a:pathLst>
                <a:path w="1154" h="1129" extrusionOk="0">
                  <a:moveTo>
                    <a:pt x="577" y="0"/>
                  </a:moveTo>
                  <a:cubicBezTo>
                    <a:pt x="201" y="25"/>
                    <a:pt x="1" y="226"/>
                    <a:pt x="26" y="577"/>
                  </a:cubicBezTo>
                  <a:cubicBezTo>
                    <a:pt x="51" y="902"/>
                    <a:pt x="276" y="1128"/>
                    <a:pt x="627" y="1128"/>
                  </a:cubicBezTo>
                  <a:cubicBezTo>
                    <a:pt x="978" y="1128"/>
                    <a:pt x="1154" y="902"/>
                    <a:pt x="1154" y="552"/>
                  </a:cubicBezTo>
                  <a:cubicBezTo>
                    <a:pt x="1129" y="176"/>
                    <a:pt x="928"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5129225" y="1011925"/>
              <a:ext cx="28850" cy="28850"/>
            </a:xfrm>
            <a:custGeom>
              <a:avLst/>
              <a:gdLst/>
              <a:ahLst/>
              <a:cxnLst/>
              <a:rect l="l" t="t" r="r" b="b"/>
              <a:pathLst>
                <a:path w="1154" h="1154" extrusionOk="0">
                  <a:moveTo>
                    <a:pt x="552" y="1"/>
                  </a:moveTo>
                  <a:cubicBezTo>
                    <a:pt x="201" y="26"/>
                    <a:pt x="1" y="226"/>
                    <a:pt x="1" y="577"/>
                  </a:cubicBezTo>
                  <a:cubicBezTo>
                    <a:pt x="1" y="953"/>
                    <a:pt x="226" y="1153"/>
                    <a:pt x="602" y="1153"/>
                  </a:cubicBezTo>
                  <a:cubicBezTo>
                    <a:pt x="953" y="1153"/>
                    <a:pt x="1154" y="953"/>
                    <a:pt x="1154" y="602"/>
                  </a:cubicBezTo>
                  <a:cubicBezTo>
                    <a:pt x="1129" y="226"/>
                    <a:pt x="928"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5803425" y="1582675"/>
              <a:ext cx="28850" cy="28275"/>
            </a:xfrm>
            <a:custGeom>
              <a:avLst/>
              <a:gdLst/>
              <a:ahLst/>
              <a:cxnLst/>
              <a:rect l="l" t="t" r="r" b="b"/>
              <a:pathLst>
                <a:path w="1154" h="1131" extrusionOk="0">
                  <a:moveTo>
                    <a:pt x="630" y="1"/>
                  </a:moveTo>
                  <a:cubicBezTo>
                    <a:pt x="613" y="1"/>
                    <a:pt x="595" y="1"/>
                    <a:pt x="577" y="3"/>
                  </a:cubicBezTo>
                  <a:cubicBezTo>
                    <a:pt x="226" y="3"/>
                    <a:pt x="0" y="203"/>
                    <a:pt x="25" y="554"/>
                  </a:cubicBezTo>
                  <a:cubicBezTo>
                    <a:pt x="50" y="905"/>
                    <a:pt x="276" y="1131"/>
                    <a:pt x="602" y="1131"/>
                  </a:cubicBezTo>
                  <a:cubicBezTo>
                    <a:pt x="953" y="1131"/>
                    <a:pt x="1153" y="905"/>
                    <a:pt x="1153" y="554"/>
                  </a:cubicBezTo>
                  <a:cubicBezTo>
                    <a:pt x="1130" y="199"/>
                    <a:pt x="927" y="1"/>
                    <a:pt x="6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5284625" y="1063925"/>
              <a:ext cx="28850" cy="28225"/>
            </a:xfrm>
            <a:custGeom>
              <a:avLst/>
              <a:gdLst/>
              <a:ahLst/>
              <a:cxnLst/>
              <a:rect l="l" t="t" r="r" b="b"/>
              <a:pathLst>
                <a:path w="1154" h="1129" extrusionOk="0">
                  <a:moveTo>
                    <a:pt x="577" y="1"/>
                  </a:moveTo>
                  <a:cubicBezTo>
                    <a:pt x="226" y="26"/>
                    <a:pt x="0" y="226"/>
                    <a:pt x="25" y="577"/>
                  </a:cubicBezTo>
                  <a:cubicBezTo>
                    <a:pt x="50" y="928"/>
                    <a:pt x="276" y="1129"/>
                    <a:pt x="627" y="1129"/>
                  </a:cubicBezTo>
                  <a:cubicBezTo>
                    <a:pt x="978" y="1129"/>
                    <a:pt x="1153" y="903"/>
                    <a:pt x="1153" y="552"/>
                  </a:cubicBezTo>
                  <a:cubicBezTo>
                    <a:pt x="1153" y="176"/>
                    <a:pt x="903" y="26"/>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5647400" y="1530725"/>
              <a:ext cx="29475" cy="28850"/>
            </a:xfrm>
            <a:custGeom>
              <a:avLst/>
              <a:gdLst/>
              <a:ahLst/>
              <a:cxnLst/>
              <a:rect l="l" t="t" r="r" b="b"/>
              <a:pathLst>
                <a:path w="1179" h="1154" extrusionOk="0">
                  <a:moveTo>
                    <a:pt x="602" y="1"/>
                  </a:moveTo>
                  <a:cubicBezTo>
                    <a:pt x="226" y="26"/>
                    <a:pt x="1" y="201"/>
                    <a:pt x="26" y="577"/>
                  </a:cubicBezTo>
                  <a:cubicBezTo>
                    <a:pt x="26" y="928"/>
                    <a:pt x="251" y="1153"/>
                    <a:pt x="627" y="1153"/>
                  </a:cubicBezTo>
                  <a:cubicBezTo>
                    <a:pt x="953" y="1153"/>
                    <a:pt x="1154" y="953"/>
                    <a:pt x="1154" y="602"/>
                  </a:cubicBezTo>
                  <a:cubicBezTo>
                    <a:pt x="1179" y="251"/>
                    <a:pt x="953" y="26"/>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5388625" y="1219900"/>
              <a:ext cx="29475" cy="28275"/>
            </a:xfrm>
            <a:custGeom>
              <a:avLst/>
              <a:gdLst/>
              <a:ahLst/>
              <a:cxnLst/>
              <a:rect l="l" t="t" r="r" b="b"/>
              <a:pathLst>
                <a:path w="1179" h="1131" extrusionOk="0">
                  <a:moveTo>
                    <a:pt x="629" y="0"/>
                  </a:moveTo>
                  <a:cubicBezTo>
                    <a:pt x="612" y="0"/>
                    <a:pt x="595" y="1"/>
                    <a:pt x="577" y="2"/>
                  </a:cubicBezTo>
                  <a:cubicBezTo>
                    <a:pt x="201" y="2"/>
                    <a:pt x="1" y="203"/>
                    <a:pt x="1" y="554"/>
                  </a:cubicBezTo>
                  <a:cubicBezTo>
                    <a:pt x="26" y="905"/>
                    <a:pt x="251" y="1105"/>
                    <a:pt x="652" y="1130"/>
                  </a:cubicBezTo>
                  <a:cubicBezTo>
                    <a:pt x="978" y="1080"/>
                    <a:pt x="1179" y="905"/>
                    <a:pt x="1154" y="529"/>
                  </a:cubicBezTo>
                  <a:cubicBezTo>
                    <a:pt x="1130" y="219"/>
                    <a:pt x="948" y="0"/>
                    <a:pt x="6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5492650" y="1375325"/>
              <a:ext cx="28850" cy="28850"/>
            </a:xfrm>
            <a:custGeom>
              <a:avLst/>
              <a:gdLst/>
              <a:ahLst/>
              <a:cxnLst/>
              <a:rect l="l" t="t" r="r" b="b"/>
              <a:pathLst>
                <a:path w="1154" h="1154" extrusionOk="0">
                  <a:moveTo>
                    <a:pt x="552" y="1"/>
                  </a:moveTo>
                  <a:cubicBezTo>
                    <a:pt x="201" y="1"/>
                    <a:pt x="0" y="201"/>
                    <a:pt x="0" y="577"/>
                  </a:cubicBezTo>
                  <a:cubicBezTo>
                    <a:pt x="0" y="928"/>
                    <a:pt x="226" y="1154"/>
                    <a:pt x="602" y="1154"/>
                  </a:cubicBezTo>
                  <a:cubicBezTo>
                    <a:pt x="953" y="1154"/>
                    <a:pt x="1128" y="953"/>
                    <a:pt x="1153" y="577"/>
                  </a:cubicBezTo>
                  <a:cubicBezTo>
                    <a:pt x="1103" y="227"/>
                    <a:pt x="927"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5077850" y="856500"/>
              <a:ext cx="28850" cy="28250"/>
            </a:xfrm>
            <a:custGeom>
              <a:avLst/>
              <a:gdLst/>
              <a:ahLst/>
              <a:cxnLst/>
              <a:rect l="l" t="t" r="r" b="b"/>
              <a:pathLst>
                <a:path w="1154" h="1130" extrusionOk="0">
                  <a:moveTo>
                    <a:pt x="604" y="0"/>
                  </a:moveTo>
                  <a:cubicBezTo>
                    <a:pt x="587" y="0"/>
                    <a:pt x="570" y="1"/>
                    <a:pt x="552" y="2"/>
                  </a:cubicBezTo>
                  <a:cubicBezTo>
                    <a:pt x="201" y="2"/>
                    <a:pt x="1" y="202"/>
                    <a:pt x="1" y="528"/>
                  </a:cubicBezTo>
                  <a:cubicBezTo>
                    <a:pt x="1" y="904"/>
                    <a:pt x="226" y="1105"/>
                    <a:pt x="602" y="1130"/>
                  </a:cubicBezTo>
                  <a:cubicBezTo>
                    <a:pt x="953" y="1080"/>
                    <a:pt x="1153" y="879"/>
                    <a:pt x="1128" y="528"/>
                  </a:cubicBezTo>
                  <a:cubicBezTo>
                    <a:pt x="1105" y="219"/>
                    <a:pt x="923" y="0"/>
                    <a:pt x="6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5337250" y="1167950"/>
              <a:ext cx="28850" cy="28850"/>
            </a:xfrm>
            <a:custGeom>
              <a:avLst/>
              <a:gdLst/>
              <a:ahLst/>
              <a:cxnLst/>
              <a:rect l="l" t="t" r="r" b="b"/>
              <a:pathLst>
                <a:path w="1154" h="1154" extrusionOk="0">
                  <a:moveTo>
                    <a:pt x="577" y="0"/>
                  </a:moveTo>
                  <a:cubicBezTo>
                    <a:pt x="226" y="0"/>
                    <a:pt x="26" y="201"/>
                    <a:pt x="1" y="602"/>
                  </a:cubicBezTo>
                  <a:cubicBezTo>
                    <a:pt x="51" y="928"/>
                    <a:pt x="251" y="1153"/>
                    <a:pt x="602" y="1153"/>
                  </a:cubicBezTo>
                  <a:cubicBezTo>
                    <a:pt x="953" y="1153"/>
                    <a:pt x="1153" y="928"/>
                    <a:pt x="1153" y="552"/>
                  </a:cubicBezTo>
                  <a:cubicBezTo>
                    <a:pt x="1128" y="226"/>
                    <a:pt x="903"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4973850" y="857100"/>
              <a:ext cx="28850" cy="28900"/>
            </a:xfrm>
            <a:custGeom>
              <a:avLst/>
              <a:gdLst/>
              <a:ahLst/>
              <a:cxnLst/>
              <a:rect l="l" t="t" r="r" b="b"/>
              <a:pathLst>
                <a:path w="1154" h="1156" extrusionOk="0">
                  <a:moveTo>
                    <a:pt x="519" y="1"/>
                  </a:moveTo>
                  <a:cubicBezTo>
                    <a:pt x="201" y="1"/>
                    <a:pt x="0" y="199"/>
                    <a:pt x="0" y="554"/>
                  </a:cubicBezTo>
                  <a:cubicBezTo>
                    <a:pt x="0" y="905"/>
                    <a:pt x="226" y="1131"/>
                    <a:pt x="602" y="1156"/>
                  </a:cubicBezTo>
                  <a:cubicBezTo>
                    <a:pt x="927" y="1156"/>
                    <a:pt x="1128" y="930"/>
                    <a:pt x="1153" y="579"/>
                  </a:cubicBezTo>
                  <a:cubicBezTo>
                    <a:pt x="1128" y="229"/>
                    <a:pt x="953" y="3"/>
                    <a:pt x="577" y="3"/>
                  </a:cubicBezTo>
                  <a:cubicBezTo>
                    <a:pt x="557" y="2"/>
                    <a:pt x="538" y="1"/>
                    <a:pt x="5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5596025" y="1375275"/>
              <a:ext cx="28850" cy="28275"/>
            </a:xfrm>
            <a:custGeom>
              <a:avLst/>
              <a:gdLst/>
              <a:ahLst/>
              <a:cxnLst/>
              <a:rect l="l" t="t" r="r" b="b"/>
              <a:pathLst>
                <a:path w="1154" h="1131" extrusionOk="0">
                  <a:moveTo>
                    <a:pt x="523" y="1"/>
                  </a:moveTo>
                  <a:cubicBezTo>
                    <a:pt x="226" y="1"/>
                    <a:pt x="26" y="197"/>
                    <a:pt x="26" y="504"/>
                  </a:cubicBezTo>
                  <a:cubicBezTo>
                    <a:pt x="0" y="855"/>
                    <a:pt x="226" y="1081"/>
                    <a:pt x="577" y="1131"/>
                  </a:cubicBezTo>
                  <a:cubicBezTo>
                    <a:pt x="953" y="1106"/>
                    <a:pt x="1153" y="905"/>
                    <a:pt x="1153" y="554"/>
                  </a:cubicBezTo>
                  <a:cubicBezTo>
                    <a:pt x="1153" y="229"/>
                    <a:pt x="953" y="3"/>
                    <a:pt x="577" y="3"/>
                  </a:cubicBezTo>
                  <a:cubicBezTo>
                    <a:pt x="559" y="2"/>
                    <a:pt x="541" y="1"/>
                    <a:pt x="5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5384250" y="1790700"/>
              <a:ext cx="33225" cy="23250"/>
            </a:xfrm>
            <a:custGeom>
              <a:avLst/>
              <a:gdLst/>
              <a:ahLst/>
              <a:cxnLst/>
              <a:rect l="l" t="t" r="r" b="b"/>
              <a:pathLst>
                <a:path w="1329" h="930" extrusionOk="0">
                  <a:moveTo>
                    <a:pt x="646" y="1"/>
                  </a:moveTo>
                  <a:cubicBezTo>
                    <a:pt x="296" y="1"/>
                    <a:pt x="24" y="221"/>
                    <a:pt x="0" y="554"/>
                  </a:cubicBezTo>
                  <a:cubicBezTo>
                    <a:pt x="0" y="840"/>
                    <a:pt x="121" y="883"/>
                    <a:pt x="269" y="883"/>
                  </a:cubicBezTo>
                  <a:cubicBezTo>
                    <a:pt x="334" y="883"/>
                    <a:pt x="404" y="875"/>
                    <a:pt x="472" y="875"/>
                  </a:cubicBezTo>
                  <a:cubicBezTo>
                    <a:pt x="547" y="875"/>
                    <a:pt x="620" y="885"/>
                    <a:pt x="677" y="930"/>
                  </a:cubicBezTo>
                  <a:cubicBezTo>
                    <a:pt x="718" y="912"/>
                    <a:pt x="764" y="906"/>
                    <a:pt x="812" y="906"/>
                  </a:cubicBezTo>
                  <a:cubicBezTo>
                    <a:pt x="896" y="906"/>
                    <a:pt x="986" y="924"/>
                    <a:pt x="1065" y="924"/>
                  </a:cubicBezTo>
                  <a:cubicBezTo>
                    <a:pt x="1191" y="924"/>
                    <a:pt x="1291" y="880"/>
                    <a:pt x="1304" y="654"/>
                  </a:cubicBezTo>
                  <a:cubicBezTo>
                    <a:pt x="1329" y="278"/>
                    <a:pt x="1103" y="28"/>
                    <a:pt x="702" y="3"/>
                  </a:cubicBezTo>
                  <a:cubicBezTo>
                    <a:pt x="683" y="1"/>
                    <a:pt x="664" y="1"/>
                    <a:pt x="6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4973850" y="804525"/>
              <a:ext cx="28850" cy="28900"/>
            </a:xfrm>
            <a:custGeom>
              <a:avLst/>
              <a:gdLst/>
              <a:ahLst/>
              <a:cxnLst/>
              <a:rect l="l" t="t" r="r" b="b"/>
              <a:pathLst>
                <a:path w="1154" h="1156" extrusionOk="0">
                  <a:moveTo>
                    <a:pt x="577" y="1"/>
                  </a:moveTo>
                  <a:cubicBezTo>
                    <a:pt x="251" y="1"/>
                    <a:pt x="25" y="176"/>
                    <a:pt x="25" y="527"/>
                  </a:cubicBezTo>
                  <a:cubicBezTo>
                    <a:pt x="0" y="903"/>
                    <a:pt x="201" y="1129"/>
                    <a:pt x="577" y="1154"/>
                  </a:cubicBezTo>
                  <a:cubicBezTo>
                    <a:pt x="593" y="1155"/>
                    <a:pt x="609" y="1156"/>
                    <a:pt x="625" y="1156"/>
                  </a:cubicBezTo>
                  <a:cubicBezTo>
                    <a:pt x="925" y="1156"/>
                    <a:pt x="1129" y="935"/>
                    <a:pt x="1153" y="602"/>
                  </a:cubicBezTo>
                  <a:cubicBezTo>
                    <a:pt x="1128" y="251"/>
                    <a:pt x="927" y="26"/>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5336625" y="1219325"/>
              <a:ext cx="28850" cy="28850"/>
            </a:xfrm>
            <a:custGeom>
              <a:avLst/>
              <a:gdLst/>
              <a:ahLst/>
              <a:cxnLst/>
              <a:rect l="l" t="t" r="r" b="b"/>
              <a:pathLst>
                <a:path w="1154" h="1154" extrusionOk="0">
                  <a:moveTo>
                    <a:pt x="577" y="0"/>
                  </a:moveTo>
                  <a:cubicBezTo>
                    <a:pt x="226" y="25"/>
                    <a:pt x="0" y="201"/>
                    <a:pt x="0" y="552"/>
                  </a:cubicBezTo>
                  <a:cubicBezTo>
                    <a:pt x="0" y="928"/>
                    <a:pt x="226" y="1153"/>
                    <a:pt x="602" y="1153"/>
                  </a:cubicBezTo>
                  <a:cubicBezTo>
                    <a:pt x="953" y="1153"/>
                    <a:pt x="1153" y="928"/>
                    <a:pt x="1153" y="577"/>
                  </a:cubicBezTo>
                  <a:cubicBezTo>
                    <a:pt x="1153" y="226"/>
                    <a:pt x="928" y="5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5492650" y="1323325"/>
              <a:ext cx="28850" cy="28850"/>
            </a:xfrm>
            <a:custGeom>
              <a:avLst/>
              <a:gdLst/>
              <a:ahLst/>
              <a:cxnLst/>
              <a:rect l="l" t="t" r="r" b="b"/>
              <a:pathLst>
                <a:path w="1154" h="1154" extrusionOk="0">
                  <a:moveTo>
                    <a:pt x="577" y="1"/>
                  </a:moveTo>
                  <a:cubicBezTo>
                    <a:pt x="226" y="1"/>
                    <a:pt x="25" y="201"/>
                    <a:pt x="0" y="552"/>
                  </a:cubicBezTo>
                  <a:cubicBezTo>
                    <a:pt x="25" y="928"/>
                    <a:pt x="251" y="1154"/>
                    <a:pt x="602" y="1154"/>
                  </a:cubicBezTo>
                  <a:cubicBezTo>
                    <a:pt x="953" y="1154"/>
                    <a:pt x="1153" y="928"/>
                    <a:pt x="1153" y="577"/>
                  </a:cubicBezTo>
                  <a:cubicBezTo>
                    <a:pt x="1128" y="226"/>
                    <a:pt x="902" y="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5544650" y="1375325"/>
              <a:ext cx="28850" cy="28925"/>
            </a:xfrm>
            <a:custGeom>
              <a:avLst/>
              <a:gdLst/>
              <a:ahLst/>
              <a:cxnLst/>
              <a:rect l="l" t="t" r="r" b="b"/>
              <a:pathLst>
                <a:path w="1154" h="1157" extrusionOk="0">
                  <a:moveTo>
                    <a:pt x="602" y="1"/>
                  </a:moveTo>
                  <a:cubicBezTo>
                    <a:pt x="251" y="1"/>
                    <a:pt x="25" y="176"/>
                    <a:pt x="25" y="527"/>
                  </a:cubicBezTo>
                  <a:cubicBezTo>
                    <a:pt x="0" y="878"/>
                    <a:pt x="201" y="1104"/>
                    <a:pt x="527" y="1154"/>
                  </a:cubicBezTo>
                  <a:cubicBezTo>
                    <a:pt x="549" y="1155"/>
                    <a:pt x="570" y="1156"/>
                    <a:pt x="591" y="1156"/>
                  </a:cubicBezTo>
                  <a:cubicBezTo>
                    <a:pt x="905" y="1156"/>
                    <a:pt x="1106" y="981"/>
                    <a:pt x="1153" y="653"/>
                  </a:cubicBezTo>
                  <a:cubicBezTo>
                    <a:pt x="1153" y="302"/>
                    <a:pt x="1003" y="26"/>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5025850" y="857125"/>
              <a:ext cx="28850" cy="28300"/>
            </a:xfrm>
            <a:custGeom>
              <a:avLst/>
              <a:gdLst/>
              <a:ahLst/>
              <a:cxnLst/>
              <a:rect l="l" t="t" r="r" b="b"/>
              <a:pathLst>
                <a:path w="1154" h="1132" extrusionOk="0">
                  <a:moveTo>
                    <a:pt x="611" y="0"/>
                  </a:moveTo>
                  <a:cubicBezTo>
                    <a:pt x="592" y="0"/>
                    <a:pt x="572" y="1"/>
                    <a:pt x="552" y="2"/>
                  </a:cubicBezTo>
                  <a:cubicBezTo>
                    <a:pt x="226" y="2"/>
                    <a:pt x="25" y="177"/>
                    <a:pt x="25" y="528"/>
                  </a:cubicBezTo>
                  <a:cubicBezTo>
                    <a:pt x="0" y="904"/>
                    <a:pt x="226" y="1105"/>
                    <a:pt x="602" y="1130"/>
                  </a:cubicBezTo>
                  <a:cubicBezTo>
                    <a:pt x="620" y="1131"/>
                    <a:pt x="637" y="1132"/>
                    <a:pt x="654" y="1132"/>
                  </a:cubicBezTo>
                  <a:cubicBezTo>
                    <a:pt x="970" y="1132"/>
                    <a:pt x="1129" y="912"/>
                    <a:pt x="1153" y="578"/>
                  </a:cubicBezTo>
                  <a:cubicBezTo>
                    <a:pt x="1129" y="222"/>
                    <a:pt x="970" y="0"/>
                    <a:pt x="6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5337250" y="1115925"/>
              <a:ext cx="28850" cy="28225"/>
            </a:xfrm>
            <a:custGeom>
              <a:avLst/>
              <a:gdLst/>
              <a:ahLst/>
              <a:cxnLst/>
              <a:rect l="l" t="t" r="r" b="b"/>
              <a:pathLst>
                <a:path w="1154" h="1129" extrusionOk="0">
                  <a:moveTo>
                    <a:pt x="552" y="1"/>
                  </a:moveTo>
                  <a:cubicBezTo>
                    <a:pt x="226" y="26"/>
                    <a:pt x="1" y="227"/>
                    <a:pt x="26" y="577"/>
                  </a:cubicBezTo>
                  <a:cubicBezTo>
                    <a:pt x="26" y="928"/>
                    <a:pt x="276" y="1129"/>
                    <a:pt x="602" y="1129"/>
                  </a:cubicBezTo>
                  <a:cubicBezTo>
                    <a:pt x="953" y="1129"/>
                    <a:pt x="1128" y="903"/>
                    <a:pt x="1153" y="552"/>
                  </a:cubicBezTo>
                  <a:cubicBezTo>
                    <a:pt x="1103" y="201"/>
                    <a:pt x="903"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5181225" y="1064500"/>
              <a:ext cx="28850" cy="28900"/>
            </a:xfrm>
            <a:custGeom>
              <a:avLst/>
              <a:gdLst/>
              <a:ahLst/>
              <a:cxnLst/>
              <a:rect l="l" t="t" r="r" b="b"/>
              <a:pathLst>
                <a:path w="1154" h="1156" extrusionOk="0">
                  <a:moveTo>
                    <a:pt x="608" y="1"/>
                  </a:moveTo>
                  <a:cubicBezTo>
                    <a:pt x="590" y="1"/>
                    <a:pt x="571" y="2"/>
                    <a:pt x="552" y="3"/>
                  </a:cubicBezTo>
                  <a:cubicBezTo>
                    <a:pt x="226" y="3"/>
                    <a:pt x="1" y="178"/>
                    <a:pt x="1" y="529"/>
                  </a:cubicBezTo>
                  <a:cubicBezTo>
                    <a:pt x="1" y="905"/>
                    <a:pt x="226" y="1131"/>
                    <a:pt x="602" y="1156"/>
                  </a:cubicBezTo>
                  <a:cubicBezTo>
                    <a:pt x="953" y="1156"/>
                    <a:pt x="1129" y="930"/>
                    <a:pt x="1154" y="554"/>
                  </a:cubicBezTo>
                  <a:cubicBezTo>
                    <a:pt x="1130" y="221"/>
                    <a:pt x="948" y="1"/>
                    <a:pt x="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5233250" y="1064550"/>
              <a:ext cx="28850" cy="28275"/>
            </a:xfrm>
            <a:custGeom>
              <a:avLst/>
              <a:gdLst/>
              <a:ahLst/>
              <a:cxnLst/>
              <a:rect l="l" t="t" r="r" b="b"/>
              <a:pathLst>
                <a:path w="1154" h="1131" extrusionOk="0">
                  <a:moveTo>
                    <a:pt x="552" y="1"/>
                  </a:moveTo>
                  <a:cubicBezTo>
                    <a:pt x="201" y="26"/>
                    <a:pt x="0" y="226"/>
                    <a:pt x="25" y="577"/>
                  </a:cubicBezTo>
                  <a:cubicBezTo>
                    <a:pt x="49" y="910"/>
                    <a:pt x="253" y="1131"/>
                    <a:pt x="596" y="1131"/>
                  </a:cubicBezTo>
                  <a:cubicBezTo>
                    <a:pt x="614" y="1131"/>
                    <a:pt x="633" y="1130"/>
                    <a:pt x="652" y="1129"/>
                  </a:cubicBezTo>
                  <a:cubicBezTo>
                    <a:pt x="978" y="1104"/>
                    <a:pt x="1153" y="903"/>
                    <a:pt x="1153" y="577"/>
                  </a:cubicBezTo>
                  <a:cubicBezTo>
                    <a:pt x="1153" y="201"/>
                    <a:pt x="927"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5700025" y="1583300"/>
              <a:ext cx="28850" cy="28900"/>
            </a:xfrm>
            <a:custGeom>
              <a:avLst/>
              <a:gdLst/>
              <a:ahLst/>
              <a:cxnLst/>
              <a:rect l="l" t="t" r="r" b="b"/>
              <a:pathLst>
                <a:path w="1154" h="1156" extrusionOk="0">
                  <a:moveTo>
                    <a:pt x="513" y="0"/>
                  </a:moveTo>
                  <a:cubicBezTo>
                    <a:pt x="199" y="0"/>
                    <a:pt x="1" y="177"/>
                    <a:pt x="1" y="529"/>
                  </a:cubicBezTo>
                  <a:cubicBezTo>
                    <a:pt x="1" y="905"/>
                    <a:pt x="226" y="1106"/>
                    <a:pt x="577" y="1156"/>
                  </a:cubicBezTo>
                  <a:cubicBezTo>
                    <a:pt x="928" y="1106"/>
                    <a:pt x="1154" y="930"/>
                    <a:pt x="1154" y="579"/>
                  </a:cubicBezTo>
                  <a:cubicBezTo>
                    <a:pt x="1154" y="203"/>
                    <a:pt x="928" y="3"/>
                    <a:pt x="577" y="3"/>
                  </a:cubicBezTo>
                  <a:cubicBezTo>
                    <a:pt x="555" y="1"/>
                    <a:pt x="534" y="0"/>
                    <a:pt x="5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5440625" y="1219950"/>
              <a:ext cx="29475" cy="28225"/>
            </a:xfrm>
            <a:custGeom>
              <a:avLst/>
              <a:gdLst/>
              <a:ahLst/>
              <a:cxnLst/>
              <a:rect l="l" t="t" r="r" b="b"/>
              <a:pathLst>
                <a:path w="1179" h="1129" extrusionOk="0">
                  <a:moveTo>
                    <a:pt x="577" y="0"/>
                  </a:moveTo>
                  <a:cubicBezTo>
                    <a:pt x="226" y="25"/>
                    <a:pt x="1" y="226"/>
                    <a:pt x="26" y="577"/>
                  </a:cubicBezTo>
                  <a:cubicBezTo>
                    <a:pt x="51" y="903"/>
                    <a:pt x="277" y="1128"/>
                    <a:pt x="627" y="1128"/>
                  </a:cubicBezTo>
                  <a:cubicBezTo>
                    <a:pt x="978" y="1128"/>
                    <a:pt x="1179" y="903"/>
                    <a:pt x="1154" y="552"/>
                  </a:cubicBezTo>
                  <a:cubicBezTo>
                    <a:pt x="1154" y="201"/>
                    <a:pt x="928"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5181225" y="1012500"/>
              <a:ext cx="28850" cy="28325"/>
            </a:xfrm>
            <a:custGeom>
              <a:avLst/>
              <a:gdLst/>
              <a:ahLst/>
              <a:cxnLst/>
              <a:rect l="l" t="t" r="r" b="b"/>
              <a:pathLst>
                <a:path w="1154" h="1133" extrusionOk="0">
                  <a:moveTo>
                    <a:pt x="523" y="1"/>
                  </a:moveTo>
                  <a:cubicBezTo>
                    <a:pt x="227" y="1"/>
                    <a:pt x="26" y="196"/>
                    <a:pt x="26" y="504"/>
                  </a:cubicBezTo>
                  <a:cubicBezTo>
                    <a:pt x="1" y="880"/>
                    <a:pt x="201" y="1105"/>
                    <a:pt x="577" y="1130"/>
                  </a:cubicBezTo>
                  <a:cubicBezTo>
                    <a:pt x="595" y="1132"/>
                    <a:pt x="612" y="1132"/>
                    <a:pt x="629" y="1132"/>
                  </a:cubicBezTo>
                  <a:cubicBezTo>
                    <a:pt x="946" y="1132"/>
                    <a:pt x="1106" y="912"/>
                    <a:pt x="1154" y="579"/>
                  </a:cubicBezTo>
                  <a:cubicBezTo>
                    <a:pt x="1129" y="228"/>
                    <a:pt x="953" y="3"/>
                    <a:pt x="577" y="3"/>
                  </a:cubicBezTo>
                  <a:cubicBezTo>
                    <a:pt x="559" y="1"/>
                    <a:pt x="541" y="1"/>
                    <a:pt x="5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5699400" y="1530725"/>
              <a:ext cx="29475" cy="28850"/>
            </a:xfrm>
            <a:custGeom>
              <a:avLst/>
              <a:gdLst/>
              <a:ahLst/>
              <a:cxnLst/>
              <a:rect l="l" t="t" r="r" b="b"/>
              <a:pathLst>
                <a:path w="1179" h="1154" extrusionOk="0">
                  <a:moveTo>
                    <a:pt x="552" y="1"/>
                  </a:moveTo>
                  <a:cubicBezTo>
                    <a:pt x="226" y="51"/>
                    <a:pt x="1" y="226"/>
                    <a:pt x="26" y="577"/>
                  </a:cubicBezTo>
                  <a:cubicBezTo>
                    <a:pt x="51" y="953"/>
                    <a:pt x="277" y="1153"/>
                    <a:pt x="652" y="1153"/>
                  </a:cubicBezTo>
                  <a:cubicBezTo>
                    <a:pt x="978" y="1128"/>
                    <a:pt x="1179" y="903"/>
                    <a:pt x="1179" y="577"/>
                  </a:cubicBezTo>
                  <a:cubicBezTo>
                    <a:pt x="1154" y="201"/>
                    <a:pt x="953"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5700025" y="1427350"/>
              <a:ext cx="29475" cy="28225"/>
            </a:xfrm>
            <a:custGeom>
              <a:avLst/>
              <a:gdLst/>
              <a:ahLst/>
              <a:cxnLst/>
              <a:rect l="l" t="t" r="r" b="b"/>
              <a:pathLst>
                <a:path w="1179" h="1129" extrusionOk="0">
                  <a:moveTo>
                    <a:pt x="627" y="0"/>
                  </a:moveTo>
                  <a:cubicBezTo>
                    <a:pt x="277" y="0"/>
                    <a:pt x="76" y="176"/>
                    <a:pt x="51" y="501"/>
                  </a:cubicBezTo>
                  <a:cubicBezTo>
                    <a:pt x="1" y="827"/>
                    <a:pt x="302" y="1128"/>
                    <a:pt x="627" y="1128"/>
                  </a:cubicBezTo>
                  <a:cubicBezTo>
                    <a:pt x="953" y="1103"/>
                    <a:pt x="1129" y="928"/>
                    <a:pt x="1179" y="602"/>
                  </a:cubicBezTo>
                  <a:cubicBezTo>
                    <a:pt x="1179" y="251"/>
                    <a:pt x="953" y="0"/>
                    <a:pt x="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5700025" y="1478725"/>
              <a:ext cx="28850" cy="28225"/>
            </a:xfrm>
            <a:custGeom>
              <a:avLst/>
              <a:gdLst/>
              <a:ahLst/>
              <a:cxnLst/>
              <a:rect l="l" t="t" r="r" b="b"/>
              <a:pathLst>
                <a:path w="1154" h="1129" extrusionOk="0">
                  <a:moveTo>
                    <a:pt x="577" y="0"/>
                  </a:moveTo>
                  <a:cubicBezTo>
                    <a:pt x="226" y="0"/>
                    <a:pt x="1" y="201"/>
                    <a:pt x="26" y="552"/>
                  </a:cubicBezTo>
                  <a:cubicBezTo>
                    <a:pt x="26" y="903"/>
                    <a:pt x="252" y="1128"/>
                    <a:pt x="602" y="1128"/>
                  </a:cubicBezTo>
                  <a:cubicBezTo>
                    <a:pt x="953" y="1128"/>
                    <a:pt x="1129" y="903"/>
                    <a:pt x="1154" y="552"/>
                  </a:cubicBezTo>
                  <a:cubicBezTo>
                    <a:pt x="1104" y="201"/>
                    <a:pt x="903"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4973850" y="752525"/>
              <a:ext cx="28850" cy="28225"/>
            </a:xfrm>
            <a:custGeom>
              <a:avLst/>
              <a:gdLst/>
              <a:ahLst/>
              <a:cxnLst/>
              <a:rect l="l" t="t" r="r" b="b"/>
              <a:pathLst>
                <a:path w="1154" h="1129" extrusionOk="0">
                  <a:moveTo>
                    <a:pt x="602" y="1"/>
                  </a:moveTo>
                  <a:cubicBezTo>
                    <a:pt x="251" y="1"/>
                    <a:pt x="25" y="176"/>
                    <a:pt x="25" y="527"/>
                  </a:cubicBezTo>
                  <a:cubicBezTo>
                    <a:pt x="0" y="903"/>
                    <a:pt x="251" y="1128"/>
                    <a:pt x="602" y="1128"/>
                  </a:cubicBezTo>
                  <a:cubicBezTo>
                    <a:pt x="927" y="1128"/>
                    <a:pt x="1128" y="928"/>
                    <a:pt x="1153" y="602"/>
                  </a:cubicBezTo>
                  <a:cubicBezTo>
                    <a:pt x="1128" y="251"/>
                    <a:pt x="953" y="26"/>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4975100" y="701725"/>
              <a:ext cx="28225" cy="27650"/>
            </a:xfrm>
            <a:custGeom>
              <a:avLst/>
              <a:gdLst/>
              <a:ahLst/>
              <a:cxnLst/>
              <a:rect l="l" t="t" r="r" b="b"/>
              <a:pathLst>
                <a:path w="1129" h="1106" extrusionOk="0">
                  <a:moveTo>
                    <a:pt x="604" y="1"/>
                  </a:moveTo>
                  <a:cubicBezTo>
                    <a:pt x="587" y="1"/>
                    <a:pt x="570" y="1"/>
                    <a:pt x="552" y="2"/>
                  </a:cubicBezTo>
                  <a:cubicBezTo>
                    <a:pt x="201" y="2"/>
                    <a:pt x="0" y="178"/>
                    <a:pt x="0" y="504"/>
                  </a:cubicBezTo>
                  <a:cubicBezTo>
                    <a:pt x="25" y="880"/>
                    <a:pt x="226" y="1105"/>
                    <a:pt x="602" y="1105"/>
                  </a:cubicBezTo>
                  <a:cubicBezTo>
                    <a:pt x="953" y="1080"/>
                    <a:pt x="1103" y="855"/>
                    <a:pt x="1128" y="504"/>
                  </a:cubicBezTo>
                  <a:cubicBezTo>
                    <a:pt x="1081" y="218"/>
                    <a:pt x="920" y="1"/>
                    <a:pt x="6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5181225" y="959925"/>
              <a:ext cx="29475" cy="28225"/>
            </a:xfrm>
            <a:custGeom>
              <a:avLst/>
              <a:gdLst/>
              <a:ahLst/>
              <a:cxnLst/>
              <a:rect l="l" t="t" r="r" b="b"/>
              <a:pathLst>
                <a:path w="1179" h="1129" extrusionOk="0">
                  <a:moveTo>
                    <a:pt x="552" y="0"/>
                  </a:moveTo>
                  <a:cubicBezTo>
                    <a:pt x="201" y="25"/>
                    <a:pt x="1" y="226"/>
                    <a:pt x="26" y="602"/>
                  </a:cubicBezTo>
                  <a:cubicBezTo>
                    <a:pt x="51" y="953"/>
                    <a:pt x="277" y="1103"/>
                    <a:pt x="627" y="1128"/>
                  </a:cubicBezTo>
                  <a:cubicBezTo>
                    <a:pt x="978" y="1103"/>
                    <a:pt x="1179" y="903"/>
                    <a:pt x="1154" y="552"/>
                  </a:cubicBezTo>
                  <a:cubicBezTo>
                    <a:pt x="1129" y="201"/>
                    <a:pt x="903" y="0"/>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5233875" y="1012500"/>
              <a:ext cx="28225" cy="28275"/>
            </a:xfrm>
            <a:custGeom>
              <a:avLst/>
              <a:gdLst/>
              <a:ahLst/>
              <a:cxnLst/>
              <a:rect l="l" t="t" r="r" b="b"/>
              <a:pathLst>
                <a:path w="1129" h="1131" extrusionOk="0">
                  <a:moveTo>
                    <a:pt x="582" y="1"/>
                  </a:moveTo>
                  <a:cubicBezTo>
                    <a:pt x="564" y="1"/>
                    <a:pt x="546" y="1"/>
                    <a:pt x="527" y="3"/>
                  </a:cubicBezTo>
                  <a:cubicBezTo>
                    <a:pt x="226" y="3"/>
                    <a:pt x="0" y="178"/>
                    <a:pt x="0" y="529"/>
                  </a:cubicBezTo>
                  <a:cubicBezTo>
                    <a:pt x="25" y="905"/>
                    <a:pt x="226" y="1105"/>
                    <a:pt x="602" y="1130"/>
                  </a:cubicBezTo>
                  <a:cubicBezTo>
                    <a:pt x="928" y="1080"/>
                    <a:pt x="1128" y="905"/>
                    <a:pt x="1128" y="579"/>
                  </a:cubicBezTo>
                  <a:cubicBezTo>
                    <a:pt x="1128" y="222"/>
                    <a:pt x="925" y="1"/>
                    <a:pt x="5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5752675" y="1530725"/>
              <a:ext cx="28850" cy="28225"/>
            </a:xfrm>
            <a:custGeom>
              <a:avLst/>
              <a:gdLst/>
              <a:ahLst/>
              <a:cxnLst/>
              <a:rect l="l" t="t" r="r" b="b"/>
              <a:pathLst>
                <a:path w="1154" h="1129" extrusionOk="0">
                  <a:moveTo>
                    <a:pt x="552" y="1"/>
                  </a:moveTo>
                  <a:cubicBezTo>
                    <a:pt x="226" y="26"/>
                    <a:pt x="0" y="201"/>
                    <a:pt x="0" y="527"/>
                  </a:cubicBezTo>
                  <a:cubicBezTo>
                    <a:pt x="0" y="903"/>
                    <a:pt x="201" y="1103"/>
                    <a:pt x="627" y="1128"/>
                  </a:cubicBezTo>
                  <a:cubicBezTo>
                    <a:pt x="928" y="1103"/>
                    <a:pt x="1153" y="903"/>
                    <a:pt x="1128" y="552"/>
                  </a:cubicBezTo>
                  <a:cubicBezTo>
                    <a:pt x="1103" y="226"/>
                    <a:pt x="902"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5130475" y="856525"/>
              <a:ext cx="27600" cy="27650"/>
            </a:xfrm>
            <a:custGeom>
              <a:avLst/>
              <a:gdLst/>
              <a:ahLst/>
              <a:cxnLst/>
              <a:rect l="l" t="t" r="r" b="b"/>
              <a:pathLst>
                <a:path w="1104" h="1106" extrusionOk="0">
                  <a:moveTo>
                    <a:pt x="552" y="1"/>
                  </a:moveTo>
                  <a:cubicBezTo>
                    <a:pt x="201" y="26"/>
                    <a:pt x="1" y="201"/>
                    <a:pt x="1" y="527"/>
                  </a:cubicBezTo>
                  <a:cubicBezTo>
                    <a:pt x="1" y="884"/>
                    <a:pt x="204" y="1106"/>
                    <a:pt x="547" y="1106"/>
                  </a:cubicBezTo>
                  <a:cubicBezTo>
                    <a:pt x="565" y="1106"/>
                    <a:pt x="583" y="1105"/>
                    <a:pt x="602" y="1104"/>
                  </a:cubicBezTo>
                  <a:cubicBezTo>
                    <a:pt x="928" y="1104"/>
                    <a:pt x="1104" y="903"/>
                    <a:pt x="1104" y="552"/>
                  </a:cubicBezTo>
                  <a:cubicBezTo>
                    <a:pt x="1104" y="201"/>
                    <a:pt x="878"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5181875" y="909100"/>
              <a:ext cx="28825" cy="27700"/>
            </a:xfrm>
            <a:custGeom>
              <a:avLst/>
              <a:gdLst/>
              <a:ahLst/>
              <a:cxnLst/>
              <a:rect l="l" t="t" r="r" b="b"/>
              <a:pathLst>
                <a:path w="1153" h="1108" extrusionOk="0">
                  <a:moveTo>
                    <a:pt x="541" y="1"/>
                  </a:moveTo>
                  <a:cubicBezTo>
                    <a:pt x="248" y="1"/>
                    <a:pt x="49" y="176"/>
                    <a:pt x="25" y="505"/>
                  </a:cubicBezTo>
                  <a:cubicBezTo>
                    <a:pt x="1" y="794"/>
                    <a:pt x="279" y="1107"/>
                    <a:pt x="569" y="1107"/>
                  </a:cubicBezTo>
                  <a:cubicBezTo>
                    <a:pt x="580" y="1107"/>
                    <a:pt x="591" y="1107"/>
                    <a:pt x="601" y="1106"/>
                  </a:cubicBezTo>
                  <a:cubicBezTo>
                    <a:pt x="927" y="1081"/>
                    <a:pt x="1128" y="906"/>
                    <a:pt x="1153" y="555"/>
                  </a:cubicBezTo>
                  <a:cubicBezTo>
                    <a:pt x="1128" y="229"/>
                    <a:pt x="952" y="3"/>
                    <a:pt x="601" y="3"/>
                  </a:cubicBezTo>
                  <a:cubicBezTo>
                    <a:pt x="581" y="2"/>
                    <a:pt x="561" y="1"/>
                    <a:pt x="5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5492650" y="1271325"/>
              <a:ext cx="28200" cy="28275"/>
            </a:xfrm>
            <a:custGeom>
              <a:avLst/>
              <a:gdLst/>
              <a:ahLst/>
              <a:cxnLst/>
              <a:rect l="l" t="t" r="r" b="b"/>
              <a:pathLst>
                <a:path w="1128" h="1131" extrusionOk="0">
                  <a:moveTo>
                    <a:pt x="577" y="1"/>
                  </a:moveTo>
                  <a:cubicBezTo>
                    <a:pt x="226" y="1"/>
                    <a:pt x="25" y="201"/>
                    <a:pt x="0" y="552"/>
                  </a:cubicBezTo>
                  <a:cubicBezTo>
                    <a:pt x="0" y="903"/>
                    <a:pt x="226" y="1103"/>
                    <a:pt x="577" y="1128"/>
                  </a:cubicBezTo>
                  <a:cubicBezTo>
                    <a:pt x="593" y="1130"/>
                    <a:pt x="609" y="1130"/>
                    <a:pt x="625" y="1130"/>
                  </a:cubicBezTo>
                  <a:cubicBezTo>
                    <a:pt x="922" y="1130"/>
                    <a:pt x="1104" y="911"/>
                    <a:pt x="1128" y="602"/>
                  </a:cubicBezTo>
                  <a:cubicBezTo>
                    <a:pt x="1128" y="226"/>
                    <a:pt x="927" y="26"/>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5286500" y="960500"/>
              <a:ext cx="27600" cy="27650"/>
            </a:xfrm>
            <a:custGeom>
              <a:avLst/>
              <a:gdLst/>
              <a:ahLst/>
              <a:cxnLst/>
              <a:rect l="l" t="t" r="r" b="b"/>
              <a:pathLst>
                <a:path w="1104" h="1106" extrusionOk="0">
                  <a:moveTo>
                    <a:pt x="581" y="0"/>
                  </a:moveTo>
                  <a:cubicBezTo>
                    <a:pt x="563" y="0"/>
                    <a:pt x="545" y="1"/>
                    <a:pt x="527" y="2"/>
                  </a:cubicBezTo>
                  <a:cubicBezTo>
                    <a:pt x="201" y="2"/>
                    <a:pt x="0" y="203"/>
                    <a:pt x="0" y="554"/>
                  </a:cubicBezTo>
                  <a:cubicBezTo>
                    <a:pt x="26" y="905"/>
                    <a:pt x="251" y="1080"/>
                    <a:pt x="577" y="1105"/>
                  </a:cubicBezTo>
                  <a:cubicBezTo>
                    <a:pt x="953" y="1055"/>
                    <a:pt x="1103" y="855"/>
                    <a:pt x="1103" y="529"/>
                  </a:cubicBezTo>
                  <a:cubicBezTo>
                    <a:pt x="1103" y="198"/>
                    <a:pt x="880" y="0"/>
                    <a:pt x="5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5026475" y="804525"/>
              <a:ext cx="28225" cy="28275"/>
            </a:xfrm>
            <a:custGeom>
              <a:avLst/>
              <a:gdLst/>
              <a:ahLst/>
              <a:cxnLst/>
              <a:rect l="l" t="t" r="r" b="b"/>
              <a:pathLst>
                <a:path w="1129" h="1131" extrusionOk="0">
                  <a:moveTo>
                    <a:pt x="602" y="1"/>
                  </a:moveTo>
                  <a:cubicBezTo>
                    <a:pt x="251" y="1"/>
                    <a:pt x="25" y="176"/>
                    <a:pt x="25" y="552"/>
                  </a:cubicBezTo>
                  <a:cubicBezTo>
                    <a:pt x="0" y="903"/>
                    <a:pt x="201" y="1104"/>
                    <a:pt x="552" y="1129"/>
                  </a:cubicBezTo>
                  <a:cubicBezTo>
                    <a:pt x="571" y="1130"/>
                    <a:pt x="591" y="1131"/>
                    <a:pt x="609" y="1131"/>
                  </a:cubicBezTo>
                  <a:cubicBezTo>
                    <a:pt x="925" y="1131"/>
                    <a:pt x="1105" y="933"/>
                    <a:pt x="1128" y="602"/>
                  </a:cubicBezTo>
                  <a:cubicBezTo>
                    <a:pt x="1103" y="251"/>
                    <a:pt x="928" y="26"/>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5493900" y="1219950"/>
              <a:ext cx="27600" cy="27600"/>
            </a:xfrm>
            <a:custGeom>
              <a:avLst/>
              <a:gdLst/>
              <a:ahLst/>
              <a:cxnLst/>
              <a:rect l="l" t="t" r="r" b="b"/>
              <a:pathLst>
                <a:path w="1104" h="1104" extrusionOk="0">
                  <a:moveTo>
                    <a:pt x="552" y="0"/>
                  </a:moveTo>
                  <a:cubicBezTo>
                    <a:pt x="226" y="0"/>
                    <a:pt x="0" y="176"/>
                    <a:pt x="0" y="502"/>
                  </a:cubicBezTo>
                  <a:cubicBezTo>
                    <a:pt x="0" y="878"/>
                    <a:pt x="201" y="1103"/>
                    <a:pt x="577" y="1103"/>
                  </a:cubicBezTo>
                  <a:cubicBezTo>
                    <a:pt x="928" y="1103"/>
                    <a:pt x="1103" y="903"/>
                    <a:pt x="1103" y="577"/>
                  </a:cubicBezTo>
                  <a:cubicBezTo>
                    <a:pt x="1103" y="226"/>
                    <a:pt x="928" y="25"/>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5389250" y="1167325"/>
              <a:ext cx="28225" cy="28200"/>
            </a:xfrm>
            <a:custGeom>
              <a:avLst/>
              <a:gdLst/>
              <a:ahLst/>
              <a:cxnLst/>
              <a:rect l="l" t="t" r="r" b="b"/>
              <a:pathLst>
                <a:path w="1129" h="1128" extrusionOk="0">
                  <a:moveTo>
                    <a:pt x="552" y="0"/>
                  </a:moveTo>
                  <a:cubicBezTo>
                    <a:pt x="226" y="25"/>
                    <a:pt x="26" y="176"/>
                    <a:pt x="1" y="526"/>
                  </a:cubicBezTo>
                  <a:cubicBezTo>
                    <a:pt x="1" y="877"/>
                    <a:pt x="201" y="1103"/>
                    <a:pt x="577" y="1128"/>
                  </a:cubicBezTo>
                  <a:cubicBezTo>
                    <a:pt x="928" y="1128"/>
                    <a:pt x="1129" y="927"/>
                    <a:pt x="1129" y="577"/>
                  </a:cubicBezTo>
                  <a:cubicBezTo>
                    <a:pt x="1129" y="226"/>
                    <a:pt x="903" y="50"/>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5545275" y="1323275"/>
              <a:ext cx="28225" cy="28325"/>
            </a:xfrm>
            <a:custGeom>
              <a:avLst/>
              <a:gdLst/>
              <a:ahLst/>
              <a:cxnLst/>
              <a:rect l="l" t="t" r="r" b="b"/>
              <a:pathLst>
                <a:path w="1129" h="1133" extrusionOk="0">
                  <a:moveTo>
                    <a:pt x="523" y="1"/>
                  </a:moveTo>
                  <a:cubicBezTo>
                    <a:pt x="226" y="1"/>
                    <a:pt x="24" y="198"/>
                    <a:pt x="0" y="529"/>
                  </a:cubicBezTo>
                  <a:cubicBezTo>
                    <a:pt x="0" y="880"/>
                    <a:pt x="201" y="1106"/>
                    <a:pt x="552" y="1131"/>
                  </a:cubicBezTo>
                  <a:cubicBezTo>
                    <a:pt x="571" y="1132"/>
                    <a:pt x="591" y="1133"/>
                    <a:pt x="609" y="1133"/>
                  </a:cubicBezTo>
                  <a:cubicBezTo>
                    <a:pt x="922" y="1133"/>
                    <a:pt x="1081" y="935"/>
                    <a:pt x="1128" y="604"/>
                  </a:cubicBezTo>
                  <a:cubicBezTo>
                    <a:pt x="1103" y="253"/>
                    <a:pt x="928" y="28"/>
                    <a:pt x="577" y="3"/>
                  </a:cubicBezTo>
                  <a:cubicBezTo>
                    <a:pt x="559" y="1"/>
                    <a:pt x="541" y="1"/>
                    <a:pt x="5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5804675" y="1531300"/>
              <a:ext cx="28225" cy="27650"/>
            </a:xfrm>
            <a:custGeom>
              <a:avLst/>
              <a:gdLst/>
              <a:ahLst/>
              <a:cxnLst/>
              <a:rect l="l" t="t" r="r" b="b"/>
              <a:pathLst>
                <a:path w="1129" h="1106" extrusionOk="0">
                  <a:moveTo>
                    <a:pt x="607" y="1"/>
                  </a:moveTo>
                  <a:cubicBezTo>
                    <a:pt x="589" y="1"/>
                    <a:pt x="571" y="1"/>
                    <a:pt x="552" y="3"/>
                  </a:cubicBezTo>
                  <a:cubicBezTo>
                    <a:pt x="201" y="3"/>
                    <a:pt x="0" y="203"/>
                    <a:pt x="25" y="554"/>
                  </a:cubicBezTo>
                  <a:cubicBezTo>
                    <a:pt x="51" y="930"/>
                    <a:pt x="276" y="1105"/>
                    <a:pt x="602" y="1105"/>
                  </a:cubicBezTo>
                  <a:cubicBezTo>
                    <a:pt x="953" y="1080"/>
                    <a:pt x="1103" y="880"/>
                    <a:pt x="1128" y="554"/>
                  </a:cubicBezTo>
                  <a:cubicBezTo>
                    <a:pt x="1104" y="221"/>
                    <a:pt x="945" y="1"/>
                    <a:pt x="6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5337875" y="1063925"/>
              <a:ext cx="27600" cy="27650"/>
            </a:xfrm>
            <a:custGeom>
              <a:avLst/>
              <a:gdLst/>
              <a:ahLst/>
              <a:cxnLst/>
              <a:rect l="l" t="t" r="r" b="b"/>
              <a:pathLst>
                <a:path w="1104" h="1106" extrusionOk="0">
                  <a:moveTo>
                    <a:pt x="552" y="1"/>
                  </a:moveTo>
                  <a:cubicBezTo>
                    <a:pt x="201" y="1"/>
                    <a:pt x="26" y="176"/>
                    <a:pt x="1" y="527"/>
                  </a:cubicBezTo>
                  <a:cubicBezTo>
                    <a:pt x="26" y="878"/>
                    <a:pt x="201" y="1104"/>
                    <a:pt x="552" y="1104"/>
                  </a:cubicBezTo>
                  <a:cubicBezTo>
                    <a:pt x="572" y="1105"/>
                    <a:pt x="591" y="1106"/>
                    <a:pt x="610" y="1106"/>
                  </a:cubicBezTo>
                  <a:cubicBezTo>
                    <a:pt x="925" y="1106"/>
                    <a:pt x="1103" y="908"/>
                    <a:pt x="1103" y="577"/>
                  </a:cubicBezTo>
                  <a:cubicBezTo>
                    <a:pt x="1103" y="226"/>
                    <a:pt x="903"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5805300" y="1478725"/>
              <a:ext cx="28225" cy="27600"/>
            </a:xfrm>
            <a:custGeom>
              <a:avLst/>
              <a:gdLst/>
              <a:ahLst/>
              <a:cxnLst/>
              <a:rect l="l" t="t" r="r" b="b"/>
              <a:pathLst>
                <a:path w="1129" h="1104" extrusionOk="0">
                  <a:moveTo>
                    <a:pt x="552" y="0"/>
                  </a:moveTo>
                  <a:cubicBezTo>
                    <a:pt x="251" y="0"/>
                    <a:pt x="0" y="176"/>
                    <a:pt x="0" y="527"/>
                  </a:cubicBezTo>
                  <a:cubicBezTo>
                    <a:pt x="0" y="878"/>
                    <a:pt x="176" y="1078"/>
                    <a:pt x="477" y="1103"/>
                  </a:cubicBezTo>
                  <a:cubicBezTo>
                    <a:pt x="903" y="1103"/>
                    <a:pt x="1078" y="903"/>
                    <a:pt x="1103" y="602"/>
                  </a:cubicBezTo>
                  <a:cubicBezTo>
                    <a:pt x="1128" y="251"/>
                    <a:pt x="903" y="25"/>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5389875" y="1115925"/>
              <a:ext cx="28225" cy="28225"/>
            </a:xfrm>
            <a:custGeom>
              <a:avLst/>
              <a:gdLst/>
              <a:ahLst/>
              <a:cxnLst/>
              <a:rect l="l" t="t" r="r" b="b"/>
              <a:pathLst>
                <a:path w="1129" h="1129" extrusionOk="0">
                  <a:moveTo>
                    <a:pt x="552" y="1"/>
                  </a:moveTo>
                  <a:cubicBezTo>
                    <a:pt x="226" y="26"/>
                    <a:pt x="26" y="201"/>
                    <a:pt x="1" y="552"/>
                  </a:cubicBezTo>
                  <a:cubicBezTo>
                    <a:pt x="26" y="903"/>
                    <a:pt x="226" y="1129"/>
                    <a:pt x="577" y="1129"/>
                  </a:cubicBezTo>
                  <a:cubicBezTo>
                    <a:pt x="928" y="1129"/>
                    <a:pt x="1129" y="928"/>
                    <a:pt x="1129" y="552"/>
                  </a:cubicBezTo>
                  <a:cubicBezTo>
                    <a:pt x="1104" y="201"/>
                    <a:pt x="878"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5649275" y="1375325"/>
              <a:ext cx="27600" cy="27600"/>
            </a:xfrm>
            <a:custGeom>
              <a:avLst/>
              <a:gdLst/>
              <a:ahLst/>
              <a:cxnLst/>
              <a:rect l="l" t="t" r="r" b="b"/>
              <a:pathLst>
                <a:path w="1104" h="1104" extrusionOk="0">
                  <a:moveTo>
                    <a:pt x="527" y="1"/>
                  </a:moveTo>
                  <a:cubicBezTo>
                    <a:pt x="201" y="1"/>
                    <a:pt x="1" y="201"/>
                    <a:pt x="1" y="527"/>
                  </a:cubicBezTo>
                  <a:cubicBezTo>
                    <a:pt x="1" y="903"/>
                    <a:pt x="226" y="1104"/>
                    <a:pt x="602" y="1104"/>
                  </a:cubicBezTo>
                  <a:cubicBezTo>
                    <a:pt x="928" y="1104"/>
                    <a:pt x="1104" y="878"/>
                    <a:pt x="1104" y="527"/>
                  </a:cubicBezTo>
                  <a:cubicBezTo>
                    <a:pt x="1079" y="201"/>
                    <a:pt x="878"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5026475" y="752525"/>
              <a:ext cx="28225" cy="28225"/>
            </a:xfrm>
            <a:custGeom>
              <a:avLst/>
              <a:gdLst/>
              <a:ahLst/>
              <a:cxnLst/>
              <a:rect l="l" t="t" r="r" b="b"/>
              <a:pathLst>
                <a:path w="1129" h="1129" extrusionOk="0">
                  <a:moveTo>
                    <a:pt x="552" y="1"/>
                  </a:moveTo>
                  <a:cubicBezTo>
                    <a:pt x="226" y="1"/>
                    <a:pt x="25" y="201"/>
                    <a:pt x="0" y="552"/>
                  </a:cubicBezTo>
                  <a:cubicBezTo>
                    <a:pt x="25" y="878"/>
                    <a:pt x="201" y="1103"/>
                    <a:pt x="552" y="1128"/>
                  </a:cubicBezTo>
                  <a:cubicBezTo>
                    <a:pt x="928" y="1128"/>
                    <a:pt x="1128" y="928"/>
                    <a:pt x="1128" y="577"/>
                  </a:cubicBezTo>
                  <a:cubicBezTo>
                    <a:pt x="1128" y="226"/>
                    <a:pt x="903"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4765825" y="1065150"/>
              <a:ext cx="29450" cy="31450"/>
            </a:xfrm>
            <a:custGeom>
              <a:avLst/>
              <a:gdLst/>
              <a:ahLst/>
              <a:cxnLst/>
              <a:rect l="l" t="t" r="r" b="b"/>
              <a:pathLst>
                <a:path w="1178" h="1258" extrusionOk="0">
                  <a:moveTo>
                    <a:pt x="623" y="0"/>
                  </a:moveTo>
                  <a:cubicBezTo>
                    <a:pt x="608" y="0"/>
                    <a:pt x="592" y="1"/>
                    <a:pt x="577" y="2"/>
                  </a:cubicBezTo>
                  <a:cubicBezTo>
                    <a:pt x="0" y="27"/>
                    <a:pt x="401" y="603"/>
                    <a:pt x="226" y="779"/>
                  </a:cubicBezTo>
                  <a:cubicBezTo>
                    <a:pt x="179" y="1105"/>
                    <a:pt x="262" y="1258"/>
                    <a:pt x="496" y="1258"/>
                  </a:cubicBezTo>
                  <a:cubicBezTo>
                    <a:pt x="513" y="1258"/>
                    <a:pt x="532" y="1257"/>
                    <a:pt x="552" y="1255"/>
                  </a:cubicBezTo>
                  <a:cubicBezTo>
                    <a:pt x="903" y="1230"/>
                    <a:pt x="1153" y="1055"/>
                    <a:pt x="1153" y="679"/>
                  </a:cubicBezTo>
                  <a:cubicBezTo>
                    <a:pt x="1177" y="293"/>
                    <a:pt x="993" y="0"/>
                    <a:pt x="6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5752075" y="1583300"/>
              <a:ext cx="28825" cy="28275"/>
            </a:xfrm>
            <a:custGeom>
              <a:avLst/>
              <a:gdLst/>
              <a:ahLst/>
              <a:cxnLst/>
              <a:rect l="l" t="t" r="r" b="b"/>
              <a:pathLst>
                <a:path w="1153" h="1131" extrusionOk="0">
                  <a:moveTo>
                    <a:pt x="523" y="1"/>
                  </a:moveTo>
                  <a:cubicBezTo>
                    <a:pt x="202" y="1"/>
                    <a:pt x="0" y="220"/>
                    <a:pt x="24" y="529"/>
                  </a:cubicBezTo>
                  <a:cubicBezTo>
                    <a:pt x="24" y="880"/>
                    <a:pt x="225" y="1106"/>
                    <a:pt x="601" y="1131"/>
                  </a:cubicBezTo>
                  <a:cubicBezTo>
                    <a:pt x="952" y="1106"/>
                    <a:pt x="1152" y="905"/>
                    <a:pt x="1152" y="554"/>
                  </a:cubicBezTo>
                  <a:cubicBezTo>
                    <a:pt x="1152" y="203"/>
                    <a:pt x="926" y="3"/>
                    <a:pt x="576" y="3"/>
                  </a:cubicBezTo>
                  <a:cubicBezTo>
                    <a:pt x="558" y="2"/>
                    <a:pt x="540" y="1"/>
                    <a:pt x="5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5286500" y="1012500"/>
              <a:ext cx="28225" cy="27650"/>
            </a:xfrm>
            <a:custGeom>
              <a:avLst/>
              <a:gdLst/>
              <a:ahLst/>
              <a:cxnLst/>
              <a:rect l="l" t="t" r="r" b="b"/>
              <a:pathLst>
                <a:path w="1129" h="1106" extrusionOk="0">
                  <a:moveTo>
                    <a:pt x="498" y="1"/>
                  </a:moveTo>
                  <a:cubicBezTo>
                    <a:pt x="202" y="1"/>
                    <a:pt x="0" y="199"/>
                    <a:pt x="0" y="554"/>
                  </a:cubicBezTo>
                  <a:cubicBezTo>
                    <a:pt x="26" y="905"/>
                    <a:pt x="226" y="1080"/>
                    <a:pt x="552" y="1105"/>
                  </a:cubicBezTo>
                  <a:cubicBezTo>
                    <a:pt x="903" y="1080"/>
                    <a:pt x="1103" y="905"/>
                    <a:pt x="1103" y="579"/>
                  </a:cubicBezTo>
                  <a:cubicBezTo>
                    <a:pt x="1128" y="228"/>
                    <a:pt x="903" y="3"/>
                    <a:pt x="552" y="3"/>
                  </a:cubicBezTo>
                  <a:cubicBezTo>
                    <a:pt x="534" y="1"/>
                    <a:pt x="516" y="1"/>
                    <a:pt x="4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5441300" y="1167900"/>
              <a:ext cx="28175" cy="27625"/>
            </a:xfrm>
            <a:custGeom>
              <a:avLst/>
              <a:gdLst/>
              <a:ahLst/>
              <a:cxnLst/>
              <a:rect l="l" t="t" r="r" b="b"/>
              <a:pathLst>
                <a:path w="1127" h="1105" extrusionOk="0">
                  <a:moveTo>
                    <a:pt x="523" y="0"/>
                  </a:moveTo>
                  <a:cubicBezTo>
                    <a:pt x="202" y="0"/>
                    <a:pt x="0" y="219"/>
                    <a:pt x="24" y="529"/>
                  </a:cubicBezTo>
                  <a:cubicBezTo>
                    <a:pt x="24" y="879"/>
                    <a:pt x="225" y="1080"/>
                    <a:pt x="575" y="1105"/>
                  </a:cubicBezTo>
                  <a:cubicBezTo>
                    <a:pt x="926" y="1105"/>
                    <a:pt x="1127" y="904"/>
                    <a:pt x="1127" y="579"/>
                  </a:cubicBezTo>
                  <a:cubicBezTo>
                    <a:pt x="1127" y="228"/>
                    <a:pt x="926" y="2"/>
                    <a:pt x="575" y="2"/>
                  </a:cubicBezTo>
                  <a:cubicBezTo>
                    <a:pt x="558" y="1"/>
                    <a:pt x="540" y="0"/>
                    <a:pt x="5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5856675" y="1582725"/>
              <a:ext cx="27600" cy="27600"/>
            </a:xfrm>
            <a:custGeom>
              <a:avLst/>
              <a:gdLst/>
              <a:ahLst/>
              <a:cxnLst/>
              <a:rect l="l" t="t" r="r" b="b"/>
              <a:pathLst>
                <a:path w="1104" h="1104" extrusionOk="0">
                  <a:moveTo>
                    <a:pt x="527" y="1"/>
                  </a:moveTo>
                  <a:cubicBezTo>
                    <a:pt x="201" y="26"/>
                    <a:pt x="1" y="176"/>
                    <a:pt x="1" y="527"/>
                  </a:cubicBezTo>
                  <a:cubicBezTo>
                    <a:pt x="1" y="878"/>
                    <a:pt x="226" y="1104"/>
                    <a:pt x="577" y="1104"/>
                  </a:cubicBezTo>
                  <a:cubicBezTo>
                    <a:pt x="928" y="1104"/>
                    <a:pt x="1103" y="903"/>
                    <a:pt x="1103" y="552"/>
                  </a:cubicBezTo>
                  <a:cubicBezTo>
                    <a:pt x="1103" y="201"/>
                    <a:pt x="903" y="26"/>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5545275" y="1271325"/>
              <a:ext cx="28225" cy="28225"/>
            </a:xfrm>
            <a:custGeom>
              <a:avLst/>
              <a:gdLst/>
              <a:ahLst/>
              <a:cxnLst/>
              <a:rect l="l" t="t" r="r" b="b"/>
              <a:pathLst>
                <a:path w="1129" h="1129" extrusionOk="0">
                  <a:moveTo>
                    <a:pt x="552" y="1"/>
                  </a:moveTo>
                  <a:cubicBezTo>
                    <a:pt x="226" y="1"/>
                    <a:pt x="25" y="176"/>
                    <a:pt x="0" y="527"/>
                  </a:cubicBezTo>
                  <a:cubicBezTo>
                    <a:pt x="25" y="878"/>
                    <a:pt x="201" y="1103"/>
                    <a:pt x="552" y="1128"/>
                  </a:cubicBezTo>
                  <a:cubicBezTo>
                    <a:pt x="903" y="1128"/>
                    <a:pt x="1128" y="928"/>
                    <a:pt x="1128" y="577"/>
                  </a:cubicBezTo>
                  <a:cubicBezTo>
                    <a:pt x="1128" y="226"/>
                    <a:pt x="903"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5441900" y="1115300"/>
              <a:ext cx="27575" cy="27600"/>
            </a:xfrm>
            <a:custGeom>
              <a:avLst/>
              <a:gdLst/>
              <a:ahLst/>
              <a:cxnLst/>
              <a:rect l="l" t="t" r="r" b="b"/>
              <a:pathLst>
                <a:path w="1103" h="1104" extrusionOk="0">
                  <a:moveTo>
                    <a:pt x="526" y="1"/>
                  </a:moveTo>
                  <a:cubicBezTo>
                    <a:pt x="201" y="26"/>
                    <a:pt x="0" y="226"/>
                    <a:pt x="0" y="552"/>
                  </a:cubicBezTo>
                  <a:cubicBezTo>
                    <a:pt x="25" y="928"/>
                    <a:pt x="226" y="1104"/>
                    <a:pt x="627" y="1104"/>
                  </a:cubicBezTo>
                  <a:cubicBezTo>
                    <a:pt x="927" y="1079"/>
                    <a:pt x="1103" y="878"/>
                    <a:pt x="1103" y="552"/>
                  </a:cubicBezTo>
                  <a:cubicBezTo>
                    <a:pt x="1078" y="226"/>
                    <a:pt x="877" y="1"/>
                    <a:pt x="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5597900" y="1271325"/>
              <a:ext cx="27600" cy="27600"/>
            </a:xfrm>
            <a:custGeom>
              <a:avLst/>
              <a:gdLst/>
              <a:ahLst/>
              <a:cxnLst/>
              <a:rect l="l" t="t" r="r" b="b"/>
              <a:pathLst>
                <a:path w="1104" h="1104" extrusionOk="0">
                  <a:moveTo>
                    <a:pt x="552" y="1"/>
                  </a:moveTo>
                  <a:cubicBezTo>
                    <a:pt x="251" y="1"/>
                    <a:pt x="26" y="176"/>
                    <a:pt x="1" y="527"/>
                  </a:cubicBezTo>
                  <a:cubicBezTo>
                    <a:pt x="1" y="878"/>
                    <a:pt x="201" y="1053"/>
                    <a:pt x="527" y="1103"/>
                  </a:cubicBezTo>
                  <a:cubicBezTo>
                    <a:pt x="878" y="1103"/>
                    <a:pt x="1078" y="928"/>
                    <a:pt x="1103" y="602"/>
                  </a:cubicBezTo>
                  <a:cubicBezTo>
                    <a:pt x="1103" y="251"/>
                    <a:pt x="903"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5026475" y="701100"/>
              <a:ext cx="28225" cy="27025"/>
            </a:xfrm>
            <a:custGeom>
              <a:avLst/>
              <a:gdLst/>
              <a:ahLst/>
              <a:cxnLst/>
              <a:rect l="l" t="t" r="r" b="b"/>
              <a:pathLst>
                <a:path w="1129" h="1081" extrusionOk="0">
                  <a:moveTo>
                    <a:pt x="582" y="1"/>
                  </a:moveTo>
                  <a:cubicBezTo>
                    <a:pt x="564" y="1"/>
                    <a:pt x="546" y="1"/>
                    <a:pt x="527" y="2"/>
                  </a:cubicBezTo>
                  <a:cubicBezTo>
                    <a:pt x="201" y="2"/>
                    <a:pt x="0" y="203"/>
                    <a:pt x="25" y="529"/>
                  </a:cubicBezTo>
                  <a:cubicBezTo>
                    <a:pt x="25" y="905"/>
                    <a:pt x="276" y="1080"/>
                    <a:pt x="602" y="1080"/>
                  </a:cubicBezTo>
                  <a:cubicBezTo>
                    <a:pt x="928" y="1080"/>
                    <a:pt x="1103" y="855"/>
                    <a:pt x="1128" y="504"/>
                  </a:cubicBezTo>
                  <a:cubicBezTo>
                    <a:pt x="1057" y="218"/>
                    <a:pt x="918" y="1"/>
                    <a:pt x="5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5545275" y="1219325"/>
              <a:ext cx="28225" cy="27600"/>
            </a:xfrm>
            <a:custGeom>
              <a:avLst/>
              <a:gdLst/>
              <a:ahLst/>
              <a:cxnLst/>
              <a:rect l="l" t="t" r="r" b="b"/>
              <a:pathLst>
                <a:path w="1129" h="1104" extrusionOk="0">
                  <a:moveTo>
                    <a:pt x="527" y="0"/>
                  </a:moveTo>
                  <a:cubicBezTo>
                    <a:pt x="201" y="25"/>
                    <a:pt x="0" y="226"/>
                    <a:pt x="25" y="552"/>
                  </a:cubicBezTo>
                  <a:cubicBezTo>
                    <a:pt x="25" y="903"/>
                    <a:pt x="251" y="1103"/>
                    <a:pt x="602" y="1103"/>
                  </a:cubicBezTo>
                  <a:cubicBezTo>
                    <a:pt x="928" y="1103"/>
                    <a:pt x="1103" y="878"/>
                    <a:pt x="1128" y="552"/>
                  </a:cubicBezTo>
                  <a:cubicBezTo>
                    <a:pt x="1078" y="201"/>
                    <a:pt x="903" y="0"/>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5649275" y="1323275"/>
              <a:ext cx="27600" cy="27075"/>
            </a:xfrm>
            <a:custGeom>
              <a:avLst/>
              <a:gdLst/>
              <a:ahLst/>
              <a:cxnLst/>
              <a:rect l="l" t="t" r="r" b="b"/>
              <a:pathLst>
                <a:path w="1104" h="1083" extrusionOk="0">
                  <a:moveTo>
                    <a:pt x="494" y="1"/>
                  </a:moveTo>
                  <a:cubicBezTo>
                    <a:pt x="179" y="1"/>
                    <a:pt x="1" y="197"/>
                    <a:pt x="1" y="504"/>
                  </a:cubicBezTo>
                  <a:cubicBezTo>
                    <a:pt x="1" y="855"/>
                    <a:pt x="201" y="1080"/>
                    <a:pt x="552" y="1080"/>
                  </a:cubicBezTo>
                  <a:cubicBezTo>
                    <a:pt x="570" y="1082"/>
                    <a:pt x="587" y="1082"/>
                    <a:pt x="604" y="1082"/>
                  </a:cubicBezTo>
                  <a:cubicBezTo>
                    <a:pt x="921" y="1082"/>
                    <a:pt x="1080" y="863"/>
                    <a:pt x="1104" y="554"/>
                  </a:cubicBezTo>
                  <a:cubicBezTo>
                    <a:pt x="1079" y="203"/>
                    <a:pt x="903" y="3"/>
                    <a:pt x="552" y="3"/>
                  </a:cubicBezTo>
                  <a:cubicBezTo>
                    <a:pt x="532" y="1"/>
                    <a:pt x="513" y="1"/>
                    <a:pt x="4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5234500" y="907925"/>
              <a:ext cx="27600" cy="27575"/>
            </a:xfrm>
            <a:custGeom>
              <a:avLst/>
              <a:gdLst/>
              <a:ahLst/>
              <a:cxnLst/>
              <a:rect l="l" t="t" r="r" b="b"/>
              <a:pathLst>
                <a:path w="1104" h="1103" extrusionOk="0">
                  <a:moveTo>
                    <a:pt x="552" y="0"/>
                  </a:moveTo>
                  <a:cubicBezTo>
                    <a:pt x="226" y="0"/>
                    <a:pt x="0" y="176"/>
                    <a:pt x="0" y="526"/>
                  </a:cubicBezTo>
                  <a:cubicBezTo>
                    <a:pt x="0" y="902"/>
                    <a:pt x="226" y="1053"/>
                    <a:pt x="527" y="1103"/>
                  </a:cubicBezTo>
                  <a:cubicBezTo>
                    <a:pt x="903" y="1103"/>
                    <a:pt x="1103" y="902"/>
                    <a:pt x="1103" y="577"/>
                  </a:cubicBezTo>
                  <a:cubicBezTo>
                    <a:pt x="1103" y="251"/>
                    <a:pt x="903" y="25"/>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5493900" y="1167900"/>
              <a:ext cx="27600" cy="27625"/>
            </a:xfrm>
            <a:custGeom>
              <a:avLst/>
              <a:gdLst/>
              <a:ahLst/>
              <a:cxnLst/>
              <a:rect l="l" t="t" r="r" b="b"/>
              <a:pathLst>
                <a:path w="1104" h="1105" extrusionOk="0">
                  <a:moveTo>
                    <a:pt x="584" y="0"/>
                  </a:moveTo>
                  <a:cubicBezTo>
                    <a:pt x="565" y="0"/>
                    <a:pt x="546" y="1"/>
                    <a:pt x="527" y="2"/>
                  </a:cubicBezTo>
                  <a:cubicBezTo>
                    <a:pt x="201" y="2"/>
                    <a:pt x="0" y="228"/>
                    <a:pt x="0" y="554"/>
                  </a:cubicBezTo>
                  <a:cubicBezTo>
                    <a:pt x="25" y="879"/>
                    <a:pt x="226" y="1105"/>
                    <a:pt x="602" y="1105"/>
                  </a:cubicBezTo>
                  <a:cubicBezTo>
                    <a:pt x="928" y="1080"/>
                    <a:pt x="1103" y="879"/>
                    <a:pt x="1103" y="529"/>
                  </a:cubicBezTo>
                  <a:cubicBezTo>
                    <a:pt x="1079" y="197"/>
                    <a:pt x="899" y="0"/>
                    <a:pt x="5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5390500" y="1064500"/>
              <a:ext cx="27600" cy="27075"/>
            </a:xfrm>
            <a:custGeom>
              <a:avLst/>
              <a:gdLst/>
              <a:ahLst/>
              <a:cxnLst/>
              <a:rect l="l" t="t" r="r" b="b"/>
              <a:pathLst>
                <a:path w="1104" h="1083" extrusionOk="0">
                  <a:moveTo>
                    <a:pt x="492" y="0"/>
                  </a:moveTo>
                  <a:cubicBezTo>
                    <a:pt x="202" y="0"/>
                    <a:pt x="24" y="175"/>
                    <a:pt x="1" y="504"/>
                  </a:cubicBezTo>
                  <a:cubicBezTo>
                    <a:pt x="1" y="855"/>
                    <a:pt x="201" y="1055"/>
                    <a:pt x="527" y="1081"/>
                  </a:cubicBezTo>
                  <a:cubicBezTo>
                    <a:pt x="547" y="1082"/>
                    <a:pt x="566" y="1083"/>
                    <a:pt x="585" y="1083"/>
                  </a:cubicBezTo>
                  <a:cubicBezTo>
                    <a:pt x="900" y="1083"/>
                    <a:pt x="1080" y="887"/>
                    <a:pt x="1104" y="579"/>
                  </a:cubicBezTo>
                  <a:cubicBezTo>
                    <a:pt x="1104" y="228"/>
                    <a:pt x="928" y="3"/>
                    <a:pt x="552" y="3"/>
                  </a:cubicBezTo>
                  <a:cubicBezTo>
                    <a:pt x="532" y="1"/>
                    <a:pt x="512" y="0"/>
                    <a:pt x="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5129850" y="804475"/>
              <a:ext cx="28225" cy="27650"/>
            </a:xfrm>
            <a:custGeom>
              <a:avLst/>
              <a:gdLst/>
              <a:ahLst/>
              <a:cxnLst/>
              <a:rect l="l" t="t" r="r" b="b"/>
              <a:pathLst>
                <a:path w="1129" h="1106" extrusionOk="0">
                  <a:moveTo>
                    <a:pt x="610" y="1"/>
                  </a:moveTo>
                  <a:cubicBezTo>
                    <a:pt x="591" y="1"/>
                    <a:pt x="572" y="1"/>
                    <a:pt x="552" y="3"/>
                  </a:cubicBezTo>
                  <a:cubicBezTo>
                    <a:pt x="201" y="3"/>
                    <a:pt x="1" y="228"/>
                    <a:pt x="26" y="554"/>
                  </a:cubicBezTo>
                  <a:cubicBezTo>
                    <a:pt x="51" y="880"/>
                    <a:pt x="276" y="1106"/>
                    <a:pt x="627" y="1106"/>
                  </a:cubicBezTo>
                  <a:cubicBezTo>
                    <a:pt x="978" y="1080"/>
                    <a:pt x="1129" y="855"/>
                    <a:pt x="1129" y="504"/>
                  </a:cubicBezTo>
                  <a:cubicBezTo>
                    <a:pt x="1081" y="197"/>
                    <a:pt x="922"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5079100" y="753100"/>
              <a:ext cx="27600" cy="27025"/>
            </a:xfrm>
            <a:custGeom>
              <a:avLst/>
              <a:gdLst/>
              <a:ahLst/>
              <a:cxnLst/>
              <a:rect l="l" t="t" r="r" b="b"/>
              <a:pathLst>
                <a:path w="1104" h="1081" extrusionOk="0">
                  <a:moveTo>
                    <a:pt x="579" y="1"/>
                  </a:moveTo>
                  <a:cubicBezTo>
                    <a:pt x="562" y="1"/>
                    <a:pt x="545" y="1"/>
                    <a:pt x="527" y="3"/>
                  </a:cubicBezTo>
                  <a:cubicBezTo>
                    <a:pt x="226" y="3"/>
                    <a:pt x="1" y="178"/>
                    <a:pt x="1" y="529"/>
                  </a:cubicBezTo>
                  <a:cubicBezTo>
                    <a:pt x="26" y="905"/>
                    <a:pt x="251" y="1055"/>
                    <a:pt x="577" y="1080"/>
                  </a:cubicBezTo>
                  <a:cubicBezTo>
                    <a:pt x="928" y="1055"/>
                    <a:pt x="1103" y="880"/>
                    <a:pt x="1103" y="554"/>
                  </a:cubicBezTo>
                  <a:cubicBezTo>
                    <a:pt x="1103" y="221"/>
                    <a:pt x="900" y="1"/>
                    <a:pt x="5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5079100" y="804500"/>
              <a:ext cx="28200" cy="28250"/>
            </a:xfrm>
            <a:custGeom>
              <a:avLst/>
              <a:gdLst/>
              <a:ahLst/>
              <a:cxnLst/>
              <a:rect l="l" t="t" r="r" b="b"/>
              <a:pathLst>
                <a:path w="1128" h="1130" extrusionOk="0">
                  <a:moveTo>
                    <a:pt x="562" y="0"/>
                  </a:moveTo>
                  <a:cubicBezTo>
                    <a:pt x="551" y="0"/>
                    <a:pt x="539" y="1"/>
                    <a:pt x="527" y="2"/>
                  </a:cubicBezTo>
                  <a:cubicBezTo>
                    <a:pt x="201" y="52"/>
                    <a:pt x="1" y="227"/>
                    <a:pt x="1" y="553"/>
                  </a:cubicBezTo>
                  <a:cubicBezTo>
                    <a:pt x="1" y="904"/>
                    <a:pt x="226" y="1105"/>
                    <a:pt x="527" y="1130"/>
                  </a:cubicBezTo>
                  <a:cubicBezTo>
                    <a:pt x="853" y="1130"/>
                    <a:pt x="1103" y="904"/>
                    <a:pt x="1103" y="603"/>
                  </a:cubicBezTo>
                  <a:cubicBezTo>
                    <a:pt x="1128" y="313"/>
                    <a:pt x="873" y="0"/>
                    <a:pt x="5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5597275" y="1323325"/>
              <a:ext cx="28225" cy="28225"/>
            </a:xfrm>
            <a:custGeom>
              <a:avLst/>
              <a:gdLst/>
              <a:ahLst/>
              <a:cxnLst/>
              <a:rect l="l" t="t" r="r" b="b"/>
              <a:pathLst>
                <a:path w="1129" h="1129" extrusionOk="0">
                  <a:moveTo>
                    <a:pt x="577" y="1"/>
                  </a:moveTo>
                  <a:cubicBezTo>
                    <a:pt x="226" y="1"/>
                    <a:pt x="1" y="201"/>
                    <a:pt x="26" y="552"/>
                  </a:cubicBezTo>
                  <a:cubicBezTo>
                    <a:pt x="26" y="903"/>
                    <a:pt x="251" y="1104"/>
                    <a:pt x="577" y="1129"/>
                  </a:cubicBezTo>
                  <a:cubicBezTo>
                    <a:pt x="928" y="1104"/>
                    <a:pt x="1128" y="928"/>
                    <a:pt x="1128" y="602"/>
                  </a:cubicBezTo>
                  <a:cubicBezTo>
                    <a:pt x="1128" y="251"/>
                    <a:pt x="903" y="26"/>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5753300" y="1426725"/>
              <a:ext cx="27600" cy="27575"/>
            </a:xfrm>
            <a:custGeom>
              <a:avLst/>
              <a:gdLst/>
              <a:ahLst/>
              <a:cxnLst/>
              <a:rect l="l" t="t" r="r" b="b"/>
              <a:pathLst>
                <a:path w="1104" h="1103" extrusionOk="0">
                  <a:moveTo>
                    <a:pt x="527" y="0"/>
                  </a:moveTo>
                  <a:cubicBezTo>
                    <a:pt x="201" y="0"/>
                    <a:pt x="0" y="201"/>
                    <a:pt x="0" y="526"/>
                  </a:cubicBezTo>
                  <a:cubicBezTo>
                    <a:pt x="0" y="902"/>
                    <a:pt x="226" y="1053"/>
                    <a:pt x="552" y="1103"/>
                  </a:cubicBezTo>
                  <a:cubicBezTo>
                    <a:pt x="903" y="1078"/>
                    <a:pt x="1103" y="877"/>
                    <a:pt x="1103" y="551"/>
                  </a:cubicBezTo>
                  <a:cubicBezTo>
                    <a:pt x="1078" y="226"/>
                    <a:pt x="877" y="0"/>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5234500" y="959875"/>
              <a:ext cx="28800" cy="28275"/>
            </a:xfrm>
            <a:custGeom>
              <a:avLst/>
              <a:gdLst/>
              <a:ahLst/>
              <a:cxnLst/>
              <a:rect l="l" t="t" r="r" b="b"/>
              <a:pathLst>
                <a:path w="1152" h="1131" extrusionOk="0">
                  <a:moveTo>
                    <a:pt x="562" y="1"/>
                  </a:moveTo>
                  <a:cubicBezTo>
                    <a:pt x="550" y="1"/>
                    <a:pt x="538" y="1"/>
                    <a:pt x="527" y="2"/>
                  </a:cubicBezTo>
                  <a:cubicBezTo>
                    <a:pt x="201" y="27"/>
                    <a:pt x="0" y="203"/>
                    <a:pt x="0" y="554"/>
                  </a:cubicBezTo>
                  <a:cubicBezTo>
                    <a:pt x="0" y="905"/>
                    <a:pt x="201" y="1080"/>
                    <a:pt x="527" y="1130"/>
                  </a:cubicBezTo>
                  <a:cubicBezTo>
                    <a:pt x="877" y="1130"/>
                    <a:pt x="1078" y="930"/>
                    <a:pt x="1103" y="604"/>
                  </a:cubicBezTo>
                  <a:cubicBezTo>
                    <a:pt x="1151" y="314"/>
                    <a:pt x="874" y="1"/>
                    <a:pt x="5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5857925" y="1478725"/>
              <a:ext cx="26975" cy="27600"/>
            </a:xfrm>
            <a:custGeom>
              <a:avLst/>
              <a:gdLst/>
              <a:ahLst/>
              <a:cxnLst/>
              <a:rect l="l" t="t" r="r" b="b"/>
              <a:pathLst>
                <a:path w="1079" h="1104" extrusionOk="0">
                  <a:moveTo>
                    <a:pt x="502" y="0"/>
                  </a:moveTo>
                  <a:cubicBezTo>
                    <a:pt x="201" y="25"/>
                    <a:pt x="1" y="226"/>
                    <a:pt x="1" y="577"/>
                  </a:cubicBezTo>
                  <a:cubicBezTo>
                    <a:pt x="26" y="903"/>
                    <a:pt x="226" y="1103"/>
                    <a:pt x="577" y="1103"/>
                  </a:cubicBezTo>
                  <a:cubicBezTo>
                    <a:pt x="928" y="1078"/>
                    <a:pt x="1078" y="878"/>
                    <a:pt x="1078" y="527"/>
                  </a:cubicBezTo>
                  <a:cubicBezTo>
                    <a:pt x="1053" y="201"/>
                    <a:pt x="828" y="0"/>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5339125" y="960550"/>
              <a:ext cx="26975" cy="27025"/>
            </a:xfrm>
            <a:custGeom>
              <a:avLst/>
              <a:gdLst/>
              <a:ahLst/>
              <a:cxnLst/>
              <a:rect l="l" t="t" r="r" b="b"/>
              <a:pathLst>
                <a:path w="1079" h="1081" extrusionOk="0">
                  <a:moveTo>
                    <a:pt x="527" y="0"/>
                  </a:moveTo>
                  <a:cubicBezTo>
                    <a:pt x="201" y="0"/>
                    <a:pt x="1" y="201"/>
                    <a:pt x="1" y="552"/>
                  </a:cubicBezTo>
                  <a:cubicBezTo>
                    <a:pt x="48" y="883"/>
                    <a:pt x="207" y="1080"/>
                    <a:pt x="541" y="1080"/>
                  </a:cubicBezTo>
                  <a:cubicBezTo>
                    <a:pt x="561" y="1080"/>
                    <a:pt x="581" y="1080"/>
                    <a:pt x="602" y="1078"/>
                  </a:cubicBezTo>
                  <a:cubicBezTo>
                    <a:pt x="903" y="1053"/>
                    <a:pt x="1078" y="878"/>
                    <a:pt x="1078" y="552"/>
                  </a:cubicBezTo>
                  <a:cubicBezTo>
                    <a:pt x="1078" y="201"/>
                    <a:pt x="853" y="0"/>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5752675" y="1478725"/>
              <a:ext cx="28225" cy="28225"/>
            </a:xfrm>
            <a:custGeom>
              <a:avLst/>
              <a:gdLst/>
              <a:ahLst/>
              <a:cxnLst/>
              <a:rect l="l" t="t" r="r" b="b"/>
              <a:pathLst>
                <a:path w="1129" h="1129" extrusionOk="0">
                  <a:moveTo>
                    <a:pt x="552" y="0"/>
                  </a:moveTo>
                  <a:cubicBezTo>
                    <a:pt x="226" y="0"/>
                    <a:pt x="0" y="226"/>
                    <a:pt x="0" y="577"/>
                  </a:cubicBezTo>
                  <a:cubicBezTo>
                    <a:pt x="25" y="928"/>
                    <a:pt x="251" y="1103"/>
                    <a:pt x="577" y="1128"/>
                  </a:cubicBezTo>
                  <a:cubicBezTo>
                    <a:pt x="928" y="1103"/>
                    <a:pt x="1128" y="878"/>
                    <a:pt x="1128" y="577"/>
                  </a:cubicBezTo>
                  <a:cubicBezTo>
                    <a:pt x="1128" y="226"/>
                    <a:pt x="902" y="0"/>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5597900" y="1219325"/>
              <a:ext cx="27600" cy="27000"/>
            </a:xfrm>
            <a:custGeom>
              <a:avLst/>
              <a:gdLst/>
              <a:ahLst/>
              <a:cxnLst/>
              <a:rect l="l" t="t" r="r" b="b"/>
              <a:pathLst>
                <a:path w="1104" h="1080" extrusionOk="0">
                  <a:moveTo>
                    <a:pt x="527" y="0"/>
                  </a:moveTo>
                  <a:cubicBezTo>
                    <a:pt x="226" y="25"/>
                    <a:pt x="1" y="176"/>
                    <a:pt x="1" y="527"/>
                  </a:cubicBezTo>
                  <a:cubicBezTo>
                    <a:pt x="24" y="860"/>
                    <a:pt x="206" y="1080"/>
                    <a:pt x="525" y="1080"/>
                  </a:cubicBezTo>
                  <a:cubicBezTo>
                    <a:pt x="542" y="1080"/>
                    <a:pt x="559" y="1079"/>
                    <a:pt x="577" y="1078"/>
                  </a:cubicBezTo>
                  <a:cubicBezTo>
                    <a:pt x="903" y="1078"/>
                    <a:pt x="1103" y="878"/>
                    <a:pt x="1103" y="527"/>
                  </a:cubicBezTo>
                  <a:cubicBezTo>
                    <a:pt x="1078" y="226"/>
                    <a:pt x="878" y="25"/>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5494525" y="1115300"/>
              <a:ext cx="26975" cy="27600"/>
            </a:xfrm>
            <a:custGeom>
              <a:avLst/>
              <a:gdLst/>
              <a:ahLst/>
              <a:cxnLst/>
              <a:rect l="l" t="t" r="r" b="b"/>
              <a:pathLst>
                <a:path w="1079" h="1104" extrusionOk="0">
                  <a:moveTo>
                    <a:pt x="552" y="1"/>
                  </a:moveTo>
                  <a:cubicBezTo>
                    <a:pt x="226" y="1"/>
                    <a:pt x="0" y="201"/>
                    <a:pt x="0" y="527"/>
                  </a:cubicBezTo>
                  <a:cubicBezTo>
                    <a:pt x="0" y="878"/>
                    <a:pt x="201" y="1104"/>
                    <a:pt x="552" y="1104"/>
                  </a:cubicBezTo>
                  <a:cubicBezTo>
                    <a:pt x="903" y="1104"/>
                    <a:pt x="1053" y="878"/>
                    <a:pt x="1078" y="552"/>
                  </a:cubicBezTo>
                  <a:cubicBezTo>
                    <a:pt x="1053" y="226"/>
                    <a:pt x="852"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5442525" y="1063925"/>
              <a:ext cx="27575" cy="27600"/>
            </a:xfrm>
            <a:custGeom>
              <a:avLst/>
              <a:gdLst/>
              <a:ahLst/>
              <a:cxnLst/>
              <a:rect l="l" t="t" r="r" b="b"/>
              <a:pathLst>
                <a:path w="1103" h="1104" extrusionOk="0">
                  <a:moveTo>
                    <a:pt x="526" y="1"/>
                  </a:moveTo>
                  <a:cubicBezTo>
                    <a:pt x="201" y="51"/>
                    <a:pt x="0" y="226"/>
                    <a:pt x="0" y="552"/>
                  </a:cubicBezTo>
                  <a:cubicBezTo>
                    <a:pt x="25" y="903"/>
                    <a:pt x="251" y="1104"/>
                    <a:pt x="551" y="1104"/>
                  </a:cubicBezTo>
                  <a:cubicBezTo>
                    <a:pt x="877" y="1104"/>
                    <a:pt x="1103" y="903"/>
                    <a:pt x="1103" y="577"/>
                  </a:cubicBezTo>
                  <a:cubicBezTo>
                    <a:pt x="1103" y="226"/>
                    <a:pt x="877" y="26"/>
                    <a:pt x="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5079100" y="701100"/>
              <a:ext cx="27600" cy="27025"/>
            </a:xfrm>
            <a:custGeom>
              <a:avLst/>
              <a:gdLst/>
              <a:ahLst/>
              <a:cxnLst/>
              <a:rect l="l" t="t" r="r" b="b"/>
              <a:pathLst>
                <a:path w="1104" h="1081" extrusionOk="0">
                  <a:moveTo>
                    <a:pt x="517" y="0"/>
                  </a:moveTo>
                  <a:cubicBezTo>
                    <a:pt x="224" y="0"/>
                    <a:pt x="26" y="173"/>
                    <a:pt x="26" y="479"/>
                  </a:cubicBezTo>
                  <a:cubicBezTo>
                    <a:pt x="1" y="829"/>
                    <a:pt x="201" y="1055"/>
                    <a:pt x="552" y="1080"/>
                  </a:cubicBezTo>
                  <a:cubicBezTo>
                    <a:pt x="878" y="1080"/>
                    <a:pt x="1053" y="880"/>
                    <a:pt x="1103" y="529"/>
                  </a:cubicBezTo>
                  <a:cubicBezTo>
                    <a:pt x="1053" y="253"/>
                    <a:pt x="928" y="2"/>
                    <a:pt x="577" y="2"/>
                  </a:cubicBezTo>
                  <a:cubicBezTo>
                    <a:pt x="557" y="1"/>
                    <a:pt x="536" y="0"/>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5182500" y="856525"/>
              <a:ext cx="28200" cy="27600"/>
            </a:xfrm>
            <a:custGeom>
              <a:avLst/>
              <a:gdLst/>
              <a:ahLst/>
              <a:cxnLst/>
              <a:rect l="l" t="t" r="r" b="b"/>
              <a:pathLst>
                <a:path w="1128" h="1104" extrusionOk="0">
                  <a:moveTo>
                    <a:pt x="576" y="1"/>
                  </a:moveTo>
                  <a:cubicBezTo>
                    <a:pt x="226" y="26"/>
                    <a:pt x="25" y="201"/>
                    <a:pt x="25" y="527"/>
                  </a:cubicBezTo>
                  <a:cubicBezTo>
                    <a:pt x="0" y="878"/>
                    <a:pt x="226" y="1104"/>
                    <a:pt x="576" y="1104"/>
                  </a:cubicBezTo>
                  <a:cubicBezTo>
                    <a:pt x="902" y="1104"/>
                    <a:pt x="1103" y="903"/>
                    <a:pt x="1103" y="577"/>
                  </a:cubicBezTo>
                  <a:cubicBezTo>
                    <a:pt x="1128" y="227"/>
                    <a:pt x="927" y="26"/>
                    <a:pt x="5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5131725" y="752525"/>
              <a:ext cx="27600" cy="27600"/>
            </a:xfrm>
            <a:custGeom>
              <a:avLst/>
              <a:gdLst/>
              <a:ahLst/>
              <a:cxnLst/>
              <a:rect l="l" t="t" r="r" b="b"/>
              <a:pathLst>
                <a:path w="1104" h="1104" extrusionOk="0">
                  <a:moveTo>
                    <a:pt x="527" y="1"/>
                  </a:moveTo>
                  <a:cubicBezTo>
                    <a:pt x="227" y="51"/>
                    <a:pt x="1" y="201"/>
                    <a:pt x="1" y="552"/>
                  </a:cubicBezTo>
                  <a:cubicBezTo>
                    <a:pt x="26" y="903"/>
                    <a:pt x="227" y="1103"/>
                    <a:pt x="577" y="1103"/>
                  </a:cubicBezTo>
                  <a:cubicBezTo>
                    <a:pt x="903" y="1103"/>
                    <a:pt x="1104" y="878"/>
                    <a:pt x="1079" y="552"/>
                  </a:cubicBezTo>
                  <a:cubicBezTo>
                    <a:pt x="1079" y="226"/>
                    <a:pt x="853" y="5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5909300" y="1530725"/>
              <a:ext cx="26975" cy="26975"/>
            </a:xfrm>
            <a:custGeom>
              <a:avLst/>
              <a:gdLst/>
              <a:ahLst/>
              <a:cxnLst/>
              <a:rect l="l" t="t" r="r" b="b"/>
              <a:pathLst>
                <a:path w="1079" h="1079" extrusionOk="0">
                  <a:moveTo>
                    <a:pt x="552" y="1"/>
                  </a:moveTo>
                  <a:cubicBezTo>
                    <a:pt x="201" y="26"/>
                    <a:pt x="1" y="176"/>
                    <a:pt x="1" y="527"/>
                  </a:cubicBezTo>
                  <a:cubicBezTo>
                    <a:pt x="1" y="878"/>
                    <a:pt x="226" y="1078"/>
                    <a:pt x="552" y="1078"/>
                  </a:cubicBezTo>
                  <a:cubicBezTo>
                    <a:pt x="903" y="1078"/>
                    <a:pt x="1079" y="878"/>
                    <a:pt x="1079" y="527"/>
                  </a:cubicBezTo>
                  <a:cubicBezTo>
                    <a:pt x="1079" y="201"/>
                    <a:pt x="878"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5856675" y="1530725"/>
              <a:ext cx="27600" cy="27600"/>
            </a:xfrm>
            <a:custGeom>
              <a:avLst/>
              <a:gdLst/>
              <a:ahLst/>
              <a:cxnLst/>
              <a:rect l="l" t="t" r="r" b="b"/>
              <a:pathLst>
                <a:path w="1104" h="1104" extrusionOk="0">
                  <a:moveTo>
                    <a:pt x="527" y="1"/>
                  </a:moveTo>
                  <a:cubicBezTo>
                    <a:pt x="201" y="1"/>
                    <a:pt x="1" y="201"/>
                    <a:pt x="1" y="527"/>
                  </a:cubicBezTo>
                  <a:cubicBezTo>
                    <a:pt x="1" y="878"/>
                    <a:pt x="226" y="1103"/>
                    <a:pt x="577" y="1103"/>
                  </a:cubicBezTo>
                  <a:cubicBezTo>
                    <a:pt x="903" y="1103"/>
                    <a:pt x="1078" y="878"/>
                    <a:pt x="1103" y="527"/>
                  </a:cubicBezTo>
                  <a:cubicBezTo>
                    <a:pt x="1078" y="201"/>
                    <a:pt x="878"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5286500" y="907925"/>
              <a:ext cx="27600" cy="27575"/>
            </a:xfrm>
            <a:custGeom>
              <a:avLst/>
              <a:gdLst/>
              <a:ahLst/>
              <a:cxnLst/>
              <a:rect l="l" t="t" r="r" b="b"/>
              <a:pathLst>
                <a:path w="1104" h="1103" extrusionOk="0">
                  <a:moveTo>
                    <a:pt x="577" y="0"/>
                  </a:moveTo>
                  <a:cubicBezTo>
                    <a:pt x="276" y="0"/>
                    <a:pt x="26" y="176"/>
                    <a:pt x="26" y="501"/>
                  </a:cubicBezTo>
                  <a:cubicBezTo>
                    <a:pt x="0" y="852"/>
                    <a:pt x="201" y="1053"/>
                    <a:pt x="552" y="1103"/>
                  </a:cubicBezTo>
                  <a:cubicBezTo>
                    <a:pt x="903" y="1078"/>
                    <a:pt x="1103" y="902"/>
                    <a:pt x="1103" y="577"/>
                  </a:cubicBezTo>
                  <a:cubicBezTo>
                    <a:pt x="1103" y="251"/>
                    <a:pt x="903" y="25"/>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5390500" y="1011925"/>
              <a:ext cx="26975" cy="27025"/>
            </a:xfrm>
            <a:custGeom>
              <a:avLst/>
              <a:gdLst/>
              <a:ahLst/>
              <a:cxnLst/>
              <a:rect l="l" t="t" r="r" b="b"/>
              <a:pathLst>
                <a:path w="1079" h="1081" extrusionOk="0">
                  <a:moveTo>
                    <a:pt x="527" y="1"/>
                  </a:moveTo>
                  <a:cubicBezTo>
                    <a:pt x="201" y="26"/>
                    <a:pt x="1" y="201"/>
                    <a:pt x="1" y="552"/>
                  </a:cubicBezTo>
                  <a:cubicBezTo>
                    <a:pt x="25" y="883"/>
                    <a:pt x="227" y="1080"/>
                    <a:pt x="545" y="1080"/>
                  </a:cubicBezTo>
                  <a:cubicBezTo>
                    <a:pt x="563" y="1080"/>
                    <a:pt x="583" y="1080"/>
                    <a:pt x="602" y="1078"/>
                  </a:cubicBezTo>
                  <a:cubicBezTo>
                    <a:pt x="903" y="1078"/>
                    <a:pt x="1079" y="878"/>
                    <a:pt x="1079" y="577"/>
                  </a:cubicBezTo>
                  <a:cubicBezTo>
                    <a:pt x="1079" y="201"/>
                    <a:pt x="878" y="26"/>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5805300" y="1426725"/>
              <a:ext cx="27600" cy="27575"/>
            </a:xfrm>
            <a:custGeom>
              <a:avLst/>
              <a:gdLst/>
              <a:ahLst/>
              <a:cxnLst/>
              <a:rect l="l" t="t" r="r" b="b"/>
              <a:pathLst>
                <a:path w="1104" h="1103" extrusionOk="0">
                  <a:moveTo>
                    <a:pt x="552" y="0"/>
                  </a:moveTo>
                  <a:cubicBezTo>
                    <a:pt x="226" y="0"/>
                    <a:pt x="0" y="201"/>
                    <a:pt x="0" y="526"/>
                  </a:cubicBezTo>
                  <a:cubicBezTo>
                    <a:pt x="26" y="877"/>
                    <a:pt x="226" y="1078"/>
                    <a:pt x="577" y="1103"/>
                  </a:cubicBezTo>
                  <a:cubicBezTo>
                    <a:pt x="928" y="1053"/>
                    <a:pt x="1103" y="852"/>
                    <a:pt x="1103" y="526"/>
                  </a:cubicBezTo>
                  <a:cubicBezTo>
                    <a:pt x="1078" y="226"/>
                    <a:pt x="878" y="0"/>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5701300" y="1375325"/>
              <a:ext cx="28200" cy="27600"/>
            </a:xfrm>
            <a:custGeom>
              <a:avLst/>
              <a:gdLst/>
              <a:ahLst/>
              <a:cxnLst/>
              <a:rect l="l" t="t" r="r" b="b"/>
              <a:pathLst>
                <a:path w="1128" h="1104" extrusionOk="0">
                  <a:moveTo>
                    <a:pt x="551" y="1"/>
                  </a:moveTo>
                  <a:cubicBezTo>
                    <a:pt x="201" y="1"/>
                    <a:pt x="0" y="201"/>
                    <a:pt x="0" y="527"/>
                  </a:cubicBezTo>
                  <a:cubicBezTo>
                    <a:pt x="0" y="878"/>
                    <a:pt x="226" y="1104"/>
                    <a:pt x="576" y="1104"/>
                  </a:cubicBezTo>
                  <a:cubicBezTo>
                    <a:pt x="902" y="1104"/>
                    <a:pt x="1078" y="878"/>
                    <a:pt x="1128" y="552"/>
                  </a:cubicBezTo>
                  <a:cubicBezTo>
                    <a:pt x="1078" y="227"/>
                    <a:pt x="902" y="1"/>
                    <a:pt x="5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a:off x="5546525" y="1167950"/>
              <a:ext cx="26975" cy="27000"/>
            </a:xfrm>
            <a:custGeom>
              <a:avLst/>
              <a:gdLst/>
              <a:ahLst/>
              <a:cxnLst/>
              <a:rect l="l" t="t" r="r" b="b"/>
              <a:pathLst>
                <a:path w="1079" h="1080" extrusionOk="0">
                  <a:moveTo>
                    <a:pt x="527" y="0"/>
                  </a:moveTo>
                  <a:cubicBezTo>
                    <a:pt x="201" y="0"/>
                    <a:pt x="1" y="176"/>
                    <a:pt x="1" y="476"/>
                  </a:cubicBezTo>
                  <a:cubicBezTo>
                    <a:pt x="1" y="827"/>
                    <a:pt x="176" y="1078"/>
                    <a:pt x="527" y="1078"/>
                  </a:cubicBezTo>
                  <a:cubicBezTo>
                    <a:pt x="546" y="1079"/>
                    <a:pt x="566" y="1080"/>
                    <a:pt x="584" y="1080"/>
                  </a:cubicBezTo>
                  <a:cubicBezTo>
                    <a:pt x="897" y="1080"/>
                    <a:pt x="1055" y="881"/>
                    <a:pt x="1078" y="527"/>
                  </a:cubicBezTo>
                  <a:cubicBezTo>
                    <a:pt x="1053" y="226"/>
                    <a:pt x="878" y="0"/>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a:off x="5027725" y="649150"/>
              <a:ext cx="26975" cy="27000"/>
            </a:xfrm>
            <a:custGeom>
              <a:avLst/>
              <a:gdLst/>
              <a:ahLst/>
              <a:cxnLst/>
              <a:rect l="l" t="t" r="r" b="b"/>
              <a:pathLst>
                <a:path w="1079" h="1080" extrusionOk="0">
                  <a:moveTo>
                    <a:pt x="527" y="0"/>
                  </a:moveTo>
                  <a:cubicBezTo>
                    <a:pt x="201" y="0"/>
                    <a:pt x="1" y="201"/>
                    <a:pt x="1" y="501"/>
                  </a:cubicBezTo>
                  <a:cubicBezTo>
                    <a:pt x="1" y="852"/>
                    <a:pt x="201" y="1078"/>
                    <a:pt x="552" y="1078"/>
                  </a:cubicBezTo>
                  <a:cubicBezTo>
                    <a:pt x="572" y="1079"/>
                    <a:pt x="591" y="1080"/>
                    <a:pt x="609" y="1080"/>
                  </a:cubicBezTo>
                  <a:cubicBezTo>
                    <a:pt x="922" y="1080"/>
                    <a:pt x="1078" y="883"/>
                    <a:pt x="1078" y="552"/>
                  </a:cubicBezTo>
                  <a:cubicBezTo>
                    <a:pt x="1053" y="201"/>
                    <a:pt x="878" y="0"/>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a:off x="5337875" y="1011925"/>
              <a:ext cx="27600" cy="27600"/>
            </a:xfrm>
            <a:custGeom>
              <a:avLst/>
              <a:gdLst/>
              <a:ahLst/>
              <a:cxnLst/>
              <a:rect l="l" t="t" r="r" b="b"/>
              <a:pathLst>
                <a:path w="1104" h="1104" extrusionOk="0">
                  <a:moveTo>
                    <a:pt x="527" y="1"/>
                  </a:moveTo>
                  <a:cubicBezTo>
                    <a:pt x="201" y="1"/>
                    <a:pt x="1" y="201"/>
                    <a:pt x="1" y="527"/>
                  </a:cubicBezTo>
                  <a:cubicBezTo>
                    <a:pt x="26" y="878"/>
                    <a:pt x="251" y="1103"/>
                    <a:pt x="577" y="1103"/>
                  </a:cubicBezTo>
                  <a:cubicBezTo>
                    <a:pt x="903" y="1103"/>
                    <a:pt x="1103" y="903"/>
                    <a:pt x="1103" y="502"/>
                  </a:cubicBezTo>
                  <a:cubicBezTo>
                    <a:pt x="1078" y="201"/>
                    <a:pt x="903"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a:off x="5494525" y="1063300"/>
              <a:ext cx="26975" cy="26975"/>
            </a:xfrm>
            <a:custGeom>
              <a:avLst/>
              <a:gdLst/>
              <a:ahLst/>
              <a:cxnLst/>
              <a:rect l="l" t="t" r="r" b="b"/>
              <a:pathLst>
                <a:path w="1079" h="1079" extrusionOk="0">
                  <a:moveTo>
                    <a:pt x="527" y="1"/>
                  </a:moveTo>
                  <a:cubicBezTo>
                    <a:pt x="226" y="26"/>
                    <a:pt x="0" y="176"/>
                    <a:pt x="0" y="502"/>
                  </a:cubicBezTo>
                  <a:cubicBezTo>
                    <a:pt x="0" y="878"/>
                    <a:pt x="201" y="1053"/>
                    <a:pt x="552" y="1078"/>
                  </a:cubicBezTo>
                  <a:cubicBezTo>
                    <a:pt x="903" y="1078"/>
                    <a:pt x="1078" y="853"/>
                    <a:pt x="1078" y="527"/>
                  </a:cubicBezTo>
                  <a:cubicBezTo>
                    <a:pt x="1053" y="201"/>
                    <a:pt x="827"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a:off x="5650525" y="1271325"/>
              <a:ext cx="26975" cy="27600"/>
            </a:xfrm>
            <a:custGeom>
              <a:avLst/>
              <a:gdLst/>
              <a:ahLst/>
              <a:cxnLst/>
              <a:rect l="l" t="t" r="r" b="b"/>
              <a:pathLst>
                <a:path w="1079" h="1104" extrusionOk="0">
                  <a:moveTo>
                    <a:pt x="552" y="1"/>
                  </a:moveTo>
                  <a:cubicBezTo>
                    <a:pt x="227" y="1"/>
                    <a:pt x="26" y="176"/>
                    <a:pt x="1" y="502"/>
                  </a:cubicBezTo>
                  <a:cubicBezTo>
                    <a:pt x="1" y="878"/>
                    <a:pt x="201" y="1078"/>
                    <a:pt x="552" y="1103"/>
                  </a:cubicBezTo>
                  <a:cubicBezTo>
                    <a:pt x="878" y="1103"/>
                    <a:pt x="1079" y="878"/>
                    <a:pt x="1079" y="552"/>
                  </a:cubicBezTo>
                  <a:cubicBezTo>
                    <a:pt x="1079" y="226"/>
                    <a:pt x="853"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a:off x="5443150" y="1011925"/>
              <a:ext cx="26950" cy="27025"/>
            </a:xfrm>
            <a:custGeom>
              <a:avLst/>
              <a:gdLst/>
              <a:ahLst/>
              <a:cxnLst/>
              <a:rect l="l" t="t" r="r" b="b"/>
              <a:pathLst>
                <a:path w="1078" h="1081" extrusionOk="0">
                  <a:moveTo>
                    <a:pt x="501" y="1"/>
                  </a:moveTo>
                  <a:cubicBezTo>
                    <a:pt x="226" y="26"/>
                    <a:pt x="0" y="176"/>
                    <a:pt x="0" y="527"/>
                  </a:cubicBezTo>
                  <a:cubicBezTo>
                    <a:pt x="0" y="878"/>
                    <a:pt x="226" y="1053"/>
                    <a:pt x="526" y="1078"/>
                  </a:cubicBezTo>
                  <a:cubicBezTo>
                    <a:pt x="543" y="1080"/>
                    <a:pt x="559" y="1080"/>
                    <a:pt x="575" y="1080"/>
                  </a:cubicBezTo>
                  <a:cubicBezTo>
                    <a:pt x="875" y="1080"/>
                    <a:pt x="1078" y="861"/>
                    <a:pt x="1078" y="552"/>
                  </a:cubicBezTo>
                  <a:cubicBezTo>
                    <a:pt x="1078" y="226"/>
                    <a:pt x="877" y="51"/>
                    <a:pt x="5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a:off x="5701925" y="1270700"/>
              <a:ext cx="26950" cy="27025"/>
            </a:xfrm>
            <a:custGeom>
              <a:avLst/>
              <a:gdLst/>
              <a:ahLst/>
              <a:cxnLst/>
              <a:rect l="l" t="t" r="r" b="b"/>
              <a:pathLst>
                <a:path w="1078" h="1081" extrusionOk="0">
                  <a:moveTo>
                    <a:pt x="526" y="0"/>
                  </a:moveTo>
                  <a:cubicBezTo>
                    <a:pt x="226" y="0"/>
                    <a:pt x="0" y="201"/>
                    <a:pt x="0" y="502"/>
                  </a:cubicBezTo>
                  <a:cubicBezTo>
                    <a:pt x="0" y="828"/>
                    <a:pt x="176" y="1078"/>
                    <a:pt x="526" y="1078"/>
                  </a:cubicBezTo>
                  <a:cubicBezTo>
                    <a:pt x="546" y="1080"/>
                    <a:pt x="565" y="1080"/>
                    <a:pt x="584" y="1080"/>
                  </a:cubicBezTo>
                  <a:cubicBezTo>
                    <a:pt x="897" y="1080"/>
                    <a:pt x="1054" y="884"/>
                    <a:pt x="1078" y="577"/>
                  </a:cubicBezTo>
                  <a:cubicBezTo>
                    <a:pt x="1053" y="226"/>
                    <a:pt x="877" y="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a:off x="5546525" y="1115925"/>
              <a:ext cx="26975" cy="26400"/>
            </a:xfrm>
            <a:custGeom>
              <a:avLst/>
              <a:gdLst/>
              <a:ahLst/>
              <a:cxnLst/>
              <a:rect l="l" t="t" r="r" b="b"/>
              <a:pathLst>
                <a:path w="1079" h="1056" extrusionOk="0">
                  <a:moveTo>
                    <a:pt x="552" y="1"/>
                  </a:moveTo>
                  <a:cubicBezTo>
                    <a:pt x="201" y="1"/>
                    <a:pt x="1" y="201"/>
                    <a:pt x="1" y="527"/>
                  </a:cubicBezTo>
                  <a:cubicBezTo>
                    <a:pt x="26" y="853"/>
                    <a:pt x="201" y="1054"/>
                    <a:pt x="552" y="1054"/>
                  </a:cubicBezTo>
                  <a:cubicBezTo>
                    <a:pt x="572" y="1055"/>
                    <a:pt x="591" y="1056"/>
                    <a:pt x="609" y="1056"/>
                  </a:cubicBezTo>
                  <a:cubicBezTo>
                    <a:pt x="919" y="1056"/>
                    <a:pt x="1055" y="858"/>
                    <a:pt x="1078" y="527"/>
                  </a:cubicBezTo>
                  <a:cubicBezTo>
                    <a:pt x="1053" y="201"/>
                    <a:pt x="853"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a:off x="5183125" y="752475"/>
              <a:ext cx="26950" cy="26450"/>
            </a:xfrm>
            <a:custGeom>
              <a:avLst/>
              <a:gdLst/>
              <a:ahLst/>
              <a:cxnLst/>
              <a:rect l="l" t="t" r="r" b="b"/>
              <a:pathLst>
                <a:path w="1078" h="1058" extrusionOk="0">
                  <a:moveTo>
                    <a:pt x="476" y="0"/>
                  </a:moveTo>
                  <a:cubicBezTo>
                    <a:pt x="204" y="0"/>
                    <a:pt x="24" y="195"/>
                    <a:pt x="0" y="479"/>
                  </a:cubicBezTo>
                  <a:cubicBezTo>
                    <a:pt x="0" y="805"/>
                    <a:pt x="176" y="1055"/>
                    <a:pt x="526" y="1055"/>
                  </a:cubicBezTo>
                  <a:cubicBezTo>
                    <a:pt x="546" y="1057"/>
                    <a:pt x="565" y="1057"/>
                    <a:pt x="584" y="1057"/>
                  </a:cubicBezTo>
                  <a:cubicBezTo>
                    <a:pt x="897" y="1057"/>
                    <a:pt x="1054" y="861"/>
                    <a:pt x="1078" y="554"/>
                  </a:cubicBezTo>
                  <a:cubicBezTo>
                    <a:pt x="1053" y="203"/>
                    <a:pt x="877" y="3"/>
                    <a:pt x="526" y="3"/>
                  </a:cubicBezTo>
                  <a:cubicBezTo>
                    <a:pt x="509" y="1"/>
                    <a:pt x="493" y="0"/>
                    <a:pt x="4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a:off x="5079100" y="648525"/>
              <a:ext cx="27600" cy="26950"/>
            </a:xfrm>
            <a:custGeom>
              <a:avLst/>
              <a:gdLst/>
              <a:ahLst/>
              <a:cxnLst/>
              <a:rect l="l" t="t" r="r" b="b"/>
              <a:pathLst>
                <a:path w="1104" h="1078" extrusionOk="0">
                  <a:moveTo>
                    <a:pt x="502" y="0"/>
                  </a:moveTo>
                  <a:cubicBezTo>
                    <a:pt x="226" y="50"/>
                    <a:pt x="1" y="201"/>
                    <a:pt x="26" y="552"/>
                  </a:cubicBezTo>
                  <a:cubicBezTo>
                    <a:pt x="51" y="877"/>
                    <a:pt x="251" y="1078"/>
                    <a:pt x="577" y="1078"/>
                  </a:cubicBezTo>
                  <a:cubicBezTo>
                    <a:pt x="903" y="1078"/>
                    <a:pt x="1103" y="877"/>
                    <a:pt x="1078" y="526"/>
                  </a:cubicBezTo>
                  <a:cubicBezTo>
                    <a:pt x="1078" y="201"/>
                    <a:pt x="878" y="25"/>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a:off x="5701925" y="1323275"/>
              <a:ext cx="26950" cy="27025"/>
            </a:xfrm>
            <a:custGeom>
              <a:avLst/>
              <a:gdLst/>
              <a:ahLst/>
              <a:cxnLst/>
              <a:rect l="l" t="t" r="r" b="b"/>
              <a:pathLst>
                <a:path w="1078" h="1081" extrusionOk="0">
                  <a:moveTo>
                    <a:pt x="559" y="1"/>
                  </a:moveTo>
                  <a:cubicBezTo>
                    <a:pt x="540" y="1"/>
                    <a:pt x="521" y="1"/>
                    <a:pt x="501" y="3"/>
                  </a:cubicBezTo>
                  <a:cubicBezTo>
                    <a:pt x="201" y="3"/>
                    <a:pt x="0" y="203"/>
                    <a:pt x="0" y="504"/>
                  </a:cubicBezTo>
                  <a:cubicBezTo>
                    <a:pt x="0" y="855"/>
                    <a:pt x="201" y="1080"/>
                    <a:pt x="551" y="1080"/>
                  </a:cubicBezTo>
                  <a:cubicBezTo>
                    <a:pt x="877" y="1080"/>
                    <a:pt x="1078" y="880"/>
                    <a:pt x="1078" y="504"/>
                  </a:cubicBezTo>
                  <a:cubicBezTo>
                    <a:pt x="1054" y="197"/>
                    <a:pt x="874" y="1"/>
                    <a:pt x="5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a:off x="5235125" y="856525"/>
              <a:ext cx="27600" cy="27600"/>
            </a:xfrm>
            <a:custGeom>
              <a:avLst/>
              <a:gdLst/>
              <a:ahLst/>
              <a:cxnLst/>
              <a:rect l="l" t="t" r="r" b="b"/>
              <a:pathLst>
                <a:path w="1104" h="1104" extrusionOk="0">
                  <a:moveTo>
                    <a:pt x="577" y="1"/>
                  </a:moveTo>
                  <a:cubicBezTo>
                    <a:pt x="226" y="26"/>
                    <a:pt x="25" y="201"/>
                    <a:pt x="0" y="527"/>
                  </a:cubicBezTo>
                  <a:cubicBezTo>
                    <a:pt x="0" y="878"/>
                    <a:pt x="226" y="1079"/>
                    <a:pt x="577" y="1104"/>
                  </a:cubicBezTo>
                  <a:cubicBezTo>
                    <a:pt x="878" y="1104"/>
                    <a:pt x="1078" y="903"/>
                    <a:pt x="1103" y="602"/>
                  </a:cubicBezTo>
                  <a:cubicBezTo>
                    <a:pt x="1103" y="252"/>
                    <a:pt x="903" y="5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a:off x="5597900" y="1167325"/>
              <a:ext cx="27600" cy="26950"/>
            </a:xfrm>
            <a:custGeom>
              <a:avLst/>
              <a:gdLst/>
              <a:ahLst/>
              <a:cxnLst/>
              <a:rect l="l" t="t" r="r" b="b"/>
              <a:pathLst>
                <a:path w="1104" h="1078" extrusionOk="0">
                  <a:moveTo>
                    <a:pt x="527" y="0"/>
                  </a:moveTo>
                  <a:cubicBezTo>
                    <a:pt x="201" y="25"/>
                    <a:pt x="1" y="201"/>
                    <a:pt x="26" y="526"/>
                  </a:cubicBezTo>
                  <a:cubicBezTo>
                    <a:pt x="26" y="877"/>
                    <a:pt x="251" y="1078"/>
                    <a:pt x="552" y="1078"/>
                  </a:cubicBezTo>
                  <a:cubicBezTo>
                    <a:pt x="878" y="1078"/>
                    <a:pt x="1103" y="877"/>
                    <a:pt x="1078" y="526"/>
                  </a:cubicBezTo>
                  <a:cubicBezTo>
                    <a:pt x="1078" y="201"/>
                    <a:pt x="878" y="25"/>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a:off x="5183125" y="804525"/>
              <a:ext cx="26950" cy="27025"/>
            </a:xfrm>
            <a:custGeom>
              <a:avLst/>
              <a:gdLst/>
              <a:ahLst/>
              <a:cxnLst/>
              <a:rect l="l" t="t" r="r" b="b"/>
              <a:pathLst>
                <a:path w="1078" h="1081" extrusionOk="0">
                  <a:moveTo>
                    <a:pt x="526" y="1"/>
                  </a:moveTo>
                  <a:cubicBezTo>
                    <a:pt x="201" y="1"/>
                    <a:pt x="25" y="201"/>
                    <a:pt x="0" y="502"/>
                  </a:cubicBezTo>
                  <a:cubicBezTo>
                    <a:pt x="0" y="853"/>
                    <a:pt x="201" y="1078"/>
                    <a:pt x="551" y="1078"/>
                  </a:cubicBezTo>
                  <a:cubicBezTo>
                    <a:pt x="570" y="1080"/>
                    <a:pt x="587" y="1081"/>
                    <a:pt x="605" y="1081"/>
                  </a:cubicBezTo>
                  <a:cubicBezTo>
                    <a:pt x="899" y="1081"/>
                    <a:pt x="1078" y="881"/>
                    <a:pt x="1078" y="502"/>
                  </a:cubicBezTo>
                  <a:cubicBezTo>
                    <a:pt x="1053" y="201"/>
                    <a:pt x="877" y="1"/>
                    <a:pt x="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a:off x="5753925" y="1375325"/>
              <a:ext cx="27600" cy="27025"/>
            </a:xfrm>
            <a:custGeom>
              <a:avLst/>
              <a:gdLst/>
              <a:ahLst/>
              <a:cxnLst/>
              <a:rect l="l" t="t" r="r" b="b"/>
              <a:pathLst>
                <a:path w="1104" h="1081" extrusionOk="0">
                  <a:moveTo>
                    <a:pt x="577" y="1"/>
                  </a:moveTo>
                  <a:cubicBezTo>
                    <a:pt x="201" y="1"/>
                    <a:pt x="0" y="201"/>
                    <a:pt x="0" y="527"/>
                  </a:cubicBezTo>
                  <a:cubicBezTo>
                    <a:pt x="0" y="878"/>
                    <a:pt x="226" y="1079"/>
                    <a:pt x="577" y="1079"/>
                  </a:cubicBezTo>
                  <a:cubicBezTo>
                    <a:pt x="594" y="1080"/>
                    <a:pt x="610" y="1081"/>
                    <a:pt x="627" y="1081"/>
                  </a:cubicBezTo>
                  <a:cubicBezTo>
                    <a:pt x="900" y="1081"/>
                    <a:pt x="1078" y="886"/>
                    <a:pt x="1078" y="602"/>
                  </a:cubicBezTo>
                  <a:cubicBezTo>
                    <a:pt x="1103" y="227"/>
                    <a:pt x="903" y="5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a:off x="5806550" y="1323325"/>
              <a:ext cx="26975" cy="26350"/>
            </a:xfrm>
            <a:custGeom>
              <a:avLst/>
              <a:gdLst/>
              <a:ahLst/>
              <a:cxnLst/>
              <a:rect l="l" t="t" r="r" b="b"/>
              <a:pathLst>
                <a:path w="1079" h="1054" extrusionOk="0">
                  <a:moveTo>
                    <a:pt x="527" y="1"/>
                  </a:moveTo>
                  <a:cubicBezTo>
                    <a:pt x="226" y="1"/>
                    <a:pt x="26" y="176"/>
                    <a:pt x="1" y="477"/>
                  </a:cubicBezTo>
                  <a:cubicBezTo>
                    <a:pt x="1" y="828"/>
                    <a:pt x="201" y="1053"/>
                    <a:pt x="552" y="1053"/>
                  </a:cubicBezTo>
                  <a:cubicBezTo>
                    <a:pt x="878" y="1053"/>
                    <a:pt x="1028" y="853"/>
                    <a:pt x="1078" y="552"/>
                  </a:cubicBezTo>
                  <a:cubicBezTo>
                    <a:pt x="1028" y="226"/>
                    <a:pt x="878" y="26"/>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a:off x="5649900" y="1219325"/>
              <a:ext cx="27600" cy="26975"/>
            </a:xfrm>
            <a:custGeom>
              <a:avLst/>
              <a:gdLst/>
              <a:ahLst/>
              <a:cxnLst/>
              <a:rect l="l" t="t" r="r" b="b"/>
              <a:pathLst>
                <a:path w="1104" h="1079" extrusionOk="0">
                  <a:moveTo>
                    <a:pt x="527" y="0"/>
                  </a:moveTo>
                  <a:cubicBezTo>
                    <a:pt x="201" y="50"/>
                    <a:pt x="1" y="201"/>
                    <a:pt x="26" y="552"/>
                  </a:cubicBezTo>
                  <a:cubicBezTo>
                    <a:pt x="51" y="903"/>
                    <a:pt x="252" y="1078"/>
                    <a:pt x="577" y="1078"/>
                  </a:cubicBezTo>
                  <a:cubicBezTo>
                    <a:pt x="928" y="1078"/>
                    <a:pt x="1104" y="852"/>
                    <a:pt x="1104" y="527"/>
                  </a:cubicBezTo>
                  <a:cubicBezTo>
                    <a:pt x="1079" y="201"/>
                    <a:pt x="878" y="25"/>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a:off x="5287125" y="856525"/>
              <a:ext cx="26975" cy="26350"/>
            </a:xfrm>
            <a:custGeom>
              <a:avLst/>
              <a:gdLst/>
              <a:ahLst/>
              <a:cxnLst/>
              <a:rect l="l" t="t" r="r" b="b"/>
              <a:pathLst>
                <a:path w="1079" h="1054" extrusionOk="0">
                  <a:moveTo>
                    <a:pt x="527" y="1"/>
                  </a:moveTo>
                  <a:cubicBezTo>
                    <a:pt x="176" y="1"/>
                    <a:pt x="1" y="176"/>
                    <a:pt x="1" y="527"/>
                  </a:cubicBezTo>
                  <a:cubicBezTo>
                    <a:pt x="26" y="853"/>
                    <a:pt x="226" y="1054"/>
                    <a:pt x="552" y="1054"/>
                  </a:cubicBezTo>
                  <a:cubicBezTo>
                    <a:pt x="903" y="1054"/>
                    <a:pt x="1078" y="828"/>
                    <a:pt x="1078" y="527"/>
                  </a:cubicBezTo>
                  <a:cubicBezTo>
                    <a:pt x="1053" y="201"/>
                    <a:pt x="878"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a:off x="5806550" y="1271325"/>
              <a:ext cx="26350" cy="26350"/>
            </a:xfrm>
            <a:custGeom>
              <a:avLst/>
              <a:gdLst/>
              <a:ahLst/>
              <a:cxnLst/>
              <a:rect l="l" t="t" r="r" b="b"/>
              <a:pathLst>
                <a:path w="1054" h="1054" extrusionOk="0">
                  <a:moveTo>
                    <a:pt x="527" y="1"/>
                  </a:moveTo>
                  <a:cubicBezTo>
                    <a:pt x="226" y="1"/>
                    <a:pt x="26" y="176"/>
                    <a:pt x="26" y="477"/>
                  </a:cubicBezTo>
                  <a:cubicBezTo>
                    <a:pt x="1" y="828"/>
                    <a:pt x="226" y="1028"/>
                    <a:pt x="527" y="1053"/>
                  </a:cubicBezTo>
                  <a:cubicBezTo>
                    <a:pt x="853" y="1053"/>
                    <a:pt x="1028" y="878"/>
                    <a:pt x="1053" y="552"/>
                  </a:cubicBezTo>
                  <a:cubicBezTo>
                    <a:pt x="1028" y="226"/>
                    <a:pt x="878"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a:off x="5287750" y="804525"/>
              <a:ext cx="26975" cy="26975"/>
            </a:xfrm>
            <a:custGeom>
              <a:avLst/>
              <a:gdLst/>
              <a:ahLst/>
              <a:cxnLst/>
              <a:rect l="l" t="t" r="r" b="b"/>
              <a:pathLst>
                <a:path w="1079" h="1079" extrusionOk="0">
                  <a:moveTo>
                    <a:pt x="552" y="1"/>
                  </a:moveTo>
                  <a:cubicBezTo>
                    <a:pt x="201" y="1"/>
                    <a:pt x="1" y="201"/>
                    <a:pt x="1" y="552"/>
                  </a:cubicBezTo>
                  <a:cubicBezTo>
                    <a:pt x="26" y="853"/>
                    <a:pt x="251" y="1053"/>
                    <a:pt x="552" y="1078"/>
                  </a:cubicBezTo>
                  <a:cubicBezTo>
                    <a:pt x="878" y="1053"/>
                    <a:pt x="1078" y="853"/>
                    <a:pt x="1078" y="552"/>
                  </a:cubicBezTo>
                  <a:cubicBezTo>
                    <a:pt x="1078" y="226"/>
                    <a:pt x="878"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a:off x="5235125" y="804525"/>
              <a:ext cx="27600" cy="26975"/>
            </a:xfrm>
            <a:custGeom>
              <a:avLst/>
              <a:gdLst/>
              <a:ahLst/>
              <a:cxnLst/>
              <a:rect l="l" t="t" r="r" b="b"/>
              <a:pathLst>
                <a:path w="1104" h="1079" extrusionOk="0">
                  <a:moveTo>
                    <a:pt x="552" y="1"/>
                  </a:moveTo>
                  <a:cubicBezTo>
                    <a:pt x="226" y="26"/>
                    <a:pt x="25" y="201"/>
                    <a:pt x="25" y="502"/>
                  </a:cubicBezTo>
                  <a:cubicBezTo>
                    <a:pt x="0" y="853"/>
                    <a:pt x="226" y="1078"/>
                    <a:pt x="577" y="1078"/>
                  </a:cubicBezTo>
                  <a:cubicBezTo>
                    <a:pt x="903" y="1078"/>
                    <a:pt x="1103" y="878"/>
                    <a:pt x="1078" y="527"/>
                  </a:cubicBezTo>
                  <a:cubicBezTo>
                    <a:pt x="1078" y="201"/>
                    <a:pt x="852"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a:off x="5805925" y="1374700"/>
              <a:ext cx="26975" cy="26975"/>
            </a:xfrm>
            <a:custGeom>
              <a:avLst/>
              <a:gdLst/>
              <a:ahLst/>
              <a:cxnLst/>
              <a:rect l="l" t="t" r="r" b="b"/>
              <a:pathLst>
                <a:path w="1079" h="1079" extrusionOk="0">
                  <a:moveTo>
                    <a:pt x="552" y="1"/>
                  </a:moveTo>
                  <a:cubicBezTo>
                    <a:pt x="226" y="1"/>
                    <a:pt x="26" y="176"/>
                    <a:pt x="1" y="502"/>
                  </a:cubicBezTo>
                  <a:cubicBezTo>
                    <a:pt x="1" y="878"/>
                    <a:pt x="201" y="1079"/>
                    <a:pt x="552" y="1079"/>
                  </a:cubicBezTo>
                  <a:cubicBezTo>
                    <a:pt x="878" y="1079"/>
                    <a:pt x="1053" y="853"/>
                    <a:pt x="1053" y="577"/>
                  </a:cubicBezTo>
                  <a:cubicBezTo>
                    <a:pt x="1078" y="252"/>
                    <a:pt x="903"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a:off x="5339175" y="908500"/>
              <a:ext cx="26925" cy="26375"/>
            </a:xfrm>
            <a:custGeom>
              <a:avLst/>
              <a:gdLst/>
              <a:ahLst/>
              <a:cxnLst/>
              <a:rect l="l" t="t" r="r" b="b"/>
              <a:pathLst>
                <a:path w="1077" h="1055" extrusionOk="0">
                  <a:moveTo>
                    <a:pt x="496" y="0"/>
                  </a:moveTo>
                  <a:cubicBezTo>
                    <a:pt x="200" y="0"/>
                    <a:pt x="0" y="197"/>
                    <a:pt x="24" y="529"/>
                  </a:cubicBezTo>
                  <a:cubicBezTo>
                    <a:pt x="24" y="854"/>
                    <a:pt x="199" y="1055"/>
                    <a:pt x="550" y="1055"/>
                  </a:cubicBezTo>
                  <a:cubicBezTo>
                    <a:pt x="901" y="1055"/>
                    <a:pt x="1051" y="879"/>
                    <a:pt x="1076" y="529"/>
                  </a:cubicBezTo>
                  <a:cubicBezTo>
                    <a:pt x="1051" y="203"/>
                    <a:pt x="876" y="2"/>
                    <a:pt x="550" y="2"/>
                  </a:cubicBezTo>
                  <a:cubicBezTo>
                    <a:pt x="532" y="1"/>
                    <a:pt x="514" y="0"/>
                    <a:pt x="4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a:off x="5131725" y="701100"/>
              <a:ext cx="27600" cy="26400"/>
            </a:xfrm>
            <a:custGeom>
              <a:avLst/>
              <a:gdLst/>
              <a:ahLst/>
              <a:cxnLst/>
              <a:rect l="l" t="t" r="r" b="b"/>
              <a:pathLst>
                <a:path w="1104" h="1056" extrusionOk="0">
                  <a:moveTo>
                    <a:pt x="576" y="1"/>
                  </a:moveTo>
                  <a:cubicBezTo>
                    <a:pt x="560" y="1"/>
                    <a:pt x="544" y="1"/>
                    <a:pt x="527" y="2"/>
                  </a:cubicBezTo>
                  <a:cubicBezTo>
                    <a:pt x="201" y="2"/>
                    <a:pt x="26" y="178"/>
                    <a:pt x="1" y="504"/>
                  </a:cubicBezTo>
                  <a:cubicBezTo>
                    <a:pt x="1" y="855"/>
                    <a:pt x="227" y="1030"/>
                    <a:pt x="552" y="1055"/>
                  </a:cubicBezTo>
                  <a:cubicBezTo>
                    <a:pt x="928" y="1055"/>
                    <a:pt x="1104" y="829"/>
                    <a:pt x="1079" y="504"/>
                  </a:cubicBezTo>
                  <a:cubicBezTo>
                    <a:pt x="1055" y="218"/>
                    <a:pt x="873" y="1"/>
                    <a:pt x="5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p:nvPr/>
          </p:nvSpPr>
          <p:spPr>
            <a:xfrm>
              <a:off x="5443150" y="959875"/>
              <a:ext cx="26950" cy="27025"/>
            </a:xfrm>
            <a:custGeom>
              <a:avLst/>
              <a:gdLst/>
              <a:ahLst/>
              <a:cxnLst/>
              <a:rect l="l" t="t" r="r" b="b"/>
              <a:pathLst>
                <a:path w="1078" h="1081" extrusionOk="0">
                  <a:moveTo>
                    <a:pt x="498" y="0"/>
                  </a:moveTo>
                  <a:cubicBezTo>
                    <a:pt x="201" y="0"/>
                    <a:pt x="0" y="196"/>
                    <a:pt x="0" y="504"/>
                  </a:cubicBezTo>
                  <a:cubicBezTo>
                    <a:pt x="0" y="854"/>
                    <a:pt x="226" y="1005"/>
                    <a:pt x="526" y="1080"/>
                  </a:cubicBezTo>
                  <a:cubicBezTo>
                    <a:pt x="852" y="1030"/>
                    <a:pt x="1053" y="905"/>
                    <a:pt x="1053" y="579"/>
                  </a:cubicBezTo>
                  <a:cubicBezTo>
                    <a:pt x="1078" y="253"/>
                    <a:pt x="877" y="27"/>
                    <a:pt x="552" y="2"/>
                  </a:cubicBezTo>
                  <a:cubicBezTo>
                    <a:pt x="533" y="1"/>
                    <a:pt x="515" y="0"/>
                    <a:pt x="4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
            <p:cNvSpPr/>
            <p:nvPr/>
          </p:nvSpPr>
          <p:spPr>
            <a:xfrm>
              <a:off x="5857925" y="1426725"/>
              <a:ext cx="26975" cy="26950"/>
            </a:xfrm>
            <a:custGeom>
              <a:avLst/>
              <a:gdLst/>
              <a:ahLst/>
              <a:cxnLst/>
              <a:rect l="l" t="t" r="r" b="b"/>
              <a:pathLst>
                <a:path w="1079" h="1078" extrusionOk="0">
                  <a:moveTo>
                    <a:pt x="552" y="0"/>
                  </a:moveTo>
                  <a:cubicBezTo>
                    <a:pt x="226" y="0"/>
                    <a:pt x="1" y="201"/>
                    <a:pt x="1" y="526"/>
                  </a:cubicBezTo>
                  <a:cubicBezTo>
                    <a:pt x="1" y="852"/>
                    <a:pt x="201" y="1053"/>
                    <a:pt x="527" y="1078"/>
                  </a:cubicBezTo>
                  <a:cubicBezTo>
                    <a:pt x="878" y="1078"/>
                    <a:pt x="1053" y="902"/>
                    <a:pt x="1078" y="551"/>
                  </a:cubicBezTo>
                  <a:cubicBezTo>
                    <a:pt x="1053" y="226"/>
                    <a:pt x="878" y="25"/>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a:off x="5287750" y="752525"/>
              <a:ext cx="26975" cy="26350"/>
            </a:xfrm>
            <a:custGeom>
              <a:avLst/>
              <a:gdLst/>
              <a:ahLst/>
              <a:cxnLst/>
              <a:rect l="l" t="t" r="r" b="b"/>
              <a:pathLst>
                <a:path w="1079" h="1054" extrusionOk="0">
                  <a:moveTo>
                    <a:pt x="502" y="1"/>
                  </a:moveTo>
                  <a:cubicBezTo>
                    <a:pt x="201" y="26"/>
                    <a:pt x="1" y="201"/>
                    <a:pt x="26" y="527"/>
                  </a:cubicBezTo>
                  <a:cubicBezTo>
                    <a:pt x="51" y="853"/>
                    <a:pt x="251" y="1053"/>
                    <a:pt x="577" y="1053"/>
                  </a:cubicBezTo>
                  <a:cubicBezTo>
                    <a:pt x="903" y="1028"/>
                    <a:pt x="1053" y="853"/>
                    <a:pt x="1078" y="477"/>
                  </a:cubicBezTo>
                  <a:cubicBezTo>
                    <a:pt x="1003" y="201"/>
                    <a:pt x="853" y="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a:off x="4767700" y="1220150"/>
              <a:ext cx="26975" cy="33100"/>
            </a:xfrm>
            <a:custGeom>
              <a:avLst/>
              <a:gdLst/>
              <a:ahLst/>
              <a:cxnLst/>
              <a:rect l="l" t="t" r="r" b="b"/>
              <a:pathLst>
                <a:path w="1079" h="1324" extrusionOk="0">
                  <a:moveTo>
                    <a:pt x="472" y="0"/>
                  </a:moveTo>
                  <a:cubicBezTo>
                    <a:pt x="425" y="0"/>
                    <a:pt x="377" y="6"/>
                    <a:pt x="326" y="17"/>
                  </a:cubicBezTo>
                  <a:cubicBezTo>
                    <a:pt x="0" y="93"/>
                    <a:pt x="226" y="368"/>
                    <a:pt x="226" y="569"/>
                  </a:cubicBezTo>
                  <a:cubicBezTo>
                    <a:pt x="226" y="719"/>
                    <a:pt x="251" y="895"/>
                    <a:pt x="276" y="1045"/>
                  </a:cubicBezTo>
                  <a:cubicBezTo>
                    <a:pt x="293" y="1246"/>
                    <a:pt x="376" y="1324"/>
                    <a:pt x="497" y="1324"/>
                  </a:cubicBezTo>
                  <a:cubicBezTo>
                    <a:pt x="557" y="1324"/>
                    <a:pt x="627" y="1304"/>
                    <a:pt x="702" y="1271"/>
                  </a:cubicBezTo>
                  <a:cubicBezTo>
                    <a:pt x="953" y="1145"/>
                    <a:pt x="1078" y="970"/>
                    <a:pt x="1053" y="594"/>
                  </a:cubicBezTo>
                  <a:cubicBezTo>
                    <a:pt x="1053" y="594"/>
                    <a:pt x="1053" y="494"/>
                    <a:pt x="1028" y="444"/>
                  </a:cubicBezTo>
                  <a:cubicBezTo>
                    <a:pt x="922" y="168"/>
                    <a:pt x="727" y="0"/>
                    <a:pt x="4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p:nvPr/>
          </p:nvSpPr>
          <p:spPr>
            <a:xfrm>
              <a:off x="5753925" y="1323325"/>
              <a:ext cx="26975" cy="26975"/>
            </a:xfrm>
            <a:custGeom>
              <a:avLst/>
              <a:gdLst/>
              <a:ahLst/>
              <a:cxnLst/>
              <a:rect l="l" t="t" r="r" b="b"/>
              <a:pathLst>
                <a:path w="1079" h="1079" extrusionOk="0">
                  <a:moveTo>
                    <a:pt x="552" y="1"/>
                  </a:moveTo>
                  <a:cubicBezTo>
                    <a:pt x="201" y="26"/>
                    <a:pt x="0" y="201"/>
                    <a:pt x="0" y="552"/>
                  </a:cubicBezTo>
                  <a:cubicBezTo>
                    <a:pt x="25" y="853"/>
                    <a:pt x="226" y="1078"/>
                    <a:pt x="577" y="1078"/>
                  </a:cubicBezTo>
                  <a:cubicBezTo>
                    <a:pt x="903" y="1078"/>
                    <a:pt x="1078" y="853"/>
                    <a:pt x="1078" y="527"/>
                  </a:cubicBezTo>
                  <a:cubicBezTo>
                    <a:pt x="1078" y="176"/>
                    <a:pt x="852"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
            <p:cNvSpPr/>
            <p:nvPr/>
          </p:nvSpPr>
          <p:spPr>
            <a:xfrm>
              <a:off x="5390500" y="959925"/>
              <a:ext cx="26975" cy="26975"/>
            </a:xfrm>
            <a:custGeom>
              <a:avLst/>
              <a:gdLst/>
              <a:ahLst/>
              <a:cxnLst/>
              <a:rect l="l" t="t" r="r" b="b"/>
              <a:pathLst>
                <a:path w="1079" h="1079" extrusionOk="0">
                  <a:moveTo>
                    <a:pt x="552" y="0"/>
                  </a:moveTo>
                  <a:cubicBezTo>
                    <a:pt x="201" y="0"/>
                    <a:pt x="1" y="201"/>
                    <a:pt x="1" y="527"/>
                  </a:cubicBezTo>
                  <a:cubicBezTo>
                    <a:pt x="26" y="852"/>
                    <a:pt x="226" y="1028"/>
                    <a:pt x="552" y="1078"/>
                  </a:cubicBezTo>
                  <a:cubicBezTo>
                    <a:pt x="878" y="1053"/>
                    <a:pt x="1079" y="878"/>
                    <a:pt x="1079" y="552"/>
                  </a:cubicBezTo>
                  <a:cubicBezTo>
                    <a:pt x="1079" y="201"/>
                    <a:pt x="878" y="25"/>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
            <p:cNvSpPr/>
            <p:nvPr/>
          </p:nvSpPr>
          <p:spPr>
            <a:xfrm>
              <a:off x="5131725" y="649100"/>
              <a:ext cx="26975" cy="25750"/>
            </a:xfrm>
            <a:custGeom>
              <a:avLst/>
              <a:gdLst/>
              <a:ahLst/>
              <a:cxnLst/>
              <a:rect l="l" t="t" r="r" b="b"/>
              <a:pathLst>
                <a:path w="1079" h="1030" extrusionOk="0">
                  <a:moveTo>
                    <a:pt x="560" y="0"/>
                  </a:moveTo>
                  <a:cubicBezTo>
                    <a:pt x="541" y="0"/>
                    <a:pt x="522" y="1"/>
                    <a:pt x="502" y="2"/>
                  </a:cubicBezTo>
                  <a:cubicBezTo>
                    <a:pt x="176" y="2"/>
                    <a:pt x="1" y="203"/>
                    <a:pt x="26" y="529"/>
                  </a:cubicBezTo>
                  <a:cubicBezTo>
                    <a:pt x="26" y="854"/>
                    <a:pt x="227" y="1030"/>
                    <a:pt x="552" y="1030"/>
                  </a:cubicBezTo>
                  <a:cubicBezTo>
                    <a:pt x="903" y="1030"/>
                    <a:pt x="1079" y="829"/>
                    <a:pt x="1079" y="529"/>
                  </a:cubicBezTo>
                  <a:cubicBezTo>
                    <a:pt x="1079" y="197"/>
                    <a:pt x="878" y="0"/>
                    <a:pt x="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
            <p:cNvSpPr/>
            <p:nvPr/>
          </p:nvSpPr>
          <p:spPr>
            <a:xfrm>
              <a:off x="5650525" y="1167325"/>
              <a:ext cx="26975" cy="26325"/>
            </a:xfrm>
            <a:custGeom>
              <a:avLst/>
              <a:gdLst/>
              <a:ahLst/>
              <a:cxnLst/>
              <a:rect l="l" t="t" r="r" b="b"/>
              <a:pathLst>
                <a:path w="1079" h="1053" extrusionOk="0">
                  <a:moveTo>
                    <a:pt x="527" y="0"/>
                  </a:moveTo>
                  <a:cubicBezTo>
                    <a:pt x="201" y="0"/>
                    <a:pt x="26" y="201"/>
                    <a:pt x="1" y="501"/>
                  </a:cubicBezTo>
                  <a:cubicBezTo>
                    <a:pt x="1" y="827"/>
                    <a:pt x="201" y="1028"/>
                    <a:pt x="502" y="1053"/>
                  </a:cubicBezTo>
                  <a:cubicBezTo>
                    <a:pt x="853" y="1053"/>
                    <a:pt x="1054" y="877"/>
                    <a:pt x="1054" y="577"/>
                  </a:cubicBezTo>
                  <a:cubicBezTo>
                    <a:pt x="1079" y="226"/>
                    <a:pt x="878" y="25"/>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
            <p:cNvSpPr/>
            <p:nvPr/>
          </p:nvSpPr>
          <p:spPr>
            <a:xfrm>
              <a:off x="5910575" y="1427350"/>
              <a:ext cx="26325" cy="26325"/>
            </a:xfrm>
            <a:custGeom>
              <a:avLst/>
              <a:gdLst/>
              <a:ahLst/>
              <a:cxnLst/>
              <a:rect l="l" t="t" r="r" b="b"/>
              <a:pathLst>
                <a:path w="1053" h="1053" extrusionOk="0">
                  <a:moveTo>
                    <a:pt x="501" y="0"/>
                  </a:moveTo>
                  <a:cubicBezTo>
                    <a:pt x="201" y="0"/>
                    <a:pt x="0" y="176"/>
                    <a:pt x="0" y="526"/>
                  </a:cubicBezTo>
                  <a:cubicBezTo>
                    <a:pt x="25" y="827"/>
                    <a:pt x="201" y="1028"/>
                    <a:pt x="526" y="1053"/>
                  </a:cubicBezTo>
                  <a:cubicBezTo>
                    <a:pt x="852" y="1053"/>
                    <a:pt x="1053" y="852"/>
                    <a:pt x="1053" y="526"/>
                  </a:cubicBezTo>
                  <a:cubicBezTo>
                    <a:pt x="1028" y="176"/>
                    <a:pt x="827" y="0"/>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
            <p:cNvSpPr/>
            <p:nvPr/>
          </p:nvSpPr>
          <p:spPr>
            <a:xfrm>
              <a:off x="5909300" y="1478675"/>
              <a:ext cx="26975" cy="26425"/>
            </a:xfrm>
            <a:custGeom>
              <a:avLst/>
              <a:gdLst/>
              <a:ahLst/>
              <a:cxnLst/>
              <a:rect l="l" t="t" r="r" b="b"/>
              <a:pathLst>
                <a:path w="1079" h="1057" extrusionOk="0">
                  <a:moveTo>
                    <a:pt x="500" y="0"/>
                  </a:moveTo>
                  <a:cubicBezTo>
                    <a:pt x="182" y="0"/>
                    <a:pt x="1" y="219"/>
                    <a:pt x="1" y="529"/>
                  </a:cubicBezTo>
                  <a:cubicBezTo>
                    <a:pt x="1" y="829"/>
                    <a:pt x="226" y="1055"/>
                    <a:pt x="552" y="1055"/>
                  </a:cubicBezTo>
                  <a:cubicBezTo>
                    <a:pt x="569" y="1056"/>
                    <a:pt x="585" y="1057"/>
                    <a:pt x="601" y="1057"/>
                  </a:cubicBezTo>
                  <a:cubicBezTo>
                    <a:pt x="896" y="1057"/>
                    <a:pt x="1055" y="838"/>
                    <a:pt x="1079" y="529"/>
                  </a:cubicBezTo>
                  <a:cubicBezTo>
                    <a:pt x="1054" y="203"/>
                    <a:pt x="878" y="2"/>
                    <a:pt x="552" y="2"/>
                  </a:cubicBezTo>
                  <a:cubicBezTo>
                    <a:pt x="534" y="1"/>
                    <a:pt x="517" y="0"/>
                    <a:pt x="5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
            <p:cNvSpPr/>
            <p:nvPr/>
          </p:nvSpPr>
          <p:spPr>
            <a:xfrm>
              <a:off x="5651175" y="1115300"/>
              <a:ext cx="25700" cy="25775"/>
            </a:xfrm>
            <a:custGeom>
              <a:avLst/>
              <a:gdLst/>
              <a:ahLst/>
              <a:cxnLst/>
              <a:rect l="l" t="t" r="r" b="b"/>
              <a:pathLst>
                <a:path w="1028" h="1031" extrusionOk="0">
                  <a:moveTo>
                    <a:pt x="501" y="1"/>
                  </a:moveTo>
                  <a:cubicBezTo>
                    <a:pt x="201" y="1"/>
                    <a:pt x="0" y="176"/>
                    <a:pt x="0" y="502"/>
                  </a:cubicBezTo>
                  <a:cubicBezTo>
                    <a:pt x="0" y="828"/>
                    <a:pt x="201" y="1028"/>
                    <a:pt x="526" y="1028"/>
                  </a:cubicBezTo>
                  <a:cubicBezTo>
                    <a:pt x="545" y="1030"/>
                    <a:pt x="563" y="1031"/>
                    <a:pt x="581" y="1031"/>
                  </a:cubicBezTo>
                  <a:cubicBezTo>
                    <a:pt x="848" y="1031"/>
                    <a:pt x="1004" y="853"/>
                    <a:pt x="1028" y="477"/>
                  </a:cubicBezTo>
                  <a:cubicBezTo>
                    <a:pt x="1003" y="226"/>
                    <a:pt x="852" y="1"/>
                    <a:pt x="5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
            <p:cNvSpPr/>
            <p:nvPr/>
          </p:nvSpPr>
          <p:spPr>
            <a:xfrm>
              <a:off x="5599150" y="1115925"/>
              <a:ext cx="26350" cy="26350"/>
            </a:xfrm>
            <a:custGeom>
              <a:avLst/>
              <a:gdLst/>
              <a:ahLst/>
              <a:cxnLst/>
              <a:rect l="l" t="t" r="r" b="b"/>
              <a:pathLst>
                <a:path w="1054" h="1054" extrusionOk="0">
                  <a:moveTo>
                    <a:pt x="527" y="1"/>
                  </a:moveTo>
                  <a:cubicBezTo>
                    <a:pt x="201" y="26"/>
                    <a:pt x="1" y="176"/>
                    <a:pt x="1" y="502"/>
                  </a:cubicBezTo>
                  <a:cubicBezTo>
                    <a:pt x="1" y="853"/>
                    <a:pt x="201" y="1054"/>
                    <a:pt x="577" y="1054"/>
                  </a:cubicBezTo>
                  <a:cubicBezTo>
                    <a:pt x="878" y="1054"/>
                    <a:pt x="1053" y="853"/>
                    <a:pt x="1053" y="527"/>
                  </a:cubicBezTo>
                  <a:cubicBezTo>
                    <a:pt x="1053" y="201"/>
                    <a:pt x="853" y="26"/>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
            <p:cNvSpPr/>
            <p:nvPr/>
          </p:nvSpPr>
          <p:spPr>
            <a:xfrm>
              <a:off x="5080350" y="597125"/>
              <a:ext cx="26975" cy="26400"/>
            </a:xfrm>
            <a:custGeom>
              <a:avLst/>
              <a:gdLst/>
              <a:ahLst/>
              <a:cxnLst/>
              <a:rect l="l" t="t" r="r" b="b"/>
              <a:pathLst>
                <a:path w="1079" h="1056" extrusionOk="0">
                  <a:moveTo>
                    <a:pt x="577" y="1"/>
                  </a:moveTo>
                  <a:cubicBezTo>
                    <a:pt x="251" y="26"/>
                    <a:pt x="26" y="176"/>
                    <a:pt x="1" y="477"/>
                  </a:cubicBezTo>
                  <a:cubicBezTo>
                    <a:pt x="1" y="828"/>
                    <a:pt x="201" y="1054"/>
                    <a:pt x="552" y="1054"/>
                  </a:cubicBezTo>
                  <a:cubicBezTo>
                    <a:pt x="569" y="1055"/>
                    <a:pt x="586" y="1056"/>
                    <a:pt x="602" y="1056"/>
                  </a:cubicBezTo>
                  <a:cubicBezTo>
                    <a:pt x="875" y="1056"/>
                    <a:pt x="1053" y="861"/>
                    <a:pt x="1053" y="577"/>
                  </a:cubicBezTo>
                  <a:cubicBezTo>
                    <a:pt x="1079" y="227"/>
                    <a:pt x="878" y="5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
            <p:cNvSpPr/>
            <p:nvPr/>
          </p:nvSpPr>
          <p:spPr>
            <a:xfrm>
              <a:off x="5754550" y="1270700"/>
              <a:ext cx="26350" cy="26975"/>
            </a:xfrm>
            <a:custGeom>
              <a:avLst/>
              <a:gdLst/>
              <a:ahLst/>
              <a:cxnLst/>
              <a:rect l="l" t="t" r="r" b="b"/>
              <a:pathLst>
                <a:path w="1054" h="1079" extrusionOk="0">
                  <a:moveTo>
                    <a:pt x="527" y="0"/>
                  </a:moveTo>
                  <a:cubicBezTo>
                    <a:pt x="226" y="51"/>
                    <a:pt x="0" y="201"/>
                    <a:pt x="0" y="502"/>
                  </a:cubicBezTo>
                  <a:cubicBezTo>
                    <a:pt x="0" y="853"/>
                    <a:pt x="201" y="1078"/>
                    <a:pt x="552" y="1078"/>
                  </a:cubicBezTo>
                  <a:cubicBezTo>
                    <a:pt x="878" y="1078"/>
                    <a:pt x="1053" y="853"/>
                    <a:pt x="1053" y="552"/>
                  </a:cubicBezTo>
                  <a:cubicBezTo>
                    <a:pt x="1053" y="226"/>
                    <a:pt x="827" y="51"/>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
            <p:cNvSpPr/>
            <p:nvPr/>
          </p:nvSpPr>
          <p:spPr>
            <a:xfrm>
              <a:off x="5547150" y="1063875"/>
              <a:ext cx="26350" cy="26400"/>
            </a:xfrm>
            <a:custGeom>
              <a:avLst/>
              <a:gdLst/>
              <a:ahLst/>
              <a:cxnLst/>
              <a:rect l="l" t="t" r="r" b="b"/>
              <a:pathLst>
                <a:path w="1054" h="1056" extrusionOk="0">
                  <a:moveTo>
                    <a:pt x="537" y="0"/>
                  </a:moveTo>
                  <a:cubicBezTo>
                    <a:pt x="517" y="0"/>
                    <a:pt x="497" y="1"/>
                    <a:pt x="477" y="3"/>
                  </a:cubicBezTo>
                  <a:cubicBezTo>
                    <a:pt x="176" y="3"/>
                    <a:pt x="1" y="203"/>
                    <a:pt x="1" y="579"/>
                  </a:cubicBezTo>
                  <a:cubicBezTo>
                    <a:pt x="26" y="855"/>
                    <a:pt x="201" y="1055"/>
                    <a:pt x="552" y="1055"/>
                  </a:cubicBezTo>
                  <a:cubicBezTo>
                    <a:pt x="878" y="1055"/>
                    <a:pt x="1053" y="830"/>
                    <a:pt x="1053" y="504"/>
                  </a:cubicBezTo>
                  <a:cubicBezTo>
                    <a:pt x="1030" y="175"/>
                    <a:pt x="830" y="0"/>
                    <a:pt x="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
            <p:cNvSpPr/>
            <p:nvPr/>
          </p:nvSpPr>
          <p:spPr>
            <a:xfrm>
              <a:off x="5495150" y="1012500"/>
              <a:ext cx="26975" cy="25825"/>
            </a:xfrm>
            <a:custGeom>
              <a:avLst/>
              <a:gdLst/>
              <a:ahLst/>
              <a:cxnLst/>
              <a:rect l="l" t="t" r="r" b="b"/>
              <a:pathLst>
                <a:path w="1079" h="1033" extrusionOk="0">
                  <a:moveTo>
                    <a:pt x="496" y="0"/>
                  </a:moveTo>
                  <a:cubicBezTo>
                    <a:pt x="226" y="0"/>
                    <a:pt x="49" y="172"/>
                    <a:pt x="25" y="454"/>
                  </a:cubicBezTo>
                  <a:cubicBezTo>
                    <a:pt x="0" y="805"/>
                    <a:pt x="201" y="1030"/>
                    <a:pt x="552" y="1030"/>
                  </a:cubicBezTo>
                  <a:cubicBezTo>
                    <a:pt x="570" y="1032"/>
                    <a:pt x="588" y="1032"/>
                    <a:pt x="605" y="1032"/>
                  </a:cubicBezTo>
                  <a:cubicBezTo>
                    <a:pt x="894" y="1032"/>
                    <a:pt x="1031" y="836"/>
                    <a:pt x="1078" y="529"/>
                  </a:cubicBezTo>
                  <a:cubicBezTo>
                    <a:pt x="1053" y="228"/>
                    <a:pt x="903" y="3"/>
                    <a:pt x="552" y="3"/>
                  </a:cubicBezTo>
                  <a:cubicBezTo>
                    <a:pt x="533" y="1"/>
                    <a:pt x="514" y="0"/>
                    <a:pt x="4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
            <p:cNvSpPr/>
            <p:nvPr/>
          </p:nvSpPr>
          <p:spPr>
            <a:xfrm>
              <a:off x="5132375" y="596500"/>
              <a:ext cx="26325" cy="26350"/>
            </a:xfrm>
            <a:custGeom>
              <a:avLst/>
              <a:gdLst/>
              <a:ahLst/>
              <a:cxnLst/>
              <a:rect l="l" t="t" r="r" b="b"/>
              <a:pathLst>
                <a:path w="1053" h="1054" extrusionOk="0">
                  <a:moveTo>
                    <a:pt x="476" y="1"/>
                  </a:moveTo>
                  <a:cubicBezTo>
                    <a:pt x="175" y="26"/>
                    <a:pt x="0" y="201"/>
                    <a:pt x="0" y="527"/>
                  </a:cubicBezTo>
                  <a:cubicBezTo>
                    <a:pt x="25" y="878"/>
                    <a:pt x="226" y="1054"/>
                    <a:pt x="551" y="1054"/>
                  </a:cubicBezTo>
                  <a:cubicBezTo>
                    <a:pt x="877" y="1028"/>
                    <a:pt x="1028" y="853"/>
                    <a:pt x="1053" y="477"/>
                  </a:cubicBezTo>
                  <a:cubicBezTo>
                    <a:pt x="1003" y="201"/>
                    <a:pt x="827" y="1"/>
                    <a:pt x="4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
            <p:cNvSpPr/>
            <p:nvPr/>
          </p:nvSpPr>
          <p:spPr>
            <a:xfrm>
              <a:off x="5599150" y="1063925"/>
              <a:ext cx="26350" cy="26350"/>
            </a:xfrm>
            <a:custGeom>
              <a:avLst/>
              <a:gdLst/>
              <a:ahLst/>
              <a:cxnLst/>
              <a:rect l="l" t="t" r="r" b="b"/>
              <a:pathLst>
                <a:path w="1054" h="1054" extrusionOk="0">
                  <a:moveTo>
                    <a:pt x="527" y="1"/>
                  </a:moveTo>
                  <a:cubicBezTo>
                    <a:pt x="201" y="1"/>
                    <a:pt x="1" y="201"/>
                    <a:pt x="1" y="502"/>
                  </a:cubicBezTo>
                  <a:cubicBezTo>
                    <a:pt x="1" y="803"/>
                    <a:pt x="201" y="1003"/>
                    <a:pt x="552" y="1053"/>
                  </a:cubicBezTo>
                  <a:cubicBezTo>
                    <a:pt x="853" y="1028"/>
                    <a:pt x="1053" y="853"/>
                    <a:pt x="1053" y="552"/>
                  </a:cubicBezTo>
                  <a:cubicBezTo>
                    <a:pt x="1053" y="201"/>
                    <a:pt x="853"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
            <p:cNvSpPr/>
            <p:nvPr/>
          </p:nvSpPr>
          <p:spPr>
            <a:xfrm>
              <a:off x="5443150" y="907925"/>
              <a:ext cx="26325" cy="26325"/>
            </a:xfrm>
            <a:custGeom>
              <a:avLst/>
              <a:gdLst/>
              <a:ahLst/>
              <a:cxnLst/>
              <a:rect l="l" t="t" r="r" b="b"/>
              <a:pathLst>
                <a:path w="1053" h="1053" extrusionOk="0">
                  <a:moveTo>
                    <a:pt x="501" y="0"/>
                  </a:moveTo>
                  <a:cubicBezTo>
                    <a:pt x="201" y="0"/>
                    <a:pt x="0" y="201"/>
                    <a:pt x="0" y="501"/>
                  </a:cubicBezTo>
                  <a:cubicBezTo>
                    <a:pt x="25" y="827"/>
                    <a:pt x="226" y="1028"/>
                    <a:pt x="577" y="1053"/>
                  </a:cubicBezTo>
                  <a:cubicBezTo>
                    <a:pt x="877" y="1003"/>
                    <a:pt x="1053" y="827"/>
                    <a:pt x="1053" y="526"/>
                  </a:cubicBezTo>
                  <a:cubicBezTo>
                    <a:pt x="1053" y="201"/>
                    <a:pt x="827" y="0"/>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
            <p:cNvSpPr/>
            <p:nvPr/>
          </p:nvSpPr>
          <p:spPr>
            <a:xfrm>
              <a:off x="5806550" y="1219325"/>
              <a:ext cx="26350" cy="25700"/>
            </a:xfrm>
            <a:custGeom>
              <a:avLst/>
              <a:gdLst/>
              <a:ahLst/>
              <a:cxnLst/>
              <a:rect l="l" t="t" r="r" b="b"/>
              <a:pathLst>
                <a:path w="1054" h="1028" extrusionOk="0">
                  <a:moveTo>
                    <a:pt x="502" y="0"/>
                  </a:moveTo>
                  <a:cubicBezTo>
                    <a:pt x="201" y="0"/>
                    <a:pt x="1" y="201"/>
                    <a:pt x="26" y="502"/>
                  </a:cubicBezTo>
                  <a:cubicBezTo>
                    <a:pt x="26" y="827"/>
                    <a:pt x="251" y="1003"/>
                    <a:pt x="577" y="1028"/>
                  </a:cubicBezTo>
                  <a:cubicBezTo>
                    <a:pt x="878" y="1003"/>
                    <a:pt x="1053" y="827"/>
                    <a:pt x="1053" y="502"/>
                  </a:cubicBezTo>
                  <a:cubicBezTo>
                    <a:pt x="1053" y="176"/>
                    <a:pt x="828" y="0"/>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
            <p:cNvSpPr/>
            <p:nvPr/>
          </p:nvSpPr>
          <p:spPr>
            <a:xfrm>
              <a:off x="5754550" y="1219275"/>
              <a:ext cx="26350" cy="25825"/>
            </a:xfrm>
            <a:custGeom>
              <a:avLst/>
              <a:gdLst/>
              <a:ahLst/>
              <a:cxnLst/>
              <a:rect l="l" t="t" r="r" b="b"/>
              <a:pathLst>
                <a:path w="1054" h="1033" extrusionOk="0">
                  <a:moveTo>
                    <a:pt x="473" y="0"/>
                  </a:moveTo>
                  <a:cubicBezTo>
                    <a:pt x="179" y="0"/>
                    <a:pt x="0" y="195"/>
                    <a:pt x="0" y="479"/>
                  </a:cubicBezTo>
                  <a:cubicBezTo>
                    <a:pt x="0" y="804"/>
                    <a:pt x="201" y="1030"/>
                    <a:pt x="527" y="1030"/>
                  </a:cubicBezTo>
                  <a:cubicBezTo>
                    <a:pt x="545" y="1031"/>
                    <a:pt x="563" y="1032"/>
                    <a:pt x="580" y="1032"/>
                  </a:cubicBezTo>
                  <a:cubicBezTo>
                    <a:pt x="869" y="1032"/>
                    <a:pt x="1006" y="836"/>
                    <a:pt x="1053" y="529"/>
                  </a:cubicBezTo>
                  <a:cubicBezTo>
                    <a:pt x="1028" y="228"/>
                    <a:pt x="853" y="2"/>
                    <a:pt x="527" y="2"/>
                  </a:cubicBezTo>
                  <a:cubicBezTo>
                    <a:pt x="508" y="1"/>
                    <a:pt x="490" y="0"/>
                    <a:pt x="4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
            <p:cNvSpPr/>
            <p:nvPr/>
          </p:nvSpPr>
          <p:spPr>
            <a:xfrm>
              <a:off x="5961325" y="1478100"/>
              <a:ext cx="26950" cy="26950"/>
            </a:xfrm>
            <a:custGeom>
              <a:avLst/>
              <a:gdLst/>
              <a:ahLst/>
              <a:cxnLst/>
              <a:rect l="l" t="t" r="r" b="b"/>
              <a:pathLst>
                <a:path w="1078" h="1078" extrusionOk="0">
                  <a:moveTo>
                    <a:pt x="551" y="0"/>
                  </a:moveTo>
                  <a:cubicBezTo>
                    <a:pt x="276" y="50"/>
                    <a:pt x="50" y="176"/>
                    <a:pt x="25" y="476"/>
                  </a:cubicBezTo>
                  <a:cubicBezTo>
                    <a:pt x="0" y="827"/>
                    <a:pt x="201" y="1078"/>
                    <a:pt x="551" y="1078"/>
                  </a:cubicBezTo>
                  <a:cubicBezTo>
                    <a:pt x="877" y="1078"/>
                    <a:pt x="1078" y="903"/>
                    <a:pt x="1078" y="577"/>
                  </a:cubicBezTo>
                  <a:cubicBezTo>
                    <a:pt x="1078" y="251"/>
                    <a:pt x="902" y="75"/>
                    <a:pt x="5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
            <p:cNvSpPr/>
            <p:nvPr/>
          </p:nvSpPr>
          <p:spPr>
            <a:xfrm>
              <a:off x="5288375" y="700525"/>
              <a:ext cx="26350" cy="26325"/>
            </a:xfrm>
            <a:custGeom>
              <a:avLst/>
              <a:gdLst/>
              <a:ahLst/>
              <a:cxnLst/>
              <a:rect l="l" t="t" r="r" b="b"/>
              <a:pathLst>
                <a:path w="1054" h="1053" extrusionOk="0">
                  <a:moveTo>
                    <a:pt x="527" y="0"/>
                  </a:moveTo>
                  <a:cubicBezTo>
                    <a:pt x="226" y="0"/>
                    <a:pt x="1" y="176"/>
                    <a:pt x="1" y="477"/>
                  </a:cubicBezTo>
                  <a:cubicBezTo>
                    <a:pt x="1" y="802"/>
                    <a:pt x="201" y="978"/>
                    <a:pt x="527" y="1053"/>
                  </a:cubicBezTo>
                  <a:cubicBezTo>
                    <a:pt x="828" y="1028"/>
                    <a:pt x="1028" y="852"/>
                    <a:pt x="1028" y="552"/>
                  </a:cubicBezTo>
                  <a:cubicBezTo>
                    <a:pt x="1053" y="201"/>
                    <a:pt x="853" y="0"/>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
            <p:cNvSpPr/>
            <p:nvPr/>
          </p:nvSpPr>
          <p:spPr>
            <a:xfrm>
              <a:off x="5961950" y="1426675"/>
              <a:ext cx="26325" cy="26375"/>
            </a:xfrm>
            <a:custGeom>
              <a:avLst/>
              <a:gdLst/>
              <a:ahLst/>
              <a:cxnLst/>
              <a:rect l="l" t="t" r="r" b="b"/>
              <a:pathLst>
                <a:path w="1053" h="1055" extrusionOk="0">
                  <a:moveTo>
                    <a:pt x="550" y="0"/>
                  </a:moveTo>
                  <a:cubicBezTo>
                    <a:pt x="534" y="0"/>
                    <a:pt x="518" y="1"/>
                    <a:pt x="501" y="2"/>
                  </a:cubicBezTo>
                  <a:cubicBezTo>
                    <a:pt x="201" y="2"/>
                    <a:pt x="0" y="203"/>
                    <a:pt x="0" y="503"/>
                  </a:cubicBezTo>
                  <a:cubicBezTo>
                    <a:pt x="25" y="829"/>
                    <a:pt x="226" y="1005"/>
                    <a:pt x="552" y="1055"/>
                  </a:cubicBezTo>
                  <a:cubicBezTo>
                    <a:pt x="852" y="1005"/>
                    <a:pt x="1053" y="829"/>
                    <a:pt x="1053" y="528"/>
                  </a:cubicBezTo>
                  <a:cubicBezTo>
                    <a:pt x="1053" y="219"/>
                    <a:pt x="850" y="0"/>
                    <a:pt x="5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
            <p:cNvSpPr/>
            <p:nvPr/>
          </p:nvSpPr>
          <p:spPr>
            <a:xfrm>
              <a:off x="5235750" y="752525"/>
              <a:ext cx="26350" cy="26350"/>
            </a:xfrm>
            <a:custGeom>
              <a:avLst/>
              <a:gdLst/>
              <a:ahLst/>
              <a:cxnLst/>
              <a:rect l="l" t="t" r="r" b="b"/>
              <a:pathLst>
                <a:path w="1054" h="1054" extrusionOk="0">
                  <a:moveTo>
                    <a:pt x="527" y="1"/>
                  </a:moveTo>
                  <a:cubicBezTo>
                    <a:pt x="226" y="26"/>
                    <a:pt x="0" y="176"/>
                    <a:pt x="0" y="502"/>
                  </a:cubicBezTo>
                  <a:cubicBezTo>
                    <a:pt x="0" y="853"/>
                    <a:pt x="226" y="1053"/>
                    <a:pt x="577" y="1053"/>
                  </a:cubicBezTo>
                  <a:cubicBezTo>
                    <a:pt x="878" y="1053"/>
                    <a:pt x="1053" y="853"/>
                    <a:pt x="1053" y="527"/>
                  </a:cubicBezTo>
                  <a:cubicBezTo>
                    <a:pt x="1053" y="201"/>
                    <a:pt x="827" y="26"/>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
            <p:cNvSpPr/>
            <p:nvPr/>
          </p:nvSpPr>
          <p:spPr>
            <a:xfrm>
              <a:off x="5340375" y="752525"/>
              <a:ext cx="26350" cy="25775"/>
            </a:xfrm>
            <a:custGeom>
              <a:avLst/>
              <a:gdLst/>
              <a:ahLst/>
              <a:cxnLst/>
              <a:rect l="l" t="t" r="r" b="b"/>
              <a:pathLst>
                <a:path w="1054" h="1031" extrusionOk="0">
                  <a:moveTo>
                    <a:pt x="502" y="1"/>
                  </a:moveTo>
                  <a:cubicBezTo>
                    <a:pt x="201" y="26"/>
                    <a:pt x="1" y="201"/>
                    <a:pt x="1" y="502"/>
                  </a:cubicBezTo>
                  <a:cubicBezTo>
                    <a:pt x="26" y="828"/>
                    <a:pt x="226" y="1028"/>
                    <a:pt x="552" y="1028"/>
                  </a:cubicBezTo>
                  <a:cubicBezTo>
                    <a:pt x="569" y="1030"/>
                    <a:pt x="586" y="1030"/>
                    <a:pt x="602" y="1030"/>
                  </a:cubicBezTo>
                  <a:cubicBezTo>
                    <a:pt x="872" y="1030"/>
                    <a:pt x="1030" y="834"/>
                    <a:pt x="1054" y="527"/>
                  </a:cubicBezTo>
                  <a:cubicBezTo>
                    <a:pt x="1003" y="226"/>
                    <a:pt x="853" y="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
            <p:cNvSpPr/>
            <p:nvPr/>
          </p:nvSpPr>
          <p:spPr>
            <a:xfrm>
              <a:off x="5495775" y="959925"/>
              <a:ext cx="26350" cy="26325"/>
            </a:xfrm>
            <a:custGeom>
              <a:avLst/>
              <a:gdLst/>
              <a:ahLst/>
              <a:cxnLst/>
              <a:rect l="l" t="t" r="r" b="b"/>
              <a:pathLst>
                <a:path w="1054" h="1053" extrusionOk="0">
                  <a:moveTo>
                    <a:pt x="477" y="0"/>
                  </a:moveTo>
                  <a:cubicBezTo>
                    <a:pt x="201" y="50"/>
                    <a:pt x="0" y="201"/>
                    <a:pt x="0" y="527"/>
                  </a:cubicBezTo>
                  <a:cubicBezTo>
                    <a:pt x="0" y="852"/>
                    <a:pt x="226" y="1053"/>
                    <a:pt x="552" y="1053"/>
                  </a:cubicBezTo>
                  <a:cubicBezTo>
                    <a:pt x="853" y="1053"/>
                    <a:pt x="1053" y="852"/>
                    <a:pt x="1053" y="552"/>
                  </a:cubicBezTo>
                  <a:cubicBezTo>
                    <a:pt x="1053" y="201"/>
                    <a:pt x="828" y="50"/>
                    <a:pt x="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
            <p:cNvSpPr/>
            <p:nvPr/>
          </p:nvSpPr>
          <p:spPr>
            <a:xfrm>
              <a:off x="5599775" y="1011925"/>
              <a:ext cx="25725" cy="25725"/>
            </a:xfrm>
            <a:custGeom>
              <a:avLst/>
              <a:gdLst/>
              <a:ahLst/>
              <a:cxnLst/>
              <a:rect l="l" t="t" r="r" b="b"/>
              <a:pathLst>
                <a:path w="1029" h="1029" extrusionOk="0">
                  <a:moveTo>
                    <a:pt x="477" y="1"/>
                  </a:moveTo>
                  <a:cubicBezTo>
                    <a:pt x="201" y="1"/>
                    <a:pt x="26" y="176"/>
                    <a:pt x="1" y="452"/>
                  </a:cubicBezTo>
                  <a:cubicBezTo>
                    <a:pt x="1" y="803"/>
                    <a:pt x="176" y="978"/>
                    <a:pt x="527" y="1028"/>
                  </a:cubicBezTo>
                  <a:cubicBezTo>
                    <a:pt x="828" y="1003"/>
                    <a:pt x="1028" y="853"/>
                    <a:pt x="1028" y="527"/>
                  </a:cubicBezTo>
                  <a:cubicBezTo>
                    <a:pt x="1028" y="176"/>
                    <a:pt x="828" y="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
            <p:cNvSpPr/>
            <p:nvPr/>
          </p:nvSpPr>
          <p:spPr>
            <a:xfrm>
              <a:off x="5235750" y="700525"/>
              <a:ext cx="26350" cy="26325"/>
            </a:xfrm>
            <a:custGeom>
              <a:avLst/>
              <a:gdLst/>
              <a:ahLst/>
              <a:cxnLst/>
              <a:rect l="l" t="t" r="r" b="b"/>
              <a:pathLst>
                <a:path w="1054" h="1053" extrusionOk="0">
                  <a:moveTo>
                    <a:pt x="502" y="0"/>
                  </a:moveTo>
                  <a:cubicBezTo>
                    <a:pt x="201" y="0"/>
                    <a:pt x="0" y="201"/>
                    <a:pt x="0" y="502"/>
                  </a:cubicBezTo>
                  <a:cubicBezTo>
                    <a:pt x="25" y="827"/>
                    <a:pt x="226" y="1028"/>
                    <a:pt x="577" y="1053"/>
                  </a:cubicBezTo>
                  <a:cubicBezTo>
                    <a:pt x="878" y="1003"/>
                    <a:pt x="1053" y="827"/>
                    <a:pt x="1053" y="527"/>
                  </a:cubicBezTo>
                  <a:cubicBezTo>
                    <a:pt x="1053" y="201"/>
                    <a:pt x="827" y="0"/>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
            <p:cNvSpPr/>
            <p:nvPr/>
          </p:nvSpPr>
          <p:spPr>
            <a:xfrm>
              <a:off x="5859175" y="1271325"/>
              <a:ext cx="25725" cy="25775"/>
            </a:xfrm>
            <a:custGeom>
              <a:avLst/>
              <a:gdLst/>
              <a:ahLst/>
              <a:cxnLst/>
              <a:rect l="l" t="t" r="r" b="b"/>
              <a:pathLst>
                <a:path w="1029" h="1031" extrusionOk="0">
                  <a:moveTo>
                    <a:pt x="502" y="1"/>
                  </a:moveTo>
                  <a:cubicBezTo>
                    <a:pt x="201" y="1"/>
                    <a:pt x="1" y="176"/>
                    <a:pt x="1" y="502"/>
                  </a:cubicBezTo>
                  <a:cubicBezTo>
                    <a:pt x="1" y="828"/>
                    <a:pt x="201" y="1028"/>
                    <a:pt x="527" y="1028"/>
                  </a:cubicBezTo>
                  <a:cubicBezTo>
                    <a:pt x="546" y="1030"/>
                    <a:pt x="563" y="1030"/>
                    <a:pt x="581" y="1030"/>
                  </a:cubicBezTo>
                  <a:cubicBezTo>
                    <a:pt x="870" y="1030"/>
                    <a:pt x="1005" y="834"/>
                    <a:pt x="1028" y="527"/>
                  </a:cubicBezTo>
                  <a:cubicBezTo>
                    <a:pt x="1003" y="226"/>
                    <a:pt x="853" y="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
            <p:cNvSpPr/>
            <p:nvPr/>
          </p:nvSpPr>
          <p:spPr>
            <a:xfrm>
              <a:off x="5495775" y="907925"/>
              <a:ext cx="25725" cy="25775"/>
            </a:xfrm>
            <a:custGeom>
              <a:avLst/>
              <a:gdLst/>
              <a:ahLst/>
              <a:cxnLst/>
              <a:rect l="l" t="t" r="r" b="b"/>
              <a:pathLst>
                <a:path w="1029" h="1031" extrusionOk="0">
                  <a:moveTo>
                    <a:pt x="502" y="0"/>
                  </a:moveTo>
                  <a:cubicBezTo>
                    <a:pt x="201" y="0"/>
                    <a:pt x="26" y="176"/>
                    <a:pt x="0" y="476"/>
                  </a:cubicBezTo>
                  <a:cubicBezTo>
                    <a:pt x="0" y="802"/>
                    <a:pt x="201" y="1028"/>
                    <a:pt x="527" y="1028"/>
                  </a:cubicBezTo>
                  <a:cubicBezTo>
                    <a:pt x="546" y="1029"/>
                    <a:pt x="564" y="1030"/>
                    <a:pt x="582" y="1030"/>
                  </a:cubicBezTo>
                  <a:cubicBezTo>
                    <a:pt x="852" y="1030"/>
                    <a:pt x="1028" y="854"/>
                    <a:pt x="1028" y="501"/>
                  </a:cubicBezTo>
                  <a:cubicBezTo>
                    <a:pt x="1003" y="201"/>
                    <a:pt x="828" y="0"/>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
            <p:cNvSpPr/>
            <p:nvPr/>
          </p:nvSpPr>
          <p:spPr>
            <a:xfrm>
              <a:off x="5547775" y="960325"/>
              <a:ext cx="26350" cy="25300"/>
            </a:xfrm>
            <a:custGeom>
              <a:avLst/>
              <a:gdLst/>
              <a:ahLst/>
              <a:cxnLst/>
              <a:rect l="l" t="t" r="r" b="b"/>
              <a:pathLst>
                <a:path w="1054" h="1012" extrusionOk="0">
                  <a:moveTo>
                    <a:pt x="478" y="1"/>
                  </a:moveTo>
                  <a:cubicBezTo>
                    <a:pt x="228" y="1"/>
                    <a:pt x="48" y="172"/>
                    <a:pt x="26" y="461"/>
                  </a:cubicBezTo>
                  <a:cubicBezTo>
                    <a:pt x="1" y="786"/>
                    <a:pt x="201" y="962"/>
                    <a:pt x="527" y="1012"/>
                  </a:cubicBezTo>
                  <a:cubicBezTo>
                    <a:pt x="828" y="1012"/>
                    <a:pt x="1028" y="862"/>
                    <a:pt x="1053" y="536"/>
                  </a:cubicBezTo>
                  <a:cubicBezTo>
                    <a:pt x="1053" y="235"/>
                    <a:pt x="878" y="34"/>
                    <a:pt x="577" y="9"/>
                  </a:cubicBezTo>
                  <a:cubicBezTo>
                    <a:pt x="543" y="4"/>
                    <a:pt x="510" y="1"/>
                    <a:pt x="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
            <p:cNvSpPr/>
            <p:nvPr/>
          </p:nvSpPr>
          <p:spPr>
            <a:xfrm>
              <a:off x="5703175" y="1115300"/>
              <a:ext cx="26325" cy="25725"/>
            </a:xfrm>
            <a:custGeom>
              <a:avLst/>
              <a:gdLst/>
              <a:ahLst/>
              <a:cxnLst/>
              <a:rect l="l" t="t" r="r" b="b"/>
              <a:pathLst>
                <a:path w="1053" h="1029" extrusionOk="0">
                  <a:moveTo>
                    <a:pt x="527" y="1"/>
                  </a:moveTo>
                  <a:cubicBezTo>
                    <a:pt x="226" y="1"/>
                    <a:pt x="25" y="176"/>
                    <a:pt x="25" y="502"/>
                  </a:cubicBezTo>
                  <a:cubicBezTo>
                    <a:pt x="0" y="828"/>
                    <a:pt x="201" y="1003"/>
                    <a:pt x="527" y="1028"/>
                  </a:cubicBezTo>
                  <a:cubicBezTo>
                    <a:pt x="852" y="1028"/>
                    <a:pt x="1028" y="853"/>
                    <a:pt x="1028" y="552"/>
                  </a:cubicBezTo>
                  <a:cubicBezTo>
                    <a:pt x="1053" y="226"/>
                    <a:pt x="852"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
            <p:cNvSpPr/>
            <p:nvPr/>
          </p:nvSpPr>
          <p:spPr>
            <a:xfrm>
              <a:off x="5184375" y="596500"/>
              <a:ext cx="26325" cy="25725"/>
            </a:xfrm>
            <a:custGeom>
              <a:avLst/>
              <a:gdLst/>
              <a:ahLst/>
              <a:cxnLst/>
              <a:rect l="l" t="t" r="r" b="b"/>
              <a:pathLst>
                <a:path w="1053" h="1029" extrusionOk="0">
                  <a:moveTo>
                    <a:pt x="501" y="1"/>
                  </a:moveTo>
                  <a:cubicBezTo>
                    <a:pt x="201" y="26"/>
                    <a:pt x="0" y="201"/>
                    <a:pt x="25" y="527"/>
                  </a:cubicBezTo>
                  <a:cubicBezTo>
                    <a:pt x="25" y="853"/>
                    <a:pt x="226" y="1028"/>
                    <a:pt x="552" y="1028"/>
                  </a:cubicBezTo>
                  <a:cubicBezTo>
                    <a:pt x="877" y="1028"/>
                    <a:pt x="1053" y="853"/>
                    <a:pt x="1053" y="527"/>
                  </a:cubicBezTo>
                  <a:cubicBezTo>
                    <a:pt x="1028" y="201"/>
                    <a:pt x="827" y="1"/>
                    <a:pt x="5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
            <p:cNvSpPr/>
            <p:nvPr/>
          </p:nvSpPr>
          <p:spPr>
            <a:xfrm>
              <a:off x="5651800" y="1063925"/>
              <a:ext cx="25700" cy="25725"/>
            </a:xfrm>
            <a:custGeom>
              <a:avLst/>
              <a:gdLst/>
              <a:ahLst/>
              <a:cxnLst/>
              <a:rect l="l" t="t" r="r" b="b"/>
              <a:pathLst>
                <a:path w="1028" h="1029" extrusionOk="0">
                  <a:moveTo>
                    <a:pt x="501" y="1"/>
                  </a:moveTo>
                  <a:cubicBezTo>
                    <a:pt x="176" y="26"/>
                    <a:pt x="0" y="226"/>
                    <a:pt x="0" y="527"/>
                  </a:cubicBezTo>
                  <a:cubicBezTo>
                    <a:pt x="25" y="828"/>
                    <a:pt x="201" y="1028"/>
                    <a:pt x="526" y="1028"/>
                  </a:cubicBezTo>
                  <a:cubicBezTo>
                    <a:pt x="827" y="1028"/>
                    <a:pt x="1028" y="853"/>
                    <a:pt x="1028" y="527"/>
                  </a:cubicBezTo>
                  <a:cubicBezTo>
                    <a:pt x="1028" y="201"/>
                    <a:pt x="827" y="26"/>
                    <a:pt x="5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
            <p:cNvSpPr/>
            <p:nvPr/>
          </p:nvSpPr>
          <p:spPr>
            <a:xfrm>
              <a:off x="5703175" y="1167325"/>
              <a:ext cx="26325" cy="26375"/>
            </a:xfrm>
            <a:custGeom>
              <a:avLst/>
              <a:gdLst/>
              <a:ahLst/>
              <a:cxnLst/>
              <a:rect l="l" t="t" r="r" b="b"/>
              <a:pathLst>
                <a:path w="1053" h="1055" extrusionOk="0">
                  <a:moveTo>
                    <a:pt x="552" y="0"/>
                  </a:moveTo>
                  <a:cubicBezTo>
                    <a:pt x="226" y="25"/>
                    <a:pt x="25" y="176"/>
                    <a:pt x="0" y="476"/>
                  </a:cubicBezTo>
                  <a:cubicBezTo>
                    <a:pt x="0" y="827"/>
                    <a:pt x="176" y="1028"/>
                    <a:pt x="501" y="1053"/>
                  </a:cubicBezTo>
                  <a:cubicBezTo>
                    <a:pt x="520" y="1054"/>
                    <a:pt x="538" y="1055"/>
                    <a:pt x="555" y="1055"/>
                  </a:cubicBezTo>
                  <a:cubicBezTo>
                    <a:pt x="849" y="1055"/>
                    <a:pt x="1028" y="860"/>
                    <a:pt x="1028" y="577"/>
                  </a:cubicBezTo>
                  <a:cubicBezTo>
                    <a:pt x="1053" y="226"/>
                    <a:pt x="852" y="75"/>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
            <p:cNvSpPr/>
            <p:nvPr/>
          </p:nvSpPr>
          <p:spPr>
            <a:xfrm>
              <a:off x="5184375" y="649100"/>
              <a:ext cx="26325" cy="25750"/>
            </a:xfrm>
            <a:custGeom>
              <a:avLst/>
              <a:gdLst/>
              <a:ahLst/>
              <a:cxnLst/>
              <a:rect l="l" t="t" r="r" b="b"/>
              <a:pathLst>
                <a:path w="1053" h="1030" extrusionOk="0">
                  <a:moveTo>
                    <a:pt x="534" y="0"/>
                  </a:moveTo>
                  <a:cubicBezTo>
                    <a:pt x="515" y="0"/>
                    <a:pt x="496" y="1"/>
                    <a:pt x="476" y="2"/>
                  </a:cubicBezTo>
                  <a:cubicBezTo>
                    <a:pt x="176" y="2"/>
                    <a:pt x="0" y="203"/>
                    <a:pt x="25" y="529"/>
                  </a:cubicBezTo>
                  <a:cubicBezTo>
                    <a:pt x="25" y="854"/>
                    <a:pt x="251" y="1030"/>
                    <a:pt x="577" y="1030"/>
                  </a:cubicBezTo>
                  <a:cubicBezTo>
                    <a:pt x="903" y="1030"/>
                    <a:pt x="1028" y="804"/>
                    <a:pt x="1053" y="478"/>
                  </a:cubicBezTo>
                  <a:cubicBezTo>
                    <a:pt x="1006" y="195"/>
                    <a:pt x="847" y="0"/>
                    <a:pt x="5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
            <p:cNvSpPr/>
            <p:nvPr/>
          </p:nvSpPr>
          <p:spPr>
            <a:xfrm>
              <a:off x="5391775" y="908550"/>
              <a:ext cx="26325" cy="26325"/>
            </a:xfrm>
            <a:custGeom>
              <a:avLst/>
              <a:gdLst/>
              <a:ahLst/>
              <a:cxnLst/>
              <a:rect l="l" t="t" r="r" b="b"/>
              <a:pathLst>
                <a:path w="1053" h="1053" extrusionOk="0">
                  <a:moveTo>
                    <a:pt x="501" y="0"/>
                  </a:moveTo>
                  <a:cubicBezTo>
                    <a:pt x="201" y="0"/>
                    <a:pt x="0" y="176"/>
                    <a:pt x="0" y="501"/>
                  </a:cubicBezTo>
                  <a:cubicBezTo>
                    <a:pt x="25" y="852"/>
                    <a:pt x="226" y="1053"/>
                    <a:pt x="576" y="1053"/>
                  </a:cubicBezTo>
                  <a:cubicBezTo>
                    <a:pt x="877" y="1028"/>
                    <a:pt x="1053" y="852"/>
                    <a:pt x="1053" y="501"/>
                  </a:cubicBezTo>
                  <a:cubicBezTo>
                    <a:pt x="1028" y="201"/>
                    <a:pt x="827" y="0"/>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
            <p:cNvSpPr/>
            <p:nvPr/>
          </p:nvSpPr>
          <p:spPr>
            <a:xfrm>
              <a:off x="5339750" y="856525"/>
              <a:ext cx="26350" cy="25775"/>
            </a:xfrm>
            <a:custGeom>
              <a:avLst/>
              <a:gdLst/>
              <a:ahLst/>
              <a:cxnLst/>
              <a:rect l="l" t="t" r="r" b="b"/>
              <a:pathLst>
                <a:path w="1054" h="1031" extrusionOk="0">
                  <a:moveTo>
                    <a:pt x="502" y="1"/>
                  </a:moveTo>
                  <a:cubicBezTo>
                    <a:pt x="176" y="1"/>
                    <a:pt x="1" y="176"/>
                    <a:pt x="1" y="502"/>
                  </a:cubicBezTo>
                  <a:cubicBezTo>
                    <a:pt x="1" y="833"/>
                    <a:pt x="179" y="1031"/>
                    <a:pt x="516" y="1031"/>
                  </a:cubicBezTo>
                  <a:cubicBezTo>
                    <a:pt x="536" y="1031"/>
                    <a:pt x="556" y="1030"/>
                    <a:pt x="577" y="1029"/>
                  </a:cubicBezTo>
                  <a:cubicBezTo>
                    <a:pt x="903" y="1029"/>
                    <a:pt x="1028" y="828"/>
                    <a:pt x="1053" y="502"/>
                  </a:cubicBezTo>
                  <a:cubicBezTo>
                    <a:pt x="1003" y="176"/>
                    <a:pt x="828" y="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
            <p:cNvSpPr/>
            <p:nvPr/>
          </p:nvSpPr>
          <p:spPr>
            <a:xfrm>
              <a:off x="5547150" y="1011300"/>
              <a:ext cx="26350" cy="26350"/>
            </a:xfrm>
            <a:custGeom>
              <a:avLst/>
              <a:gdLst/>
              <a:ahLst/>
              <a:cxnLst/>
              <a:rect l="l" t="t" r="r" b="b"/>
              <a:pathLst>
                <a:path w="1054" h="1054" extrusionOk="0">
                  <a:moveTo>
                    <a:pt x="527" y="0"/>
                  </a:moveTo>
                  <a:cubicBezTo>
                    <a:pt x="176" y="26"/>
                    <a:pt x="1" y="201"/>
                    <a:pt x="1" y="527"/>
                  </a:cubicBezTo>
                  <a:cubicBezTo>
                    <a:pt x="26" y="853"/>
                    <a:pt x="201" y="1053"/>
                    <a:pt x="552" y="1053"/>
                  </a:cubicBezTo>
                  <a:cubicBezTo>
                    <a:pt x="878" y="1053"/>
                    <a:pt x="1053" y="853"/>
                    <a:pt x="1053" y="552"/>
                  </a:cubicBezTo>
                  <a:cubicBezTo>
                    <a:pt x="1053" y="201"/>
                    <a:pt x="828" y="26"/>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
            <p:cNvSpPr/>
            <p:nvPr/>
          </p:nvSpPr>
          <p:spPr>
            <a:xfrm>
              <a:off x="5184375" y="701150"/>
              <a:ext cx="26325" cy="26350"/>
            </a:xfrm>
            <a:custGeom>
              <a:avLst/>
              <a:gdLst/>
              <a:ahLst/>
              <a:cxnLst/>
              <a:rect l="l" t="t" r="r" b="b"/>
              <a:pathLst>
                <a:path w="1053" h="1054" extrusionOk="0">
                  <a:moveTo>
                    <a:pt x="501" y="0"/>
                  </a:moveTo>
                  <a:cubicBezTo>
                    <a:pt x="201" y="0"/>
                    <a:pt x="25" y="176"/>
                    <a:pt x="0" y="477"/>
                  </a:cubicBezTo>
                  <a:cubicBezTo>
                    <a:pt x="25" y="827"/>
                    <a:pt x="201" y="1028"/>
                    <a:pt x="527" y="1053"/>
                  </a:cubicBezTo>
                  <a:cubicBezTo>
                    <a:pt x="852" y="1053"/>
                    <a:pt x="1053" y="853"/>
                    <a:pt x="1053" y="527"/>
                  </a:cubicBezTo>
                  <a:cubicBezTo>
                    <a:pt x="1053" y="201"/>
                    <a:pt x="852" y="0"/>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
            <p:cNvSpPr/>
            <p:nvPr/>
          </p:nvSpPr>
          <p:spPr>
            <a:xfrm>
              <a:off x="5703175" y="1219900"/>
              <a:ext cx="26325" cy="25825"/>
            </a:xfrm>
            <a:custGeom>
              <a:avLst/>
              <a:gdLst/>
              <a:ahLst/>
              <a:cxnLst/>
              <a:rect l="l" t="t" r="r" b="b"/>
              <a:pathLst>
                <a:path w="1053" h="1033" extrusionOk="0">
                  <a:moveTo>
                    <a:pt x="537" y="0"/>
                  </a:moveTo>
                  <a:cubicBezTo>
                    <a:pt x="517" y="0"/>
                    <a:pt x="497" y="1"/>
                    <a:pt x="476" y="2"/>
                  </a:cubicBezTo>
                  <a:cubicBezTo>
                    <a:pt x="176" y="27"/>
                    <a:pt x="0" y="203"/>
                    <a:pt x="0" y="554"/>
                  </a:cubicBezTo>
                  <a:cubicBezTo>
                    <a:pt x="24" y="838"/>
                    <a:pt x="204" y="1032"/>
                    <a:pt x="498" y="1032"/>
                  </a:cubicBezTo>
                  <a:cubicBezTo>
                    <a:pt x="515" y="1032"/>
                    <a:pt x="533" y="1031"/>
                    <a:pt x="552" y="1030"/>
                  </a:cubicBezTo>
                  <a:cubicBezTo>
                    <a:pt x="877" y="1030"/>
                    <a:pt x="1053" y="829"/>
                    <a:pt x="1028" y="504"/>
                  </a:cubicBezTo>
                  <a:cubicBezTo>
                    <a:pt x="1028" y="175"/>
                    <a:pt x="830" y="0"/>
                    <a:pt x="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
            <p:cNvSpPr/>
            <p:nvPr/>
          </p:nvSpPr>
          <p:spPr>
            <a:xfrm>
              <a:off x="5859175" y="1219325"/>
              <a:ext cx="25725" cy="25700"/>
            </a:xfrm>
            <a:custGeom>
              <a:avLst/>
              <a:gdLst/>
              <a:ahLst/>
              <a:cxnLst/>
              <a:rect l="l" t="t" r="r" b="b"/>
              <a:pathLst>
                <a:path w="1029" h="1028" extrusionOk="0">
                  <a:moveTo>
                    <a:pt x="552" y="0"/>
                  </a:moveTo>
                  <a:cubicBezTo>
                    <a:pt x="226" y="0"/>
                    <a:pt x="26" y="151"/>
                    <a:pt x="26" y="477"/>
                  </a:cubicBezTo>
                  <a:cubicBezTo>
                    <a:pt x="1" y="802"/>
                    <a:pt x="226" y="1003"/>
                    <a:pt x="552" y="1028"/>
                  </a:cubicBezTo>
                  <a:cubicBezTo>
                    <a:pt x="828" y="1028"/>
                    <a:pt x="1003" y="852"/>
                    <a:pt x="1028" y="527"/>
                  </a:cubicBezTo>
                  <a:cubicBezTo>
                    <a:pt x="1028" y="226"/>
                    <a:pt x="878" y="25"/>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
            <p:cNvSpPr/>
            <p:nvPr/>
          </p:nvSpPr>
          <p:spPr>
            <a:xfrm>
              <a:off x="5289000" y="648525"/>
              <a:ext cx="25100" cy="25125"/>
            </a:xfrm>
            <a:custGeom>
              <a:avLst/>
              <a:gdLst/>
              <a:ahLst/>
              <a:cxnLst/>
              <a:rect l="l" t="t" r="r" b="b"/>
              <a:pathLst>
                <a:path w="1004" h="1005" extrusionOk="0">
                  <a:moveTo>
                    <a:pt x="502" y="0"/>
                  </a:moveTo>
                  <a:cubicBezTo>
                    <a:pt x="176" y="0"/>
                    <a:pt x="1" y="176"/>
                    <a:pt x="1" y="476"/>
                  </a:cubicBezTo>
                  <a:cubicBezTo>
                    <a:pt x="1" y="786"/>
                    <a:pt x="159" y="1005"/>
                    <a:pt x="475" y="1005"/>
                  </a:cubicBezTo>
                  <a:cubicBezTo>
                    <a:pt x="492" y="1005"/>
                    <a:pt x="509" y="1004"/>
                    <a:pt x="527" y="1003"/>
                  </a:cubicBezTo>
                  <a:cubicBezTo>
                    <a:pt x="828" y="1003"/>
                    <a:pt x="1003" y="802"/>
                    <a:pt x="1003" y="501"/>
                  </a:cubicBezTo>
                  <a:cubicBezTo>
                    <a:pt x="1003" y="201"/>
                    <a:pt x="803" y="25"/>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
            <p:cNvSpPr/>
            <p:nvPr/>
          </p:nvSpPr>
          <p:spPr>
            <a:xfrm>
              <a:off x="5858550" y="1374700"/>
              <a:ext cx="26350" cy="26400"/>
            </a:xfrm>
            <a:custGeom>
              <a:avLst/>
              <a:gdLst/>
              <a:ahLst/>
              <a:cxnLst/>
              <a:rect l="l" t="t" r="r" b="b"/>
              <a:pathLst>
                <a:path w="1054" h="1056" extrusionOk="0">
                  <a:moveTo>
                    <a:pt x="477" y="1"/>
                  </a:moveTo>
                  <a:cubicBezTo>
                    <a:pt x="176" y="26"/>
                    <a:pt x="1" y="201"/>
                    <a:pt x="1" y="527"/>
                  </a:cubicBezTo>
                  <a:cubicBezTo>
                    <a:pt x="1" y="858"/>
                    <a:pt x="179" y="1056"/>
                    <a:pt x="516" y="1056"/>
                  </a:cubicBezTo>
                  <a:cubicBezTo>
                    <a:pt x="536" y="1056"/>
                    <a:pt x="556" y="1055"/>
                    <a:pt x="577" y="1054"/>
                  </a:cubicBezTo>
                  <a:cubicBezTo>
                    <a:pt x="903" y="1028"/>
                    <a:pt x="1028" y="828"/>
                    <a:pt x="1053" y="502"/>
                  </a:cubicBezTo>
                  <a:cubicBezTo>
                    <a:pt x="1003" y="201"/>
                    <a:pt x="828" y="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
            <p:cNvSpPr/>
            <p:nvPr/>
          </p:nvSpPr>
          <p:spPr>
            <a:xfrm>
              <a:off x="5963200" y="1375275"/>
              <a:ext cx="25700" cy="25775"/>
            </a:xfrm>
            <a:custGeom>
              <a:avLst/>
              <a:gdLst/>
              <a:ahLst/>
              <a:cxnLst/>
              <a:rect l="l" t="t" r="r" b="b"/>
              <a:pathLst>
                <a:path w="1028" h="1031" extrusionOk="0">
                  <a:moveTo>
                    <a:pt x="471" y="1"/>
                  </a:moveTo>
                  <a:cubicBezTo>
                    <a:pt x="198" y="1"/>
                    <a:pt x="0" y="174"/>
                    <a:pt x="0" y="479"/>
                  </a:cubicBezTo>
                  <a:cubicBezTo>
                    <a:pt x="0" y="805"/>
                    <a:pt x="176" y="1005"/>
                    <a:pt x="527" y="1031"/>
                  </a:cubicBezTo>
                  <a:cubicBezTo>
                    <a:pt x="852" y="1031"/>
                    <a:pt x="1003" y="830"/>
                    <a:pt x="1028" y="529"/>
                  </a:cubicBezTo>
                  <a:cubicBezTo>
                    <a:pt x="1003" y="229"/>
                    <a:pt x="852" y="28"/>
                    <a:pt x="527" y="3"/>
                  </a:cubicBezTo>
                  <a:cubicBezTo>
                    <a:pt x="508" y="1"/>
                    <a:pt x="489" y="1"/>
                    <a:pt x="4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
            <p:cNvSpPr/>
            <p:nvPr/>
          </p:nvSpPr>
          <p:spPr>
            <a:xfrm>
              <a:off x="5341000" y="701150"/>
              <a:ext cx="25100" cy="25075"/>
            </a:xfrm>
            <a:custGeom>
              <a:avLst/>
              <a:gdLst/>
              <a:ahLst/>
              <a:cxnLst/>
              <a:rect l="l" t="t" r="r" b="b"/>
              <a:pathLst>
                <a:path w="1004" h="1003" extrusionOk="0">
                  <a:moveTo>
                    <a:pt x="552" y="0"/>
                  </a:moveTo>
                  <a:cubicBezTo>
                    <a:pt x="201" y="0"/>
                    <a:pt x="1" y="151"/>
                    <a:pt x="1" y="477"/>
                  </a:cubicBezTo>
                  <a:cubicBezTo>
                    <a:pt x="1" y="777"/>
                    <a:pt x="201" y="978"/>
                    <a:pt x="502" y="1003"/>
                  </a:cubicBezTo>
                  <a:cubicBezTo>
                    <a:pt x="803" y="1003"/>
                    <a:pt x="1003" y="827"/>
                    <a:pt x="1003" y="502"/>
                  </a:cubicBezTo>
                  <a:cubicBezTo>
                    <a:pt x="1003" y="176"/>
                    <a:pt x="828" y="25"/>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
            <p:cNvSpPr/>
            <p:nvPr/>
          </p:nvSpPr>
          <p:spPr>
            <a:xfrm>
              <a:off x="5496400" y="855900"/>
              <a:ext cx="25100" cy="25150"/>
            </a:xfrm>
            <a:custGeom>
              <a:avLst/>
              <a:gdLst/>
              <a:ahLst/>
              <a:cxnLst/>
              <a:rect l="l" t="t" r="r" b="b"/>
              <a:pathLst>
                <a:path w="1004" h="1006" extrusionOk="0">
                  <a:moveTo>
                    <a:pt x="527" y="1"/>
                  </a:moveTo>
                  <a:cubicBezTo>
                    <a:pt x="176" y="1"/>
                    <a:pt x="1" y="176"/>
                    <a:pt x="1" y="502"/>
                  </a:cubicBezTo>
                  <a:cubicBezTo>
                    <a:pt x="1" y="803"/>
                    <a:pt x="176" y="1003"/>
                    <a:pt x="502" y="1003"/>
                  </a:cubicBezTo>
                  <a:cubicBezTo>
                    <a:pt x="521" y="1005"/>
                    <a:pt x="539" y="1006"/>
                    <a:pt x="557" y="1006"/>
                  </a:cubicBezTo>
                  <a:cubicBezTo>
                    <a:pt x="827" y="1006"/>
                    <a:pt x="1003" y="833"/>
                    <a:pt x="1003" y="527"/>
                  </a:cubicBezTo>
                  <a:cubicBezTo>
                    <a:pt x="1003" y="201"/>
                    <a:pt x="828" y="26"/>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
            <p:cNvSpPr/>
            <p:nvPr/>
          </p:nvSpPr>
          <p:spPr>
            <a:xfrm>
              <a:off x="5444400" y="856525"/>
              <a:ext cx="25700" cy="25725"/>
            </a:xfrm>
            <a:custGeom>
              <a:avLst/>
              <a:gdLst/>
              <a:ahLst/>
              <a:cxnLst/>
              <a:rect l="l" t="t" r="r" b="b"/>
              <a:pathLst>
                <a:path w="1028" h="1029" extrusionOk="0">
                  <a:moveTo>
                    <a:pt x="527" y="1"/>
                  </a:moveTo>
                  <a:cubicBezTo>
                    <a:pt x="226" y="1"/>
                    <a:pt x="25" y="151"/>
                    <a:pt x="0" y="477"/>
                  </a:cubicBezTo>
                  <a:cubicBezTo>
                    <a:pt x="0" y="803"/>
                    <a:pt x="201" y="1003"/>
                    <a:pt x="527" y="1029"/>
                  </a:cubicBezTo>
                  <a:cubicBezTo>
                    <a:pt x="852" y="1003"/>
                    <a:pt x="1028" y="828"/>
                    <a:pt x="1028" y="527"/>
                  </a:cubicBezTo>
                  <a:cubicBezTo>
                    <a:pt x="1028" y="201"/>
                    <a:pt x="852" y="26"/>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
            <p:cNvSpPr/>
            <p:nvPr/>
          </p:nvSpPr>
          <p:spPr>
            <a:xfrm>
              <a:off x="6014575" y="1374700"/>
              <a:ext cx="25700" cy="25150"/>
            </a:xfrm>
            <a:custGeom>
              <a:avLst/>
              <a:gdLst/>
              <a:ahLst/>
              <a:cxnLst/>
              <a:rect l="l" t="t" r="r" b="b"/>
              <a:pathLst>
                <a:path w="1028" h="1006" extrusionOk="0">
                  <a:moveTo>
                    <a:pt x="527" y="1"/>
                  </a:moveTo>
                  <a:cubicBezTo>
                    <a:pt x="201" y="1"/>
                    <a:pt x="0" y="176"/>
                    <a:pt x="26" y="502"/>
                  </a:cubicBezTo>
                  <a:cubicBezTo>
                    <a:pt x="26" y="803"/>
                    <a:pt x="201" y="1003"/>
                    <a:pt x="527" y="1003"/>
                  </a:cubicBezTo>
                  <a:cubicBezTo>
                    <a:pt x="545" y="1005"/>
                    <a:pt x="563" y="1006"/>
                    <a:pt x="580" y="1006"/>
                  </a:cubicBezTo>
                  <a:cubicBezTo>
                    <a:pt x="869" y="1006"/>
                    <a:pt x="1004" y="810"/>
                    <a:pt x="1028" y="502"/>
                  </a:cubicBezTo>
                  <a:cubicBezTo>
                    <a:pt x="1003" y="201"/>
                    <a:pt x="853"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
            <p:cNvSpPr/>
            <p:nvPr/>
          </p:nvSpPr>
          <p:spPr>
            <a:xfrm>
              <a:off x="5703800" y="1063300"/>
              <a:ext cx="25075" cy="25150"/>
            </a:xfrm>
            <a:custGeom>
              <a:avLst/>
              <a:gdLst/>
              <a:ahLst/>
              <a:cxnLst/>
              <a:rect l="l" t="t" r="r" b="b"/>
              <a:pathLst>
                <a:path w="1003" h="1006" extrusionOk="0">
                  <a:moveTo>
                    <a:pt x="502" y="1"/>
                  </a:moveTo>
                  <a:cubicBezTo>
                    <a:pt x="201" y="1"/>
                    <a:pt x="0" y="151"/>
                    <a:pt x="0" y="502"/>
                  </a:cubicBezTo>
                  <a:cubicBezTo>
                    <a:pt x="0" y="803"/>
                    <a:pt x="176" y="1003"/>
                    <a:pt x="502" y="1003"/>
                  </a:cubicBezTo>
                  <a:cubicBezTo>
                    <a:pt x="520" y="1005"/>
                    <a:pt x="539" y="1006"/>
                    <a:pt x="557" y="1006"/>
                  </a:cubicBezTo>
                  <a:cubicBezTo>
                    <a:pt x="824" y="1006"/>
                    <a:pt x="979" y="832"/>
                    <a:pt x="1003" y="527"/>
                  </a:cubicBezTo>
                  <a:cubicBezTo>
                    <a:pt x="1003" y="201"/>
                    <a:pt x="802" y="26"/>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
            <p:cNvSpPr/>
            <p:nvPr/>
          </p:nvSpPr>
          <p:spPr>
            <a:xfrm>
              <a:off x="5339750" y="803900"/>
              <a:ext cx="26350" cy="26350"/>
            </a:xfrm>
            <a:custGeom>
              <a:avLst/>
              <a:gdLst/>
              <a:ahLst/>
              <a:cxnLst/>
              <a:rect l="l" t="t" r="r" b="b"/>
              <a:pathLst>
                <a:path w="1054" h="1054" extrusionOk="0">
                  <a:moveTo>
                    <a:pt x="502" y="1"/>
                  </a:moveTo>
                  <a:cubicBezTo>
                    <a:pt x="201" y="51"/>
                    <a:pt x="1" y="201"/>
                    <a:pt x="1" y="527"/>
                  </a:cubicBezTo>
                  <a:cubicBezTo>
                    <a:pt x="26" y="853"/>
                    <a:pt x="226" y="1053"/>
                    <a:pt x="552" y="1053"/>
                  </a:cubicBezTo>
                  <a:cubicBezTo>
                    <a:pt x="853" y="1053"/>
                    <a:pt x="1053" y="853"/>
                    <a:pt x="1053" y="552"/>
                  </a:cubicBezTo>
                  <a:cubicBezTo>
                    <a:pt x="1028" y="201"/>
                    <a:pt x="828" y="5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
            <p:cNvSpPr/>
            <p:nvPr/>
          </p:nvSpPr>
          <p:spPr>
            <a:xfrm>
              <a:off x="5237000" y="597075"/>
              <a:ext cx="25725" cy="25150"/>
            </a:xfrm>
            <a:custGeom>
              <a:avLst/>
              <a:gdLst/>
              <a:ahLst/>
              <a:cxnLst/>
              <a:rect l="l" t="t" r="r" b="b"/>
              <a:pathLst>
                <a:path w="1029" h="1006" extrusionOk="0">
                  <a:moveTo>
                    <a:pt x="489" y="0"/>
                  </a:moveTo>
                  <a:cubicBezTo>
                    <a:pt x="220" y="0"/>
                    <a:pt x="26" y="152"/>
                    <a:pt x="26" y="454"/>
                  </a:cubicBezTo>
                  <a:cubicBezTo>
                    <a:pt x="1" y="780"/>
                    <a:pt x="201" y="955"/>
                    <a:pt x="502" y="1005"/>
                  </a:cubicBezTo>
                  <a:cubicBezTo>
                    <a:pt x="828" y="1005"/>
                    <a:pt x="1003" y="830"/>
                    <a:pt x="1028" y="529"/>
                  </a:cubicBezTo>
                  <a:cubicBezTo>
                    <a:pt x="1028" y="203"/>
                    <a:pt x="853" y="28"/>
                    <a:pt x="552" y="3"/>
                  </a:cubicBezTo>
                  <a:cubicBezTo>
                    <a:pt x="530" y="1"/>
                    <a:pt x="509"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
            <p:cNvSpPr/>
            <p:nvPr/>
          </p:nvSpPr>
          <p:spPr>
            <a:xfrm>
              <a:off x="5652425" y="1011925"/>
              <a:ext cx="25075" cy="25150"/>
            </a:xfrm>
            <a:custGeom>
              <a:avLst/>
              <a:gdLst/>
              <a:ahLst/>
              <a:cxnLst/>
              <a:rect l="l" t="t" r="r" b="b"/>
              <a:pathLst>
                <a:path w="1003" h="1006" extrusionOk="0">
                  <a:moveTo>
                    <a:pt x="501" y="1"/>
                  </a:moveTo>
                  <a:cubicBezTo>
                    <a:pt x="176" y="1"/>
                    <a:pt x="0" y="176"/>
                    <a:pt x="0" y="502"/>
                  </a:cubicBezTo>
                  <a:cubicBezTo>
                    <a:pt x="25" y="828"/>
                    <a:pt x="201" y="1003"/>
                    <a:pt x="501" y="1003"/>
                  </a:cubicBezTo>
                  <a:cubicBezTo>
                    <a:pt x="520" y="1004"/>
                    <a:pt x="538" y="1005"/>
                    <a:pt x="555" y="1005"/>
                  </a:cubicBezTo>
                  <a:cubicBezTo>
                    <a:pt x="846" y="1005"/>
                    <a:pt x="1003" y="809"/>
                    <a:pt x="1003" y="502"/>
                  </a:cubicBezTo>
                  <a:cubicBezTo>
                    <a:pt x="1003" y="201"/>
                    <a:pt x="827" y="1"/>
                    <a:pt x="5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
            <p:cNvSpPr/>
            <p:nvPr/>
          </p:nvSpPr>
          <p:spPr>
            <a:xfrm>
              <a:off x="5755800" y="1115300"/>
              <a:ext cx="25725" cy="25725"/>
            </a:xfrm>
            <a:custGeom>
              <a:avLst/>
              <a:gdLst/>
              <a:ahLst/>
              <a:cxnLst/>
              <a:rect l="l" t="t" r="r" b="b"/>
              <a:pathLst>
                <a:path w="1029" h="1029" extrusionOk="0">
                  <a:moveTo>
                    <a:pt x="502" y="1"/>
                  </a:moveTo>
                  <a:cubicBezTo>
                    <a:pt x="201" y="51"/>
                    <a:pt x="1" y="201"/>
                    <a:pt x="1" y="527"/>
                  </a:cubicBezTo>
                  <a:cubicBezTo>
                    <a:pt x="26" y="853"/>
                    <a:pt x="226" y="1028"/>
                    <a:pt x="552" y="1028"/>
                  </a:cubicBezTo>
                  <a:cubicBezTo>
                    <a:pt x="853" y="1028"/>
                    <a:pt x="1003" y="828"/>
                    <a:pt x="1028" y="552"/>
                  </a:cubicBezTo>
                  <a:cubicBezTo>
                    <a:pt x="1028" y="201"/>
                    <a:pt x="803" y="5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
            <p:cNvSpPr/>
            <p:nvPr/>
          </p:nvSpPr>
          <p:spPr>
            <a:xfrm>
              <a:off x="5391775" y="856525"/>
              <a:ext cx="26325" cy="25725"/>
            </a:xfrm>
            <a:custGeom>
              <a:avLst/>
              <a:gdLst/>
              <a:ahLst/>
              <a:cxnLst/>
              <a:rect l="l" t="t" r="r" b="b"/>
              <a:pathLst>
                <a:path w="1053" h="1029" extrusionOk="0">
                  <a:moveTo>
                    <a:pt x="501" y="1"/>
                  </a:moveTo>
                  <a:cubicBezTo>
                    <a:pt x="201" y="26"/>
                    <a:pt x="0" y="201"/>
                    <a:pt x="25" y="502"/>
                  </a:cubicBezTo>
                  <a:cubicBezTo>
                    <a:pt x="25" y="828"/>
                    <a:pt x="226" y="1029"/>
                    <a:pt x="551" y="1029"/>
                  </a:cubicBezTo>
                  <a:cubicBezTo>
                    <a:pt x="877" y="1029"/>
                    <a:pt x="1053" y="828"/>
                    <a:pt x="1053" y="527"/>
                  </a:cubicBezTo>
                  <a:cubicBezTo>
                    <a:pt x="1028" y="176"/>
                    <a:pt x="827" y="26"/>
                    <a:pt x="5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
            <p:cNvSpPr/>
            <p:nvPr/>
          </p:nvSpPr>
          <p:spPr>
            <a:xfrm>
              <a:off x="5599775" y="959875"/>
              <a:ext cx="25725" cy="25125"/>
            </a:xfrm>
            <a:custGeom>
              <a:avLst/>
              <a:gdLst/>
              <a:ahLst/>
              <a:cxnLst/>
              <a:rect l="l" t="t" r="r" b="b"/>
              <a:pathLst>
                <a:path w="1029" h="1005" extrusionOk="0">
                  <a:moveTo>
                    <a:pt x="531" y="0"/>
                  </a:moveTo>
                  <a:cubicBezTo>
                    <a:pt x="513" y="0"/>
                    <a:pt x="495" y="1"/>
                    <a:pt x="477" y="2"/>
                  </a:cubicBezTo>
                  <a:cubicBezTo>
                    <a:pt x="176" y="2"/>
                    <a:pt x="1" y="178"/>
                    <a:pt x="1" y="479"/>
                  </a:cubicBezTo>
                  <a:cubicBezTo>
                    <a:pt x="1" y="804"/>
                    <a:pt x="201" y="1005"/>
                    <a:pt x="527" y="1005"/>
                  </a:cubicBezTo>
                  <a:cubicBezTo>
                    <a:pt x="853" y="1005"/>
                    <a:pt x="1003" y="804"/>
                    <a:pt x="1028" y="504"/>
                  </a:cubicBezTo>
                  <a:cubicBezTo>
                    <a:pt x="981" y="196"/>
                    <a:pt x="822" y="0"/>
                    <a:pt x="5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
            <p:cNvSpPr/>
            <p:nvPr/>
          </p:nvSpPr>
          <p:spPr>
            <a:xfrm>
              <a:off x="5858550" y="1322700"/>
              <a:ext cx="25725" cy="26350"/>
            </a:xfrm>
            <a:custGeom>
              <a:avLst/>
              <a:gdLst/>
              <a:ahLst/>
              <a:cxnLst/>
              <a:rect l="l" t="t" r="r" b="b"/>
              <a:pathLst>
                <a:path w="1029" h="1054" extrusionOk="0">
                  <a:moveTo>
                    <a:pt x="477" y="1"/>
                  </a:moveTo>
                  <a:cubicBezTo>
                    <a:pt x="201" y="51"/>
                    <a:pt x="1" y="176"/>
                    <a:pt x="1" y="502"/>
                  </a:cubicBezTo>
                  <a:cubicBezTo>
                    <a:pt x="1" y="853"/>
                    <a:pt x="226" y="1028"/>
                    <a:pt x="527" y="1053"/>
                  </a:cubicBezTo>
                  <a:cubicBezTo>
                    <a:pt x="853" y="1053"/>
                    <a:pt x="1028" y="853"/>
                    <a:pt x="1028" y="527"/>
                  </a:cubicBezTo>
                  <a:cubicBezTo>
                    <a:pt x="1028" y="201"/>
                    <a:pt x="828" y="5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
            <p:cNvSpPr/>
            <p:nvPr/>
          </p:nvSpPr>
          <p:spPr>
            <a:xfrm>
              <a:off x="5185000" y="545125"/>
              <a:ext cx="25075" cy="25100"/>
            </a:xfrm>
            <a:custGeom>
              <a:avLst/>
              <a:gdLst/>
              <a:ahLst/>
              <a:cxnLst/>
              <a:rect l="l" t="t" r="r" b="b"/>
              <a:pathLst>
                <a:path w="1003" h="1004" extrusionOk="0">
                  <a:moveTo>
                    <a:pt x="502" y="1"/>
                  </a:moveTo>
                  <a:cubicBezTo>
                    <a:pt x="176" y="1"/>
                    <a:pt x="0" y="176"/>
                    <a:pt x="0" y="502"/>
                  </a:cubicBezTo>
                  <a:cubicBezTo>
                    <a:pt x="25" y="803"/>
                    <a:pt x="201" y="978"/>
                    <a:pt x="527" y="1003"/>
                  </a:cubicBezTo>
                  <a:cubicBezTo>
                    <a:pt x="827" y="1003"/>
                    <a:pt x="1003" y="803"/>
                    <a:pt x="1003" y="477"/>
                  </a:cubicBezTo>
                  <a:cubicBezTo>
                    <a:pt x="978" y="176"/>
                    <a:pt x="802" y="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
            <p:cNvSpPr/>
            <p:nvPr/>
          </p:nvSpPr>
          <p:spPr>
            <a:xfrm>
              <a:off x="5548400" y="907925"/>
              <a:ext cx="25725" cy="25700"/>
            </a:xfrm>
            <a:custGeom>
              <a:avLst/>
              <a:gdLst/>
              <a:ahLst/>
              <a:cxnLst/>
              <a:rect l="l" t="t" r="r" b="b"/>
              <a:pathLst>
                <a:path w="1029" h="1028" extrusionOk="0">
                  <a:moveTo>
                    <a:pt x="502" y="0"/>
                  </a:moveTo>
                  <a:cubicBezTo>
                    <a:pt x="201" y="25"/>
                    <a:pt x="1" y="176"/>
                    <a:pt x="1" y="501"/>
                  </a:cubicBezTo>
                  <a:cubicBezTo>
                    <a:pt x="1" y="827"/>
                    <a:pt x="226" y="1028"/>
                    <a:pt x="527" y="1028"/>
                  </a:cubicBezTo>
                  <a:cubicBezTo>
                    <a:pt x="803" y="1028"/>
                    <a:pt x="1003" y="852"/>
                    <a:pt x="1003" y="552"/>
                  </a:cubicBezTo>
                  <a:cubicBezTo>
                    <a:pt x="1028" y="226"/>
                    <a:pt x="828" y="50"/>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
            <p:cNvSpPr/>
            <p:nvPr/>
          </p:nvSpPr>
          <p:spPr>
            <a:xfrm>
              <a:off x="5910575" y="1375275"/>
              <a:ext cx="26325" cy="25775"/>
            </a:xfrm>
            <a:custGeom>
              <a:avLst/>
              <a:gdLst/>
              <a:ahLst/>
              <a:cxnLst/>
              <a:rect l="l" t="t" r="r" b="b"/>
              <a:pathLst>
                <a:path w="1053" h="1031" extrusionOk="0">
                  <a:moveTo>
                    <a:pt x="555" y="1"/>
                  </a:moveTo>
                  <a:cubicBezTo>
                    <a:pt x="538" y="1"/>
                    <a:pt x="520" y="2"/>
                    <a:pt x="501" y="3"/>
                  </a:cubicBezTo>
                  <a:cubicBezTo>
                    <a:pt x="175" y="3"/>
                    <a:pt x="0" y="203"/>
                    <a:pt x="0" y="504"/>
                  </a:cubicBezTo>
                  <a:cubicBezTo>
                    <a:pt x="25" y="830"/>
                    <a:pt x="226" y="1031"/>
                    <a:pt x="576" y="1031"/>
                  </a:cubicBezTo>
                  <a:cubicBezTo>
                    <a:pt x="877" y="1005"/>
                    <a:pt x="1053" y="830"/>
                    <a:pt x="1053" y="504"/>
                  </a:cubicBezTo>
                  <a:cubicBezTo>
                    <a:pt x="1029" y="197"/>
                    <a:pt x="849" y="1"/>
                    <a:pt x="5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
            <p:cNvSpPr/>
            <p:nvPr/>
          </p:nvSpPr>
          <p:spPr>
            <a:xfrm>
              <a:off x="5393650" y="701150"/>
              <a:ext cx="25075" cy="25075"/>
            </a:xfrm>
            <a:custGeom>
              <a:avLst/>
              <a:gdLst/>
              <a:ahLst/>
              <a:cxnLst/>
              <a:rect l="l" t="t" r="r" b="b"/>
              <a:pathLst>
                <a:path w="1003" h="1003" extrusionOk="0">
                  <a:moveTo>
                    <a:pt x="451" y="0"/>
                  </a:moveTo>
                  <a:cubicBezTo>
                    <a:pt x="176" y="0"/>
                    <a:pt x="0" y="176"/>
                    <a:pt x="0" y="452"/>
                  </a:cubicBezTo>
                  <a:cubicBezTo>
                    <a:pt x="0" y="777"/>
                    <a:pt x="201" y="978"/>
                    <a:pt x="527" y="1003"/>
                  </a:cubicBezTo>
                  <a:cubicBezTo>
                    <a:pt x="827" y="953"/>
                    <a:pt x="1003" y="777"/>
                    <a:pt x="978" y="452"/>
                  </a:cubicBezTo>
                  <a:cubicBezTo>
                    <a:pt x="953" y="151"/>
                    <a:pt x="777" y="0"/>
                    <a:pt x="4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
            <p:cNvSpPr/>
            <p:nvPr/>
          </p:nvSpPr>
          <p:spPr>
            <a:xfrm>
              <a:off x="5807175" y="1167325"/>
              <a:ext cx="25725" cy="25075"/>
            </a:xfrm>
            <a:custGeom>
              <a:avLst/>
              <a:gdLst/>
              <a:ahLst/>
              <a:cxnLst/>
              <a:rect l="l" t="t" r="r" b="b"/>
              <a:pathLst>
                <a:path w="1029" h="1003" extrusionOk="0">
                  <a:moveTo>
                    <a:pt x="527" y="0"/>
                  </a:moveTo>
                  <a:cubicBezTo>
                    <a:pt x="201" y="0"/>
                    <a:pt x="1" y="176"/>
                    <a:pt x="1" y="476"/>
                  </a:cubicBezTo>
                  <a:cubicBezTo>
                    <a:pt x="26" y="777"/>
                    <a:pt x="201" y="1003"/>
                    <a:pt x="527" y="1003"/>
                  </a:cubicBezTo>
                  <a:cubicBezTo>
                    <a:pt x="828" y="1003"/>
                    <a:pt x="1028" y="802"/>
                    <a:pt x="1028" y="501"/>
                  </a:cubicBezTo>
                  <a:cubicBezTo>
                    <a:pt x="1028" y="201"/>
                    <a:pt x="828" y="25"/>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
            <p:cNvSpPr/>
            <p:nvPr/>
          </p:nvSpPr>
          <p:spPr>
            <a:xfrm>
              <a:off x="5911825" y="1219325"/>
              <a:ext cx="25075" cy="25075"/>
            </a:xfrm>
            <a:custGeom>
              <a:avLst/>
              <a:gdLst/>
              <a:ahLst/>
              <a:cxnLst/>
              <a:rect l="l" t="t" r="r" b="b"/>
              <a:pathLst>
                <a:path w="1003" h="1003" extrusionOk="0">
                  <a:moveTo>
                    <a:pt x="526" y="0"/>
                  </a:moveTo>
                  <a:cubicBezTo>
                    <a:pt x="201" y="25"/>
                    <a:pt x="0" y="176"/>
                    <a:pt x="0" y="502"/>
                  </a:cubicBezTo>
                  <a:cubicBezTo>
                    <a:pt x="25" y="777"/>
                    <a:pt x="201" y="1003"/>
                    <a:pt x="501" y="1003"/>
                  </a:cubicBezTo>
                  <a:cubicBezTo>
                    <a:pt x="802" y="1003"/>
                    <a:pt x="1003" y="827"/>
                    <a:pt x="1003" y="527"/>
                  </a:cubicBezTo>
                  <a:cubicBezTo>
                    <a:pt x="1003" y="201"/>
                    <a:pt x="827" y="5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
            <p:cNvSpPr/>
            <p:nvPr/>
          </p:nvSpPr>
          <p:spPr>
            <a:xfrm>
              <a:off x="5963200" y="1323275"/>
              <a:ext cx="25700" cy="25200"/>
            </a:xfrm>
            <a:custGeom>
              <a:avLst/>
              <a:gdLst/>
              <a:ahLst/>
              <a:cxnLst/>
              <a:rect l="l" t="t" r="r" b="b"/>
              <a:pathLst>
                <a:path w="1028" h="1008" extrusionOk="0">
                  <a:moveTo>
                    <a:pt x="491" y="0"/>
                  </a:moveTo>
                  <a:cubicBezTo>
                    <a:pt x="201" y="0"/>
                    <a:pt x="25" y="172"/>
                    <a:pt x="25" y="454"/>
                  </a:cubicBezTo>
                  <a:cubicBezTo>
                    <a:pt x="0" y="780"/>
                    <a:pt x="176" y="980"/>
                    <a:pt x="502" y="1005"/>
                  </a:cubicBezTo>
                  <a:cubicBezTo>
                    <a:pt x="520" y="1007"/>
                    <a:pt x="538" y="1007"/>
                    <a:pt x="555" y="1007"/>
                  </a:cubicBezTo>
                  <a:cubicBezTo>
                    <a:pt x="844" y="1007"/>
                    <a:pt x="981" y="813"/>
                    <a:pt x="1028" y="529"/>
                  </a:cubicBezTo>
                  <a:cubicBezTo>
                    <a:pt x="1003" y="228"/>
                    <a:pt x="852" y="3"/>
                    <a:pt x="552" y="3"/>
                  </a:cubicBezTo>
                  <a:cubicBezTo>
                    <a:pt x="531" y="1"/>
                    <a:pt x="511" y="0"/>
                    <a:pt x="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
            <p:cNvSpPr/>
            <p:nvPr/>
          </p:nvSpPr>
          <p:spPr>
            <a:xfrm>
              <a:off x="5911200" y="1322700"/>
              <a:ext cx="25700" cy="25725"/>
            </a:xfrm>
            <a:custGeom>
              <a:avLst/>
              <a:gdLst/>
              <a:ahLst/>
              <a:cxnLst/>
              <a:rect l="l" t="t" r="r" b="b"/>
              <a:pathLst>
                <a:path w="1028" h="1029" extrusionOk="0">
                  <a:moveTo>
                    <a:pt x="501" y="1"/>
                  </a:moveTo>
                  <a:cubicBezTo>
                    <a:pt x="201" y="1"/>
                    <a:pt x="0" y="176"/>
                    <a:pt x="0" y="502"/>
                  </a:cubicBezTo>
                  <a:cubicBezTo>
                    <a:pt x="0" y="853"/>
                    <a:pt x="201" y="1003"/>
                    <a:pt x="526" y="1028"/>
                  </a:cubicBezTo>
                  <a:cubicBezTo>
                    <a:pt x="852" y="1003"/>
                    <a:pt x="1028" y="828"/>
                    <a:pt x="1003" y="527"/>
                  </a:cubicBezTo>
                  <a:cubicBezTo>
                    <a:pt x="1003" y="226"/>
                    <a:pt x="827" y="26"/>
                    <a:pt x="5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
            <p:cNvSpPr/>
            <p:nvPr/>
          </p:nvSpPr>
          <p:spPr>
            <a:xfrm>
              <a:off x="5237000" y="649150"/>
              <a:ext cx="25725" cy="25700"/>
            </a:xfrm>
            <a:custGeom>
              <a:avLst/>
              <a:gdLst/>
              <a:ahLst/>
              <a:cxnLst/>
              <a:rect l="l" t="t" r="r" b="b"/>
              <a:pathLst>
                <a:path w="1029" h="1028" extrusionOk="0">
                  <a:moveTo>
                    <a:pt x="502" y="0"/>
                  </a:moveTo>
                  <a:cubicBezTo>
                    <a:pt x="201" y="0"/>
                    <a:pt x="26" y="176"/>
                    <a:pt x="1" y="451"/>
                  </a:cubicBezTo>
                  <a:cubicBezTo>
                    <a:pt x="1" y="802"/>
                    <a:pt x="176" y="978"/>
                    <a:pt x="502" y="1028"/>
                  </a:cubicBezTo>
                  <a:cubicBezTo>
                    <a:pt x="828" y="1003"/>
                    <a:pt x="1028" y="852"/>
                    <a:pt x="1028" y="527"/>
                  </a:cubicBezTo>
                  <a:cubicBezTo>
                    <a:pt x="1028" y="201"/>
                    <a:pt x="828" y="0"/>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
            <p:cNvSpPr/>
            <p:nvPr/>
          </p:nvSpPr>
          <p:spPr>
            <a:xfrm>
              <a:off x="5341000" y="648525"/>
              <a:ext cx="25100" cy="25075"/>
            </a:xfrm>
            <a:custGeom>
              <a:avLst/>
              <a:gdLst/>
              <a:ahLst/>
              <a:cxnLst/>
              <a:rect l="l" t="t" r="r" b="b"/>
              <a:pathLst>
                <a:path w="1004" h="1003" extrusionOk="0">
                  <a:moveTo>
                    <a:pt x="527" y="0"/>
                  </a:moveTo>
                  <a:cubicBezTo>
                    <a:pt x="176" y="25"/>
                    <a:pt x="1" y="201"/>
                    <a:pt x="1" y="501"/>
                  </a:cubicBezTo>
                  <a:cubicBezTo>
                    <a:pt x="26" y="802"/>
                    <a:pt x="227" y="1003"/>
                    <a:pt x="502" y="1003"/>
                  </a:cubicBezTo>
                  <a:cubicBezTo>
                    <a:pt x="828" y="1003"/>
                    <a:pt x="1003" y="827"/>
                    <a:pt x="1003" y="501"/>
                  </a:cubicBezTo>
                  <a:cubicBezTo>
                    <a:pt x="1003" y="201"/>
                    <a:pt x="828" y="25"/>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
            <p:cNvSpPr/>
            <p:nvPr/>
          </p:nvSpPr>
          <p:spPr>
            <a:xfrm>
              <a:off x="5859800" y="1167325"/>
              <a:ext cx="25100" cy="25125"/>
            </a:xfrm>
            <a:custGeom>
              <a:avLst/>
              <a:gdLst/>
              <a:ahLst/>
              <a:cxnLst/>
              <a:rect l="l" t="t" r="r" b="b"/>
              <a:pathLst>
                <a:path w="1004" h="1005" extrusionOk="0">
                  <a:moveTo>
                    <a:pt x="577" y="0"/>
                  </a:moveTo>
                  <a:cubicBezTo>
                    <a:pt x="201" y="0"/>
                    <a:pt x="1" y="150"/>
                    <a:pt x="1" y="476"/>
                  </a:cubicBezTo>
                  <a:cubicBezTo>
                    <a:pt x="1" y="777"/>
                    <a:pt x="201" y="978"/>
                    <a:pt x="502" y="1003"/>
                  </a:cubicBezTo>
                  <a:cubicBezTo>
                    <a:pt x="520" y="1004"/>
                    <a:pt x="537" y="1005"/>
                    <a:pt x="554" y="1005"/>
                  </a:cubicBezTo>
                  <a:cubicBezTo>
                    <a:pt x="803" y="1005"/>
                    <a:pt x="980" y="833"/>
                    <a:pt x="1003" y="552"/>
                  </a:cubicBezTo>
                  <a:cubicBezTo>
                    <a:pt x="1003" y="226"/>
                    <a:pt x="853" y="5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
            <p:cNvSpPr/>
            <p:nvPr/>
          </p:nvSpPr>
          <p:spPr>
            <a:xfrm>
              <a:off x="5755800" y="1167950"/>
              <a:ext cx="25725" cy="25700"/>
            </a:xfrm>
            <a:custGeom>
              <a:avLst/>
              <a:gdLst/>
              <a:ahLst/>
              <a:cxnLst/>
              <a:rect l="l" t="t" r="r" b="b"/>
              <a:pathLst>
                <a:path w="1029" h="1028" extrusionOk="0">
                  <a:moveTo>
                    <a:pt x="477" y="0"/>
                  </a:moveTo>
                  <a:cubicBezTo>
                    <a:pt x="201" y="0"/>
                    <a:pt x="1" y="176"/>
                    <a:pt x="1" y="451"/>
                  </a:cubicBezTo>
                  <a:cubicBezTo>
                    <a:pt x="1" y="802"/>
                    <a:pt x="176" y="978"/>
                    <a:pt x="527" y="1028"/>
                  </a:cubicBezTo>
                  <a:cubicBezTo>
                    <a:pt x="828" y="1003"/>
                    <a:pt x="1028" y="827"/>
                    <a:pt x="1028" y="527"/>
                  </a:cubicBezTo>
                  <a:cubicBezTo>
                    <a:pt x="1003" y="176"/>
                    <a:pt x="803" y="0"/>
                    <a:pt x="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
            <p:cNvSpPr/>
            <p:nvPr/>
          </p:nvSpPr>
          <p:spPr>
            <a:xfrm>
              <a:off x="5910575" y="1270700"/>
              <a:ext cx="26325" cy="25150"/>
            </a:xfrm>
            <a:custGeom>
              <a:avLst/>
              <a:gdLst/>
              <a:ahLst/>
              <a:cxnLst/>
              <a:rect l="l" t="t" r="r" b="b"/>
              <a:pathLst>
                <a:path w="1053" h="1006" extrusionOk="0">
                  <a:moveTo>
                    <a:pt x="526" y="0"/>
                  </a:moveTo>
                  <a:cubicBezTo>
                    <a:pt x="226" y="0"/>
                    <a:pt x="50" y="151"/>
                    <a:pt x="25" y="452"/>
                  </a:cubicBezTo>
                  <a:cubicBezTo>
                    <a:pt x="0" y="777"/>
                    <a:pt x="175" y="978"/>
                    <a:pt x="526" y="1003"/>
                  </a:cubicBezTo>
                  <a:cubicBezTo>
                    <a:pt x="543" y="1004"/>
                    <a:pt x="560" y="1005"/>
                    <a:pt x="576" y="1005"/>
                  </a:cubicBezTo>
                  <a:cubicBezTo>
                    <a:pt x="846" y="1005"/>
                    <a:pt x="1005" y="811"/>
                    <a:pt x="1053" y="527"/>
                  </a:cubicBezTo>
                  <a:cubicBezTo>
                    <a:pt x="1003" y="226"/>
                    <a:pt x="852" y="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
            <p:cNvSpPr/>
            <p:nvPr/>
          </p:nvSpPr>
          <p:spPr>
            <a:xfrm>
              <a:off x="5704425" y="1011925"/>
              <a:ext cx="25075" cy="25150"/>
            </a:xfrm>
            <a:custGeom>
              <a:avLst/>
              <a:gdLst/>
              <a:ahLst/>
              <a:cxnLst/>
              <a:rect l="l" t="t" r="r" b="b"/>
              <a:pathLst>
                <a:path w="1003" h="1006" extrusionOk="0">
                  <a:moveTo>
                    <a:pt x="502" y="1"/>
                  </a:moveTo>
                  <a:cubicBezTo>
                    <a:pt x="176" y="1"/>
                    <a:pt x="0" y="201"/>
                    <a:pt x="0" y="502"/>
                  </a:cubicBezTo>
                  <a:cubicBezTo>
                    <a:pt x="0" y="777"/>
                    <a:pt x="201" y="1003"/>
                    <a:pt x="502" y="1003"/>
                  </a:cubicBezTo>
                  <a:cubicBezTo>
                    <a:pt x="520" y="1004"/>
                    <a:pt x="538" y="1005"/>
                    <a:pt x="555" y="1005"/>
                  </a:cubicBezTo>
                  <a:cubicBezTo>
                    <a:pt x="844" y="1005"/>
                    <a:pt x="979" y="809"/>
                    <a:pt x="1003" y="502"/>
                  </a:cubicBezTo>
                  <a:cubicBezTo>
                    <a:pt x="978" y="201"/>
                    <a:pt x="827" y="26"/>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
            <p:cNvSpPr/>
            <p:nvPr/>
          </p:nvSpPr>
          <p:spPr>
            <a:xfrm>
              <a:off x="5392400" y="751900"/>
              <a:ext cx="25700" cy="25725"/>
            </a:xfrm>
            <a:custGeom>
              <a:avLst/>
              <a:gdLst/>
              <a:ahLst/>
              <a:cxnLst/>
              <a:rect l="l" t="t" r="r" b="b"/>
              <a:pathLst>
                <a:path w="1028" h="1029" extrusionOk="0">
                  <a:moveTo>
                    <a:pt x="476" y="0"/>
                  </a:moveTo>
                  <a:cubicBezTo>
                    <a:pt x="176" y="26"/>
                    <a:pt x="0" y="226"/>
                    <a:pt x="0" y="527"/>
                  </a:cubicBezTo>
                  <a:cubicBezTo>
                    <a:pt x="25" y="853"/>
                    <a:pt x="226" y="1003"/>
                    <a:pt x="551" y="1028"/>
                  </a:cubicBezTo>
                  <a:cubicBezTo>
                    <a:pt x="852" y="978"/>
                    <a:pt x="1028" y="802"/>
                    <a:pt x="1028" y="502"/>
                  </a:cubicBezTo>
                  <a:cubicBezTo>
                    <a:pt x="1003" y="176"/>
                    <a:pt x="802" y="0"/>
                    <a:pt x="4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
            <p:cNvSpPr/>
            <p:nvPr/>
          </p:nvSpPr>
          <p:spPr>
            <a:xfrm>
              <a:off x="5444400" y="804525"/>
              <a:ext cx="26325" cy="25150"/>
            </a:xfrm>
            <a:custGeom>
              <a:avLst/>
              <a:gdLst/>
              <a:ahLst/>
              <a:cxnLst/>
              <a:rect l="l" t="t" r="r" b="b"/>
              <a:pathLst>
                <a:path w="1053" h="1006" extrusionOk="0">
                  <a:moveTo>
                    <a:pt x="502" y="1"/>
                  </a:moveTo>
                  <a:cubicBezTo>
                    <a:pt x="226" y="1"/>
                    <a:pt x="25" y="151"/>
                    <a:pt x="25" y="452"/>
                  </a:cubicBezTo>
                  <a:cubicBezTo>
                    <a:pt x="0" y="778"/>
                    <a:pt x="176" y="978"/>
                    <a:pt x="502" y="1003"/>
                  </a:cubicBezTo>
                  <a:cubicBezTo>
                    <a:pt x="520" y="1005"/>
                    <a:pt x="538" y="1005"/>
                    <a:pt x="555" y="1005"/>
                  </a:cubicBezTo>
                  <a:cubicBezTo>
                    <a:pt x="844" y="1005"/>
                    <a:pt x="982" y="810"/>
                    <a:pt x="1053" y="502"/>
                  </a:cubicBezTo>
                  <a:cubicBezTo>
                    <a:pt x="1003" y="226"/>
                    <a:pt x="852" y="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
            <p:cNvSpPr/>
            <p:nvPr/>
          </p:nvSpPr>
          <p:spPr>
            <a:xfrm>
              <a:off x="5392400" y="804475"/>
              <a:ext cx="25700" cy="25150"/>
            </a:xfrm>
            <a:custGeom>
              <a:avLst/>
              <a:gdLst/>
              <a:ahLst/>
              <a:cxnLst/>
              <a:rect l="l" t="t" r="r" b="b"/>
              <a:pathLst>
                <a:path w="1028" h="1006" extrusionOk="0">
                  <a:moveTo>
                    <a:pt x="471" y="0"/>
                  </a:moveTo>
                  <a:cubicBezTo>
                    <a:pt x="198" y="0"/>
                    <a:pt x="0" y="174"/>
                    <a:pt x="0" y="479"/>
                  </a:cubicBezTo>
                  <a:cubicBezTo>
                    <a:pt x="0" y="830"/>
                    <a:pt x="201" y="980"/>
                    <a:pt x="526" y="1005"/>
                  </a:cubicBezTo>
                  <a:cubicBezTo>
                    <a:pt x="852" y="1005"/>
                    <a:pt x="1028" y="830"/>
                    <a:pt x="1028" y="504"/>
                  </a:cubicBezTo>
                  <a:cubicBezTo>
                    <a:pt x="1028" y="203"/>
                    <a:pt x="827" y="3"/>
                    <a:pt x="526" y="3"/>
                  </a:cubicBezTo>
                  <a:cubicBezTo>
                    <a:pt x="507" y="1"/>
                    <a:pt x="489" y="0"/>
                    <a:pt x="4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
            <p:cNvSpPr/>
            <p:nvPr/>
          </p:nvSpPr>
          <p:spPr>
            <a:xfrm>
              <a:off x="6015825" y="1323275"/>
              <a:ext cx="25100" cy="25200"/>
            </a:xfrm>
            <a:custGeom>
              <a:avLst/>
              <a:gdLst/>
              <a:ahLst/>
              <a:cxnLst/>
              <a:rect l="l" t="t" r="r" b="b"/>
              <a:pathLst>
                <a:path w="1004" h="1008" extrusionOk="0">
                  <a:moveTo>
                    <a:pt x="471" y="0"/>
                  </a:moveTo>
                  <a:cubicBezTo>
                    <a:pt x="201" y="0"/>
                    <a:pt x="24" y="172"/>
                    <a:pt x="1" y="454"/>
                  </a:cubicBezTo>
                  <a:cubicBezTo>
                    <a:pt x="1" y="755"/>
                    <a:pt x="176" y="955"/>
                    <a:pt x="477" y="1005"/>
                  </a:cubicBezTo>
                  <a:cubicBezTo>
                    <a:pt x="495" y="1007"/>
                    <a:pt x="513" y="1007"/>
                    <a:pt x="530" y="1007"/>
                  </a:cubicBezTo>
                  <a:cubicBezTo>
                    <a:pt x="819" y="1007"/>
                    <a:pt x="956" y="813"/>
                    <a:pt x="1003" y="529"/>
                  </a:cubicBezTo>
                  <a:cubicBezTo>
                    <a:pt x="978" y="228"/>
                    <a:pt x="853" y="28"/>
                    <a:pt x="527" y="3"/>
                  </a:cubicBezTo>
                  <a:cubicBezTo>
                    <a:pt x="508" y="1"/>
                    <a:pt x="489" y="0"/>
                    <a:pt x="4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
            <p:cNvSpPr/>
            <p:nvPr/>
          </p:nvSpPr>
          <p:spPr>
            <a:xfrm>
              <a:off x="5488375" y="1790750"/>
              <a:ext cx="33750" cy="19650"/>
            </a:xfrm>
            <a:custGeom>
              <a:avLst/>
              <a:gdLst/>
              <a:ahLst/>
              <a:cxnLst/>
              <a:rect l="l" t="t" r="r" b="b"/>
              <a:pathLst>
                <a:path w="1350" h="786" extrusionOk="0">
                  <a:moveTo>
                    <a:pt x="672" y="1"/>
                  </a:moveTo>
                  <a:cubicBezTo>
                    <a:pt x="296" y="1"/>
                    <a:pt x="71" y="201"/>
                    <a:pt x="21" y="552"/>
                  </a:cubicBezTo>
                  <a:cubicBezTo>
                    <a:pt x="1" y="734"/>
                    <a:pt x="78" y="785"/>
                    <a:pt x="240" y="785"/>
                  </a:cubicBezTo>
                  <a:cubicBezTo>
                    <a:pt x="279" y="785"/>
                    <a:pt x="323" y="782"/>
                    <a:pt x="372" y="778"/>
                  </a:cubicBezTo>
                  <a:cubicBezTo>
                    <a:pt x="432" y="741"/>
                    <a:pt x="507" y="731"/>
                    <a:pt x="587" y="731"/>
                  </a:cubicBezTo>
                  <a:cubicBezTo>
                    <a:pt x="688" y="731"/>
                    <a:pt x="798" y="747"/>
                    <a:pt x="900" y="747"/>
                  </a:cubicBezTo>
                  <a:cubicBezTo>
                    <a:pt x="1055" y="747"/>
                    <a:pt x="1191" y="711"/>
                    <a:pt x="1249" y="527"/>
                  </a:cubicBezTo>
                  <a:cubicBezTo>
                    <a:pt x="1349" y="226"/>
                    <a:pt x="998" y="1"/>
                    <a:pt x="6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
            <p:cNvSpPr/>
            <p:nvPr/>
          </p:nvSpPr>
          <p:spPr>
            <a:xfrm>
              <a:off x="5548400" y="856475"/>
              <a:ext cx="25100" cy="24525"/>
            </a:xfrm>
            <a:custGeom>
              <a:avLst/>
              <a:gdLst/>
              <a:ahLst/>
              <a:cxnLst/>
              <a:rect l="l" t="t" r="r" b="b"/>
              <a:pathLst>
                <a:path w="1004" h="981" extrusionOk="0">
                  <a:moveTo>
                    <a:pt x="448" y="1"/>
                  </a:moveTo>
                  <a:cubicBezTo>
                    <a:pt x="157" y="1"/>
                    <a:pt x="1" y="195"/>
                    <a:pt x="1" y="479"/>
                  </a:cubicBezTo>
                  <a:cubicBezTo>
                    <a:pt x="1" y="780"/>
                    <a:pt x="226" y="980"/>
                    <a:pt x="502" y="980"/>
                  </a:cubicBezTo>
                  <a:cubicBezTo>
                    <a:pt x="828" y="980"/>
                    <a:pt x="1003" y="805"/>
                    <a:pt x="1003" y="479"/>
                  </a:cubicBezTo>
                  <a:cubicBezTo>
                    <a:pt x="978" y="178"/>
                    <a:pt x="828" y="3"/>
                    <a:pt x="502" y="3"/>
                  </a:cubicBezTo>
                  <a:cubicBezTo>
                    <a:pt x="484" y="2"/>
                    <a:pt x="466" y="1"/>
                    <a:pt x="4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
            <p:cNvSpPr/>
            <p:nvPr/>
          </p:nvSpPr>
          <p:spPr>
            <a:xfrm>
              <a:off x="5497025" y="804525"/>
              <a:ext cx="25100" cy="25100"/>
            </a:xfrm>
            <a:custGeom>
              <a:avLst/>
              <a:gdLst/>
              <a:ahLst/>
              <a:cxnLst/>
              <a:rect l="l" t="t" r="r" b="b"/>
              <a:pathLst>
                <a:path w="1004" h="1004" extrusionOk="0">
                  <a:moveTo>
                    <a:pt x="477" y="1"/>
                  </a:moveTo>
                  <a:cubicBezTo>
                    <a:pt x="176" y="26"/>
                    <a:pt x="1" y="201"/>
                    <a:pt x="1" y="502"/>
                  </a:cubicBezTo>
                  <a:cubicBezTo>
                    <a:pt x="26" y="828"/>
                    <a:pt x="226" y="1003"/>
                    <a:pt x="527" y="1003"/>
                  </a:cubicBezTo>
                  <a:cubicBezTo>
                    <a:pt x="853" y="1003"/>
                    <a:pt x="1003" y="778"/>
                    <a:pt x="1003" y="502"/>
                  </a:cubicBezTo>
                  <a:cubicBezTo>
                    <a:pt x="1003" y="176"/>
                    <a:pt x="803" y="26"/>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
            <p:cNvSpPr/>
            <p:nvPr/>
          </p:nvSpPr>
          <p:spPr>
            <a:xfrm>
              <a:off x="5237000" y="545075"/>
              <a:ext cx="25725" cy="24525"/>
            </a:xfrm>
            <a:custGeom>
              <a:avLst/>
              <a:gdLst/>
              <a:ahLst/>
              <a:cxnLst/>
              <a:rect l="l" t="t" r="r" b="b"/>
              <a:pathLst>
                <a:path w="1029" h="981" extrusionOk="0">
                  <a:moveTo>
                    <a:pt x="550" y="1"/>
                  </a:moveTo>
                  <a:cubicBezTo>
                    <a:pt x="535" y="1"/>
                    <a:pt x="518" y="1"/>
                    <a:pt x="502" y="3"/>
                  </a:cubicBezTo>
                  <a:cubicBezTo>
                    <a:pt x="201" y="3"/>
                    <a:pt x="1" y="178"/>
                    <a:pt x="26" y="504"/>
                  </a:cubicBezTo>
                  <a:cubicBezTo>
                    <a:pt x="26" y="805"/>
                    <a:pt x="226" y="980"/>
                    <a:pt x="527" y="980"/>
                  </a:cubicBezTo>
                  <a:cubicBezTo>
                    <a:pt x="853" y="980"/>
                    <a:pt x="1003" y="780"/>
                    <a:pt x="1028" y="479"/>
                  </a:cubicBezTo>
                  <a:cubicBezTo>
                    <a:pt x="981" y="217"/>
                    <a:pt x="843" y="1"/>
                    <a:pt x="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
            <p:cNvSpPr/>
            <p:nvPr/>
          </p:nvSpPr>
          <p:spPr>
            <a:xfrm>
              <a:off x="5808425" y="1115875"/>
              <a:ext cx="25100" cy="24575"/>
            </a:xfrm>
            <a:custGeom>
              <a:avLst/>
              <a:gdLst/>
              <a:ahLst/>
              <a:cxnLst/>
              <a:rect l="l" t="t" r="r" b="b"/>
              <a:pathLst>
                <a:path w="1004" h="983" extrusionOk="0">
                  <a:moveTo>
                    <a:pt x="446" y="1"/>
                  </a:moveTo>
                  <a:cubicBezTo>
                    <a:pt x="177" y="1"/>
                    <a:pt x="1" y="174"/>
                    <a:pt x="1" y="479"/>
                  </a:cubicBezTo>
                  <a:cubicBezTo>
                    <a:pt x="1" y="780"/>
                    <a:pt x="176" y="955"/>
                    <a:pt x="502" y="980"/>
                  </a:cubicBezTo>
                  <a:cubicBezTo>
                    <a:pt x="520" y="982"/>
                    <a:pt x="538" y="983"/>
                    <a:pt x="556" y="983"/>
                  </a:cubicBezTo>
                  <a:cubicBezTo>
                    <a:pt x="844" y="983"/>
                    <a:pt x="980" y="788"/>
                    <a:pt x="1003" y="504"/>
                  </a:cubicBezTo>
                  <a:cubicBezTo>
                    <a:pt x="978" y="203"/>
                    <a:pt x="803" y="3"/>
                    <a:pt x="502" y="3"/>
                  </a:cubicBezTo>
                  <a:cubicBezTo>
                    <a:pt x="483" y="1"/>
                    <a:pt x="465" y="1"/>
                    <a:pt x="4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
            <p:cNvSpPr/>
            <p:nvPr/>
          </p:nvSpPr>
          <p:spPr>
            <a:xfrm>
              <a:off x="5600400" y="907925"/>
              <a:ext cx="25725" cy="25075"/>
            </a:xfrm>
            <a:custGeom>
              <a:avLst/>
              <a:gdLst/>
              <a:ahLst/>
              <a:cxnLst/>
              <a:rect l="l" t="t" r="r" b="b"/>
              <a:pathLst>
                <a:path w="1029" h="1003" extrusionOk="0">
                  <a:moveTo>
                    <a:pt x="502" y="0"/>
                  </a:moveTo>
                  <a:cubicBezTo>
                    <a:pt x="201" y="50"/>
                    <a:pt x="1" y="201"/>
                    <a:pt x="26" y="526"/>
                  </a:cubicBezTo>
                  <a:cubicBezTo>
                    <a:pt x="51" y="827"/>
                    <a:pt x="226" y="1003"/>
                    <a:pt x="527" y="1003"/>
                  </a:cubicBezTo>
                  <a:cubicBezTo>
                    <a:pt x="853" y="1003"/>
                    <a:pt x="1029" y="802"/>
                    <a:pt x="1029" y="501"/>
                  </a:cubicBezTo>
                  <a:cubicBezTo>
                    <a:pt x="1003" y="201"/>
                    <a:pt x="803" y="50"/>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
            <p:cNvSpPr/>
            <p:nvPr/>
          </p:nvSpPr>
          <p:spPr>
            <a:xfrm>
              <a:off x="5755800" y="1063300"/>
              <a:ext cx="25725" cy="25100"/>
            </a:xfrm>
            <a:custGeom>
              <a:avLst/>
              <a:gdLst/>
              <a:ahLst/>
              <a:cxnLst/>
              <a:rect l="l" t="t" r="r" b="b"/>
              <a:pathLst>
                <a:path w="1029" h="1004" extrusionOk="0">
                  <a:moveTo>
                    <a:pt x="527" y="1"/>
                  </a:moveTo>
                  <a:cubicBezTo>
                    <a:pt x="226" y="1"/>
                    <a:pt x="1" y="176"/>
                    <a:pt x="26" y="502"/>
                  </a:cubicBezTo>
                  <a:cubicBezTo>
                    <a:pt x="26" y="803"/>
                    <a:pt x="201" y="978"/>
                    <a:pt x="527" y="1003"/>
                  </a:cubicBezTo>
                  <a:cubicBezTo>
                    <a:pt x="828" y="1003"/>
                    <a:pt x="978" y="828"/>
                    <a:pt x="1028" y="527"/>
                  </a:cubicBezTo>
                  <a:cubicBezTo>
                    <a:pt x="978" y="201"/>
                    <a:pt x="828" y="26"/>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
            <p:cNvSpPr/>
            <p:nvPr/>
          </p:nvSpPr>
          <p:spPr>
            <a:xfrm>
              <a:off x="5652425" y="959875"/>
              <a:ext cx="25075" cy="24550"/>
            </a:xfrm>
            <a:custGeom>
              <a:avLst/>
              <a:gdLst/>
              <a:ahLst/>
              <a:cxnLst/>
              <a:rect l="l" t="t" r="r" b="b"/>
              <a:pathLst>
                <a:path w="1003" h="982" extrusionOk="0">
                  <a:moveTo>
                    <a:pt x="448" y="0"/>
                  </a:moveTo>
                  <a:cubicBezTo>
                    <a:pt x="156" y="0"/>
                    <a:pt x="0" y="195"/>
                    <a:pt x="0" y="479"/>
                  </a:cubicBezTo>
                  <a:cubicBezTo>
                    <a:pt x="25" y="804"/>
                    <a:pt x="201" y="980"/>
                    <a:pt x="501" y="980"/>
                  </a:cubicBezTo>
                  <a:cubicBezTo>
                    <a:pt x="520" y="981"/>
                    <a:pt x="538" y="982"/>
                    <a:pt x="555" y="982"/>
                  </a:cubicBezTo>
                  <a:cubicBezTo>
                    <a:pt x="844" y="982"/>
                    <a:pt x="979" y="787"/>
                    <a:pt x="1003" y="504"/>
                  </a:cubicBezTo>
                  <a:cubicBezTo>
                    <a:pt x="978" y="203"/>
                    <a:pt x="802" y="2"/>
                    <a:pt x="501" y="2"/>
                  </a:cubicBezTo>
                  <a:cubicBezTo>
                    <a:pt x="483" y="1"/>
                    <a:pt x="465" y="0"/>
                    <a:pt x="4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
            <p:cNvSpPr/>
            <p:nvPr/>
          </p:nvSpPr>
          <p:spPr>
            <a:xfrm>
              <a:off x="5289625" y="597125"/>
              <a:ext cx="25100" cy="25100"/>
            </a:xfrm>
            <a:custGeom>
              <a:avLst/>
              <a:gdLst/>
              <a:ahLst/>
              <a:cxnLst/>
              <a:rect l="l" t="t" r="r" b="b"/>
              <a:pathLst>
                <a:path w="1004" h="1004" extrusionOk="0">
                  <a:moveTo>
                    <a:pt x="502" y="1"/>
                  </a:moveTo>
                  <a:cubicBezTo>
                    <a:pt x="201" y="1"/>
                    <a:pt x="1" y="176"/>
                    <a:pt x="1" y="477"/>
                  </a:cubicBezTo>
                  <a:cubicBezTo>
                    <a:pt x="26" y="803"/>
                    <a:pt x="201" y="953"/>
                    <a:pt x="502" y="1003"/>
                  </a:cubicBezTo>
                  <a:cubicBezTo>
                    <a:pt x="828" y="978"/>
                    <a:pt x="1003" y="803"/>
                    <a:pt x="1003" y="502"/>
                  </a:cubicBezTo>
                  <a:cubicBezTo>
                    <a:pt x="1003" y="201"/>
                    <a:pt x="803" y="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
            <p:cNvSpPr/>
            <p:nvPr/>
          </p:nvSpPr>
          <p:spPr>
            <a:xfrm>
              <a:off x="5445025" y="752450"/>
              <a:ext cx="25075" cy="24575"/>
            </a:xfrm>
            <a:custGeom>
              <a:avLst/>
              <a:gdLst/>
              <a:ahLst/>
              <a:cxnLst/>
              <a:rect l="l" t="t" r="r" b="b"/>
              <a:pathLst>
                <a:path w="1003" h="983" extrusionOk="0">
                  <a:moveTo>
                    <a:pt x="443" y="1"/>
                  </a:moveTo>
                  <a:cubicBezTo>
                    <a:pt x="198" y="1"/>
                    <a:pt x="24" y="150"/>
                    <a:pt x="0" y="430"/>
                  </a:cubicBezTo>
                  <a:cubicBezTo>
                    <a:pt x="0" y="780"/>
                    <a:pt x="176" y="981"/>
                    <a:pt x="527" y="981"/>
                  </a:cubicBezTo>
                  <a:cubicBezTo>
                    <a:pt x="542" y="982"/>
                    <a:pt x="557" y="983"/>
                    <a:pt x="571" y="983"/>
                  </a:cubicBezTo>
                  <a:cubicBezTo>
                    <a:pt x="840" y="983"/>
                    <a:pt x="955" y="768"/>
                    <a:pt x="1003" y="530"/>
                  </a:cubicBezTo>
                  <a:cubicBezTo>
                    <a:pt x="978" y="229"/>
                    <a:pt x="827" y="4"/>
                    <a:pt x="502" y="4"/>
                  </a:cubicBezTo>
                  <a:cubicBezTo>
                    <a:pt x="482" y="2"/>
                    <a:pt x="462" y="1"/>
                    <a:pt x="4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
            <p:cNvSpPr/>
            <p:nvPr/>
          </p:nvSpPr>
          <p:spPr>
            <a:xfrm>
              <a:off x="5963825" y="1270700"/>
              <a:ext cx="25075" cy="25075"/>
            </a:xfrm>
            <a:custGeom>
              <a:avLst/>
              <a:gdLst/>
              <a:ahLst/>
              <a:cxnLst/>
              <a:rect l="l" t="t" r="r" b="b"/>
              <a:pathLst>
                <a:path w="1003" h="1003" extrusionOk="0">
                  <a:moveTo>
                    <a:pt x="502" y="0"/>
                  </a:moveTo>
                  <a:cubicBezTo>
                    <a:pt x="201" y="0"/>
                    <a:pt x="0" y="151"/>
                    <a:pt x="0" y="502"/>
                  </a:cubicBezTo>
                  <a:cubicBezTo>
                    <a:pt x="0" y="802"/>
                    <a:pt x="201" y="978"/>
                    <a:pt x="477" y="1003"/>
                  </a:cubicBezTo>
                  <a:cubicBezTo>
                    <a:pt x="802" y="1003"/>
                    <a:pt x="978" y="828"/>
                    <a:pt x="1003" y="552"/>
                  </a:cubicBezTo>
                  <a:cubicBezTo>
                    <a:pt x="1003" y="226"/>
                    <a:pt x="827" y="26"/>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
            <p:cNvSpPr/>
            <p:nvPr/>
          </p:nvSpPr>
          <p:spPr>
            <a:xfrm>
              <a:off x="5652425" y="907300"/>
              <a:ext cx="25075" cy="25075"/>
            </a:xfrm>
            <a:custGeom>
              <a:avLst/>
              <a:gdLst/>
              <a:ahLst/>
              <a:cxnLst/>
              <a:rect l="l" t="t" r="r" b="b"/>
              <a:pathLst>
                <a:path w="1003" h="1003" extrusionOk="0">
                  <a:moveTo>
                    <a:pt x="501" y="0"/>
                  </a:moveTo>
                  <a:cubicBezTo>
                    <a:pt x="201" y="0"/>
                    <a:pt x="25" y="176"/>
                    <a:pt x="25" y="476"/>
                  </a:cubicBezTo>
                  <a:cubicBezTo>
                    <a:pt x="0" y="802"/>
                    <a:pt x="201" y="1003"/>
                    <a:pt x="526" y="1003"/>
                  </a:cubicBezTo>
                  <a:cubicBezTo>
                    <a:pt x="827" y="1003"/>
                    <a:pt x="978" y="802"/>
                    <a:pt x="1003" y="501"/>
                  </a:cubicBezTo>
                  <a:cubicBezTo>
                    <a:pt x="978" y="201"/>
                    <a:pt x="802" y="25"/>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
            <p:cNvSpPr/>
            <p:nvPr/>
          </p:nvSpPr>
          <p:spPr>
            <a:xfrm>
              <a:off x="5290250" y="545075"/>
              <a:ext cx="24475" cy="24525"/>
            </a:xfrm>
            <a:custGeom>
              <a:avLst/>
              <a:gdLst/>
              <a:ahLst/>
              <a:cxnLst/>
              <a:rect l="l" t="t" r="r" b="b"/>
              <a:pathLst>
                <a:path w="979" h="981" extrusionOk="0">
                  <a:moveTo>
                    <a:pt x="446" y="0"/>
                  </a:moveTo>
                  <a:cubicBezTo>
                    <a:pt x="177" y="0"/>
                    <a:pt x="1" y="174"/>
                    <a:pt x="1" y="479"/>
                  </a:cubicBezTo>
                  <a:cubicBezTo>
                    <a:pt x="1" y="780"/>
                    <a:pt x="201" y="955"/>
                    <a:pt x="477" y="980"/>
                  </a:cubicBezTo>
                  <a:cubicBezTo>
                    <a:pt x="778" y="980"/>
                    <a:pt x="978" y="805"/>
                    <a:pt x="978" y="529"/>
                  </a:cubicBezTo>
                  <a:cubicBezTo>
                    <a:pt x="978" y="228"/>
                    <a:pt x="803" y="3"/>
                    <a:pt x="502" y="3"/>
                  </a:cubicBezTo>
                  <a:cubicBezTo>
                    <a:pt x="483" y="1"/>
                    <a:pt x="465" y="0"/>
                    <a:pt x="4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
            <p:cNvSpPr/>
            <p:nvPr/>
          </p:nvSpPr>
          <p:spPr>
            <a:xfrm>
              <a:off x="5497650" y="751900"/>
              <a:ext cx="24475" cy="25150"/>
            </a:xfrm>
            <a:custGeom>
              <a:avLst/>
              <a:gdLst/>
              <a:ahLst/>
              <a:cxnLst/>
              <a:rect l="l" t="t" r="r" b="b"/>
              <a:pathLst>
                <a:path w="979" h="1006" extrusionOk="0">
                  <a:moveTo>
                    <a:pt x="452" y="0"/>
                  </a:moveTo>
                  <a:cubicBezTo>
                    <a:pt x="176" y="76"/>
                    <a:pt x="1" y="201"/>
                    <a:pt x="1" y="502"/>
                  </a:cubicBezTo>
                  <a:cubicBezTo>
                    <a:pt x="1" y="809"/>
                    <a:pt x="179" y="1005"/>
                    <a:pt x="473" y="1005"/>
                  </a:cubicBezTo>
                  <a:cubicBezTo>
                    <a:pt x="491" y="1005"/>
                    <a:pt x="509" y="1004"/>
                    <a:pt x="527" y="1003"/>
                  </a:cubicBezTo>
                  <a:cubicBezTo>
                    <a:pt x="828" y="978"/>
                    <a:pt x="978" y="777"/>
                    <a:pt x="978" y="502"/>
                  </a:cubicBezTo>
                  <a:cubicBezTo>
                    <a:pt x="953" y="201"/>
                    <a:pt x="753" y="51"/>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
            <p:cNvSpPr/>
            <p:nvPr/>
          </p:nvSpPr>
          <p:spPr>
            <a:xfrm>
              <a:off x="5445025" y="700450"/>
              <a:ext cx="25075" cy="24100"/>
            </a:xfrm>
            <a:custGeom>
              <a:avLst/>
              <a:gdLst/>
              <a:ahLst/>
              <a:cxnLst/>
              <a:rect l="l" t="t" r="r" b="b"/>
              <a:pathLst>
                <a:path w="1003" h="964" extrusionOk="0">
                  <a:moveTo>
                    <a:pt x="443" y="1"/>
                  </a:moveTo>
                  <a:cubicBezTo>
                    <a:pt x="198" y="1"/>
                    <a:pt x="24" y="150"/>
                    <a:pt x="0" y="429"/>
                  </a:cubicBezTo>
                  <a:cubicBezTo>
                    <a:pt x="0" y="730"/>
                    <a:pt x="151" y="931"/>
                    <a:pt x="477" y="956"/>
                  </a:cubicBezTo>
                  <a:cubicBezTo>
                    <a:pt x="510" y="961"/>
                    <a:pt x="542" y="963"/>
                    <a:pt x="572" y="963"/>
                  </a:cubicBezTo>
                  <a:cubicBezTo>
                    <a:pt x="832" y="963"/>
                    <a:pt x="958" y="774"/>
                    <a:pt x="1003" y="505"/>
                  </a:cubicBezTo>
                  <a:cubicBezTo>
                    <a:pt x="978" y="204"/>
                    <a:pt x="827" y="3"/>
                    <a:pt x="502" y="3"/>
                  </a:cubicBezTo>
                  <a:cubicBezTo>
                    <a:pt x="482" y="2"/>
                    <a:pt x="462" y="1"/>
                    <a:pt x="4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
            <p:cNvSpPr/>
            <p:nvPr/>
          </p:nvSpPr>
          <p:spPr>
            <a:xfrm>
              <a:off x="5808425" y="1063875"/>
              <a:ext cx="25100" cy="24525"/>
            </a:xfrm>
            <a:custGeom>
              <a:avLst/>
              <a:gdLst/>
              <a:ahLst/>
              <a:cxnLst/>
              <a:rect l="l" t="t" r="r" b="b"/>
              <a:pathLst>
                <a:path w="1004" h="981" extrusionOk="0">
                  <a:moveTo>
                    <a:pt x="464" y="0"/>
                  </a:moveTo>
                  <a:cubicBezTo>
                    <a:pt x="199" y="0"/>
                    <a:pt x="24" y="151"/>
                    <a:pt x="1" y="454"/>
                  </a:cubicBezTo>
                  <a:cubicBezTo>
                    <a:pt x="1" y="780"/>
                    <a:pt x="201" y="930"/>
                    <a:pt x="502" y="980"/>
                  </a:cubicBezTo>
                  <a:cubicBezTo>
                    <a:pt x="803" y="955"/>
                    <a:pt x="978" y="805"/>
                    <a:pt x="1003" y="529"/>
                  </a:cubicBezTo>
                  <a:cubicBezTo>
                    <a:pt x="1003" y="228"/>
                    <a:pt x="828" y="28"/>
                    <a:pt x="527" y="3"/>
                  </a:cubicBezTo>
                  <a:cubicBezTo>
                    <a:pt x="506" y="1"/>
                    <a:pt x="485" y="0"/>
                    <a:pt x="4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
            <p:cNvSpPr/>
            <p:nvPr/>
          </p:nvSpPr>
          <p:spPr>
            <a:xfrm>
              <a:off x="5859800" y="1115250"/>
              <a:ext cx="25100" cy="24525"/>
            </a:xfrm>
            <a:custGeom>
              <a:avLst/>
              <a:gdLst/>
              <a:ahLst/>
              <a:cxnLst/>
              <a:rect l="l" t="t" r="r" b="b"/>
              <a:pathLst>
                <a:path w="1004" h="981" extrusionOk="0">
                  <a:moveTo>
                    <a:pt x="464" y="0"/>
                  </a:moveTo>
                  <a:cubicBezTo>
                    <a:pt x="199" y="0"/>
                    <a:pt x="26" y="150"/>
                    <a:pt x="26" y="429"/>
                  </a:cubicBezTo>
                  <a:cubicBezTo>
                    <a:pt x="1" y="755"/>
                    <a:pt x="201" y="980"/>
                    <a:pt x="527" y="980"/>
                  </a:cubicBezTo>
                  <a:cubicBezTo>
                    <a:pt x="803" y="980"/>
                    <a:pt x="978" y="805"/>
                    <a:pt x="1003" y="504"/>
                  </a:cubicBezTo>
                  <a:cubicBezTo>
                    <a:pt x="978" y="203"/>
                    <a:pt x="828" y="3"/>
                    <a:pt x="527" y="3"/>
                  </a:cubicBezTo>
                  <a:cubicBezTo>
                    <a:pt x="506" y="1"/>
                    <a:pt x="485" y="0"/>
                    <a:pt x="4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
            <p:cNvSpPr/>
            <p:nvPr/>
          </p:nvSpPr>
          <p:spPr>
            <a:xfrm>
              <a:off x="6015825" y="1270700"/>
              <a:ext cx="25100" cy="25075"/>
            </a:xfrm>
            <a:custGeom>
              <a:avLst/>
              <a:gdLst/>
              <a:ahLst/>
              <a:cxnLst/>
              <a:rect l="l" t="t" r="r" b="b"/>
              <a:pathLst>
                <a:path w="1004" h="1003" extrusionOk="0">
                  <a:moveTo>
                    <a:pt x="477" y="0"/>
                  </a:moveTo>
                  <a:cubicBezTo>
                    <a:pt x="176" y="51"/>
                    <a:pt x="1" y="201"/>
                    <a:pt x="26" y="502"/>
                  </a:cubicBezTo>
                  <a:cubicBezTo>
                    <a:pt x="26" y="802"/>
                    <a:pt x="201" y="1003"/>
                    <a:pt x="527" y="1003"/>
                  </a:cubicBezTo>
                  <a:cubicBezTo>
                    <a:pt x="853" y="1003"/>
                    <a:pt x="1003" y="777"/>
                    <a:pt x="1003" y="477"/>
                  </a:cubicBezTo>
                  <a:cubicBezTo>
                    <a:pt x="978" y="176"/>
                    <a:pt x="752" y="26"/>
                    <a:pt x="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
            <p:cNvSpPr/>
            <p:nvPr/>
          </p:nvSpPr>
          <p:spPr>
            <a:xfrm>
              <a:off x="5341650" y="596500"/>
              <a:ext cx="24450" cy="24525"/>
            </a:xfrm>
            <a:custGeom>
              <a:avLst/>
              <a:gdLst/>
              <a:ahLst/>
              <a:cxnLst/>
              <a:rect l="l" t="t" r="r" b="b"/>
              <a:pathLst>
                <a:path w="978" h="981" extrusionOk="0">
                  <a:moveTo>
                    <a:pt x="476" y="1"/>
                  </a:moveTo>
                  <a:cubicBezTo>
                    <a:pt x="175" y="1"/>
                    <a:pt x="0" y="176"/>
                    <a:pt x="0" y="452"/>
                  </a:cubicBezTo>
                  <a:cubicBezTo>
                    <a:pt x="0" y="761"/>
                    <a:pt x="181" y="980"/>
                    <a:pt x="478" y="980"/>
                  </a:cubicBezTo>
                  <a:cubicBezTo>
                    <a:pt x="494" y="980"/>
                    <a:pt x="510" y="980"/>
                    <a:pt x="526" y="978"/>
                  </a:cubicBezTo>
                  <a:cubicBezTo>
                    <a:pt x="802" y="978"/>
                    <a:pt x="952" y="778"/>
                    <a:pt x="977" y="477"/>
                  </a:cubicBezTo>
                  <a:cubicBezTo>
                    <a:pt x="952" y="176"/>
                    <a:pt x="777" y="1"/>
                    <a:pt x="4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
            <p:cNvSpPr/>
            <p:nvPr/>
          </p:nvSpPr>
          <p:spPr>
            <a:xfrm>
              <a:off x="5393025" y="648925"/>
              <a:ext cx="25075" cy="24125"/>
            </a:xfrm>
            <a:custGeom>
              <a:avLst/>
              <a:gdLst/>
              <a:ahLst/>
              <a:cxnLst/>
              <a:rect l="l" t="t" r="r" b="b"/>
              <a:pathLst>
                <a:path w="1003" h="965" extrusionOk="0">
                  <a:moveTo>
                    <a:pt x="453" y="1"/>
                  </a:moveTo>
                  <a:cubicBezTo>
                    <a:pt x="207" y="1"/>
                    <a:pt x="47" y="169"/>
                    <a:pt x="25" y="435"/>
                  </a:cubicBezTo>
                  <a:cubicBezTo>
                    <a:pt x="0" y="761"/>
                    <a:pt x="201" y="937"/>
                    <a:pt x="501" y="962"/>
                  </a:cubicBezTo>
                  <a:cubicBezTo>
                    <a:pt x="521" y="963"/>
                    <a:pt x="541" y="964"/>
                    <a:pt x="560" y="964"/>
                  </a:cubicBezTo>
                  <a:cubicBezTo>
                    <a:pt x="802" y="964"/>
                    <a:pt x="956" y="816"/>
                    <a:pt x="1003" y="561"/>
                  </a:cubicBezTo>
                  <a:cubicBezTo>
                    <a:pt x="1003" y="235"/>
                    <a:pt x="877" y="34"/>
                    <a:pt x="552" y="9"/>
                  </a:cubicBezTo>
                  <a:cubicBezTo>
                    <a:pt x="517" y="3"/>
                    <a:pt x="484" y="1"/>
                    <a:pt x="4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
            <p:cNvSpPr/>
            <p:nvPr/>
          </p:nvSpPr>
          <p:spPr>
            <a:xfrm>
              <a:off x="5601025" y="856475"/>
              <a:ext cx="25100" cy="23950"/>
            </a:xfrm>
            <a:custGeom>
              <a:avLst/>
              <a:gdLst/>
              <a:ahLst/>
              <a:cxnLst/>
              <a:rect l="l" t="t" r="r" b="b"/>
              <a:pathLst>
                <a:path w="1004" h="958" extrusionOk="0">
                  <a:moveTo>
                    <a:pt x="439" y="0"/>
                  </a:moveTo>
                  <a:cubicBezTo>
                    <a:pt x="177" y="0"/>
                    <a:pt x="24" y="150"/>
                    <a:pt x="1" y="429"/>
                  </a:cubicBezTo>
                  <a:cubicBezTo>
                    <a:pt x="1" y="755"/>
                    <a:pt x="176" y="955"/>
                    <a:pt x="527" y="955"/>
                  </a:cubicBezTo>
                  <a:cubicBezTo>
                    <a:pt x="543" y="957"/>
                    <a:pt x="558" y="957"/>
                    <a:pt x="573" y="957"/>
                  </a:cubicBezTo>
                  <a:cubicBezTo>
                    <a:pt x="820" y="957"/>
                    <a:pt x="956" y="764"/>
                    <a:pt x="1004" y="504"/>
                  </a:cubicBezTo>
                  <a:cubicBezTo>
                    <a:pt x="978" y="203"/>
                    <a:pt x="803" y="3"/>
                    <a:pt x="502" y="3"/>
                  </a:cubicBezTo>
                  <a:cubicBezTo>
                    <a:pt x="481" y="1"/>
                    <a:pt x="460" y="0"/>
                    <a:pt x="4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
            <p:cNvSpPr/>
            <p:nvPr/>
          </p:nvSpPr>
          <p:spPr>
            <a:xfrm>
              <a:off x="5705050" y="855275"/>
              <a:ext cx="24450" cy="24475"/>
            </a:xfrm>
            <a:custGeom>
              <a:avLst/>
              <a:gdLst/>
              <a:ahLst/>
              <a:cxnLst/>
              <a:rect l="l" t="t" r="r" b="b"/>
              <a:pathLst>
                <a:path w="978" h="979" extrusionOk="0">
                  <a:moveTo>
                    <a:pt x="477" y="1"/>
                  </a:moveTo>
                  <a:cubicBezTo>
                    <a:pt x="176" y="51"/>
                    <a:pt x="0" y="201"/>
                    <a:pt x="25" y="502"/>
                  </a:cubicBezTo>
                  <a:cubicBezTo>
                    <a:pt x="51" y="828"/>
                    <a:pt x="251" y="978"/>
                    <a:pt x="552" y="978"/>
                  </a:cubicBezTo>
                  <a:cubicBezTo>
                    <a:pt x="827" y="953"/>
                    <a:pt x="978" y="778"/>
                    <a:pt x="953" y="502"/>
                  </a:cubicBezTo>
                  <a:cubicBezTo>
                    <a:pt x="953" y="176"/>
                    <a:pt x="752" y="5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
            <p:cNvSpPr/>
            <p:nvPr/>
          </p:nvSpPr>
          <p:spPr>
            <a:xfrm>
              <a:off x="5912450" y="1167325"/>
              <a:ext cx="24450" cy="24500"/>
            </a:xfrm>
            <a:custGeom>
              <a:avLst/>
              <a:gdLst/>
              <a:ahLst/>
              <a:cxnLst/>
              <a:rect l="l" t="t" r="r" b="b"/>
              <a:pathLst>
                <a:path w="978" h="980" extrusionOk="0">
                  <a:moveTo>
                    <a:pt x="501" y="0"/>
                  </a:moveTo>
                  <a:cubicBezTo>
                    <a:pt x="201" y="0"/>
                    <a:pt x="0" y="176"/>
                    <a:pt x="0" y="476"/>
                  </a:cubicBezTo>
                  <a:cubicBezTo>
                    <a:pt x="0" y="777"/>
                    <a:pt x="176" y="978"/>
                    <a:pt x="501" y="978"/>
                  </a:cubicBezTo>
                  <a:cubicBezTo>
                    <a:pt x="519" y="979"/>
                    <a:pt x="536" y="980"/>
                    <a:pt x="553" y="980"/>
                  </a:cubicBezTo>
                  <a:cubicBezTo>
                    <a:pt x="799" y="980"/>
                    <a:pt x="954" y="808"/>
                    <a:pt x="978" y="526"/>
                  </a:cubicBezTo>
                  <a:cubicBezTo>
                    <a:pt x="978" y="226"/>
                    <a:pt x="827" y="25"/>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
            <p:cNvSpPr/>
            <p:nvPr/>
          </p:nvSpPr>
          <p:spPr>
            <a:xfrm>
              <a:off x="5963825" y="1218700"/>
              <a:ext cx="25075" cy="24500"/>
            </a:xfrm>
            <a:custGeom>
              <a:avLst/>
              <a:gdLst/>
              <a:ahLst/>
              <a:cxnLst/>
              <a:rect l="l" t="t" r="r" b="b"/>
              <a:pathLst>
                <a:path w="1003" h="980" extrusionOk="0">
                  <a:moveTo>
                    <a:pt x="502" y="0"/>
                  </a:moveTo>
                  <a:cubicBezTo>
                    <a:pt x="201" y="25"/>
                    <a:pt x="0" y="151"/>
                    <a:pt x="0" y="451"/>
                  </a:cubicBezTo>
                  <a:cubicBezTo>
                    <a:pt x="0" y="777"/>
                    <a:pt x="151" y="953"/>
                    <a:pt x="477" y="978"/>
                  </a:cubicBezTo>
                  <a:cubicBezTo>
                    <a:pt x="495" y="979"/>
                    <a:pt x="513" y="980"/>
                    <a:pt x="530" y="980"/>
                  </a:cubicBezTo>
                  <a:cubicBezTo>
                    <a:pt x="822" y="980"/>
                    <a:pt x="978" y="785"/>
                    <a:pt x="978" y="502"/>
                  </a:cubicBezTo>
                  <a:cubicBezTo>
                    <a:pt x="1003" y="201"/>
                    <a:pt x="777" y="50"/>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
            <p:cNvSpPr/>
            <p:nvPr/>
          </p:nvSpPr>
          <p:spPr>
            <a:xfrm>
              <a:off x="5756425" y="1011850"/>
              <a:ext cx="24475" cy="23900"/>
            </a:xfrm>
            <a:custGeom>
              <a:avLst/>
              <a:gdLst/>
              <a:ahLst/>
              <a:cxnLst/>
              <a:rect l="l" t="t" r="r" b="b"/>
              <a:pathLst>
                <a:path w="979" h="956" extrusionOk="0">
                  <a:moveTo>
                    <a:pt x="419" y="1"/>
                  </a:moveTo>
                  <a:cubicBezTo>
                    <a:pt x="173" y="1"/>
                    <a:pt x="1" y="150"/>
                    <a:pt x="1" y="430"/>
                  </a:cubicBezTo>
                  <a:cubicBezTo>
                    <a:pt x="1" y="755"/>
                    <a:pt x="176" y="956"/>
                    <a:pt x="527" y="956"/>
                  </a:cubicBezTo>
                  <a:cubicBezTo>
                    <a:pt x="803" y="956"/>
                    <a:pt x="953" y="780"/>
                    <a:pt x="978" y="480"/>
                  </a:cubicBezTo>
                  <a:cubicBezTo>
                    <a:pt x="953" y="179"/>
                    <a:pt x="803" y="4"/>
                    <a:pt x="477" y="4"/>
                  </a:cubicBezTo>
                  <a:cubicBezTo>
                    <a:pt x="457" y="2"/>
                    <a:pt x="438" y="1"/>
                    <a:pt x="4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
            <p:cNvSpPr/>
            <p:nvPr/>
          </p:nvSpPr>
          <p:spPr>
            <a:xfrm>
              <a:off x="5497650" y="700525"/>
              <a:ext cx="24475" cy="23825"/>
            </a:xfrm>
            <a:custGeom>
              <a:avLst/>
              <a:gdLst/>
              <a:ahLst/>
              <a:cxnLst/>
              <a:rect l="l" t="t" r="r" b="b"/>
              <a:pathLst>
                <a:path w="979" h="953" extrusionOk="0">
                  <a:moveTo>
                    <a:pt x="477" y="0"/>
                  </a:moveTo>
                  <a:cubicBezTo>
                    <a:pt x="201" y="0"/>
                    <a:pt x="1" y="151"/>
                    <a:pt x="1" y="451"/>
                  </a:cubicBezTo>
                  <a:cubicBezTo>
                    <a:pt x="1" y="777"/>
                    <a:pt x="201" y="928"/>
                    <a:pt x="477" y="953"/>
                  </a:cubicBezTo>
                  <a:cubicBezTo>
                    <a:pt x="803" y="953"/>
                    <a:pt x="978" y="777"/>
                    <a:pt x="978" y="502"/>
                  </a:cubicBezTo>
                  <a:cubicBezTo>
                    <a:pt x="978" y="201"/>
                    <a:pt x="778" y="0"/>
                    <a:pt x="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
            <p:cNvSpPr/>
            <p:nvPr/>
          </p:nvSpPr>
          <p:spPr>
            <a:xfrm>
              <a:off x="5860425" y="1063875"/>
              <a:ext cx="25100" cy="23900"/>
            </a:xfrm>
            <a:custGeom>
              <a:avLst/>
              <a:gdLst/>
              <a:ahLst/>
              <a:cxnLst/>
              <a:rect l="l" t="t" r="r" b="b"/>
              <a:pathLst>
                <a:path w="1004" h="956" extrusionOk="0">
                  <a:moveTo>
                    <a:pt x="527" y="1"/>
                  </a:moveTo>
                  <a:cubicBezTo>
                    <a:pt x="511" y="1"/>
                    <a:pt x="494" y="1"/>
                    <a:pt x="477" y="3"/>
                  </a:cubicBezTo>
                  <a:cubicBezTo>
                    <a:pt x="201" y="3"/>
                    <a:pt x="1" y="178"/>
                    <a:pt x="26" y="479"/>
                  </a:cubicBezTo>
                  <a:cubicBezTo>
                    <a:pt x="51" y="780"/>
                    <a:pt x="227" y="955"/>
                    <a:pt x="527" y="955"/>
                  </a:cubicBezTo>
                  <a:cubicBezTo>
                    <a:pt x="853" y="955"/>
                    <a:pt x="1004" y="755"/>
                    <a:pt x="1004" y="479"/>
                  </a:cubicBezTo>
                  <a:cubicBezTo>
                    <a:pt x="980" y="195"/>
                    <a:pt x="800"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
            <p:cNvSpPr/>
            <p:nvPr/>
          </p:nvSpPr>
          <p:spPr>
            <a:xfrm>
              <a:off x="5548400" y="803900"/>
              <a:ext cx="25100" cy="24525"/>
            </a:xfrm>
            <a:custGeom>
              <a:avLst/>
              <a:gdLst/>
              <a:ahLst/>
              <a:cxnLst/>
              <a:rect l="l" t="t" r="r" b="b"/>
              <a:pathLst>
                <a:path w="1004" h="981" extrusionOk="0">
                  <a:moveTo>
                    <a:pt x="527" y="1"/>
                  </a:moveTo>
                  <a:cubicBezTo>
                    <a:pt x="226" y="1"/>
                    <a:pt x="51" y="151"/>
                    <a:pt x="26" y="427"/>
                  </a:cubicBezTo>
                  <a:cubicBezTo>
                    <a:pt x="1" y="778"/>
                    <a:pt x="201" y="978"/>
                    <a:pt x="527" y="978"/>
                  </a:cubicBezTo>
                  <a:cubicBezTo>
                    <a:pt x="544" y="980"/>
                    <a:pt x="561" y="981"/>
                    <a:pt x="578" y="981"/>
                  </a:cubicBezTo>
                  <a:cubicBezTo>
                    <a:pt x="824" y="981"/>
                    <a:pt x="980" y="807"/>
                    <a:pt x="1003" y="502"/>
                  </a:cubicBezTo>
                  <a:cubicBezTo>
                    <a:pt x="978" y="226"/>
                    <a:pt x="853" y="26"/>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
            <p:cNvSpPr/>
            <p:nvPr/>
          </p:nvSpPr>
          <p:spPr>
            <a:xfrm>
              <a:off x="5912450" y="1115300"/>
              <a:ext cx="24450" cy="24475"/>
            </a:xfrm>
            <a:custGeom>
              <a:avLst/>
              <a:gdLst/>
              <a:ahLst/>
              <a:cxnLst/>
              <a:rect l="l" t="t" r="r" b="b"/>
              <a:pathLst>
                <a:path w="978" h="979" extrusionOk="0">
                  <a:moveTo>
                    <a:pt x="527" y="1"/>
                  </a:moveTo>
                  <a:cubicBezTo>
                    <a:pt x="201" y="1"/>
                    <a:pt x="25" y="176"/>
                    <a:pt x="0" y="452"/>
                  </a:cubicBezTo>
                  <a:cubicBezTo>
                    <a:pt x="0" y="753"/>
                    <a:pt x="176" y="953"/>
                    <a:pt x="476" y="978"/>
                  </a:cubicBezTo>
                  <a:cubicBezTo>
                    <a:pt x="777" y="978"/>
                    <a:pt x="953" y="828"/>
                    <a:pt x="978" y="527"/>
                  </a:cubicBezTo>
                  <a:cubicBezTo>
                    <a:pt x="978" y="201"/>
                    <a:pt x="802" y="5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
            <p:cNvSpPr/>
            <p:nvPr/>
          </p:nvSpPr>
          <p:spPr>
            <a:xfrm>
              <a:off x="5549650" y="752525"/>
              <a:ext cx="24475" cy="24450"/>
            </a:xfrm>
            <a:custGeom>
              <a:avLst/>
              <a:gdLst/>
              <a:ahLst/>
              <a:cxnLst/>
              <a:rect l="l" t="t" r="r" b="b"/>
              <a:pathLst>
                <a:path w="979" h="978" extrusionOk="0">
                  <a:moveTo>
                    <a:pt x="477" y="1"/>
                  </a:moveTo>
                  <a:cubicBezTo>
                    <a:pt x="201" y="1"/>
                    <a:pt x="1" y="176"/>
                    <a:pt x="26" y="477"/>
                  </a:cubicBezTo>
                  <a:cubicBezTo>
                    <a:pt x="26" y="777"/>
                    <a:pt x="201" y="953"/>
                    <a:pt x="502" y="978"/>
                  </a:cubicBezTo>
                  <a:cubicBezTo>
                    <a:pt x="803" y="953"/>
                    <a:pt x="978" y="803"/>
                    <a:pt x="978" y="502"/>
                  </a:cubicBezTo>
                  <a:cubicBezTo>
                    <a:pt x="978" y="176"/>
                    <a:pt x="778" y="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
            <p:cNvSpPr/>
            <p:nvPr/>
          </p:nvSpPr>
          <p:spPr>
            <a:xfrm>
              <a:off x="5393650" y="596500"/>
              <a:ext cx="24450" cy="24475"/>
            </a:xfrm>
            <a:custGeom>
              <a:avLst/>
              <a:gdLst/>
              <a:ahLst/>
              <a:cxnLst/>
              <a:rect l="l" t="t" r="r" b="b"/>
              <a:pathLst>
                <a:path w="978" h="979" extrusionOk="0">
                  <a:moveTo>
                    <a:pt x="476" y="1"/>
                  </a:moveTo>
                  <a:cubicBezTo>
                    <a:pt x="176" y="1"/>
                    <a:pt x="0" y="201"/>
                    <a:pt x="0" y="477"/>
                  </a:cubicBezTo>
                  <a:cubicBezTo>
                    <a:pt x="25" y="778"/>
                    <a:pt x="201" y="978"/>
                    <a:pt x="527" y="978"/>
                  </a:cubicBezTo>
                  <a:cubicBezTo>
                    <a:pt x="802" y="978"/>
                    <a:pt x="978" y="803"/>
                    <a:pt x="978" y="452"/>
                  </a:cubicBezTo>
                  <a:cubicBezTo>
                    <a:pt x="953" y="201"/>
                    <a:pt x="802" y="1"/>
                    <a:pt x="4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
            <p:cNvSpPr/>
            <p:nvPr/>
          </p:nvSpPr>
          <p:spPr>
            <a:xfrm>
              <a:off x="5445650" y="649075"/>
              <a:ext cx="24450" cy="23950"/>
            </a:xfrm>
            <a:custGeom>
              <a:avLst/>
              <a:gdLst/>
              <a:ahLst/>
              <a:cxnLst/>
              <a:rect l="l" t="t" r="r" b="b"/>
              <a:pathLst>
                <a:path w="978" h="958" extrusionOk="0">
                  <a:moveTo>
                    <a:pt x="532" y="1"/>
                  </a:moveTo>
                  <a:cubicBezTo>
                    <a:pt x="514" y="1"/>
                    <a:pt x="496" y="2"/>
                    <a:pt x="477" y="3"/>
                  </a:cubicBezTo>
                  <a:cubicBezTo>
                    <a:pt x="176" y="3"/>
                    <a:pt x="0" y="179"/>
                    <a:pt x="25" y="479"/>
                  </a:cubicBezTo>
                  <a:cubicBezTo>
                    <a:pt x="49" y="763"/>
                    <a:pt x="229" y="958"/>
                    <a:pt x="502" y="958"/>
                  </a:cubicBezTo>
                  <a:cubicBezTo>
                    <a:pt x="518" y="958"/>
                    <a:pt x="535" y="957"/>
                    <a:pt x="552" y="956"/>
                  </a:cubicBezTo>
                  <a:cubicBezTo>
                    <a:pt x="827" y="956"/>
                    <a:pt x="978" y="780"/>
                    <a:pt x="978" y="454"/>
                  </a:cubicBezTo>
                  <a:cubicBezTo>
                    <a:pt x="954" y="173"/>
                    <a:pt x="799" y="1"/>
                    <a:pt x="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
            <p:cNvSpPr/>
            <p:nvPr/>
          </p:nvSpPr>
          <p:spPr>
            <a:xfrm>
              <a:off x="5964450" y="1167325"/>
              <a:ext cx="25075" cy="24500"/>
            </a:xfrm>
            <a:custGeom>
              <a:avLst/>
              <a:gdLst/>
              <a:ahLst/>
              <a:cxnLst/>
              <a:rect l="l" t="t" r="r" b="b"/>
              <a:pathLst>
                <a:path w="1003" h="980" extrusionOk="0">
                  <a:moveTo>
                    <a:pt x="502" y="0"/>
                  </a:moveTo>
                  <a:cubicBezTo>
                    <a:pt x="201" y="0"/>
                    <a:pt x="25" y="176"/>
                    <a:pt x="25" y="451"/>
                  </a:cubicBezTo>
                  <a:cubicBezTo>
                    <a:pt x="0" y="777"/>
                    <a:pt x="201" y="953"/>
                    <a:pt x="502" y="978"/>
                  </a:cubicBezTo>
                  <a:cubicBezTo>
                    <a:pt x="519" y="979"/>
                    <a:pt x="536" y="980"/>
                    <a:pt x="553" y="980"/>
                  </a:cubicBezTo>
                  <a:cubicBezTo>
                    <a:pt x="799" y="980"/>
                    <a:pt x="956" y="807"/>
                    <a:pt x="1003" y="501"/>
                  </a:cubicBezTo>
                  <a:cubicBezTo>
                    <a:pt x="953" y="226"/>
                    <a:pt x="827" y="25"/>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
            <p:cNvSpPr/>
            <p:nvPr/>
          </p:nvSpPr>
          <p:spPr>
            <a:xfrm>
              <a:off x="5342275" y="545125"/>
              <a:ext cx="24450" cy="23900"/>
            </a:xfrm>
            <a:custGeom>
              <a:avLst/>
              <a:gdLst/>
              <a:ahLst/>
              <a:cxnLst/>
              <a:rect l="l" t="t" r="r" b="b"/>
              <a:pathLst>
                <a:path w="978" h="956" extrusionOk="0">
                  <a:moveTo>
                    <a:pt x="476" y="1"/>
                  </a:moveTo>
                  <a:cubicBezTo>
                    <a:pt x="201" y="1"/>
                    <a:pt x="25" y="151"/>
                    <a:pt x="0" y="477"/>
                  </a:cubicBezTo>
                  <a:cubicBezTo>
                    <a:pt x="25" y="753"/>
                    <a:pt x="176" y="953"/>
                    <a:pt x="501" y="953"/>
                  </a:cubicBezTo>
                  <a:cubicBezTo>
                    <a:pt x="518" y="955"/>
                    <a:pt x="535" y="955"/>
                    <a:pt x="551" y="955"/>
                  </a:cubicBezTo>
                  <a:cubicBezTo>
                    <a:pt x="821" y="955"/>
                    <a:pt x="978" y="762"/>
                    <a:pt x="978" y="502"/>
                  </a:cubicBezTo>
                  <a:cubicBezTo>
                    <a:pt x="978" y="201"/>
                    <a:pt x="802" y="1"/>
                    <a:pt x="4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
            <p:cNvSpPr/>
            <p:nvPr/>
          </p:nvSpPr>
          <p:spPr>
            <a:xfrm>
              <a:off x="6016450" y="1218700"/>
              <a:ext cx="24475" cy="24450"/>
            </a:xfrm>
            <a:custGeom>
              <a:avLst/>
              <a:gdLst/>
              <a:ahLst/>
              <a:cxnLst/>
              <a:rect l="l" t="t" r="r" b="b"/>
              <a:pathLst>
                <a:path w="979" h="978" extrusionOk="0">
                  <a:moveTo>
                    <a:pt x="477" y="0"/>
                  </a:moveTo>
                  <a:cubicBezTo>
                    <a:pt x="201" y="0"/>
                    <a:pt x="1" y="151"/>
                    <a:pt x="1" y="451"/>
                  </a:cubicBezTo>
                  <a:cubicBezTo>
                    <a:pt x="1" y="777"/>
                    <a:pt x="176" y="928"/>
                    <a:pt x="477" y="978"/>
                  </a:cubicBezTo>
                  <a:cubicBezTo>
                    <a:pt x="778" y="978"/>
                    <a:pt x="953" y="802"/>
                    <a:pt x="953" y="527"/>
                  </a:cubicBezTo>
                  <a:cubicBezTo>
                    <a:pt x="978" y="226"/>
                    <a:pt x="778" y="25"/>
                    <a:pt x="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
            <p:cNvSpPr/>
            <p:nvPr/>
          </p:nvSpPr>
          <p:spPr>
            <a:xfrm>
              <a:off x="5964450" y="1115300"/>
              <a:ext cx="24450" cy="23900"/>
            </a:xfrm>
            <a:custGeom>
              <a:avLst/>
              <a:gdLst/>
              <a:ahLst/>
              <a:cxnLst/>
              <a:rect l="l" t="t" r="r" b="b"/>
              <a:pathLst>
                <a:path w="978" h="956" extrusionOk="0">
                  <a:moveTo>
                    <a:pt x="477" y="1"/>
                  </a:moveTo>
                  <a:cubicBezTo>
                    <a:pt x="176" y="26"/>
                    <a:pt x="0" y="201"/>
                    <a:pt x="25" y="477"/>
                  </a:cubicBezTo>
                  <a:cubicBezTo>
                    <a:pt x="49" y="761"/>
                    <a:pt x="229" y="955"/>
                    <a:pt x="502" y="955"/>
                  </a:cubicBezTo>
                  <a:cubicBezTo>
                    <a:pt x="518" y="955"/>
                    <a:pt x="535" y="955"/>
                    <a:pt x="552" y="953"/>
                  </a:cubicBezTo>
                  <a:cubicBezTo>
                    <a:pt x="802" y="953"/>
                    <a:pt x="978" y="778"/>
                    <a:pt x="978" y="502"/>
                  </a:cubicBezTo>
                  <a:cubicBezTo>
                    <a:pt x="978" y="176"/>
                    <a:pt x="777" y="26"/>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
            <p:cNvSpPr/>
            <p:nvPr/>
          </p:nvSpPr>
          <p:spPr>
            <a:xfrm>
              <a:off x="5446275" y="596500"/>
              <a:ext cx="23825" cy="23900"/>
            </a:xfrm>
            <a:custGeom>
              <a:avLst/>
              <a:gdLst/>
              <a:ahLst/>
              <a:cxnLst/>
              <a:rect l="l" t="t" r="r" b="b"/>
              <a:pathLst>
                <a:path w="953" h="956" extrusionOk="0">
                  <a:moveTo>
                    <a:pt x="477" y="1"/>
                  </a:moveTo>
                  <a:cubicBezTo>
                    <a:pt x="176" y="26"/>
                    <a:pt x="0" y="201"/>
                    <a:pt x="0" y="477"/>
                  </a:cubicBezTo>
                  <a:cubicBezTo>
                    <a:pt x="24" y="761"/>
                    <a:pt x="182" y="955"/>
                    <a:pt x="473" y="955"/>
                  </a:cubicBezTo>
                  <a:cubicBezTo>
                    <a:pt x="491" y="955"/>
                    <a:pt x="508" y="955"/>
                    <a:pt x="527" y="953"/>
                  </a:cubicBezTo>
                  <a:cubicBezTo>
                    <a:pt x="777" y="953"/>
                    <a:pt x="953" y="803"/>
                    <a:pt x="953" y="527"/>
                  </a:cubicBezTo>
                  <a:cubicBezTo>
                    <a:pt x="953" y="201"/>
                    <a:pt x="777" y="5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
            <p:cNvSpPr/>
            <p:nvPr/>
          </p:nvSpPr>
          <p:spPr>
            <a:xfrm>
              <a:off x="5705050" y="907875"/>
              <a:ext cx="24450" cy="23925"/>
            </a:xfrm>
            <a:custGeom>
              <a:avLst/>
              <a:gdLst/>
              <a:ahLst/>
              <a:cxnLst/>
              <a:rect l="l" t="t" r="r" b="b"/>
              <a:pathLst>
                <a:path w="978" h="957" extrusionOk="0">
                  <a:moveTo>
                    <a:pt x="501" y="0"/>
                  </a:moveTo>
                  <a:cubicBezTo>
                    <a:pt x="485" y="0"/>
                    <a:pt x="469" y="1"/>
                    <a:pt x="452" y="2"/>
                  </a:cubicBezTo>
                  <a:cubicBezTo>
                    <a:pt x="176" y="2"/>
                    <a:pt x="0" y="178"/>
                    <a:pt x="0" y="478"/>
                  </a:cubicBezTo>
                  <a:cubicBezTo>
                    <a:pt x="24" y="784"/>
                    <a:pt x="179" y="957"/>
                    <a:pt x="467" y="957"/>
                  </a:cubicBezTo>
                  <a:cubicBezTo>
                    <a:pt x="486" y="957"/>
                    <a:pt x="506" y="956"/>
                    <a:pt x="527" y="955"/>
                  </a:cubicBezTo>
                  <a:cubicBezTo>
                    <a:pt x="827" y="955"/>
                    <a:pt x="953" y="779"/>
                    <a:pt x="978" y="478"/>
                  </a:cubicBezTo>
                  <a:cubicBezTo>
                    <a:pt x="931" y="195"/>
                    <a:pt x="772" y="0"/>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
            <p:cNvSpPr/>
            <p:nvPr/>
          </p:nvSpPr>
          <p:spPr>
            <a:xfrm>
              <a:off x="5653675" y="856525"/>
              <a:ext cx="24450" cy="23850"/>
            </a:xfrm>
            <a:custGeom>
              <a:avLst/>
              <a:gdLst/>
              <a:ahLst/>
              <a:cxnLst/>
              <a:rect l="l" t="t" r="r" b="b"/>
              <a:pathLst>
                <a:path w="978" h="954" extrusionOk="0">
                  <a:moveTo>
                    <a:pt x="476" y="1"/>
                  </a:moveTo>
                  <a:cubicBezTo>
                    <a:pt x="201" y="1"/>
                    <a:pt x="0" y="151"/>
                    <a:pt x="0" y="452"/>
                  </a:cubicBezTo>
                  <a:cubicBezTo>
                    <a:pt x="0" y="753"/>
                    <a:pt x="176" y="928"/>
                    <a:pt x="476" y="953"/>
                  </a:cubicBezTo>
                  <a:cubicBezTo>
                    <a:pt x="777" y="953"/>
                    <a:pt x="953" y="778"/>
                    <a:pt x="978" y="502"/>
                  </a:cubicBezTo>
                  <a:cubicBezTo>
                    <a:pt x="978" y="201"/>
                    <a:pt x="802" y="1"/>
                    <a:pt x="4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
            <p:cNvSpPr/>
            <p:nvPr/>
          </p:nvSpPr>
          <p:spPr>
            <a:xfrm>
              <a:off x="5705050" y="959925"/>
              <a:ext cx="24450" cy="24450"/>
            </a:xfrm>
            <a:custGeom>
              <a:avLst/>
              <a:gdLst/>
              <a:ahLst/>
              <a:cxnLst/>
              <a:rect l="l" t="t" r="r" b="b"/>
              <a:pathLst>
                <a:path w="978" h="978" extrusionOk="0">
                  <a:moveTo>
                    <a:pt x="452" y="0"/>
                  </a:moveTo>
                  <a:cubicBezTo>
                    <a:pt x="201" y="25"/>
                    <a:pt x="0" y="151"/>
                    <a:pt x="0" y="451"/>
                  </a:cubicBezTo>
                  <a:cubicBezTo>
                    <a:pt x="0" y="802"/>
                    <a:pt x="201" y="978"/>
                    <a:pt x="527" y="978"/>
                  </a:cubicBezTo>
                  <a:cubicBezTo>
                    <a:pt x="802" y="978"/>
                    <a:pt x="978" y="802"/>
                    <a:pt x="978" y="502"/>
                  </a:cubicBezTo>
                  <a:cubicBezTo>
                    <a:pt x="953" y="201"/>
                    <a:pt x="777" y="25"/>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
            <p:cNvSpPr/>
            <p:nvPr/>
          </p:nvSpPr>
          <p:spPr>
            <a:xfrm>
              <a:off x="5757050" y="959925"/>
              <a:ext cx="24475" cy="24450"/>
            </a:xfrm>
            <a:custGeom>
              <a:avLst/>
              <a:gdLst/>
              <a:ahLst/>
              <a:cxnLst/>
              <a:rect l="l" t="t" r="r" b="b"/>
              <a:pathLst>
                <a:path w="979" h="978" extrusionOk="0">
                  <a:moveTo>
                    <a:pt x="477" y="0"/>
                  </a:moveTo>
                  <a:cubicBezTo>
                    <a:pt x="201" y="25"/>
                    <a:pt x="1" y="176"/>
                    <a:pt x="1" y="477"/>
                  </a:cubicBezTo>
                  <a:cubicBezTo>
                    <a:pt x="26" y="777"/>
                    <a:pt x="201" y="978"/>
                    <a:pt x="502" y="978"/>
                  </a:cubicBezTo>
                  <a:cubicBezTo>
                    <a:pt x="778" y="978"/>
                    <a:pt x="978" y="802"/>
                    <a:pt x="978" y="502"/>
                  </a:cubicBezTo>
                  <a:cubicBezTo>
                    <a:pt x="978" y="201"/>
                    <a:pt x="778" y="50"/>
                    <a:pt x="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
            <p:cNvSpPr/>
            <p:nvPr/>
          </p:nvSpPr>
          <p:spPr>
            <a:xfrm>
              <a:off x="5808425" y="1011875"/>
              <a:ext cx="25100" cy="23875"/>
            </a:xfrm>
            <a:custGeom>
              <a:avLst/>
              <a:gdLst/>
              <a:ahLst/>
              <a:cxnLst/>
              <a:rect l="l" t="t" r="r" b="b"/>
              <a:pathLst>
                <a:path w="1004" h="955" extrusionOk="0">
                  <a:moveTo>
                    <a:pt x="527" y="0"/>
                  </a:moveTo>
                  <a:cubicBezTo>
                    <a:pt x="511" y="0"/>
                    <a:pt x="494" y="1"/>
                    <a:pt x="477" y="3"/>
                  </a:cubicBezTo>
                  <a:cubicBezTo>
                    <a:pt x="176" y="3"/>
                    <a:pt x="1" y="178"/>
                    <a:pt x="26" y="479"/>
                  </a:cubicBezTo>
                  <a:cubicBezTo>
                    <a:pt x="26" y="779"/>
                    <a:pt x="226" y="955"/>
                    <a:pt x="527" y="955"/>
                  </a:cubicBezTo>
                  <a:cubicBezTo>
                    <a:pt x="828" y="955"/>
                    <a:pt x="978" y="754"/>
                    <a:pt x="1003" y="454"/>
                  </a:cubicBezTo>
                  <a:cubicBezTo>
                    <a:pt x="956" y="194"/>
                    <a:pt x="797" y="0"/>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
            <p:cNvSpPr/>
            <p:nvPr/>
          </p:nvSpPr>
          <p:spPr>
            <a:xfrm>
              <a:off x="5601025" y="804475"/>
              <a:ext cx="24475" cy="23950"/>
            </a:xfrm>
            <a:custGeom>
              <a:avLst/>
              <a:gdLst/>
              <a:ahLst/>
              <a:cxnLst/>
              <a:rect l="l" t="t" r="r" b="b"/>
              <a:pathLst>
                <a:path w="979" h="958" extrusionOk="0">
                  <a:moveTo>
                    <a:pt x="512" y="0"/>
                  </a:moveTo>
                  <a:cubicBezTo>
                    <a:pt x="493" y="0"/>
                    <a:pt x="473" y="1"/>
                    <a:pt x="452" y="3"/>
                  </a:cubicBezTo>
                  <a:cubicBezTo>
                    <a:pt x="151" y="3"/>
                    <a:pt x="1" y="203"/>
                    <a:pt x="26" y="479"/>
                  </a:cubicBezTo>
                  <a:cubicBezTo>
                    <a:pt x="26" y="763"/>
                    <a:pt x="205" y="957"/>
                    <a:pt x="498" y="957"/>
                  </a:cubicBezTo>
                  <a:cubicBezTo>
                    <a:pt x="516" y="957"/>
                    <a:pt x="534" y="957"/>
                    <a:pt x="552" y="955"/>
                  </a:cubicBezTo>
                  <a:cubicBezTo>
                    <a:pt x="828" y="930"/>
                    <a:pt x="978" y="755"/>
                    <a:pt x="978" y="429"/>
                  </a:cubicBezTo>
                  <a:cubicBezTo>
                    <a:pt x="932" y="171"/>
                    <a:pt x="797" y="0"/>
                    <a:pt x="5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
            <p:cNvSpPr/>
            <p:nvPr/>
          </p:nvSpPr>
          <p:spPr>
            <a:xfrm>
              <a:off x="5550275" y="700525"/>
              <a:ext cx="23850" cy="23825"/>
            </a:xfrm>
            <a:custGeom>
              <a:avLst/>
              <a:gdLst/>
              <a:ahLst/>
              <a:cxnLst/>
              <a:rect l="l" t="t" r="r" b="b"/>
              <a:pathLst>
                <a:path w="954" h="953" extrusionOk="0">
                  <a:moveTo>
                    <a:pt x="452" y="0"/>
                  </a:moveTo>
                  <a:cubicBezTo>
                    <a:pt x="201" y="0"/>
                    <a:pt x="1" y="151"/>
                    <a:pt x="1" y="426"/>
                  </a:cubicBezTo>
                  <a:cubicBezTo>
                    <a:pt x="1" y="752"/>
                    <a:pt x="151" y="928"/>
                    <a:pt x="477" y="953"/>
                  </a:cubicBezTo>
                  <a:cubicBezTo>
                    <a:pt x="778" y="953"/>
                    <a:pt x="928" y="777"/>
                    <a:pt x="953" y="502"/>
                  </a:cubicBezTo>
                  <a:cubicBezTo>
                    <a:pt x="928" y="176"/>
                    <a:pt x="753"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
            <p:cNvSpPr/>
            <p:nvPr/>
          </p:nvSpPr>
          <p:spPr>
            <a:xfrm>
              <a:off x="5601025" y="751825"/>
              <a:ext cx="24475" cy="23975"/>
            </a:xfrm>
            <a:custGeom>
              <a:avLst/>
              <a:gdLst/>
              <a:ahLst/>
              <a:cxnLst/>
              <a:rect l="l" t="t" r="r" b="b"/>
              <a:pathLst>
                <a:path w="979" h="959" extrusionOk="0">
                  <a:moveTo>
                    <a:pt x="489" y="1"/>
                  </a:moveTo>
                  <a:cubicBezTo>
                    <a:pt x="224" y="1"/>
                    <a:pt x="49" y="150"/>
                    <a:pt x="26" y="430"/>
                  </a:cubicBezTo>
                  <a:cubicBezTo>
                    <a:pt x="1" y="730"/>
                    <a:pt x="201" y="931"/>
                    <a:pt x="502" y="956"/>
                  </a:cubicBezTo>
                  <a:cubicBezTo>
                    <a:pt x="520" y="957"/>
                    <a:pt x="537" y="958"/>
                    <a:pt x="553" y="958"/>
                  </a:cubicBezTo>
                  <a:cubicBezTo>
                    <a:pt x="800" y="958"/>
                    <a:pt x="955" y="786"/>
                    <a:pt x="978" y="505"/>
                  </a:cubicBezTo>
                  <a:cubicBezTo>
                    <a:pt x="953" y="229"/>
                    <a:pt x="828" y="54"/>
                    <a:pt x="552" y="3"/>
                  </a:cubicBezTo>
                  <a:cubicBezTo>
                    <a:pt x="531" y="2"/>
                    <a:pt x="510" y="1"/>
                    <a:pt x="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
            <p:cNvSpPr/>
            <p:nvPr/>
          </p:nvSpPr>
          <p:spPr>
            <a:xfrm>
              <a:off x="6017700" y="1115300"/>
              <a:ext cx="23850" cy="23850"/>
            </a:xfrm>
            <a:custGeom>
              <a:avLst/>
              <a:gdLst/>
              <a:ahLst/>
              <a:cxnLst/>
              <a:rect l="l" t="t" r="r" b="b"/>
              <a:pathLst>
                <a:path w="954" h="954" extrusionOk="0">
                  <a:moveTo>
                    <a:pt x="452" y="1"/>
                  </a:moveTo>
                  <a:cubicBezTo>
                    <a:pt x="176" y="1"/>
                    <a:pt x="1" y="176"/>
                    <a:pt x="1" y="477"/>
                  </a:cubicBezTo>
                  <a:cubicBezTo>
                    <a:pt x="1" y="753"/>
                    <a:pt x="176" y="953"/>
                    <a:pt x="452" y="953"/>
                  </a:cubicBezTo>
                  <a:cubicBezTo>
                    <a:pt x="753" y="953"/>
                    <a:pt x="903" y="778"/>
                    <a:pt x="953" y="477"/>
                  </a:cubicBezTo>
                  <a:cubicBezTo>
                    <a:pt x="903" y="201"/>
                    <a:pt x="753" y="26"/>
                    <a:pt x="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
            <p:cNvSpPr/>
            <p:nvPr/>
          </p:nvSpPr>
          <p:spPr>
            <a:xfrm>
              <a:off x="5653675" y="804475"/>
              <a:ext cx="24450" cy="23325"/>
            </a:xfrm>
            <a:custGeom>
              <a:avLst/>
              <a:gdLst/>
              <a:ahLst/>
              <a:cxnLst/>
              <a:rect l="l" t="t" r="r" b="b"/>
              <a:pathLst>
                <a:path w="978" h="933" extrusionOk="0">
                  <a:moveTo>
                    <a:pt x="425" y="0"/>
                  </a:moveTo>
                  <a:cubicBezTo>
                    <a:pt x="179" y="0"/>
                    <a:pt x="24" y="169"/>
                    <a:pt x="0" y="404"/>
                  </a:cubicBezTo>
                  <a:cubicBezTo>
                    <a:pt x="0" y="730"/>
                    <a:pt x="151" y="905"/>
                    <a:pt x="476" y="930"/>
                  </a:cubicBezTo>
                  <a:cubicBezTo>
                    <a:pt x="495" y="932"/>
                    <a:pt x="514" y="932"/>
                    <a:pt x="532" y="932"/>
                  </a:cubicBezTo>
                  <a:cubicBezTo>
                    <a:pt x="796" y="932"/>
                    <a:pt x="931" y="761"/>
                    <a:pt x="978" y="479"/>
                  </a:cubicBezTo>
                  <a:cubicBezTo>
                    <a:pt x="928" y="203"/>
                    <a:pt x="802" y="3"/>
                    <a:pt x="476" y="3"/>
                  </a:cubicBezTo>
                  <a:cubicBezTo>
                    <a:pt x="459" y="1"/>
                    <a:pt x="442" y="0"/>
                    <a:pt x="4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
            <p:cNvSpPr/>
            <p:nvPr/>
          </p:nvSpPr>
          <p:spPr>
            <a:xfrm>
              <a:off x="5394275" y="544500"/>
              <a:ext cx="23825" cy="24475"/>
            </a:xfrm>
            <a:custGeom>
              <a:avLst/>
              <a:gdLst/>
              <a:ahLst/>
              <a:cxnLst/>
              <a:rect l="l" t="t" r="r" b="b"/>
              <a:pathLst>
                <a:path w="953" h="979" extrusionOk="0">
                  <a:moveTo>
                    <a:pt x="426" y="1"/>
                  </a:moveTo>
                  <a:cubicBezTo>
                    <a:pt x="176" y="1"/>
                    <a:pt x="0" y="176"/>
                    <a:pt x="0" y="452"/>
                  </a:cubicBezTo>
                  <a:cubicBezTo>
                    <a:pt x="0" y="778"/>
                    <a:pt x="201" y="928"/>
                    <a:pt x="476" y="978"/>
                  </a:cubicBezTo>
                  <a:cubicBezTo>
                    <a:pt x="777" y="928"/>
                    <a:pt x="953" y="778"/>
                    <a:pt x="953" y="477"/>
                  </a:cubicBezTo>
                  <a:cubicBezTo>
                    <a:pt x="953" y="176"/>
                    <a:pt x="727" y="1"/>
                    <a:pt x="4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
            <p:cNvSpPr/>
            <p:nvPr/>
          </p:nvSpPr>
          <p:spPr>
            <a:xfrm>
              <a:off x="5964450" y="1063300"/>
              <a:ext cx="25075" cy="23850"/>
            </a:xfrm>
            <a:custGeom>
              <a:avLst/>
              <a:gdLst/>
              <a:ahLst/>
              <a:cxnLst/>
              <a:rect l="l" t="t" r="r" b="b"/>
              <a:pathLst>
                <a:path w="1003" h="954" extrusionOk="0">
                  <a:moveTo>
                    <a:pt x="477" y="1"/>
                  </a:moveTo>
                  <a:cubicBezTo>
                    <a:pt x="176" y="26"/>
                    <a:pt x="0" y="201"/>
                    <a:pt x="25" y="477"/>
                  </a:cubicBezTo>
                  <a:cubicBezTo>
                    <a:pt x="51" y="778"/>
                    <a:pt x="251" y="928"/>
                    <a:pt x="527" y="953"/>
                  </a:cubicBezTo>
                  <a:cubicBezTo>
                    <a:pt x="827" y="903"/>
                    <a:pt x="1003" y="753"/>
                    <a:pt x="978" y="452"/>
                  </a:cubicBezTo>
                  <a:cubicBezTo>
                    <a:pt x="953" y="176"/>
                    <a:pt x="777" y="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
            <p:cNvSpPr/>
            <p:nvPr/>
          </p:nvSpPr>
          <p:spPr>
            <a:xfrm>
              <a:off x="5913075" y="1063250"/>
              <a:ext cx="23825" cy="24525"/>
            </a:xfrm>
            <a:custGeom>
              <a:avLst/>
              <a:gdLst/>
              <a:ahLst/>
              <a:cxnLst/>
              <a:rect l="l" t="t" r="r" b="b"/>
              <a:pathLst>
                <a:path w="953" h="981" extrusionOk="0">
                  <a:moveTo>
                    <a:pt x="482" y="0"/>
                  </a:moveTo>
                  <a:cubicBezTo>
                    <a:pt x="464" y="0"/>
                    <a:pt x="445" y="1"/>
                    <a:pt x="426" y="3"/>
                  </a:cubicBezTo>
                  <a:cubicBezTo>
                    <a:pt x="176" y="3"/>
                    <a:pt x="0" y="178"/>
                    <a:pt x="0" y="454"/>
                  </a:cubicBezTo>
                  <a:cubicBezTo>
                    <a:pt x="0" y="755"/>
                    <a:pt x="201" y="930"/>
                    <a:pt x="476" y="980"/>
                  </a:cubicBezTo>
                  <a:cubicBezTo>
                    <a:pt x="777" y="930"/>
                    <a:pt x="953" y="780"/>
                    <a:pt x="953" y="479"/>
                  </a:cubicBezTo>
                  <a:cubicBezTo>
                    <a:pt x="929" y="174"/>
                    <a:pt x="752" y="0"/>
                    <a:pt x="4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
            <p:cNvSpPr/>
            <p:nvPr/>
          </p:nvSpPr>
          <p:spPr>
            <a:xfrm>
              <a:off x="5446275" y="544500"/>
              <a:ext cx="24450" cy="23850"/>
            </a:xfrm>
            <a:custGeom>
              <a:avLst/>
              <a:gdLst/>
              <a:ahLst/>
              <a:cxnLst/>
              <a:rect l="l" t="t" r="r" b="b"/>
              <a:pathLst>
                <a:path w="978" h="954" extrusionOk="0">
                  <a:moveTo>
                    <a:pt x="502" y="1"/>
                  </a:moveTo>
                  <a:cubicBezTo>
                    <a:pt x="226" y="1"/>
                    <a:pt x="26" y="151"/>
                    <a:pt x="0" y="452"/>
                  </a:cubicBezTo>
                  <a:cubicBezTo>
                    <a:pt x="0" y="728"/>
                    <a:pt x="176" y="928"/>
                    <a:pt x="477" y="953"/>
                  </a:cubicBezTo>
                  <a:cubicBezTo>
                    <a:pt x="752" y="953"/>
                    <a:pt x="928" y="803"/>
                    <a:pt x="978" y="502"/>
                  </a:cubicBezTo>
                  <a:cubicBezTo>
                    <a:pt x="928" y="226"/>
                    <a:pt x="802" y="26"/>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
            <p:cNvSpPr/>
            <p:nvPr/>
          </p:nvSpPr>
          <p:spPr>
            <a:xfrm>
              <a:off x="5498275" y="597075"/>
              <a:ext cx="24475" cy="23325"/>
            </a:xfrm>
            <a:custGeom>
              <a:avLst/>
              <a:gdLst/>
              <a:ahLst/>
              <a:cxnLst/>
              <a:rect l="l" t="t" r="r" b="b"/>
              <a:pathLst>
                <a:path w="979" h="933" extrusionOk="0">
                  <a:moveTo>
                    <a:pt x="450" y="1"/>
                  </a:moveTo>
                  <a:cubicBezTo>
                    <a:pt x="202" y="1"/>
                    <a:pt x="26" y="171"/>
                    <a:pt x="26" y="429"/>
                  </a:cubicBezTo>
                  <a:cubicBezTo>
                    <a:pt x="1" y="730"/>
                    <a:pt x="201" y="905"/>
                    <a:pt x="477" y="930"/>
                  </a:cubicBezTo>
                  <a:cubicBezTo>
                    <a:pt x="494" y="932"/>
                    <a:pt x="511" y="933"/>
                    <a:pt x="528" y="933"/>
                  </a:cubicBezTo>
                  <a:cubicBezTo>
                    <a:pt x="774" y="933"/>
                    <a:pt x="931" y="761"/>
                    <a:pt x="978" y="479"/>
                  </a:cubicBezTo>
                  <a:cubicBezTo>
                    <a:pt x="953" y="203"/>
                    <a:pt x="803" y="3"/>
                    <a:pt x="502" y="3"/>
                  </a:cubicBezTo>
                  <a:cubicBezTo>
                    <a:pt x="484" y="1"/>
                    <a:pt x="467" y="1"/>
                    <a:pt x="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
            <p:cNvSpPr/>
            <p:nvPr/>
          </p:nvSpPr>
          <p:spPr>
            <a:xfrm>
              <a:off x="5861075" y="1011850"/>
              <a:ext cx="24450" cy="23350"/>
            </a:xfrm>
            <a:custGeom>
              <a:avLst/>
              <a:gdLst/>
              <a:ahLst/>
              <a:cxnLst/>
              <a:rect l="l" t="t" r="r" b="b"/>
              <a:pathLst>
                <a:path w="978" h="934" extrusionOk="0">
                  <a:moveTo>
                    <a:pt x="463" y="1"/>
                  </a:moveTo>
                  <a:cubicBezTo>
                    <a:pt x="198" y="1"/>
                    <a:pt x="25" y="150"/>
                    <a:pt x="25" y="430"/>
                  </a:cubicBezTo>
                  <a:cubicBezTo>
                    <a:pt x="0" y="730"/>
                    <a:pt x="175" y="906"/>
                    <a:pt x="426" y="931"/>
                  </a:cubicBezTo>
                  <a:cubicBezTo>
                    <a:pt x="448" y="932"/>
                    <a:pt x="470" y="933"/>
                    <a:pt x="491" y="933"/>
                  </a:cubicBezTo>
                  <a:cubicBezTo>
                    <a:pt x="799" y="933"/>
                    <a:pt x="952" y="763"/>
                    <a:pt x="952" y="505"/>
                  </a:cubicBezTo>
                  <a:cubicBezTo>
                    <a:pt x="978" y="229"/>
                    <a:pt x="802" y="29"/>
                    <a:pt x="526" y="4"/>
                  </a:cubicBezTo>
                  <a:cubicBezTo>
                    <a:pt x="505" y="2"/>
                    <a:pt x="484"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
            <p:cNvSpPr/>
            <p:nvPr/>
          </p:nvSpPr>
          <p:spPr>
            <a:xfrm>
              <a:off x="5332250" y="1791000"/>
              <a:ext cx="34475" cy="19350"/>
            </a:xfrm>
            <a:custGeom>
              <a:avLst/>
              <a:gdLst/>
              <a:ahLst/>
              <a:cxnLst/>
              <a:rect l="l" t="t" r="r" b="b"/>
              <a:pathLst>
                <a:path w="1379" h="774" extrusionOk="0">
                  <a:moveTo>
                    <a:pt x="671" y="1"/>
                  </a:moveTo>
                  <a:cubicBezTo>
                    <a:pt x="547" y="1"/>
                    <a:pt x="421" y="39"/>
                    <a:pt x="301" y="116"/>
                  </a:cubicBezTo>
                  <a:cubicBezTo>
                    <a:pt x="150" y="191"/>
                    <a:pt x="0" y="341"/>
                    <a:pt x="25" y="517"/>
                  </a:cubicBezTo>
                  <a:cubicBezTo>
                    <a:pt x="59" y="651"/>
                    <a:pt x="159" y="662"/>
                    <a:pt x="259" y="662"/>
                  </a:cubicBezTo>
                  <a:cubicBezTo>
                    <a:pt x="279" y="662"/>
                    <a:pt x="299" y="661"/>
                    <a:pt x="319" y="661"/>
                  </a:cubicBezTo>
                  <a:cubicBezTo>
                    <a:pt x="348" y="661"/>
                    <a:pt x="376" y="662"/>
                    <a:pt x="401" y="667"/>
                  </a:cubicBezTo>
                  <a:cubicBezTo>
                    <a:pt x="577" y="717"/>
                    <a:pt x="727" y="717"/>
                    <a:pt x="902" y="742"/>
                  </a:cubicBezTo>
                  <a:cubicBezTo>
                    <a:pt x="913" y="740"/>
                    <a:pt x="923" y="740"/>
                    <a:pt x="934" y="740"/>
                  </a:cubicBezTo>
                  <a:cubicBezTo>
                    <a:pt x="1003" y="740"/>
                    <a:pt x="1087" y="773"/>
                    <a:pt x="1159" y="773"/>
                  </a:cubicBezTo>
                  <a:cubicBezTo>
                    <a:pt x="1219" y="773"/>
                    <a:pt x="1272" y="750"/>
                    <a:pt x="1303" y="667"/>
                  </a:cubicBezTo>
                  <a:cubicBezTo>
                    <a:pt x="1379" y="492"/>
                    <a:pt x="1253" y="316"/>
                    <a:pt x="1128" y="191"/>
                  </a:cubicBezTo>
                  <a:cubicBezTo>
                    <a:pt x="987" y="64"/>
                    <a:pt x="830" y="1"/>
                    <a:pt x="6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
            <p:cNvSpPr/>
            <p:nvPr/>
          </p:nvSpPr>
          <p:spPr>
            <a:xfrm>
              <a:off x="5809050" y="959300"/>
              <a:ext cx="23850" cy="23825"/>
            </a:xfrm>
            <a:custGeom>
              <a:avLst/>
              <a:gdLst/>
              <a:ahLst/>
              <a:cxnLst/>
              <a:rect l="l" t="t" r="r" b="b"/>
              <a:pathLst>
                <a:path w="954" h="953" extrusionOk="0">
                  <a:moveTo>
                    <a:pt x="477" y="0"/>
                  </a:moveTo>
                  <a:cubicBezTo>
                    <a:pt x="176" y="0"/>
                    <a:pt x="1" y="176"/>
                    <a:pt x="1" y="451"/>
                  </a:cubicBezTo>
                  <a:cubicBezTo>
                    <a:pt x="1" y="777"/>
                    <a:pt x="201" y="928"/>
                    <a:pt x="502" y="953"/>
                  </a:cubicBezTo>
                  <a:cubicBezTo>
                    <a:pt x="803" y="928"/>
                    <a:pt x="953" y="777"/>
                    <a:pt x="953" y="476"/>
                  </a:cubicBezTo>
                  <a:cubicBezTo>
                    <a:pt x="928" y="201"/>
                    <a:pt x="778" y="25"/>
                    <a:pt x="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
            <p:cNvSpPr/>
            <p:nvPr/>
          </p:nvSpPr>
          <p:spPr>
            <a:xfrm>
              <a:off x="6016450" y="1167250"/>
              <a:ext cx="23825" cy="23275"/>
            </a:xfrm>
            <a:custGeom>
              <a:avLst/>
              <a:gdLst/>
              <a:ahLst/>
              <a:cxnLst/>
              <a:rect l="l" t="t" r="r" b="b"/>
              <a:pathLst>
                <a:path w="953" h="931" extrusionOk="0">
                  <a:moveTo>
                    <a:pt x="486" y="1"/>
                  </a:moveTo>
                  <a:cubicBezTo>
                    <a:pt x="467" y="1"/>
                    <a:pt x="447" y="2"/>
                    <a:pt x="427" y="3"/>
                  </a:cubicBezTo>
                  <a:cubicBezTo>
                    <a:pt x="151" y="3"/>
                    <a:pt x="1" y="179"/>
                    <a:pt x="1" y="454"/>
                  </a:cubicBezTo>
                  <a:cubicBezTo>
                    <a:pt x="26" y="755"/>
                    <a:pt x="201" y="930"/>
                    <a:pt x="502" y="930"/>
                  </a:cubicBezTo>
                  <a:cubicBezTo>
                    <a:pt x="828" y="930"/>
                    <a:pt x="928" y="730"/>
                    <a:pt x="953" y="454"/>
                  </a:cubicBezTo>
                  <a:cubicBezTo>
                    <a:pt x="906" y="173"/>
                    <a:pt x="771" y="1"/>
                    <a:pt x="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
            <p:cNvSpPr/>
            <p:nvPr/>
          </p:nvSpPr>
          <p:spPr>
            <a:xfrm>
              <a:off x="5497650" y="648525"/>
              <a:ext cx="24475" cy="23200"/>
            </a:xfrm>
            <a:custGeom>
              <a:avLst/>
              <a:gdLst/>
              <a:ahLst/>
              <a:cxnLst/>
              <a:rect l="l" t="t" r="r" b="b"/>
              <a:pathLst>
                <a:path w="979" h="928" extrusionOk="0">
                  <a:moveTo>
                    <a:pt x="477" y="0"/>
                  </a:moveTo>
                  <a:cubicBezTo>
                    <a:pt x="176" y="25"/>
                    <a:pt x="1" y="151"/>
                    <a:pt x="26" y="451"/>
                  </a:cubicBezTo>
                  <a:cubicBezTo>
                    <a:pt x="26" y="777"/>
                    <a:pt x="201" y="927"/>
                    <a:pt x="527" y="927"/>
                  </a:cubicBezTo>
                  <a:cubicBezTo>
                    <a:pt x="828" y="927"/>
                    <a:pt x="953" y="752"/>
                    <a:pt x="953" y="501"/>
                  </a:cubicBezTo>
                  <a:cubicBezTo>
                    <a:pt x="978" y="201"/>
                    <a:pt x="803" y="0"/>
                    <a:pt x="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
            <p:cNvSpPr/>
            <p:nvPr/>
          </p:nvSpPr>
          <p:spPr>
            <a:xfrm>
              <a:off x="5757675" y="907925"/>
              <a:ext cx="23850" cy="23875"/>
            </a:xfrm>
            <a:custGeom>
              <a:avLst/>
              <a:gdLst/>
              <a:ahLst/>
              <a:cxnLst/>
              <a:rect l="l" t="t" r="r" b="b"/>
              <a:pathLst>
                <a:path w="954" h="955" extrusionOk="0">
                  <a:moveTo>
                    <a:pt x="452" y="0"/>
                  </a:moveTo>
                  <a:cubicBezTo>
                    <a:pt x="176" y="0"/>
                    <a:pt x="26" y="151"/>
                    <a:pt x="1" y="426"/>
                  </a:cubicBezTo>
                  <a:cubicBezTo>
                    <a:pt x="1" y="752"/>
                    <a:pt x="176" y="927"/>
                    <a:pt x="477" y="953"/>
                  </a:cubicBezTo>
                  <a:cubicBezTo>
                    <a:pt x="496" y="954"/>
                    <a:pt x="514" y="955"/>
                    <a:pt x="532" y="955"/>
                  </a:cubicBezTo>
                  <a:cubicBezTo>
                    <a:pt x="796" y="955"/>
                    <a:pt x="930" y="783"/>
                    <a:pt x="953" y="501"/>
                  </a:cubicBezTo>
                  <a:cubicBezTo>
                    <a:pt x="928" y="201"/>
                    <a:pt x="778"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
            <p:cNvSpPr/>
            <p:nvPr/>
          </p:nvSpPr>
          <p:spPr>
            <a:xfrm>
              <a:off x="5810300" y="907925"/>
              <a:ext cx="23225" cy="23825"/>
            </a:xfrm>
            <a:custGeom>
              <a:avLst/>
              <a:gdLst/>
              <a:ahLst/>
              <a:cxnLst/>
              <a:rect l="l" t="t" r="r" b="b"/>
              <a:pathLst>
                <a:path w="929" h="953" extrusionOk="0">
                  <a:moveTo>
                    <a:pt x="452" y="0"/>
                  </a:moveTo>
                  <a:cubicBezTo>
                    <a:pt x="176" y="25"/>
                    <a:pt x="1" y="151"/>
                    <a:pt x="1" y="451"/>
                  </a:cubicBezTo>
                  <a:cubicBezTo>
                    <a:pt x="1" y="752"/>
                    <a:pt x="176" y="953"/>
                    <a:pt x="477" y="953"/>
                  </a:cubicBezTo>
                  <a:cubicBezTo>
                    <a:pt x="778" y="953"/>
                    <a:pt x="928" y="752"/>
                    <a:pt x="928" y="451"/>
                  </a:cubicBezTo>
                  <a:cubicBezTo>
                    <a:pt x="903" y="176"/>
                    <a:pt x="728" y="25"/>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
            <p:cNvSpPr/>
            <p:nvPr/>
          </p:nvSpPr>
          <p:spPr>
            <a:xfrm>
              <a:off x="5654300" y="751900"/>
              <a:ext cx="23200" cy="23875"/>
            </a:xfrm>
            <a:custGeom>
              <a:avLst/>
              <a:gdLst/>
              <a:ahLst/>
              <a:cxnLst/>
              <a:rect l="l" t="t" r="r" b="b"/>
              <a:pathLst>
                <a:path w="928" h="955" extrusionOk="0">
                  <a:moveTo>
                    <a:pt x="477" y="0"/>
                  </a:moveTo>
                  <a:cubicBezTo>
                    <a:pt x="176" y="0"/>
                    <a:pt x="0" y="176"/>
                    <a:pt x="0" y="477"/>
                  </a:cubicBezTo>
                  <a:cubicBezTo>
                    <a:pt x="0" y="752"/>
                    <a:pt x="176" y="928"/>
                    <a:pt x="451" y="953"/>
                  </a:cubicBezTo>
                  <a:cubicBezTo>
                    <a:pt x="468" y="954"/>
                    <a:pt x="485" y="955"/>
                    <a:pt x="501" y="955"/>
                  </a:cubicBezTo>
                  <a:cubicBezTo>
                    <a:pt x="769" y="955"/>
                    <a:pt x="904" y="760"/>
                    <a:pt x="928" y="477"/>
                  </a:cubicBezTo>
                  <a:cubicBezTo>
                    <a:pt x="903" y="201"/>
                    <a:pt x="752" y="26"/>
                    <a:pt x="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
            <p:cNvSpPr/>
            <p:nvPr/>
          </p:nvSpPr>
          <p:spPr>
            <a:xfrm>
              <a:off x="5705675" y="804475"/>
              <a:ext cx="24450" cy="23325"/>
            </a:xfrm>
            <a:custGeom>
              <a:avLst/>
              <a:gdLst/>
              <a:ahLst/>
              <a:cxnLst/>
              <a:rect l="l" t="t" r="r" b="b"/>
              <a:pathLst>
                <a:path w="978" h="933" extrusionOk="0">
                  <a:moveTo>
                    <a:pt x="464" y="0"/>
                  </a:moveTo>
                  <a:cubicBezTo>
                    <a:pt x="202" y="0"/>
                    <a:pt x="49" y="150"/>
                    <a:pt x="26" y="429"/>
                  </a:cubicBezTo>
                  <a:cubicBezTo>
                    <a:pt x="0" y="705"/>
                    <a:pt x="176" y="905"/>
                    <a:pt x="477" y="930"/>
                  </a:cubicBezTo>
                  <a:cubicBezTo>
                    <a:pt x="494" y="932"/>
                    <a:pt x="511" y="932"/>
                    <a:pt x="528" y="932"/>
                  </a:cubicBezTo>
                  <a:cubicBezTo>
                    <a:pt x="774" y="932"/>
                    <a:pt x="931" y="761"/>
                    <a:pt x="978" y="479"/>
                  </a:cubicBezTo>
                  <a:cubicBezTo>
                    <a:pt x="928" y="228"/>
                    <a:pt x="828" y="28"/>
                    <a:pt x="527" y="3"/>
                  </a:cubicBezTo>
                  <a:cubicBezTo>
                    <a:pt x="505" y="1"/>
                    <a:pt x="484" y="0"/>
                    <a:pt x="4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
            <p:cNvSpPr/>
            <p:nvPr/>
          </p:nvSpPr>
          <p:spPr>
            <a:xfrm>
              <a:off x="5965075" y="1011225"/>
              <a:ext cx="23825" cy="23275"/>
            </a:xfrm>
            <a:custGeom>
              <a:avLst/>
              <a:gdLst/>
              <a:ahLst/>
              <a:cxnLst/>
              <a:rect l="l" t="t" r="r" b="b"/>
              <a:pathLst>
                <a:path w="953" h="931" extrusionOk="0">
                  <a:moveTo>
                    <a:pt x="444" y="1"/>
                  </a:moveTo>
                  <a:cubicBezTo>
                    <a:pt x="202" y="1"/>
                    <a:pt x="49" y="149"/>
                    <a:pt x="26" y="404"/>
                  </a:cubicBezTo>
                  <a:cubicBezTo>
                    <a:pt x="0" y="730"/>
                    <a:pt x="201" y="931"/>
                    <a:pt x="502" y="931"/>
                  </a:cubicBezTo>
                  <a:cubicBezTo>
                    <a:pt x="777" y="931"/>
                    <a:pt x="928" y="755"/>
                    <a:pt x="953" y="480"/>
                  </a:cubicBezTo>
                  <a:cubicBezTo>
                    <a:pt x="928" y="204"/>
                    <a:pt x="777" y="29"/>
                    <a:pt x="502" y="3"/>
                  </a:cubicBezTo>
                  <a:cubicBezTo>
                    <a:pt x="482" y="2"/>
                    <a:pt x="462" y="1"/>
                    <a:pt x="4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
            <p:cNvSpPr/>
            <p:nvPr/>
          </p:nvSpPr>
          <p:spPr>
            <a:xfrm>
              <a:off x="5706300" y="752475"/>
              <a:ext cx="23200" cy="22625"/>
            </a:xfrm>
            <a:custGeom>
              <a:avLst/>
              <a:gdLst/>
              <a:ahLst/>
              <a:cxnLst/>
              <a:rect l="l" t="t" r="r" b="b"/>
              <a:pathLst>
                <a:path w="928" h="905" extrusionOk="0">
                  <a:moveTo>
                    <a:pt x="421" y="0"/>
                  </a:moveTo>
                  <a:cubicBezTo>
                    <a:pt x="154" y="0"/>
                    <a:pt x="1" y="172"/>
                    <a:pt x="1" y="454"/>
                  </a:cubicBezTo>
                  <a:cubicBezTo>
                    <a:pt x="26" y="729"/>
                    <a:pt x="201" y="905"/>
                    <a:pt x="502" y="905"/>
                  </a:cubicBezTo>
                  <a:cubicBezTo>
                    <a:pt x="777" y="905"/>
                    <a:pt x="903" y="729"/>
                    <a:pt x="928" y="479"/>
                  </a:cubicBezTo>
                  <a:cubicBezTo>
                    <a:pt x="903" y="178"/>
                    <a:pt x="777" y="3"/>
                    <a:pt x="477" y="3"/>
                  </a:cubicBezTo>
                  <a:cubicBezTo>
                    <a:pt x="458" y="1"/>
                    <a:pt x="439" y="0"/>
                    <a:pt x="4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
            <p:cNvSpPr/>
            <p:nvPr/>
          </p:nvSpPr>
          <p:spPr>
            <a:xfrm>
              <a:off x="5861075" y="959300"/>
              <a:ext cx="24450" cy="23825"/>
            </a:xfrm>
            <a:custGeom>
              <a:avLst/>
              <a:gdLst/>
              <a:ahLst/>
              <a:cxnLst/>
              <a:rect l="l" t="t" r="r" b="b"/>
              <a:pathLst>
                <a:path w="978" h="953" extrusionOk="0">
                  <a:moveTo>
                    <a:pt x="426" y="0"/>
                  </a:moveTo>
                  <a:cubicBezTo>
                    <a:pt x="175" y="50"/>
                    <a:pt x="0" y="201"/>
                    <a:pt x="25" y="502"/>
                  </a:cubicBezTo>
                  <a:cubicBezTo>
                    <a:pt x="50" y="777"/>
                    <a:pt x="226" y="953"/>
                    <a:pt x="526" y="953"/>
                  </a:cubicBezTo>
                  <a:cubicBezTo>
                    <a:pt x="802" y="928"/>
                    <a:pt x="978" y="752"/>
                    <a:pt x="952" y="451"/>
                  </a:cubicBezTo>
                  <a:cubicBezTo>
                    <a:pt x="927" y="176"/>
                    <a:pt x="752" y="25"/>
                    <a:pt x="4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
            <p:cNvSpPr/>
            <p:nvPr/>
          </p:nvSpPr>
          <p:spPr>
            <a:xfrm>
              <a:off x="5342900" y="494375"/>
              <a:ext cx="23825" cy="22575"/>
            </a:xfrm>
            <a:custGeom>
              <a:avLst/>
              <a:gdLst/>
              <a:ahLst/>
              <a:cxnLst/>
              <a:rect l="l" t="t" r="r" b="b"/>
              <a:pathLst>
                <a:path w="953" h="903" extrusionOk="0">
                  <a:moveTo>
                    <a:pt x="552" y="1"/>
                  </a:moveTo>
                  <a:cubicBezTo>
                    <a:pt x="276" y="51"/>
                    <a:pt x="0" y="26"/>
                    <a:pt x="0" y="377"/>
                  </a:cubicBezTo>
                  <a:cubicBezTo>
                    <a:pt x="0" y="702"/>
                    <a:pt x="151" y="878"/>
                    <a:pt x="476" y="903"/>
                  </a:cubicBezTo>
                  <a:cubicBezTo>
                    <a:pt x="777" y="903"/>
                    <a:pt x="953" y="728"/>
                    <a:pt x="953" y="452"/>
                  </a:cubicBezTo>
                  <a:cubicBezTo>
                    <a:pt x="953" y="201"/>
                    <a:pt x="827"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
            <p:cNvSpPr/>
            <p:nvPr/>
          </p:nvSpPr>
          <p:spPr>
            <a:xfrm>
              <a:off x="5757050" y="855900"/>
              <a:ext cx="24475" cy="23275"/>
            </a:xfrm>
            <a:custGeom>
              <a:avLst/>
              <a:gdLst/>
              <a:ahLst/>
              <a:cxnLst/>
              <a:rect l="l" t="t" r="r" b="b"/>
              <a:pathLst>
                <a:path w="979" h="931" extrusionOk="0">
                  <a:moveTo>
                    <a:pt x="477" y="1"/>
                  </a:moveTo>
                  <a:cubicBezTo>
                    <a:pt x="201" y="26"/>
                    <a:pt x="1" y="176"/>
                    <a:pt x="26" y="477"/>
                  </a:cubicBezTo>
                  <a:cubicBezTo>
                    <a:pt x="49" y="759"/>
                    <a:pt x="205" y="931"/>
                    <a:pt x="471" y="931"/>
                  </a:cubicBezTo>
                  <a:cubicBezTo>
                    <a:pt x="489" y="931"/>
                    <a:pt x="508" y="930"/>
                    <a:pt x="527" y="928"/>
                  </a:cubicBezTo>
                  <a:cubicBezTo>
                    <a:pt x="828" y="928"/>
                    <a:pt x="978" y="753"/>
                    <a:pt x="978" y="452"/>
                  </a:cubicBezTo>
                  <a:cubicBezTo>
                    <a:pt x="953" y="151"/>
                    <a:pt x="753" y="26"/>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
            <p:cNvSpPr/>
            <p:nvPr/>
          </p:nvSpPr>
          <p:spPr>
            <a:xfrm>
              <a:off x="5446900" y="492500"/>
              <a:ext cx="23200" cy="23200"/>
            </a:xfrm>
            <a:custGeom>
              <a:avLst/>
              <a:gdLst/>
              <a:ahLst/>
              <a:cxnLst/>
              <a:rect l="l" t="t" r="r" b="b"/>
              <a:pathLst>
                <a:path w="928" h="928" extrusionOk="0">
                  <a:moveTo>
                    <a:pt x="452" y="0"/>
                  </a:moveTo>
                  <a:cubicBezTo>
                    <a:pt x="176" y="0"/>
                    <a:pt x="1" y="151"/>
                    <a:pt x="1" y="427"/>
                  </a:cubicBezTo>
                  <a:cubicBezTo>
                    <a:pt x="1" y="752"/>
                    <a:pt x="201" y="928"/>
                    <a:pt x="502" y="928"/>
                  </a:cubicBezTo>
                  <a:cubicBezTo>
                    <a:pt x="777" y="928"/>
                    <a:pt x="903" y="752"/>
                    <a:pt x="928" y="477"/>
                  </a:cubicBezTo>
                  <a:cubicBezTo>
                    <a:pt x="903" y="176"/>
                    <a:pt x="752"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
            <p:cNvSpPr/>
            <p:nvPr/>
          </p:nvSpPr>
          <p:spPr>
            <a:xfrm>
              <a:off x="5810300" y="856475"/>
              <a:ext cx="23225" cy="23275"/>
            </a:xfrm>
            <a:custGeom>
              <a:avLst/>
              <a:gdLst/>
              <a:ahLst/>
              <a:cxnLst/>
              <a:rect l="l" t="t" r="r" b="b"/>
              <a:pathLst>
                <a:path w="929" h="931" extrusionOk="0">
                  <a:moveTo>
                    <a:pt x="483" y="1"/>
                  </a:moveTo>
                  <a:cubicBezTo>
                    <a:pt x="465" y="1"/>
                    <a:pt x="446" y="1"/>
                    <a:pt x="427" y="3"/>
                  </a:cubicBezTo>
                  <a:cubicBezTo>
                    <a:pt x="126" y="3"/>
                    <a:pt x="1" y="178"/>
                    <a:pt x="1" y="454"/>
                  </a:cubicBezTo>
                  <a:cubicBezTo>
                    <a:pt x="26" y="730"/>
                    <a:pt x="201" y="880"/>
                    <a:pt x="477" y="930"/>
                  </a:cubicBezTo>
                  <a:cubicBezTo>
                    <a:pt x="753" y="880"/>
                    <a:pt x="928" y="730"/>
                    <a:pt x="928" y="454"/>
                  </a:cubicBezTo>
                  <a:cubicBezTo>
                    <a:pt x="928" y="172"/>
                    <a:pt x="752" y="1"/>
                    <a:pt x="4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
            <p:cNvSpPr/>
            <p:nvPr/>
          </p:nvSpPr>
          <p:spPr>
            <a:xfrm>
              <a:off x="5498900" y="545075"/>
              <a:ext cx="23850" cy="23275"/>
            </a:xfrm>
            <a:custGeom>
              <a:avLst/>
              <a:gdLst/>
              <a:ahLst/>
              <a:cxnLst/>
              <a:rect l="l" t="t" r="r" b="b"/>
              <a:pathLst>
                <a:path w="954" h="931" extrusionOk="0">
                  <a:moveTo>
                    <a:pt x="446" y="0"/>
                  </a:moveTo>
                  <a:cubicBezTo>
                    <a:pt x="177" y="0"/>
                    <a:pt x="1" y="171"/>
                    <a:pt x="1" y="429"/>
                  </a:cubicBezTo>
                  <a:cubicBezTo>
                    <a:pt x="1" y="705"/>
                    <a:pt x="201" y="880"/>
                    <a:pt x="477" y="930"/>
                  </a:cubicBezTo>
                  <a:cubicBezTo>
                    <a:pt x="728" y="905"/>
                    <a:pt x="903" y="755"/>
                    <a:pt x="928" y="504"/>
                  </a:cubicBezTo>
                  <a:cubicBezTo>
                    <a:pt x="953" y="203"/>
                    <a:pt x="778" y="3"/>
                    <a:pt x="502" y="3"/>
                  </a:cubicBezTo>
                  <a:cubicBezTo>
                    <a:pt x="483" y="1"/>
                    <a:pt x="464" y="0"/>
                    <a:pt x="4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
            <p:cNvSpPr/>
            <p:nvPr/>
          </p:nvSpPr>
          <p:spPr>
            <a:xfrm>
              <a:off x="5654300" y="699900"/>
              <a:ext cx="23825" cy="23250"/>
            </a:xfrm>
            <a:custGeom>
              <a:avLst/>
              <a:gdLst/>
              <a:ahLst/>
              <a:cxnLst/>
              <a:rect l="l" t="t" r="r" b="b"/>
              <a:pathLst>
                <a:path w="953" h="930" extrusionOk="0">
                  <a:moveTo>
                    <a:pt x="426" y="0"/>
                  </a:moveTo>
                  <a:cubicBezTo>
                    <a:pt x="176" y="50"/>
                    <a:pt x="0" y="201"/>
                    <a:pt x="0" y="451"/>
                  </a:cubicBezTo>
                  <a:cubicBezTo>
                    <a:pt x="24" y="735"/>
                    <a:pt x="182" y="930"/>
                    <a:pt x="473" y="930"/>
                  </a:cubicBezTo>
                  <a:cubicBezTo>
                    <a:pt x="490" y="930"/>
                    <a:pt x="508" y="929"/>
                    <a:pt x="527" y="928"/>
                  </a:cubicBezTo>
                  <a:cubicBezTo>
                    <a:pt x="777" y="903"/>
                    <a:pt x="953" y="727"/>
                    <a:pt x="928" y="451"/>
                  </a:cubicBezTo>
                  <a:cubicBezTo>
                    <a:pt x="903" y="176"/>
                    <a:pt x="727" y="25"/>
                    <a:pt x="4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
            <p:cNvSpPr/>
            <p:nvPr/>
          </p:nvSpPr>
          <p:spPr>
            <a:xfrm>
              <a:off x="6017700" y="1063300"/>
              <a:ext cx="23225" cy="23275"/>
            </a:xfrm>
            <a:custGeom>
              <a:avLst/>
              <a:gdLst/>
              <a:ahLst/>
              <a:cxnLst/>
              <a:rect l="l" t="t" r="r" b="b"/>
              <a:pathLst>
                <a:path w="929" h="931" extrusionOk="0">
                  <a:moveTo>
                    <a:pt x="452" y="1"/>
                  </a:moveTo>
                  <a:cubicBezTo>
                    <a:pt x="176" y="1"/>
                    <a:pt x="1" y="201"/>
                    <a:pt x="1" y="452"/>
                  </a:cubicBezTo>
                  <a:cubicBezTo>
                    <a:pt x="1" y="736"/>
                    <a:pt x="179" y="930"/>
                    <a:pt x="452" y="930"/>
                  </a:cubicBezTo>
                  <a:cubicBezTo>
                    <a:pt x="468" y="930"/>
                    <a:pt x="485" y="929"/>
                    <a:pt x="502" y="928"/>
                  </a:cubicBezTo>
                  <a:cubicBezTo>
                    <a:pt x="778" y="928"/>
                    <a:pt x="903" y="728"/>
                    <a:pt x="928" y="477"/>
                  </a:cubicBezTo>
                  <a:cubicBezTo>
                    <a:pt x="903" y="176"/>
                    <a:pt x="728" y="1"/>
                    <a:pt x="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
            <p:cNvSpPr/>
            <p:nvPr/>
          </p:nvSpPr>
          <p:spPr>
            <a:xfrm>
              <a:off x="5602300" y="701150"/>
              <a:ext cx="23825" cy="23200"/>
            </a:xfrm>
            <a:custGeom>
              <a:avLst/>
              <a:gdLst/>
              <a:ahLst/>
              <a:cxnLst/>
              <a:rect l="l" t="t" r="r" b="b"/>
              <a:pathLst>
                <a:path w="953" h="928" extrusionOk="0">
                  <a:moveTo>
                    <a:pt x="451" y="0"/>
                  </a:moveTo>
                  <a:cubicBezTo>
                    <a:pt x="150" y="0"/>
                    <a:pt x="0" y="176"/>
                    <a:pt x="25" y="477"/>
                  </a:cubicBezTo>
                  <a:cubicBezTo>
                    <a:pt x="25" y="752"/>
                    <a:pt x="226" y="928"/>
                    <a:pt x="501" y="928"/>
                  </a:cubicBezTo>
                  <a:cubicBezTo>
                    <a:pt x="802" y="903"/>
                    <a:pt x="953" y="727"/>
                    <a:pt x="953" y="426"/>
                  </a:cubicBezTo>
                  <a:cubicBezTo>
                    <a:pt x="927" y="126"/>
                    <a:pt x="752" y="0"/>
                    <a:pt x="4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
            <p:cNvSpPr/>
            <p:nvPr/>
          </p:nvSpPr>
          <p:spPr>
            <a:xfrm>
              <a:off x="5861075" y="907300"/>
              <a:ext cx="23825" cy="23200"/>
            </a:xfrm>
            <a:custGeom>
              <a:avLst/>
              <a:gdLst/>
              <a:ahLst/>
              <a:cxnLst/>
              <a:rect l="l" t="t" r="r" b="b"/>
              <a:pathLst>
                <a:path w="953" h="928" extrusionOk="0">
                  <a:moveTo>
                    <a:pt x="476" y="0"/>
                  </a:moveTo>
                  <a:cubicBezTo>
                    <a:pt x="175" y="0"/>
                    <a:pt x="0" y="201"/>
                    <a:pt x="25" y="476"/>
                  </a:cubicBezTo>
                  <a:cubicBezTo>
                    <a:pt x="50" y="777"/>
                    <a:pt x="251" y="927"/>
                    <a:pt x="526" y="927"/>
                  </a:cubicBezTo>
                  <a:cubicBezTo>
                    <a:pt x="802" y="927"/>
                    <a:pt x="927" y="752"/>
                    <a:pt x="952" y="451"/>
                  </a:cubicBezTo>
                  <a:cubicBezTo>
                    <a:pt x="927" y="176"/>
                    <a:pt x="777" y="0"/>
                    <a:pt x="4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
            <p:cNvSpPr/>
            <p:nvPr/>
          </p:nvSpPr>
          <p:spPr>
            <a:xfrm>
              <a:off x="5550900" y="545075"/>
              <a:ext cx="23225" cy="22650"/>
            </a:xfrm>
            <a:custGeom>
              <a:avLst/>
              <a:gdLst/>
              <a:ahLst/>
              <a:cxnLst/>
              <a:rect l="l" t="t" r="r" b="b"/>
              <a:pathLst>
                <a:path w="929" h="906" extrusionOk="0">
                  <a:moveTo>
                    <a:pt x="510" y="0"/>
                  </a:moveTo>
                  <a:cubicBezTo>
                    <a:pt x="491" y="0"/>
                    <a:pt x="472" y="1"/>
                    <a:pt x="452" y="3"/>
                  </a:cubicBezTo>
                  <a:cubicBezTo>
                    <a:pt x="176" y="3"/>
                    <a:pt x="1" y="178"/>
                    <a:pt x="26" y="454"/>
                  </a:cubicBezTo>
                  <a:cubicBezTo>
                    <a:pt x="51" y="730"/>
                    <a:pt x="227" y="880"/>
                    <a:pt x="502" y="905"/>
                  </a:cubicBezTo>
                  <a:cubicBezTo>
                    <a:pt x="778" y="855"/>
                    <a:pt x="928" y="730"/>
                    <a:pt x="928" y="454"/>
                  </a:cubicBezTo>
                  <a:cubicBezTo>
                    <a:pt x="905" y="151"/>
                    <a:pt x="752" y="0"/>
                    <a:pt x="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
            <p:cNvSpPr/>
            <p:nvPr/>
          </p:nvSpPr>
          <p:spPr>
            <a:xfrm>
              <a:off x="6017700" y="1011300"/>
              <a:ext cx="23225" cy="23200"/>
            </a:xfrm>
            <a:custGeom>
              <a:avLst/>
              <a:gdLst/>
              <a:ahLst/>
              <a:cxnLst/>
              <a:rect l="l" t="t" r="r" b="b"/>
              <a:pathLst>
                <a:path w="929" h="928" extrusionOk="0">
                  <a:moveTo>
                    <a:pt x="477" y="0"/>
                  </a:moveTo>
                  <a:cubicBezTo>
                    <a:pt x="201" y="0"/>
                    <a:pt x="26" y="151"/>
                    <a:pt x="26" y="427"/>
                  </a:cubicBezTo>
                  <a:cubicBezTo>
                    <a:pt x="1" y="727"/>
                    <a:pt x="201" y="878"/>
                    <a:pt x="477" y="928"/>
                  </a:cubicBezTo>
                  <a:cubicBezTo>
                    <a:pt x="728" y="903"/>
                    <a:pt x="928" y="752"/>
                    <a:pt x="928" y="502"/>
                  </a:cubicBezTo>
                  <a:cubicBezTo>
                    <a:pt x="928" y="201"/>
                    <a:pt x="778" y="26"/>
                    <a:pt x="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
            <p:cNvSpPr/>
            <p:nvPr/>
          </p:nvSpPr>
          <p:spPr>
            <a:xfrm>
              <a:off x="5706925" y="699900"/>
              <a:ext cx="22575" cy="22650"/>
            </a:xfrm>
            <a:custGeom>
              <a:avLst/>
              <a:gdLst/>
              <a:ahLst/>
              <a:cxnLst/>
              <a:rect l="l" t="t" r="r" b="b"/>
              <a:pathLst>
                <a:path w="903" h="906" extrusionOk="0">
                  <a:moveTo>
                    <a:pt x="452" y="0"/>
                  </a:moveTo>
                  <a:cubicBezTo>
                    <a:pt x="201" y="25"/>
                    <a:pt x="1" y="151"/>
                    <a:pt x="1" y="426"/>
                  </a:cubicBezTo>
                  <a:cubicBezTo>
                    <a:pt x="1" y="702"/>
                    <a:pt x="151" y="903"/>
                    <a:pt x="452" y="903"/>
                  </a:cubicBezTo>
                  <a:cubicBezTo>
                    <a:pt x="472" y="904"/>
                    <a:pt x="491" y="905"/>
                    <a:pt x="509" y="905"/>
                  </a:cubicBezTo>
                  <a:cubicBezTo>
                    <a:pt x="748" y="905"/>
                    <a:pt x="880" y="757"/>
                    <a:pt x="903" y="502"/>
                  </a:cubicBezTo>
                  <a:cubicBezTo>
                    <a:pt x="903" y="201"/>
                    <a:pt x="727" y="5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
            <p:cNvSpPr/>
            <p:nvPr/>
          </p:nvSpPr>
          <p:spPr>
            <a:xfrm>
              <a:off x="5758925" y="752450"/>
              <a:ext cx="23225" cy="22725"/>
            </a:xfrm>
            <a:custGeom>
              <a:avLst/>
              <a:gdLst/>
              <a:ahLst/>
              <a:cxnLst/>
              <a:rect l="l" t="t" r="r" b="b"/>
              <a:pathLst>
                <a:path w="929" h="909" extrusionOk="0">
                  <a:moveTo>
                    <a:pt x="419" y="1"/>
                  </a:moveTo>
                  <a:cubicBezTo>
                    <a:pt x="173" y="1"/>
                    <a:pt x="1" y="149"/>
                    <a:pt x="1" y="405"/>
                  </a:cubicBezTo>
                  <a:cubicBezTo>
                    <a:pt x="1" y="705"/>
                    <a:pt x="151" y="881"/>
                    <a:pt x="452" y="906"/>
                  </a:cubicBezTo>
                  <a:cubicBezTo>
                    <a:pt x="472" y="908"/>
                    <a:pt x="491" y="908"/>
                    <a:pt x="509" y="908"/>
                  </a:cubicBezTo>
                  <a:cubicBezTo>
                    <a:pt x="749" y="908"/>
                    <a:pt x="882" y="757"/>
                    <a:pt x="928" y="455"/>
                  </a:cubicBezTo>
                  <a:cubicBezTo>
                    <a:pt x="903" y="204"/>
                    <a:pt x="753" y="4"/>
                    <a:pt x="477" y="4"/>
                  </a:cubicBezTo>
                  <a:cubicBezTo>
                    <a:pt x="457" y="2"/>
                    <a:pt x="438" y="1"/>
                    <a:pt x="4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
            <p:cNvSpPr/>
            <p:nvPr/>
          </p:nvSpPr>
          <p:spPr>
            <a:xfrm>
              <a:off x="5913700" y="1011850"/>
              <a:ext cx="23825" cy="23350"/>
            </a:xfrm>
            <a:custGeom>
              <a:avLst/>
              <a:gdLst/>
              <a:ahLst/>
              <a:cxnLst/>
              <a:rect l="l" t="t" r="r" b="b"/>
              <a:pathLst>
                <a:path w="953" h="934" extrusionOk="0">
                  <a:moveTo>
                    <a:pt x="438" y="1"/>
                  </a:moveTo>
                  <a:cubicBezTo>
                    <a:pt x="173" y="1"/>
                    <a:pt x="0" y="150"/>
                    <a:pt x="0" y="430"/>
                  </a:cubicBezTo>
                  <a:cubicBezTo>
                    <a:pt x="0" y="730"/>
                    <a:pt x="176" y="906"/>
                    <a:pt x="451" y="931"/>
                  </a:cubicBezTo>
                  <a:cubicBezTo>
                    <a:pt x="470" y="932"/>
                    <a:pt x="489" y="933"/>
                    <a:pt x="507" y="933"/>
                  </a:cubicBezTo>
                  <a:cubicBezTo>
                    <a:pt x="771" y="933"/>
                    <a:pt x="906" y="761"/>
                    <a:pt x="953" y="480"/>
                  </a:cubicBezTo>
                  <a:cubicBezTo>
                    <a:pt x="928" y="204"/>
                    <a:pt x="777" y="29"/>
                    <a:pt x="502" y="4"/>
                  </a:cubicBezTo>
                  <a:cubicBezTo>
                    <a:pt x="480" y="2"/>
                    <a:pt x="459" y="1"/>
                    <a:pt x="4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
            <p:cNvSpPr/>
            <p:nvPr/>
          </p:nvSpPr>
          <p:spPr>
            <a:xfrm>
              <a:off x="5810300" y="803900"/>
              <a:ext cx="23225" cy="23225"/>
            </a:xfrm>
            <a:custGeom>
              <a:avLst/>
              <a:gdLst/>
              <a:ahLst/>
              <a:cxnLst/>
              <a:rect l="l" t="t" r="r" b="b"/>
              <a:pathLst>
                <a:path w="929" h="929" extrusionOk="0">
                  <a:moveTo>
                    <a:pt x="452" y="1"/>
                  </a:moveTo>
                  <a:cubicBezTo>
                    <a:pt x="151" y="1"/>
                    <a:pt x="1" y="176"/>
                    <a:pt x="1" y="452"/>
                  </a:cubicBezTo>
                  <a:cubicBezTo>
                    <a:pt x="26" y="753"/>
                    <a:pt x="201" y="878"/>
                    <a:pt x="502" y="928"/>
                  </a:cubicBezTo>
                  <a:cubicBezTo>
                    <a:pt x="753" y="878"/>
                    <a:pt x="928" y="728"/>
                    <a:pt x="928" y="452"/>
                  </a:cubicBezTo>
                  <a:cubicBezTo>
                    <a:pt x="903" y="176"/>
                    <a:pt x="753" y="1"/>
                    <a:pt x="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
            <p:cNvSpPr/>
            <p:nvPr/>
          </p:nvSpPr>
          <p:spPr>
            <a:xfrm>
              <a:off x="5862950" y="856475"/>
              <a:ext cx="22575" cy="22650"/>
            </a:xfrm>
            <a:custGeom>
              <a:avLst/>
              <a:gdLst/>
              <a:ahLst/>
              <a:cxnLst/>
              <a:rect l="l" t="t" r="r" b="b"/>
              <a:pathLst>
                <a:path w="903" h="906" extrusionOk="0">
                  <a:moveTo>
                    <a:pt x="393" y="0"/>
                  </a:moveTo>
                  <a:cubicBezTo>
                    <a:pt x="151" y="0"/>
                    <a:pt x="0" y="148"/>
                    <a:pt x="0" y="404"/>
                  </a:cubicBezTo>
                  <a:cubicBezTo>
                    <a:pt x="0" y="705"/>
                    <a:pt x="176" y="855"/>
                    <a:pt x="451" y="905"/>
                  </a:cubicBezTo>
                  <a:cubicBezTo>
                    <a:pt x="727" y="880"/>
                    <a:pt x="877" y="730"/>
                    <a:pt x="903" y="479"/>
                  </a:cubicBezTo>
                  <a:cubicBezTo>
                    <a:pt x="903" y="178"/>
                    <a:pt x="752" y="3"/>
                    <a:pt x="451" y="3"/>
                  </a:cubicBezTo>
                  <a:cubicBezTo>
                    <a:pt x="431" y="1"/>
                    <a:pt x="412" y="0"/>
                    <a:pt x="3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
            <p:cNvSpPr/>
            <p:nvPr/>
          </p:nvSpPr>
          <p:spPr>
            <a:xfrm>
              <a:off x="5914325" y="959300"/>
              <a:ext cx="23200" cy="23250"/>
            </a:xfrm>
            <a:custGeom>
              <a:avLst/>
              <a:gdLst/>
              <a:ahLst/>
              <a:cxnLst/>
              <a:rect l="l" t="t" r="r" b="b"/>
              <a:pathLst>
                <a:path w="928" h="930" extrusionOk="0">
                  <a:moveTo>
                    <a:pt x="401" y="0"/>
                  </a:moveTo>
                  <a:cubicBezTo>
                    <a:pt x="176" y="50"/>
                    <a:pt x="0" y="176"/>
                    <a:pt x="0" y="451"/>
                  </a:cubicBezTo>
                  <a:cubicBezTo>
                    <a:pt x="0" y="757"/>
                    <a:pt x="176" y="930"/>
                    <a:pt x="446" y="930"/>
                  </a:cubicBezTo>
                  <a:cubicBezTo>
                    <a:pt x="464" y="930"/>
                    <a:pt x="483" y="929"/>
                    <a:pt x="502" y="928"/>
                  </a:cubicBezTo>
                  <a:cubicBezTo>
                    <a:pt x="777" y="928"/>
                    <a:pt x="928" y="727"/>
                    <a:pt x="903" y="476"/>
                  </a:cubicBezTo>
                  <a:cubicBezTo>
                    <a:pt x="903" y="176"/>
                    <a:pt x="702" y="25"/>
                    <a:pt x="4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
            <p:cNvSpPr/>
            <p:nvPr/>
          </p:nvSpPr>
          <p:spPr>
            <a:xfrm>
              <a:off x="5758300" y="803900"/>
              <a:ext cx="23225" cy="23225"/>
            </a:xfrm>
            <a:custGeom>
              <a:avLst/>
              <a:gdLst/>
              <a:ahLst/>
              <a:cxnLst/>
              <a:rect l="l" t="t" r="r" b="b"/>
              <a:pathLst>
                <a:path w="929" h="929" extrusionOk="0">
                  <a:moveTo>
                    <a:pt x="452" y="1"/>
                  </a:moveTo>
                  <a:cubicBezTo>
                    <a:pt x="176" y="1"/>
                    <a:pt x="1" y="151"/>
                    <a:pt x="1" y="452"/>
                  </a:cubicBezTo>
                  <a:cubicBezTo>
                    <a:pt x="1" y="753"/>
                    <a:pt x="201" y="878"/>
                    <a:pt x="477" y="928"/>
                  </a:cubicBezTo>
                  <a:cubicBezTo>
                    <a:pt x="753" y="903"/>
                    <a:pt x="903" y="753"/>
                    <a:pt x="928" y="477"/>
                  </a:cubicBezTo>
                  <a:cubicBezTo>
                    <a:pt x="928" y="176"/>
                    <a:pt x="753" y="1"/>
                    <a:pt x="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
            <p:cNvSpPr/>
            <p:nvPr/>
          </p:nvSpPr>
          <p:spPr>
            <a:xfrm>
              <a:off x="5394900" y="493125"/>
              <a:ext cx="23825" cy="23275"/>
            </a:xfrm>
            <a:custGeom>
              <a:avLst/>
              <a:gdLst/>
              <a:ahLst/>
              <a:cxnLst/>
              <a:rect l="l" t="t" r="r" b="b"/>
              <a:pathLst>
                <a:path w="953" h="931" extrusionOk="0">
                  <a:moveTo>
                    <a:pt x="502" y="1"/>
                  </a:moveTo>
                  <a:cubicBezTo>
                    <a:pt x="201" y="1"/>
                    <a:pt x="25" y="151"/>
                    <a:pt x="25" y="452"/>
                  </a:cubicBezTo>
                  <a:cubicBezTo>
                    <a:pt x="0" y="727"/>
                    <a:pt x="176" y="903"/>
                    <a:pt x="451" y="928"/>
                  </a:cubicBezTo>
                  <a:cubicBezTo>
                    <a:pt x="471" y="929"/>
                    <a:pt x="489" y="930"/>
                    <a:pt x="507" y="930"/>
                  </a:cubicBezTo>
                  <a:cubicBezTo>
                    <a:pt x="771" y="930"/>
                    <a:pt x="906" y="760"/>
                    <a:pt x="953" y="502"/>
                  </a:cubicBezTo>
                  <a:cubicBezTo>
                    <a:pt x="928" y="201"/>
                    <a:pt x="802" y="26"/>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
            <p:cNvSpPr/>
            <p:nvPr/>
          </p:nvSpPr>
          <p:spPr>
            <a:xfrm>
              <a:off x="5914325" y="855275"/>
              <a:ext cx="22575" cy="22600"/>
            </a:xfrm>
            <a:custGeom>
              <a:avLst/>
              <a:gdLst/>
              <a:ahLst/>
              <a:cxnLst/>
              <a:rect l="l" t="t" r="r" b="b"/>
              <a:pathLst>
                <a:path w="903" h="904" extrusionOk="0">
                  <a:moveTo>
                    <a:pt x="452" y="1"/>
                  </a:moveTo>
                  <a:cubicBezTo>
                    <a:pt x="176" y="1"/>
                    <a:pt x="0" y="176"/>
                    <a:pt x="0" y="452"/>
                  </a:cubicBezTo>
                  <a:cubicBezTo>
                    <a:pt x="0" y="728"/>
                    <a:pt x="201" y="878"/>
                    <a:pt x="477" y="903"/>
                  </a:cubicBezTo>
                  <a:cubicBezTo>
                    <a:pt x="777" y="878"/>
                    <a:pt x="903" y="728"/>
                    <a:pt x="903" y="452"/>
                  </a:cubicBezTo>
                  <a:cubicBezTo>
                    <a:pt x="878" y="176"/>
                    <a:pt x="702" y="26"/>
                    <a:pt x="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
            <p:cNvSpPr/>
            <p:nvPr/>
          </p:nvSpPr>
          <p:spPr>
            <a:xfrm>
              <a:off x="6017700" y="959225"/>
              <a:ext cx="23225" cy="22700"/>
            </a:xfrm>
            <a:custGeom>
              <a:avLst/>
              <a:gdLst/>
              <a:ahLst/>
              <a:cxnLst/>
              <a:rect l="l" t="t" r="r" b="b"/>
              <a:pathLst>
                <a:path w="929" h="908" extrusionOk="0">
                  <a:moveTo>
                    <a:pt x="435" y="0"/>
                  </a:moveTo>
                  <a:cubicBezTo>
                    <a:pt x="198" y="0"/>
                    <a:pt x="49" y="127"/>
                    <a:pt x="26" y="379"/>
                  </a:cubicBezTo>
                  <a:cubicBezTo>
                    <a:pt x="1" y="680"/>
                    <a:pt x="176" y="855"/>
                    <a:pt x="452" y="906"/>
                  </a:cubicBezTo>
                  <a:cubicBezTo>
                    <a:pt x="469" y="907"/>
                    <a:pt x="485" y="908"/>
                    <a:pt x="501" y="908"/>
                  </a:cubicBezTo>
                  <a:cubicBezTo>
                    <a:pt x="767" y="908"/>
                    <a:pt x="881" y="716"/>
                    <a:pt x="928" y="479"/>
                  </a:cubicBezTo>
                  <a:cubicBezTo>
                    <a:pt x="903" y="229"/>
                    <a:pt x="803" y="28"/>
                    <a:pt x="502" y="3"/>
                  </a:cubicBezTo>
                  <a:cubicBezTo>
                    <a:pt x="479" y="1"/>
                    <a:pt x="457" y="0"/>
                    <a:pt x="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
            <p:cNvSpPr/>
            <p:nvPr/>
          </p:nvSpPr>
          <p:spPr>
            <a:xfrm>
              <a:off x="5602925" y="648450"/>
              <a:ext cx="23200" cy="23275"/>
            </a:xfrm>
            <a:custGeom>
              <a:avLst/>
              <a:gdLst/>
              <a:ahLst/>
              <a:cxnLst/>
              <a:rect l="l" t="t" r="r" b="b"/>
              <a:pathLst>
                <a:path w="928" h="931" extrusionOk="0">
                  <a:moveTo>
                    <a:pt x="461" y="1"/>
                  </a:moveTo>
                  <a:cubicBezTo>
                    <a:pt x="442" y="1"/>
                    <a:pt x="422" y="2"/>
                    <a:pt x="401" y="3"/>
                  </a:cubicBezTo>
                  <a:cubicBezTo>
                    <a:pt x="125" y="28"/>
                    <a:pt x="0" y="204"/>
                    <a:pt x="0" y="479"/>
                  </a:cubicBezTo>
                  <a:cubicBezTo>
                    <a:pt x="25" y="780"/>
                    <a:pt x="201" y="905"/>
                    <a:pt x="527" y="930"/>
                  </a:cubicBezTo>
                  <a:cubicBezTo>
                    <a:pt x="752" y="880"/>
                    <a:pt x="928" y="755"/>
                    <a:pt x="928" y="479"/>
                  </a:cubicBezTo>
                  <a:cubicBezTo>
                    <a:pt x="904" y="174"/>
                    <a:pt x="749" y="1"/>
                    <a:pt x="4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
            <p:cNvSpPr/>
            <p:nvPr/>
          </p:nvSpPr>
          <p:spPr>
            <a:xfrm>
              <a:off x="5550275" y="595875"/>
              <a:ext cx="23850" cy="23275"/>
            </a:xfrm>
            <a:custGeom>
              <a:avLst/>
              <a:gdLst/>
              <a:ahLst/>
              <a:cxnLst/>
              <a:rect l="l" t="t" r="r" b="b"/>
              <a:pathLst>
                <a:path w="954" h="931" extrusionOk="0">
                  <a:moveTo>
                    <a:pt x="452" y="1"/>
                  </a:moveTo>
                  <a:cubicBezTo>
                    <a:pt x="201" y="51"/>
                    <a:pt x="1" y="176"/>
                    <a:pt x="26" y="452"/>
                  </a:cubicBezTo>
                  <a:cubicBezTo>
                    <a:pt x="26" y="757"/>
                    <a:pt x="180" y="931"/>
                    <a:pt x="467" y="931"/>
                  </a:cubicBezTo>
                  <a:cubicBezTo>
                    <a:pt x="487" y="931"/>
                    <a:pt x="507" y="930"/>
                    <a:pt x="527" y="928"/>
                  </a:cubicBezTo>
                  <a:cubicBezTo>
                    <a:pt x="803" y="928"/>
                    <a:pt x="953" y="753"/>
                    <a:pt x="928" y="477"/>
                  </a:cubicBezTo>
                  <a:cubicBezTo>
                    <a:pt x="928" y="176"/>
                    <a:pt x="753" y="26"/>
                    <a:pt x="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
            <p:cNvSpPr/>
            <p:nvPr/>
          </p:nvSpPr>
          <p:spPr>
            <a:xfrm>
              <a:off x="5706925" y="648450"/>
              <a:ext cx="22575" cy="22025"/>
            </a:xfrm>
            <a:custGeom>
              <a:avLst/>
              <a:gdLst/>
              <a:ahLst/>
              <a:cxnLst/>
              <a:rect l="l" t="t" r="r" b="b"/>
              <a:pathLst>
                <a:path w="903" h="881" extrusionOk="0">
                  <a:moveTo>
                    <a:pt x="465" y="0"/>
                  </a:moveTo>
                  <a:cubicBezTo>
                    <a:pt x="444" y="0"/>
                    <a:pt x="423" y="1"/>
                    <a:pt x="402" y="3"/>
                  </a:cubicBezTo>
                  <a:cubicBezTo>
                    <a:pt x="126" y="3"/>
                    <a:pt x="1" y="179"/>
                    <a:pt x="1" y="404"/>
                  </a:cubicBezTo>
                  <a:cubicBezTo>
                    <a:pt x="1" y="680"/>
                    <a:pt x="176" y="880"/>
                    <a:pt x="477" y="880"/>
                  </a:cubicBezTo>
                  <a:cubicBezTo>
                    <a:pt x="752" y="880"/>
                    <a:pt x="903" y="705"/>
                    <a:pt x="903" y="404"/>
                  </a:cubicBezTo>
                  <a:cubicBezTo>
                    <a:pt x="880" y="148"/>
                    <a:pt x="727" y="0"/>
                    <a:pt x="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
            <p:cNvSpPr/>
            <p:nvPr/>
          </p:nvSpPr>
          <p:spPr>
            <a:xfrm>
              <a:off x="5862950" y="803900"/>
              <a:ext cx="22575" cy="22575"/>
            </a:xfrm>
            <a:custGeom>
              <a:avLst/>
              <a:gdLst/>
              <a:ahLst/>
              <a:cxnLst/>
              <a:rect l="l" t="t" r="r" b="b"/>
              <a:pathLst>
                <a:path w="903" h="903" extrusionOk="0">
                  <a:moveTo>
                    <a:pt x="451" y="1"/>
                  </a:moveTo>
                  <a:cubicBezTo>
                    <a:pt x="126" y="26"/>
                    <a:pt x="0" y="176"/>
                    <a:pt x="0" y="452"/>
                  </a:cubicBezTo>
                  <a:cubicBezTo>
                    <a:pt x="25" y="728"/>
                    <a:pt x="201" y="903"/>
                    <a:pt x="451" y="903"/>
                  </a:cubicBezTo>
                  <a:cubicBezTo>
                    <a:pt x="727" y="903"/>
                    <a:pt x="903" y="728"/>
                    <a:pt x="903" y="477"/>
                  </a:cubicBezTo>
                  <a:cubicBezTo>
                    <a:pt x="903" y="176"/>
                    <a:pt x="727" y="26"/>
                    <a:pt x="4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
            <p:cNvSpPr/>
            <p:nvPr/>
          </p:nvSpPr>
          <p:spPr>
            <a:xfrm>
              <a:off x="6069075" y="1114675"/>
              <a:ext cx="22600" cy="23225"/>
            </a:xfrm>
            <a:custGeom>
              <a:avLst/>
              <a:gdLst/>
              <a:ahLst/>
              <a:cxnLst/>
              <a:rect l="l" t="t" r="r" b="b"/>
              <a:pathLst>
                <a:path w="904" h="929" extrusionOk="0">
                  <a:moveTo>
                    <a:pt x="477" y="1"/>
                  </a:moveTo>
                  <a:cubicBezTo>
                    <a:pt x="201" y="1"/>
                    <a:pt x="1" y="151"/>
                    <a:pt x="1" y="452"/>
                  </a:cubicBezTo>
                  <a:cubicBezTo>
                    <a:pt x="26" y="753"/>
                    <a:pt x="201" y="928"/>
                    <a:pt x="477" y="928"/>
                  </a:cubicBezTo>
                  <a:cubicBezTo>
                    <a:pt x="728" y="928"/>
                    <a:pt x="903" y="828"/>
                    <a:pt x="853" y="477"/>
                  </a:cubicBezTo>
                  <a:cubicBezTo>
                    <a:pt x="853" y="277"/>
                    <a:pt x="828" y="26"/>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
            <p:cNvSpPr/>
            <p:nvPr/>
          </p:nvSpPr>
          <p:spPr>
            <a:xfrm>
              <a:off x="5758925" y="699900"/>
              <a:ext cx="22600" cy="22575"/>
            </a:xfrm>
            <a:custGeom>
              <a:avLst/>
              <a:gdLst/>
              <a:ahLst/>
              <a:cxnLst/>
              <a:rect l="l" t="t" r="r" b="b"/>
              <a:pathLst>
                <a:path w="904" h="903" extrusionOk="0">
                  <a:moveTo>
                    <a:pt x="427" y="0"/>
                  </a:moveTo>
                  <a:cubicBezTo>
                    <a:pt x="176" y="50"/>
                    <a:pt x="1" y="176"/>
                    <a:pt x="1" y="451"/>
                  </a:cubicBezTo>
                  <a:cubicBezTo>
                    <a:pt x="26" y="752"/>
                    <a:pt x="201" y="903"/>
                    <a:pt x="502" y="903"/>
                  </a:cubicBezTo>
                  <a:cubicBezTo>
                    <a:pt x="753" y="903"/>
                    <a:pt x="903" y="752"/>
                    <a:pt x="903" y="502"/>
                  </a:cubicBezTo>
                  <a:cubicBezTo>
                    <a:pt x="903" y="176"/>
                    <a:pt x="728" y="50"/>
                    <a:pt x="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
            <p:cNvSpPr/>
            <p:nvPr/>
          </p:nvSpPr>
          <p:spPr>
            <a:xfrm>
              <a:off x="5966950" y="855850"/>
              <a:ext cx="22575" cy="22025"/>
            </a:xfrm>
            <a:custGeom>
              <a:avLst/>
              <a:gdLst/>
              <a:ahLst/>
              <a:cxnLst/>
              <a:rect l="l" t="t" r="r" b="b"/>
              <a:pathLst>
                <a:path w="903" h="881" extrusionOk="0">
                  <a:moveTo>
                    <a:pt x="460" y="0"/>
                  </a:moveTo>
                  <a:cubicBezTo>
                    <a:pt x="441" y="0"/>
                    <a:pt x="422" y="1"/>
                    <a:pt x="402" y="3"/>
                  </a:cubicBezTo>
                  <a:cubicBezTo>
                    <a:pt x="151" y="3"/>
                    <a:pt x="1" y="153"/>
                    <a:pt x="1" y="404"/>
                  </a:cubicBezTo>
                  <a:cubicBezTo>
                    <a:pt x="1" y="705"/>
                    <a:pt x="176" y="855"/>
                    <a:pt x="477" y="880"/>
                  </a:cubicBezTo>
                  <a:cubicBezTo>
                    <a:pt x="753" y="830"/>
                    <a:pt x="903" y="680"/>
                    <a:pt x="878" y="404"/>
                  </a:cubicBezTo>
                  <a:cubicBezTo>
                    <a:pt x="855" y="148"/>
                    <a:pt x="702" y="0"/>
                    <a:pt x="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
            <p:cNvSpPr/>
            <p:nvPr/>
          </p:nvSpPr>
          <p:spPr>
            <a:xfrm>
              <a:off x="6069075" y="1167250"/>
              <a:ext cx="22600" cy="23275"/>
            </a:xfrm>
            <a:custGeom>
              <a:avLst/>
              <a:gdLst/>
              <a:ahLst/>
              <a:cxnLst/>
              <a:rect l="l" t="t" r="r" b="b"/>
              <a:pathLst>
                <a:path w="904" h="931" extrusionOk="0">
                  <a:moveTo>
                    <a:pt x="419" y="0"/>
                  </a:moveTo>
                  <a:cubicBezTo>
                    <a:pt x="174" y="0"/>
                    <a:pt x="1" y="150"/>
                    <a:pt x="1" y="429"/>
                  </a:cubicBezTo>
                  <a:cubicBezTo>
                    <a:pt x="1" y="730"/>
                    <a:pt x="176" y="905"/>
                    <a:pt x="502" y="930"/>
                  </a:cubicBezTo>
                  <a:cubicBezTo>
                    <a:pt x="803" y="930"/>
                    <a:pt x="878" y="730"/>
                    <a:pt x="853" y="479"/>
                  </a:cubicBezTo>
                  <a:cubicBezTo>
                    <a:pt x="903" y="179"/>
                    <a:pt x="778" y="3"/>
                    <a:pt x="477" y="3"/>
                  </a:cubicBezTo>
                  <a:cubicBezTo>
                    <a:pt x="457" y="1"/>
                    <a:pt x="438" y="0"/>
                    <a:pt x="4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
            <p:cNvSpPr/>
            <p:nvPr/>
          </p:nvSpPr>
          <p:spPr>
            <a:xfrm>
              <a:off x="5654925" y="649075"/>
              <a:ext cx="23200" cy="22075"/>
            </a:xfrm>
            <a:custGeom>
              <a:avLst/>
              <a:gdLst/>
              <a:ahLst/>
              <a:cxnLst/>
              <a:rect l="l" t="t" r="r" b="b"/>
              <a:pathLst>
                <a:path w="928" h="883" extrusionOk="0">
                  <a:moveTo>
                    <a:pt x="482" y="1"/>
                  </a:moveTo>
                  <a:cubicBezTo>
                    <a:pt x="464" y="1"/>
                    <a:pt x="446" y="2"/>
                    <a:pt x="426" y="3"/>
                  </a:cubicBezTo>
                  <a:cubicBezTo>
                    <a:pt x="151" y="3"/>
                    <a:pt x="0" y="179"/>
                    <a:pt x="25" y="454"/>
                  </a:cubicBezTo>
                  <a:cubicBezTo>
                    <a:pt x="49" y="713"/>
                    <a:pt x="204" y="883"/>
                    <a:pt x="471" y="883"/>
                  </a:cubicBezTo>
                  <a:cubicBezTo>
                    <a:pt x="489" y="883"/>
                    <a:pt x="508" y="882"/>
                    <a:pt x="527" y="880"/>
                  </a:cubicBezTo>
                  <a:cubicBezTo>
                    <a:pt x="802" y="880"/>
                    <a:pt x="903" y="680"/>
                    <a:pt x="928" y="429"/>
                  </a:cubicBezTo>
                  <a:cubicBezTo>
                    <a:pt x="881" y="171"/>
                    <a:pt x="746" y="1"/>
                    <a:pt x="4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
            <p:cNvSpPr/>
            <p:nvPr/>
          </p:nvSpPr>
          <p:spPr>
            <a:xfrm>
              <a:off x="5966325" y="907850"/>
              <a:ext cx="22575" cy="22025"/>
            </a:xfrm>
            <a:custGeom>
              <a:avLst/>
              <a:gdLst/>
              <a:ahLst/>
              <a:cxnLst/>
              <a:rect l="l" t="t" r="r" b="b"/>
              <a:pathLst>
                <a:path w="903" h="881" extrusionOk="0">
                  <a:moveTo>
                    <a:pt x="423" y="0"/>
                  </a:moveTo>
                  <a:cubicBezTo>
                    <a:pt x="198" y="0"/>
                    <a:pt x="26" y="148"/>
                    <a:pt x="26" y="404"/>
                  </a:cubicBezTo>
                  <a:cubicBezTo>
                    <a:pt x="1" y="705"/>
                    <a:pt x="176" y="855"/>
                    <a:pt x="477" y="880"/>
                  </a:cubicBezTo>
                  <a:cubicBezTo>
                    <a:pt x="752" y="880"/>
                    <a:pt x="903" y="730"/>
                    <a:pt x="903" y="454"/>
                  </a:cubicBezTo>
                  <a:cubicBezTo>
                    <a:pt x="903" y="179"/>
                    <a:pt x="727" y="3"/>
                    <a:pt x="477" y="3"/>
                  </a:cubicBezTo>
                  <a:cubicBezTo>
                    <a:pt x="459" y="1"/>
                    <a:pt x="441" y="0"/>
                    <a:pt x="4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
            <p:cNvSpPr/>
            <p:nvPr/>
          </p:nvSpPr>
          <p:spPr>
            <a:xfrm>
              <a:off x="5913700" y="907300"/>
              <a:ext cx="23200" cy="23200"/>
            </a:xfrm>
            <a:custGeom>
              <a:avLst/>
              <a:gdLst/>
              <a:ahLst/>
              <a:cxnLst/>
              <a:rect l="l" t="t" r="r" b="b"/>
              <a:pathLst>
                <a:path w="928" h="928" extrusionOk="0">
                  <a:moveTo>
                    <a:pt x="477" y="0"/>
                  </a:moveTo>
                  <a:cubicBezTo>
                    <a:pt x="226" y="25"/>
                    <a:pt x="25" y="150"/>
                    <a:pt x="25" y="426"/>
                  </a:cubicBezTo>
                  <a:cubicBezTo>
                    <a:pt x="0" y="727"/>
                    <a:pt x="176" y="902"/>
                    <a:pt x="477" y="927"/>
                  </a:cubicBezTo>
                  <a:cubicBezTo>
                    <a:pt x="727" y="927"/>
                    <a:pt x="903" y="777"/>
                    <a:pt x="928" y="501"/>
                  </a:cubicBezTo>
                  <a:cubicBezTo>
                    <a:pt x="928" y="201"/>
                    <a:pt x="777" y="50"/>
                    <a:pt x="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
            <p:cNvSpPr/>
            <p:nvPr/>
          </p:nvSpPr>
          <p:spPr>
            <a:xfrm>
              <a:off x="5915575" y="804475"/>
              <a:ext cx="21950" cy="22000"/>
            </a:xfrm>
            <a:custGeom>
              <a:avLst/>
              <a:gdLst/>
              <a:ahLst/>
              <a:cxnLst/>
              <a:rect l="l" t="t" r="r" b="b"/>
              <a:pathLst>
                <a:path w="878" h="880" extrusionOk="0">
                  <a:moveTo>
                    <a:pt x="376" y="0"/>
                  </a:moveTo>
                  <a:cubicBezTo>
                    <a:pt x="132" y="0"/>
                    <a:pt x="1" y="171"/>
                    <a:pt x="1" y="429"/>
                  </a:cubicBezTo>
                  <a:cubicBezTo>
                    <a:pt x="1" y="705"/>
                    <a:pt x="176" y="830"/>
                    <a:pt x="452" y="880"/>
                  </a:cubicBezTo>
                  <a:cubicBezTo>
                    <a:pt x="702" y="830"/>
                    <a:pt x="878" y="705"/>
                    <a:pt x="878" y="429"/>
                  </a:cubicBezTo>
                  <a:cubicBezTo>
                    <a:pt x="853" y="153"/>
                    <a:pt x="702" y="3"/>
                    <a:pt x="427" y="3"/>
                  </a:cubicBezTo>
                  <a:cubicBezTo>
                    <a:pt x="409" y="1"/>
                    <a:pt x="392" y="0"/>
                    <a:pt x="3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
            <p:cNvSpPr/>
            <p:nvPr/>
          </p:nvSpPr>
          <p:spPr>
            <a:xfrm>
              <a:off x="5499525" y="494375"/>
              <a:ext cx="23225" cy="21325"/>
            </a:xfrm>
            <a:custGeom>
              <a:avLst/>
              <a:gdLst/>
              <a:ahLst/>
              <a:cxnLst/>
              <a:rect l="l" t="t" r="r" b="b"/>
              <a:pathLst>
                <a:path w="929" h="853" extrusionOk="0">
                  <a:moveTo>
                    <a:pt x="274" y="23"/>
                  </a:moveTo>
                  <a:cubicBezTo>
                    <a:pt x="65" y="23"/>
                    <a:pt x="1" y="166"/>
                    <a:pt x="1" y="352"/>
                  </a:cubicBezTo>
                  <a:cubicBezTo>
                    <a:pt x="1" y="652"/>
                    <a:pt x="176" y="828"/>
                    <a:pt x="452" y="853"/>
                  </a:cubicBezTo>
                  <a:cubicBezTo>
                    <a:pt x="728" y="853"/>
                    <a:pt x="903" y="677"/>
                    <a:pt x="903" y="402"/>
                  </a:cubicBezTo>
                  <a:cubicBezTo>
                    <a:pt x="928" y="1"/>
                    <a:pt x="577" y="76"/>
                    <a:pt x="327" y="26"/>
                  </a:cubicBezTo>
                  <a:cubicBezTo>
                    <a:pt x="308" y="24"/>
                    <a:pt x="291" y="23"/>
                    <a:pt x="274" y="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
            <p:cNvSpPr/>
            <p:nvPr/>
          </p:nvSpPr>
          <p:spPr>
            <a:xfrm>
              <a:off x="4926225" y="704275"/>
              <a:ext cx="25075" cy="25100"/>
            </a:xfrm>
            <a:custGeom>
              <a:avLst/>
              <a:gdLst/>
              <a:ahLst/>
              <a:cxnLst/>
              <a:rect l="l" t="t" r="r" b="b"/>
              <a:pathLst>
                <a:path w="1003" h="1004" extrusionOk="0">
                  <a:moveTo>
                    <a:pt x="745" y="0"/>
                  </a:moveTo>
                  <a:cubicBezTo>
                    <a:pt x="604" y="0"/>
                    <a:pt x="1" y="655"/>
                    <a:pt x="25" y="778"/>
                  </a:cubicBezTo>
                  <a:cubicBezTo>
                    <a:pt x="101" y="953"/>
                    <a:pt x="251" y="1003"/>
                    <a:pt x="426" y="1003"/>
                  </a:cubicBezTo>
                  <a:cubicBezTo>
                    <a:pt x="802" y="1003"/>
                    <a:pt x="953" y="778"/>
                    <a:pt x="1003" y="452"/>
                  </a:cubicBezTo>
                  <a:cubicBezTo>
                    <a:pt x="978" y="251"/>
                    <a:pt x="953" y="76"/>
                    <a:pt x="752" y="1"/>
                  </a:cubicBezTo>
                  <a:cubicBezTo>
                    <a:pt x="750" y="0"/>
                    <a:pt x="748" y="0"/>
                    <a:pt x="7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
            <p:cNvSpPr/>
            <p:nvPr/>
          </p:nvSpPr>
          <p:spPr>
            <a:xfrm>
              <a:off x="4824100" y="859550"/>
              <a:ext cx="23200" cy="27725"/>
            </a:xfrm>
            <a:custGeom>
              <a:avLst/>
              <a:gdLst/>
              <a:ahLst/>
              <a:cxnLst/>
              <a:rect l="l" t="t" r="r" b="b"/>
              <a:pathLst>
                <a:path w="928" h="1109" extrusionOk="0">
                  <a:moveTo>
                    <a:pt x="642" y="0"/>
                  </a:moveTo>
                  <a:cubicBezTo>
                    <a:pt x="629" y="0"/>
                    <a:pt x="616" y="2"/>
                    <a:pt x="602" y="5"/>
                  </a:cubicBezTo>
                  <a:cubicBezTo>
                    <a:pt x="226" y="131"/>
                    <a:pt x="201" y="582"/>
                    <a:pt x="75" y="908"/>
                  </a:cubicBezTo>
                  <a:cubicBezTo>
                    <a:pt x="0" y="1083"/>
                    <a:pt x="176" y="1108"/>
                    <a:pt x="301" y="1108"/>
                  </a:cubicBezTo>
                  <a:cubicBezTo>
                    <a:pt x="677" y="1108"/>
                    <a:pt x="877" y="908"/>
                    <a:pt x="927" y="557"/>
                  </a:cubicBezTo>
                  <a:cubicBezTo>
                    <a:pt x="904" y="300"/>
                    <a:pt x="816" y="0"/>
                    <a:pt x="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
            <p:cNvSpPr/>
            <p:nvPr/>
          </p:nvSpPr>
          <p:spPr>
            <a:xfrm>
              <a:off x="5708175" y="596500"/>
              <a:ext cx="21950" cy="22025"/>
            </a:xfrm>
            <a:custGeom>
              <a:avLst/>
              <a:gdLst/>
              <a:ahLst/>
              <a:cxnLst/>
              <a:rect l="l" t="t" r="r" b="b"/>
              <a:pathLst>
                <a:path w="878" h="881" extrusionOk="0">
                  <a:moveTo>
                    <a:pt x="452" y="1"/>
                  </a:moveTo>
                  <a:cubicBezTo>
                    <a:pt x="176" y="1"/>
                    <a:pt x="1" y="126"/>
                    <a:pt x="1" y="427"/>
                  </a:cubicBezTo>
                  <a:cubicBezTo>
                    <a:pt x="1" y="703"/>
                    <a:pt x="151" y="853"/>
                    <a:pt x="427" y="878"/>
                  </a:cubicBezTo>
                  <a:cubicBezTo>
                    <a:pt x="444" y="880"/>
                    <a:pt x="461" y="880"/>
                    <a:pt x="478" y="880"/>
                  </a:cubicBezTo>
                  <a:cubicBezTo>
                    <a:pt x="718" y="880"/>
                    <a:pt x="831" y="710"/>
                    <a:pt x="878" y="452"/>
                  </a:cubicBezTo>
                  <a:cubicBezTo>
                    <a:pt x="853" y="226"/>
                    <a:pt x="728" y="26"/>
                    <a:pt x="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
            <p:cNvSpPr/>
            <p:nvPr/>
          </p:nvSpPr>
          <p:spPr>
            <a:xfrm>
              <a:off x="5810950" y="751275"/>
              <a:ext cx="22575" cy="22650"/>
            </a:xfrm>
            <a:custGeom>
              <a:avLst/>
              <a:gdLst/>
              <a:ahLst/>
              <a:cxnLst/>
              <a:rect l="l" t="t" r="r" b="b"/>
              <a:pathLst>
                <a:path w="903" h="906" extrusionOk="0">
                  <a:moveTo>
                    <a:pt x="426" y="0"/>
                  </a:moveTo>
                  <a:cubicBezTo>
                    <a:pt x="175" y="51"/>
                    <a:pt x="0" y="151"/>
                    <a:pt x="0" y="452"/>
                  </a:cubicBezTo>
                  <a:cubicBezTo>
                    <a:pt x="0" y="727"/>
                    <a:pt x="150" y="878"/>
                    <a:pt x="426" y="903"/>
                  </a:cubicBezTo>
                  <a:cubicBezTo>
                    <a:pt x="446" y="904"/>
                    <a:pt x="465" y="905"/>
                    <a:pt x="484" y="905"/>
                  </a:cubicBezTo>
                  <a:cubicBezTo>
                    <a:pt x="726" y="905"/>
                    <a:pt x="879" y="757"/>
                    <a:pt x="902" y="502"/>
                  </a:cubicBezTo>
                  <a:cubicBezTo>
                    <a:pt x="902" y="226"/>
                    <a:pt x="727" y="51"/>
                    <a:pt x="4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
            <p:cNvSpPr/>
            <p:nvPr/>
          </p:nvSpPr>
          <p:spPr>
            <a:xfrm>
              <a:off x="4776475" y="1014325"/>
              <a:ext cx="21325" cy="29925"/>
            </a:xfrm>
            <a:custGeom>
              <a:avLst/>
              <a:gdLst/>
              <a:ahLst/>
              <a:cxnLst/>
              <a:rect l="l" t="t" r="r" b="b"/>
              <a:pathLst>
                <a:path w="853" h="1197" extrusionOk="0">
                  <a:moveTo>
                    <a:pt x="340" y="1"/>
                  </a:moveTo>
                  <a:cubicBezTo>
                    <a:pt x="327" y="1"/>
                    <a:pt x="315" y="2"/>
                    <a:pt x="301" y="5"/>
                  </a:cubicBezTo>
                  <a:cubicBezTo>
                    <a:pt x="176" y="55"/>
                    <a:pt x="201" y="180"/>
                    <a:pt x="176" y="255"/>
                  </a:cubicBezTo>
                  <a:cubicBezTo>
                    <a:pt x="126" y="481"/>
                    <a:pt x="101" y="681"/>
                    <a:pt x="76" y="807"/>
                  </a:cubicBezTo>
                  <a:cubicBezTo>
                    <a:pt x="50" y="982"/>
                    <a:pt x="0" y="1108"/>
                    <a:pt x="101" y="1158"/>
                  </a:cubicBezTo>
                  <a:cubicBezTo>
                    <a:pt x="137" y="1185"/>
                    <a:pt x="174" y="1196"/>
                    <a:pt x="210" y="1196"/>
                  </a:cubicBezTo>
                  <a:cubicBezTo>
                    <a:pt x="271" y="1196"/>
                    <a:pt x="329" y="1164"/>
                    <a:pt x="376" y="1133"/>
                  </a:cubicBezTo>
                  <a:cubicBezTo>
                    <a:pt x="752" y="982"/>
                    <a:pt x="852" y="456"/>
                    <a:pt x="577" y="155"/>
                  </a:cubicBezTo>
                  <a:cubicBezTo>
                    <a:pt x="510" y="88"/>
                    <a:pt x="442" y="1"/>
                    <a:pt x="3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
            <p:cNvSpPr/>
            <p:nvPr/>
          </p:nvSpPr>
          <p:spPr>
            <a:xfrm>
              <a:off x="5966325" y="959850"/>
              <a:ext cx="23200" cy="22650"/>
            </a:xfrm>
            <a:custGeom>
              <a:avLst/>
              <a:gdLst/>
              <a:ahLst/>
              <a:cxnLst/>
              <a:rect l="l" t="t" r="r" b="b"/>
              <a:pathLst>
                <a:path w="928" h="906" extrusionOk="0">
                  <a:moveTo>
                    <a:pt x="482" y="1"/>
                  </a:moveTo>
                  <a:cubicBezTo>
                    <a:pt x="464" y="1"/>
                    <a:pt x="446" y="2"/>
                    <a:pt x="427" y="3"/>
                  </a:cubicBezTo>
                  <a:cubicBezTo>
                    <a:pt x="151" y="3"/>
                    <a:pt x="1" y="179"/>
                    <a:pt x="1" y="454"/>
                  </a:cubicBezTo>
                  <a:cubicBezTo>
                    <a:pt x="26" y="755"/>
                    <a:pt x="201" y="906"/>
                    <a:pt x="502" y="906"/>
                  </a:cubicBezTo>
                  <a:cubicBezTo>
                    <a:pt x="778" y="906"/>
                    <a:pt x="903" y="705"/>
                    <a:pt x="928" y="454"/>
                  </a:cubicBezTo>
                  <a:cubicBezTo>
                    <a:pt x="881" y="173"/>
                    <a:pt x="746" y="1"/>
                    <a:pt x="4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
            <p:cNvSpPr/>
            <p:nvPr/>
          </p:nvSpPr>
          <p:spPr>
            <a:xfrm>
              <a:off x="5862950" y="751825"/>
              <a:ext cx="22575" cy="22100"/>
            </a:xfrm>
            <a:custGeom>
              <a:avLst/>
              <a:gdLst/>
              <a:ahLst/>
              <a:cxnLst/>
              <a:rect l="l" t="t" r="r" b="b"/>
              <a:pathLst>
                <a:path w="903" h="884" extrusionOk="0">
                  <a:moveTo>
                    <a:pt x="418" y="1"/>
                  </a:moveTo>
                  <a:cubicBezTo>
                    <a:pt x="176" y="1"/>
                    <a:pt x="25" y="149"/>
                    <a:pt x="25" y="404"/>
                  </a:cubicBezTo>
                  <a:cubicBezTo>
                    <a:pt x="0" y="680"/>
                    <a:pt x="176" y="856"/>
                    <a:pt x="426" y="881"/>
                  </a:cubicBezTo>
                  <a:cubicBezTo>
                    <a:pt x="445" y="882"/>
                    <a:pt x="464" y="883"/>
                    <a:pt x="482" y="883"/>
                  </a:cubicBezTo>
                  <a:cubicBezTo>
                    <a:pt x="743" y="883"/>
                    <a:pt x="856" y="714"/>
                    <a:pt x="903" y="480"/>
                  </a:cubicBezTo>
                  <a:cubicBezTo>
                    <a:pt x="877" y="204"/>
                    <a:pt x="752" y="29"/>
                    <a:pt x="476" y="3"/>
                  </a:cubicBezTo>
                  <a:cubicBezTo>
                    <a:pt x="457" y="2"/>
                    <a:pt x="437" y="1"/>
                    <a:pt x="4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
            <p:cNvSpPr/>
            <p:nvPr/>
          </p:nvSpPr>
          <p:spPr>
            <a:xfrm>
              <a:off x="5655550" y="544500"/>
              <a:ext cx="22575" cy="21950"/>
            </a:xfrm>
            <a:custGeom>
              <a:avLst/>
              <a:gdLst/>
              <a:ahLst/>
              <a:cxnLst/>
              <a:rect l="l" t="t" r="r" b="b"/>
              <a:pathLst>
                <a:path w="903" h="878" extrusionOk="0">
                  <a:moveTo>
                    <a:pt x="452" y="1"/>
                  </a:moveTo>
                  <a:cubicBezTo>
                    <a:pt x="176" y="1"/>
                    <a:pt x="0" y="151"/>
                    <a:pt x="0" y="427"/>
                  </a:cubicBezTo>
                  <a:cubicBezTo>
                    <a:pt x="26" y="702"/>
                    <a:pt x="201" y="878"/>
                    <a:pt x="452" y="878"/>
                  </a:cubicBezTo>
                  <a:cubicBezTo>
                    <a:pt x="752" y="878"/>
                    <a:pt x="878" y="702"/>
                    <a:pt x="903" y="452"/>
                  </a:cubicBezTo>
                  <a:cubicBezTo>
                    <a:pt x="853" y="176"/>
                    <a:pt x="702" y="1"/>
                    <a:pt x="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
            <p:cNvSpPr/>
            <p:nvPr/>
          </p:nvSpPr>
          <p:spPr>
            <a:xfrm>
              <a:off x="5602925" y="544450"/>
              <a:ext cx="22575" cy="22000"/>
            </a:xfrm>
            <a:custGeom>
              <a:avLst/>
              <a:gdLst/>
              <a:ahLst/>
              <a:cxnLst/>
              <a:rect l="l" t="t" r="r" b="b"/>
              <a:pathLst>
                <a:path w="903" h="880" extrusionOk="0">
                  <a:moveTo>
                    <a:pt x="457" y="0"/>
                  </a:moveTo>
                  <a:cubicBezTo>
                    <a:pt x="439" y="0"/>
                    <a:pt x="420" y="1"/>
                    <a:pt x="401" y="3"/>
                  </a:cubicBezTo>
                  <a:cubicBezTo>
                    <a:pt x="176" y="3"/>
                    <a:pt x="0" y="153"/>
                    <a:pt x="25" y="429"/>
                  </a:cubicBezTo>
                  <a:cubicBezTo>
                    <a:pt x="25" y="704"/>
                    <a:pt x="201" y="880"/>
                    <a:pt x="501" y="880"/>
                  </a:cubicBezTo>
                  <a:cubicBezTo>
                    <a:pt x="777" y="880"/>
                    <a:pt x="902" y="704"/>
                    <a:pt x="902" y="429"/>
                  </a:cubicBezTo>
                  <a:cubicBezTo>
                    <a:pt x="879" y="171"/>
                    <a:pt x="724"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
            <p:cNvSpPr/>
            <p:nvPr/>
          </p:nvSpPr>
          <p:spPr>
            <a:xfrm>
              <a:off x="5602925" y="596450"/>
              <a:ext cx="23200" cy="22650"/>
            </a:xfrm>
            <a:custGeom>
              <a:avLst/>
              <a:gdLst/>
              <a:ahLst/>
              <a:cxnLst/>
              <a:rect l="l" t="t" r="r" b="b"/>
              <a:pathLst>
                <a:path w="928" h="906" extrusionOk="0">
                  <a:moveTo>
                    <a:pt x="476" y="1"/>
                  </a:moveTo>
                  <a:cubicBezTo>
                    <a:pt x="460" y="1"/>
                    <a:pt x="443" y="1"/>
                    <a:pt x="426" y="3"/>
                  </a:cubicBezTo>
                  <a:cubicBezTo>
                    <a:pt x="176" y="3"/>
                    <a:pt x="0" y="178"/>
                    <a:pt x="0" y="454"/>
                  </a:cubicBezTo>
                  <a:cubicBezTo>
                    <a:pt x="25" y="755"/>
                    <a:pt x="201" y="880"/>
                    <a:pt x="501" y="905"/>
                  </a:cubicBezTo>
                  <a:cubicBezTo>
                    <a:pt x="777" y="880"/>
                    <a:pt x="928" y="730"/>
                    <a:pt x="928" y="454"/>
                  </a:cubicBezTo>
                  <a:cubicBezTo>
                    <a:pt x="904" y="194"/>
                    <a:pt x="746" y="1"/>
                    <a:pt x="4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
            <p:cNvSpPr/>
            <p:nvPr/>
          </p:nvSpPr>
          <p:spPr>
            <a:xfrm>
              <a:off x="5811575" y="700525"/>
              <a:ext cx="22575" cy="21950"/>
            </a:xfrm>
            <a:custGeom>
              <a:avLst/>
              <a:gdLst/>
              <a:ahLst/>
              <a:cxnLst/>
              <a:rect l="l" t="t" r="r" b="b"/>
              <a:pathLst>
                <a:path w="903" h="878" extrusionOk="0">
                  <a:moveTo>
                    <a:pt x="426" y="0"/>
                  </a:moveTo>
                  <a:cubicBezTo>
                    <a:pt x="201" y="0"/>
                    <a:pt x="0" y="151"/>
                    <a:pt x="0" y="401"/>
                  </a:cubicBezTo>
                  <a:cubicBezTo>
                    <a:pt x="0" y="677"/>
                    <a:pt x="176" y="852"/>
                    <a:pt x="476" y="878"/>
                  </a:cubicBezTo>
                  <a:cubicBezTo>
                    <a:pt x="727" y="852"/>
                    <a:pt x="902" y="702"/>
                    <a:pt x="877" y="426"/>
                  </a:cubicBezTo>
                  <a:cubicBezTo>
                    <a:pt x="877" y="151"/>
                    <a:pt x="677" y="0"/>
                    <a:pt x="4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
            <p:cNvSpPr/>
            <p:nvPr/>
          </p:nvSpPr>
          <p:spPr>
            <a:xfrm>
              <a:off x="6018950" y="907300"/>
              <a:ext cx="22600" cy="22575"/>
            </a:xfrm>
            <a:custGeom>
              <a:avLst/>
              <a:gdLst/>
              <a:ahLst/>
              <a:cxnLst/>
              <a:rect l="l" t="t" r="r" b="b"/>
              <a:pathLst>
                <a:path w="904" h="903" extrusionOk="0">
                  <a:moveTo>
                    <a:pt x="427" y="0"/>
                  </a:moveTo>
                  <a:cubicBezTo>
                    <a:pt x="176" y="50"/>
                    <a:pt x="1" y="176"/>
                    <a:pt x="1" y="476"/>
                  </a:cubicBezTo>
                  <a:cubicBezTo>
                    <a:pt x="26" y="752"/>
                    <a:pt x="201" y="902"/>
                    <a:pt x="477" y="902"/>
                  </a:cubicBezTo>
                  <a:cubicBezTo>
                    <a:pt x="753" y="902"/>
                    <a:pt x="903" y="702"/>
                    <a:pt x="903" y="451"/>
                  </a:cubicBezTo>
                  <a:cubicBezTo>
                    <a:pt x="878" y="201"/>
                    <a:pt x="703" y="50"/>
                    <a:pt x="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
            <p:cNvSpPr/>
            <p:nvPr/>
          </p:nvSpPr>
          <p:spPr>
            <a:xfrm>
              <a:off x="5655550" y="596500"/>
              <a:ext cx="22575" cy="22650"/>
            </a:xfrm>
            <a:custGeom>
              <a:avLst/>
              <a:gdLst/>
              <a:ahLst/>
              <a:cxnLst/>
              <a:rect l="l" t="t" r="r" b="b"/>
              <a:pathLst>
                <a:path w="903" h="906" extrusionOk="0">
                  <a:moveTo>
                    <a:pt x="427" y="1"/>
                  </a:moveTo>
                  <a:cubicBezTo>
                    <a:pt x="201" y="1"/>
                    <a:pt x="26" y="126"/>
                    <a:pt x="0" y="402"/>
                  </a:cubicBezTo>
                  <a:cubicBezTo>
                    <a:pt x="0" y="678"/>
                    <a:pt x="151" y="878"/>
                    <a:pt x="452" y="903"/>
                  </a:cubicBezTo>
                  <a:cubicBezTo>
                    <a:pt x="467" y="905"/>
                    <a:pt x="482" y="905"/>
                    <a:pt x="497" y="905"/>
                  </a:cubicBezTo>
                  <a:cubicBezTo>
                    <a:pt x="741" y="905"/>
                    <a:pt x="855" y="714"/>
                    <a:pt x="903" y="477"/>
                  </a:cubicBezTo>
                  <a:cubicBezTo>
                    <a:pt x="878" y="201"/>
                    <a:pt x="727" y="1"/>
                    <a:pt x="4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
            <p:cNvSpPr/>
            <p:nvPr/>
          </p:nvSpPr>
          <p:spPr>
            <a:xfrm>
              <a:off x="5550275" y="648525"/>
              <a:ext cx="23850" cy="23200"/>
            </a:xfrm>
            <a:custGeom>
              <a:avLst/>
              <a:gdLst/>
              <a:ahLst/>
              <a:cxnLst/>
              <a:rect l="l" t="t" r="r" b="b"/>
              <a:pathLst>
                <a:path w="954" h="928" extrusionOk="0">
                  <a:moveTo>
                    <a:pt x="452" y="0"/>
                  </a:moveTo>
                  <a:cubicBezTo>
                    <a:pt x="176" y="25"/>
                    <a:pt x="1" y="176"/>
                    <a:pt x="1" y="476"/>
                  </a:cubicBezTo>
                  <a:cubicBezTo>
                    <a:pt x="26" y="752"/>
                    <a:pt x="201" y="927"/>
                    <a:pt x="477" y="927"/>
                  </a:cubicBezTo>
                  <a:cubicBezTo>
                    <a:pt x="778" y="927"/>
                    <a:pt x="953" y="752"/>
                    <a:pt x="928" y="476"/>
                  </a:cubicBezTo>
                  <a:cubicBezTo>
                    <a:pt x="928" y="176"/>
                    <a:pt x="753" y="25"/>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
            <p:cNvSpPr/>
            <p:nvPr/>
          </p:nvSpPr>
          <p:spPr>
            <a:xfrm>
              <a:off x="5812200" y="648525"/>
              <a:ext cx="21325" cy="21325"/>
            </a:xfrm>
            <a:custGeom>
              <a:avLst/>
              <a:gdLst/>
              <a:ahLst/>
              <a:cxnLst/>
              <a:rect l="l" t="t" r="r" b="b"/>
              <a:pathLst>
                <a:path w="853" h="853" extrusionOk="0">
                  <a:moveTo>
                    <a:pt x="401" y="0"/>
                  </a:moveTo>
                  <a:cubicBezTo>
                    <a:pt x="151" y="0"/>
                    <a:pt x="0" y="151"/>
                    <a:pt x="0" y="401"/>
                  </a:cubicBezTo>
                  <a:cubicBezTo>
                    <a:pt x="0" y="702"/>
                    <a:pt x="176" y="852"/>
                    <a:pt x="476" y="852"/>
                  </a:cubicBezTo>
                  <a:cubicBezTo>
                    <a:pt x="727" y="852"/>
                    <a:pt x="852" y="677"/>
                    <a:pt x="852" y="426"/>
                  </a:cubicBezTo>
                  <a:cubicBezTo>
                    <a:pt x="852" y="151"/>
                    <a:pt x="677" y="0"/>
                    <a:pt x="4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
            <p:cNvSpPr/>
            <p:nvPr/>
          </p:nvSpPr>
          <p:spPr>
            <a:xfrm>
              <a:off x="5759550" y="648450"/>
              <a:ext cx="21975" cy="21450"/>
            </a:xfrm>
            <a:custGeom>
              <a:avLst/>
              <a:gdLst/>
              <a:ahLst/>
              <a:cxnLst/>
              <a:rect l="l" t="t" r="r" b="b"/>
              <a:pathLst>
                <a:path w="879" h="858" extrusionOk="0">
                  <a:moveTo>
                    <a:pt x="414" y="0"/>
                  </a:moveTo>
                  <a:cubicBezTo>
                    <a:pt x="152" y="0"/>
                    <a:pt x="1" y="148"/>
                    <a:pt x="1" y="404"/>
                  </a:cubicBezTo>
                  <a:cubicBezTo>
                    <a:pt x="1" y="680"/>
                    <a:pt x="151" y="855"/>
                    <a:pt x="427" y="855"/>
                  </a:cubicBezTo>
                  <a:cubicBezTo>
                    <a:pt x="447" y="857"/>
                    <a:pt x="466" y="858"/>
                    <a:pt x="485" y="858"/>
                  </a:cubicBezTo>
                  <a:cubicBezTo>
                    <a:pt x="727" y="858"/>
                    <a:pt x="878" y="710"/>
                    <a:pt x="878" y="454"/>
                  </a:cubicBezTo>
                  <a:cubicBezTo>
                    <a:pt x="878" y="179"/>
                    <a:pt x="728" y="28"/>
                    <a:pt x="477" y="3"/>
                  </a:cubicBezTo>
                  <a:cubicBezTo>
                    <a:pt x="455" y="1"/>
                    <a:pt x="434" y="0"/>
                    <a:pt x="4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
            <p:cNvSpPr/>
            <p:nvPr/>
          </p:nvSpPr>
          <p:spPr>
            <a:xfrm>
              <a:off x="5863575" y="699275"/>
              <a:ext cx="21950" cy="22000"/>
            </a:xfrm>
            <a:custGeom>
              <a:avLst/>
              <a:gdLst/>
              <a:ahLst/>
              <a:cxnLst/>
              <a:rect l="l" t="t" r="r" b="b"/>
              <a:pathLst>
                <a:path w="878" h="880" extrusionOk="0">
                  <a:moveTo>
                    <a:pt x="401" y="0"/>
                  </a:moveTo>
                  <a:cubicBezTo>
                    <a:pt x="176" y="50"/>
                    <a:pt x="0" y="151"/>
                    <a:pt x="0" y="426"/>
                  </a:cubicBezTo>
                  <a:cubicBezTo>
                    <a:pt x="0" y="708"/>
                    <a:pt x="154" y="880"/>
                    <a:pt x="421" y="880"/>
                  </a:cubicBezTo>
                  <a:cubicBezTo>
                    <a:pt x="439" y="880"/>
                    <a:pt x="457" y="879"/>
                    <a:pt x="477" y="877"/>
                  </a:cubicBezTo>
                  <a:cubicBezTo>
                    <a:pt x="727" y="877"/>
                    <a:pt x="878" y="702"/>
                    <a:pt x="852" y="451"/>
                  </a:cubicBezTo>
                  <a:cubicBezTo>
                    <a:pt x="852" y="176"/>
                    <a:pt x="677" y="50"/>
                    <a:pt x="4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
            <p:cNvSpPr/>
            <p:nvPr/>
          </p:nvSpPr>
          <p:spPr>
            <a:xfrm>
              <a:off x="5915575" y="751900"/>
              <a:ext cx="21950" cy="21950"/>
            </a:xfrm>
            <a:custGeom>
              <a:avLst/>
              <a:gdLst/>
              <a:ahLst/>
              <a:cxnLst/>
              <a:rect l="l" t="t" r="r" b="b"/>
              <a:pathLst>
                <a:path w="878" h="878" extrusionOk="0">
                  <a:moveTo>
                    <a:pt x="402" y="0"/>
                  </a:moveTo>
                  <a:cubicBezTo>
                    <a:pt x="176" y="26"/>
                    <a:pt x="26" y="151"/>
                    <a:pt x="1" y="401"/>
                  </a:cubicBezTo>
                  <a:cubicBezTo>
                    <a:pt x="1" y="702"/>
                    <a:pt x="176" y="878"/>
                    <a:pt x="477" y="878"/>
                  </a:cubicBezTo>
                  <a:cubicBezTo>
                    <a:pt x="727" y="878"/>
                    <a:pt x="878" y="702"/>
                    <a:pt x="853" y="452"/>
                  </a:cubicBezTo>
                  <a:cubicBezTo>
                    <a:pt x="853" y="176"/>
                    <a:pt x="702" y="26"/>
                    <a:pt x="4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
            <p:cNvSpPr/>
            <p:nvPr/>
          </p:nvSpPr>
          <p:spPr>
            <a:xfrm>
              <a:off x="4977600" y="653200"/>
              <a:ext cx="25100" cy="23525"/>
            </a:xfrm>
            <a:custGeom>
              <a:avLst/>
              <a:gdLst/>
              <a:ahLst/>
              <a:cxnLst/>
              <a:rect l="l" t="t" r="r" b="b"/>
              <a:pathLst>
                <a:path w="1004" h="941" extrusionOk="0">
                  <a:moveTo>
                    <a:pt x="816" y="1"/>
                  </a:moveTo>
                  <a:cubicBezTo>
                    <a:pt x="797" y="1"/>
                    <a:pt x="776" y="5"/>
                    <a:pt x="752" y="14"/>
                  </a:cubicBezTo>
                  <a:cubicBezTo>
                    <a:pt x="452" y="114"/>
                    <a:pt x="151" y="365"/>
                    <a:pt x="76" y="665"/>
                  </a:cubicBezTo>
                  <a:cubicBezTo>
                    <a:pt x="1" y="866"/>
                    <a:pt x="301" y="941"/>
                    <a:pt x="502" y="941"/>
                  </a:cubicBezTo>
                  <a:cubicBezTo>
                    <a:pt x="828" y="916"/>
                    <a:pt x="1003" y="740"/>
                    <a:pt x="1003" y="365"/>
                  </a:cubicBezTo>
                  <a:cubicBezTo>
                    <a:pt x="981" y="232"/>
                    <a:pt x="959" y="1"/>
                    <a:pt x="8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
            <p:cNvSpPr/>
            <p:nvPr/>
          </p:nvSpPr>
          <p:spPr>
            <a:xfrm>
              <a:off x="5966950" y="803900"/>
              <a:ext cx="21950" cy="21325"/>
            </a:xfrm>
            <a:custGeom>
              <a:avLst/>
              <a:gdLst/>
              <a:ahLst/>
              <a:cxnLst/>
              <a:rect l="l" t="t" r="r" b="b"/>
              <a:pathLst>
                <a:path w="878" h="853" extrusionOk="0">
                  <a:moveTo>
                    <a:pt x="452" y="1"/>
                  </a:moveTo>
                  <a:cubicBezTo>
                    <a:pt x="176" y="1"/>
                    <a:pt x="1" y="151"/>
                    <a:pt x="1" y="427"/>
                  </a:cubicBezTo>
                  <a:cubicBezTo>
                    <a:pt x="26" y="677"/>
                    <a:pt x="201" y="828"/>
                    <a:pt x="452" y="853"/>
                  </a:cubicBezTo>
                  <a:cubicBezTo>
                    <a:pt x="727" y="828"/>
                    <a:pt x="878" y="677"/>
                    <a:pt x="878" y="427"/>
                  </a:cubicBezTo>
                  <a:cubicBezTo>
                    <a:pt x="878" y="176"/>
                    <a:pt x="727" y="1"/>
                    <a:pt x="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
            <p:cNvSpPr/>
            <p:nvPr/>
          </p:nvSpPr>
          <p:spPr>
            <a:xfrm>
              <a:off x="5759550" y="596450"/>
              <a:ext cx="21975" cy="21400"/>
            </a:xfrm>
            <a:custGeom>
              <a:avLst/>
              <a:gdLst/>
              <a:ahLst/>
              <a:cxnLst/>
              <a:rect l="l" t="t" r="r" b="b"/>
              <a:pathLst>
                <a:path w="879" h="856" extrusionOk="0">
                  <a:moveTo>
                    <a:pt x="440" y="0"/>
                  </a:moveTo>
                  <a:cubicBezTo>
                    <a:pt x="419" y="0"/>
                    <a:pt x="398" y="1"/>
                    <a:pt x="377" y="3"/>
                  </a:cubicBezTo>
                  <a:cubicBezTo>
                    <a:pt x="126" y="3"/>
                    <a:pt x="1" y="178"/>
                    <a:pt x="1" y="429"/>
                  </a:cubicBezTo>
                  <a:cubicBezTo>
                    <a:pt x="26" y="680"/>
                    <a:pt x="201" y="830"/>
                    <a:pt x="502" y="855"/>
                  </a:cubicBezTo>
                  <a:cubicBezTo>
                    <a:pt x="728" y="805"/>
                    <a:pt x="878" y="680"/>
                    <a:pt x="878" y="429"/>
                  </a:cubicBezTo>
                  <a:cubicBezTo>
                    <a:pt x="855" y="150"/>
                    <a:pt x="702" y="0"/>
                    <a:pt x="4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
            <p:cNvSpPr/>
            <p:nvPr/>
          </p:nvSpPr>
          <p:spPr>
            <a:xfrm>
              <a:off x="5134300" y="550775"/>
              <a:ext cx="25025" cy="20150"/>
            </a:xfrm>
            <a:custGeom>
              <a:avLst/>
              <a:gdLst/>
              <a:ahLst/>
              <a:cxnLst/>
              <a:rect l="l" t="t" r="r" b="b"/>
              <a:pathLst>
                <a:path w="1001" h="806" extrusionOk="0">
                  <a:moveTo>
                    <a:pt x="837" y="1"/>
                  </a:moveTo>
                  <a:cubicBezTo>
                    <a:pt x="813" y="1"/>
                    <a:pt x="785" y="8"/>
                    <a:pt x="750" y="25"/>
                  </a:cubicBezTo>
                  <a:cubicBezTo>
                    <a:pt x="474" y="151"/>
                    <a:pt x="98" y="151"/>
                    <a:pt x="23" y="477"/>
                  </a:cubicBezTo>
                  <a:cubicBezTo>
                    <a:pt x="0" y="662"/>
                    <a:pt x="214" y="805"/>
                    <a:pt x="444" y="805"/>
                  </a:cubicBezTo>
                  <a:cubicBezTo>
                    <a:pt x="463" y="805"/>
                    <a:pt x="481" y="804"/>
                    <a:pt x="499" y="802"/>
                  </a:cubicBezTo>
                  <a:cubicBezTo>
                    <a:pt x="800" y="802"/>
                    <a:pt x="976" y="602"/>
                    <a:pt x="1001" y="301"/>
                  </a:cubicBezTo>
                  <a:cubicBezTo>
                    <a:pt x="959" y="177"/>
                    <a:pt x="952" y="1"/>
                    <a:pt x="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
            <p:cNvSpPr/>
            <p:nvPr/>
          </p:nvSpPr>
          <p:spPr>
            <a:xfrm>
              <a:off x="6069075" y="1219250"/>
              <a:ext cx="20075" cy="23275"/>
            </a:xfrm>
            <a:custGeom>
              <a:avLst/>
              <a:gdLst/>
              <a:ahLst/>
              <a:cxnLst/>
              <a:rect l="l" t="t" r="r" b="b"/>
              <a:pathLst>
                <a:path w="803" h="931" extrusionOk="0">
                  <a:moveTo>
                    <a:pt x="497" y="1"/>
                  </a:moveTo>
                  <a:cubicBezTo>
                    <a:pt x="483" y="1"/>
                    <a:pt x="468" y="2"/>
                    <a:pt x="452" y="3"/>
                  </a:cubicBezTo>
                  <a:cubicBezTo>
                    <a:pt x="201" y="3"/>
                    <a:pt x="1" y="129"/>
                    <a:pt x="1" y="429"/>
                  </a:cubicBezTo>
                  <a:cubicBezTo>
                    <a:pt x="1" y="705"/>
                    <a:pt x="126" y="931"/>
                    <a:pt x="427" y="931"/>
                  </a:cubicBezTo>
                  <a:cubicBezTo>
                    <a:pt x="803" y="931"/>
                    <a:pt x="627" y="555"/>
                    <a:pt x="703" y="429"/>
                  </a:cubicBezTo>
                  <a:cubicBezTo>
                    <a:pt x="750" y="171"/>
                    <a:pt x="709" y="1"/>
                    <a:pt x="4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
            <p:cNvSpPr/>
            <p:nvPr/>
          </p:nvSpPr>
          <p:spPr>
            <a:xfrm>
              <a:off x="6069700" y="1063300"/>
              <a:ext cx="19450" cy="23250"/>
            </a:xfrm>
            <a:custGeom>
              <a:avLst/>
              <a:gdLst/>
              <a:ahLst/>
              <a:cxnLst/>
              <a:rect l="l" t="t" r="r" b="b"/>
              <a:pathLst>
                <a:path w="778" h="930" extrusionOk="0">
                  <a:moveTo>
                    <a:pt x="377" y="1"/>
                  </a:moveTo>
                  <a:cubicBezTo>
                    <a:pt x="151" y="26"/>
                    <a:pt x="1" y="226"/>
                    <a:pt x="1" y="452"/>
                  </a:cubicBezTo>
                  <a:cubicBezTo>
                    <a:pt x="26" y="753"/>
                    <a:pt x="201" y="903"/>
                    <a:pt x="477" y="928"/>
                  </a:cubicBezTo>
                  <a:cubicBezTo>
                    <a:pt x="493" y="929"/>
                    <a:pt x="507" y="930"/>
                    <a:pt x="521" y="930"/>
                  </a:cubicBezTo>
                  <a:cubicBezTo>
                    <a:pt x="770" y="930"/>
                    <a:pt x="703" y="716"/>
                    <a:pt x="703" y="502"/>
                  </a:cubicBezTo>
                  <a:cubicBezTo>
                    <a:pt x="602" y="352"/>
                    <a:pt x="778" y="1"/>
                    <a:pt x="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
            <p:cNvSpPr/>
            <p:nvPr/>
          </p:nvSpPr>
          <p:spPr>
            <a:xfrm>
              <a:off x="4775850" y="1273525"/>
              <a:ext cx="18825" cy="28525"/>
            </a:xfrm>
            <a:custGeom>
              <a:avLst/>
              <a:gdLst/>
              <a:ahLst/>
              <a:cxnLst/>
              <a:rect l="l" t="t" r="r" b="b"/>
              <a:pathLst>
                <a:path w="753" h="1141" extrusionOk="0">
                  <a:moveTo>
                    <a:pt x="333" y="0"/>
                  </a:moveTo>
                  <a:cubicBezTo>
                    <a:pt x="307" y="0"/>
                    <a:pt x="279" y="4"/>
                    <a:pt x="251" y="13"/>
                  </a:cubicBezTo>
                  <a:cubicBezTo>
                    <a:pt x="0" y="63"/>
                    <a:pt x="251" y="339"/>
                    <a:pt x="226" y="514"/>
                  </a:cubicBezTo>
                  <a:cubicBezTo>
                    <a:pt x="226" y="664"/>
                    <a:pt x="301" y="815"/>
                    <a:pt x="326" y="965"/>
                  </a:cubicBezTo>
                  <a:cubicBezTo>
                    <a:pt x="351" y="1040"/>
                    <a:pt x="351" y="1141"/>
                    <a:pt x="451" y="1141"/>
                  </a:cubicBezTo>
                  <a:cubicBezTo>
                    <a:pt x="527" y="1141"/>
                    <a:pt x="577" y="1065"/>
                    <a:pt x="652" y="1015"/>
                  </a:cubicBezTo>
                  <a:cubicBezTo>
                    <a:pt x="727" y="915"/>
                    <a:pt x="752" y="765"/>
                    <a:pt x="752" y="639"/>
                  </a:cubicBezTo>
                  <a:cubicBezTo>
                    <a:pt x="752" y="589"/>
                    <a:pt x="752" y="539"/>
                    <a:pt x="752" y="489"/>
                  </a:cubicBezTo>
                  <a:cubicBezTo>
                    <a:pt x="686" y="245"/>
                    <a:pt x="540" y="0"/>
                    <a:pt x="3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
            <p:cNvSpPr/>
            <p:nvPr/>
          </p:nvSpPr>
          <p:spPr>
            <a:xfrm>
              <a:off x="5290250" y="499400"/>
              <a:ext cx="25000" cy="18200"/>
            </a:xfrm>
            <a:custGeom>
              <a:avLst/>
              <a:gdLst/>
              <a:ahLst/>
              <a:cxnLst/>
              <a:rect l="l" t="t" r="r" b="b"/>
              <a:pathLst>
                <a:path w="1000" h="728" extrusionOk="0">
                  <a:moveTo>
                    <a:pt x="788" y="69"/>
                  </a:moveTo>
                  <a:cubicBezTo>
                    <a:pt x="762" y="69"/>
                    <a:pt x="734" y="71"/>
                    <a:pt x="703" y="75"/>
                  </a:cubicBezTo>
                  <a:cubicBezTo>
                    <a:pt x="527" y="226"/>
                    <a:pt x="101" y="0"/>
                    <a:pt x="26" y="376"/>
                  </a:cubicBezTo>
                  <a:cubicBezTo>
                    <a:pt x="1" y="577"/>
                    <a:pt x="277" y="727"/>
                    <a:pt x="502" y="727"/>
                  </a:cubicBezTo>
                  <a:cubicBezTo>
                    <a:pt x="778" y="702"/>
                    <a:pt x="928" y="552"/>
                    <a:pt x="978" y="301"/>
                  </a:cubicBezTo>
                  <a:cubicBezTo>
                    <a:pt x="999" y="131"/>
                    <a:pt x="931" y="69"/>
                    <a:pt x="788" y="6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
            <p:cNvSpPr/>
            <p:nvPr/>
          </p:nvSpPr>
          <p:spPr>
            <a:xfrm>
              <a:off x="5696275" y="1738125"/>
              <a:ext cx="27600" cy="17375"/>
            </a:xfrm>
            <a:custGeom>
              <a:avLst/>
              <a:gdLst/>
              <a:ahLst/>
              <a:cxnLst/>
              <a:rect l="l" t="t" r="r" b="b"/>
              <a:pathLst>
                <a:path w="1104" h="695" extrusionOk="0">
                  <a:moveTo>
                    <a:pt x="627" y="0"/>
                  </a:moveTo>
                  <a:cubicBezTo>
                    <a:pt x="577" y="25"/>
                    <a:pt x="477" y="25"/>
                    <a:pt x="402" y="50"/>
                  </a:cubicBezTo>
                  <a:cubicBezTo>
                    <a:pt x="201" y="176"/>
                    <a:pt x="1" y="376"/>
                    <a:pt x="101" y="602"/>
                  </a:cubicBezTo>
                  <a:cubicBezTo>
                    <a:pt x="131" y="670"/>
                    <a:pt x="170" y="695"/>
                    <a:pt x="215" y="695"/>
                  </a:cubicBezTo>
                  <a:cubicBezTo>
                    <a:pt x="320" y="695"/>
                    <a:pt x="454" y="562"/>
                    <a:pt x="577" y="527"/>
                  </a:cubicBezTo>
                  <a:cubicBezTo>
                    <a:pt x="652" y="527"/>
                    <a:pt x="727" y="477"/>
                    <a:pt x="803" y="426"/>
                  </a:cubicBezTo>
                  <a:cubicBezTo>
                    <a:pt x="903" y="351"/>
                    <a:pt x="1103" y="351"/>
                    <a:pt x="1078" y="201"/>
                  </a:cubicBezTo>
                  <a:cubicBezTo>
                    <a:pt x="1028" y="0"/>
                    <a:pt x="828" y="25"/>
                    <a:pt x="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
            <p:cNvSpPr/>
            <p:nvPr/>
          </p:nvSpPr>
          <p:spPr>
            <a:xfrm>
              <a:off x="5854800" y="1635250"/>
              <a:ext cx="22575" cy="19275"/>
            </a:xfrm>
            <a:custGeom>
              <a:avLst/>
              <a:gdLst/>
              <a:ahLst/>
              <a:cxnLst/>
              <a:rect l="l" t="t" r="r" b="b"/>
              <a:pathLst>
                <a:path w="903" h="771" extrusionOk="0">
                  <a:moveTo>
                    <a:pt x="522" y="0"/>
                  </a:moveTo>
                  <a:cubicBezTo>
                    <a:pt x="271" y="0"/>
                    <a:pt x="85" y="157"/>
                    <a:pt x="51" y="431"/>
                  </a:cubicBezTo>
                  <a:cubicBezTo>
                    <a:pt x="51" y="556"/>
                    <a:pt x="0" y="682"/>
                    <a:pt x="126" y="757"/>
                  </a:cubicBezTo>
                  <a:cubicBezTo>
                    <a:pt x="149" y="766"/>
                    <a:pt x="171" y="770"/>
                    <a:pt x="191" y="770"/>
                  </a:cubicBezTo>
                  <a:cubicBezTo>
                    <a:pt x="279" y="770"/>
                    <a:pt x="340" y="693"/>
                    <a:pt x="401" y="632"/>
                  </a:cubicBezTo>
                  <a:cubicBezTo>
                    <a:pt x="577" y="456"/>
                    <a:pt x="802" y="331"/>
                    <a:pt x="903" y="105"/>
                  </a:cubicBezTo>
                  <a:cubicBezTo>
                    <a:pt x="768" y="34"/>
                    <a:pt x="638" y="0"/>
                    <a:pt x="5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
            <p:cNvSpPr/>
            <p:nvPr/>
          </p:nvSpPr>
          <p:spPr>
            <a:xfrm>
              <a:off x="5542150" y="1790775"/>
              <a:ext cx="27575" cy="13100"/>
            </a:xfrm>
            <a:custGeom>
              <a:avLst/>
              <a:gdLst/>
              <a:ahLst/>
              <a:cxnLst/>
              <a:rect l="l" t="t" r="r" b="b"/>
              <a:pathLst>
                <a:path w="1103" h="524" extrusionOk="0">
                  <a:moveTo>
                    <a:pt x="527" y="1"/>
                  </a:moveTo>
                  <a:cubicBezTo>
                    <a:pt x="366" y="1"/>
                    <a:pt x="215" y="76"/>
                    <a:pt x="100" y="225"/>
                  </a:cubicBezTo>
                  <a:cubicBezTo>
                    <a:pt x="50" y="300"/>
                    <a:pt x="0" y="376"/>
                    <a:pt x="25" y="451"/>
                  </a:cubicBezTo>
                  <a:cubicBezTo>
                    <a:pt x="39" y="506"/>
                    <a:pt x="76" y="523"/>
                    <a:pt x="119" y="523"/>
                  </a:cubicBezTo>
                  <a:cubicBezTo>
                    <a:pt x="153" y="523"/>
                    <a:pt x="192" y="512"/>
                    <a:pt x="226" y="501"/>
                  </a:cubicBezTo>
                  <a:cubicBezTo>
                    <a:pt x="526" y="451"/>
                    <a:pt x="802" y="376"/>
                    <a:pt x="1103" y="325"/>
                  </a:cubicBezTo>
                  <a:cubicBezTo>
                    <a:pt x="926" y="108"/>
                    <a:pt x="719"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
            <p:cNvSpPr/>
            <p:nvPr/>
          </p:nvSpPr>
          <p:spPr>
            <a:xfrm>
              <a:off x="5907175" y="1583525"/>
              <a:ext cx="21575" cy="19850"/>
            </a:xfrm>
            <a:custGeom>
              <a:avLst/>
              <a:gdLst/>
              <a:ahLst/>
              <a:cxnLst/>
              <a:rect l="l" t="t" r="r" b="b"/>
              <a:pathLst>
                <a:path w="863" h="794" extrusionOk="0">
                  <a:moveTo>
                    <a:pt x="574" y="0"/>
                  </a:moveTo>
                  <a:cubicBezTo>
                    <a:pt x="215" y="0"/>
                    <a:pt x="0" y="233"/>
                    <a:pt x="61" y="595"/>
                  </a:cubicBezTo>
                  <a:cubicBezTo>
                    <a:pt x="92" y="718"/>
                    <a:pt x="141" y="794"/>
                    <a:pt x="209" y="794"/>
                  </a:cubicBezTo>
                  <a:cubicBezTo>
                    <a:pt x="253" y="794"/>
                    <a:pt x="303" y="764"/>
                    <a:pt x="362" y="696"/>
                  </a:cubicBezTo>
                  <a:cubicBezTo>
                    <a:pt x="537" y="495"/>
                    <a:pt x="763" y="320"/>
                    <a:pt x="863" y="44"/>
                  </a:cubicBezTo>
                  <a:cubicBezTo>
                    <a:pt x="759" y="14"/>
                    <a:pt x="662" y="0"/>
                    <a:pt x="5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
            <p:cNvSpPr/>
            <p:nvPr/>
          </p:nvSpPr>
          <p:spPr>
            <a:xfrm>
              <a:off x="4828475" y="1428600"/>
              <a:ext cx="21950" cy="26975"/>
            </a:xfrm>
            <a:custGeom>
              <a:avLst/>
              <a:gdLst/>
              <a:ahLst/>
              <a:cxnLst/>
              <a:rect l="l" t="t" r="r" b="b"/>
              <a:pathLst>
                <a:path w="878" h="1079" extrusionOk="0">
                  <a:moveTo>
                    <a:pt x="1" y="0"/>
                  </a:moveTo>
                  <a:lnTo>
                    <a:pt x="1" y="0"/>
                  </a:lnTo>
                  <a:cubicBezTo>
                    <a:pt x="176" y="401"/>
                    <a:pt x="301" y="752"/>
                    <a:pt x="577" y="1078"/>
                  </a:cubicBezTo>
                  <a:cubicBezTo>
                    <a:pt x="878" y="476"/>
                    <a:pt x="677" y="101"/>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6013950" y="1426100"/>
              <a:ext cx="17575" cy="22100"/>
            </a:xfrm>
            <a:custGeom>
              <a:avLst/>
              <a:gdLst/>
              <a:ahLst/>
              <a:cxnLst/>
              <a:rect l="l" t="t" r="r" b="b"/>
              <a:pathLst>
                <a:path w="703" h="884" extrusionOk="0">
                  <a:moveTo>
                    <a:pt x="452" y="0"/>
                  </a:moveTo>
                  <a:cubicBezTo>
                    <a:pt x="176" y="75"/>
                    <a:pt x="0" y="251"/>
                    <a:pt x="25" y="526"/>
                  </a:cubicBezTo>
                  <a:cubicBezTo>
                    <a:pt x="25" y="663"/>
                    <a:pt x="88" y="884"/>
                    <a:pt x="175" y="884"/>
                  </a:cubicBezTo>
                  <a:cubicBezTo>
                    <a:pt x="183" y="884"/>
                    <a:pt x="192" y="882"/>
                    <a:pt x="201" y="877"/>
                  </a:cubicBezTo>
                  <a:cubicBezTo>
                    <a:pt x="502" y="777"/>
                    <a:pt x="527" y="426"/>
                    <a:pt x="627" y="150"/>
                  </a:cubicBezTo>
                  <a:cubicBezTo>
                    <a:pt x="702" y="25"/>
                    <a:pt x="552"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4929350" y="1585400"/>
              <a:ext cx="21575" cy="21175"/>
            </a:xfrm>
            <a:custGeom>
              <a:avLst/>
              <a:gdLst/>
              <a:ahLst/>
              <a:cxnLst/>
              <a:rect l="l" t="t" r="r" b="b"/>
              <a:pathLst>
                <a:path w="863" h="847" extrusionOk="0">
                  <a:moveTo>
                    <a:pt x="220" y="0"/>
                  </a:moveTo>
                  <a:cubicBezTo>
                    <a:pt x="153" y="0"/>
                    <a:pt x="80" y="6"/>
                    <a:pt x="1" y="19"/>
                  </a:cubicBezTo>
                  <a:cubicBezTo>
                    <a:pt x="276" y="295"/>
                    <a:pt x="502" y="570"/>
                    <a:pt x="753" y="846"/>
                  </a:cubicBezTo>
                  <a:cubicBezTo>
                    <a:pt x="862" y="299"/>
                    <a:pt x="685" y="0"/>
                    <a:pt x="2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5551550" y="501900"/>
              <a:ext cx="21875" cy="13900"/>
            </a:xfrm>
            <a:custGeom>
              <a:avLst/>
              <a:gdLst/>
              <a:ahLst/>
              <a:cxnLst/>
              <a:rect l="l" t="t" r="r" b="b"/>
              <a:pathLst>
                <a:path w="875" h="556" extrusionOk="0">
                  <a:moveTo>
                    <a:pt x="121" y="22"/>
                  </a:moveTo>
                  <a:cubicBezTo>
                    <a:pt x="51" y="22"/>
                    <a:pt x="0" y="45"/>
                    <a:pt x="0" y="126"/>
                  </a:cubicBezTo>
                  <a:cubicBezTo>
                    <a:pt x="25" y="376"/>
                    <a:pt x="201" y="527"/>
                    <a:pt x="426" y="552"/>
                  </a:cubicBezTo>
                  <a:cubicBezTo>
                    <a:pt x="447" y="554"/>
                    <a:pt x="468" y="556"/>
                    <a:pt x="489" y="556"/>
                  </a:cubicBezTo>
                  <a:cubicBezTo>
                    <a:pt x="675" y="556"/>
                    <a:pt x="875" y="459"/>
                    <a:pt x="852" y="301"/>
                  </a:cubicBezTo>
                  <a:cubicBezTo>
                    <a:pt x="802" y="0"/>
                    <a:pt x="476" y="151"/>
                    <a:pt x="326" y="51"/>
                  </a:cubicBezTo>
                  <a:cubicBezTo>
                    <a:pt x="256" y="39"/>
                    <a:pt x="181" y="22"/>
                    <a:pt x="121" y="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5284625" y="1790750"/>
              <a:ext cx="26950" cy="11025"/>
            </a:xfrm>
            <a:custGeom>
              <a:avLst/>
              <a:gdLst/>
              <a:ahLst/>
              <a:cxnLst/>
              <a:rect l="l" t="t" r="r" b="b"/>
              <a:pathLst>
                <a:path w="1078" h="441" extrusionOk="0">
                  <a:moveTo>
                    <a:pt x="512" y="0"/>
                  </a:moveTo>
                  <a:cubicBezTo>
                    <a:pt x="356" y="0"/>
                    <a:pt x="191" y="83"/>
                    <a:pt x="0" y="251"/>
                  </a:cubicBezTo>
                  <a:cubicBezTo>
                    <a:pt x="421" y="387"/>
                    <a:pt x="617" y="441"/>
                    <a:pt x="771" y="441"/>
                  </a:cubicBezTo>
                  <a:cubicBezTo>
                    <a:pt x="873" y="441"/>
                    <a:pt x="958" y="417"/>
                    <a:pt x="1078" y="377"/>
                  </a:cubicBezTo>
                  <a:cubicBezTo>
                    <a:pt x="884" y="127"/>
                    <a:pt x="705" y="0"/>
                    <a:pt x="5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4978225" y="1636425"/>
              <a:ext cx="22575" cy="17750"/>
            </a:xfrm>
            <a:custGeom>
              <a:avLst/>
              <a:gdLst/>
              <a:ahLst/>
              <a:cxnLst/>
              <a:rect l="l" t="t" r="r" b="b"/>
              <a:pathLst>
                <a:path w="903" h="710" extrusionOk="0">
                  <a:moveTo>
                    <a:pt x="208" y="0"/>
                  </a:moveTo>
                  <a:cubicBezTo>
                    <a:pt x="145" y="0"/>
                    <a:pt x="75" y="3"/>
                    <a:pt x="1" y="8"/>
                  </a:cubicBezTo>
                  <a:cubicBezTo>
                    <a:pt x="351" y="284"/>
                    <a:pt x="552" y="585"/>
                    <a:pt x="903" y="710"/>
                  </a:cubicBezTo>
                  <a:cubicBezTo>
                    <a:pt x="903" y="195"/>
                    <a:pt x="743"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5132375" y="1739175"/>
              <a:ext cx="24450" cy="15250"/>
            </a:xfrm>
            <a:custGeom>
              <a:avLst/>
              <a:gdLst/>
              <a:ahLst/>
              <a:cxnLst/>
              <a:rect l="l" t="t" r="r" b="b"/>
              <a:pathLst>
                <a:path w="978" h="610" extrusionOk="0">
                  <a:moveTo>
                    <a:pt x="428" y="1"/>
                  </a:moveTo>
                  <a:cubicBezTo>
                    <a:pt x="303" y="1"/>
                    <a:pt x="161" y="45"/>
                    <a:pt x="0" y="134"/>
                  </a:cubicBezTo>
                  <a:cubicBezTo>
                    <a:pt x="301" y="359"/>
                    <a:pt x="602" y="485"/>
                    <a:pt x="977" y="610"/>
                  </a:cubicBezTo>
                  <a:cubicBezTo>
                    <a:pt x="875" y="201"/>
                    <a:pt x="692" y="1"/>
                    <a:pt x="4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5035875" y="607150"/>
              <a:ext cx="18825" cy="16475"/>
            </a:xfrm>
            <a:custGeom>
              <a:avLst/>
              <a:gdLst/>
              <a:ahLst/>
              <a:cxnLst/>
              <a:rect l="l" t="t" r="r" b="b"/>
              <a:pathLst>
                <a:path w="753" h="659" extrusionOk="0">
                  <a:moveTo>
                    <a:pt x="752" y="1"/>
                  </a:moveTo>
                  <a:cubicBezTo>
                    <a:pt x="451" y="227"/>
                    <a:pt x="151" y="327"/>
                    <a:pt x="0" y="628"/>
                  </a:cubicBezTo>
                  <a:cubicBezTo>
                    <a:pt x="111" y="648"/>
                    <a:pt x="205" y="659"/>
                    <a:pt x="285" y="659"/>
                  </a:cubicBezTo>
                  <a:cubicBezTo>
                    <a:pt x="608" y="659"/>
                    <a:pt x="712" y="482"/>
                    <a:pt x="7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6067850" y="1271900"/>
              <a:ext cx="12925" cy="20175"/>
            </a:xfrm>
            <a:custGeom>
              <a:avLst/>
              <a:gdLst/>
              <a:ahLst/>
              <a:cxnLst/>
              <a:rect l="l" t="t" r="r" b="b"/>
              <a:pathLst>
                <a:path w="517" h="807" extrusionOk="0">
                  <a:moveTo>
                    <a:pt x="382" y="0"/>
                  </a:moveTo>
                  <a:cubicBezTo>
                    <a:pt x="372" y="0"/>
                    <a:pt x="362" y="1"/>
                    <a:pt x="351" y="3"/>
                  </a:cubicBezTo>
                  <a:cubicBezTo>
                    <a:pt x="150" y="28"/>
                    <a:pt x="25" y="178"/>
                    <a:pt x="25" y="379"/>
                  </a:cubicBezTo>
                  <a:cubicBezTo>
                    <a:pt x="1" y="570"/>
                    <a:pt x="45" y="806"/>
                    <a:pt x="223" y="806"/>
                  </a:cubicBezTo>
                  <a:cubicBezTo>
                    <a:pt x="232" y="806"/>
                    <a:pt x="241" y="806"/>
                    <a:pt x="250" y="805"/>
                  </a:cubicBezTo>
                  <a:cubicBezTo>
                    <a:pt x="476" y="780"/>
                    <a:pt x="376" y="454"/>
                    <a:pt x="476" y="278"/>
                  </a:cubicBezTo>
                  <a:cubicBezTo>
                    <a:pt x="453" y="161"/>
                    <a:pt x="517" y="0"/>
                    <a:pt x="3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4883625" y="762600"/>
              <a:ext cx="18175" cy="19575"/>
            </a:xfrm>
            <a:custGeom>
              <a:avLst/>
              <a:gdLst/>
              <a:ahLst/>
              <a:cxnLst/>
              <a:rect l="l" t="t" r="r" b="b"/>
              <a:pathLst>
                <a:path w="727" h="783" extrusionOk="0">
                  <a:moveTo>
                    <a:pt x="461" y="0"/>
                  </a:moveTo>
                  <a:cubicBezTo>
                    <a:pt x="359" y="0"/>
                    <a:pt x="314" y="190"/>
                    <a:pt x="251" y="274"/>
                  </a:cubicBezTo>
                  <a:cubicBezTo>
                    <a:pt x="150" y="425"/>
                    <a:pt x="0" y="525"/>
                    <a:pt x="0" y="750"/>
                  </a:cubicBezTo>
                  <a:cubicBezTo>
                    <a:pt x="55" y="772"/>
                    <a:pt x="106" y="782"/>
                    <a:pt x="154" y="782"/>
                  </a:cubicBezTo>
                  <a:cubicBezTo>
                    <a:pt x="325" y="782"/>
                    <a:pt x="454" y="656"/>
                    <a:pt x="551" y="500"/>
                  </a:cubicBezTo>
                  <a:cubicBezTo>
                    <a:pt x="652" y="324"/>
                    <a:pt x="727" y="124"/>
                    <a:pt x="526" y="24"/>
                  </a:cubicBezTo>
                  <a:cubicBezTo>
                    <a:pt x="502" y="7"/>
                    <a:pt x="480" y="0"/>
                    <a:pt x="4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5708175" y="553675"/>
              <a:ext cx="18825" cy="13000"/>
            </a:xfrm>
            <a:custGeom>
              <a:avLst/>
              <a:gdLst/>
              <a:ahLst/>
              <a:cxnLst/>
              <a:rect l="l" t="t" r="r" b="b"/>
              <a:pathLst>
                <a:path w="753" h="520" extrusionOk="0">
                  <a:moveTo>
                    <a:pt x="110" y="1"/>
                  </a:moveTo>
                  <a:cubicBezTo>
                    <a:pt x="45" y="1"/>
                    <a:pt x="1" y="33"/>
                    <a:pt x="1" y="110"/>
                  </a:cubicBezTo>
                  <a:cubicBezTo>
                    <a:pt x="26" y="335"/>
                    <a:pt x="176" y="461"/>
                    <a:pt x="377" y="511"/>
                  </a:cubicBezTo>
                  <a:cubicBezTo>
                    <a:pt x="410" y="517"/>
                    <a:pt x="443" y="520"/>
                    <a:pt x="474" y="520"/>
                  </a:cubicBezTo>
                  <a:cubicBezTo>
                    <a:pt x="581" y="520"/>
                    <a:pt x="669" y="483"/>
                    <a:pt x="728" y="386"/>
                  </a:cubicBezTo>
                  <a:cubicBezTo>
                    <a:pt x="753" y="285"/>
                    <a:pt x="352" y="35"/>
                    <a:pt x="176" y="10"/>
                  </a:cubicBezTo>
                  <a:cubicBezTo>
                    <a:pt x="153" y="4"/>
                    <a:pt x="130" y="1"/>
                    <a:pt x="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6067825" y="1013175"/>
              <a:ext cx="12575" cy="18825"/>
            </a:xfrm>
            <a:custGeom>
              <a:avLst/>
              <a:gdLst/>
              <a:ahLst/>
              <a:cxnLst/>
              <a:rect l="l" t="t" r="r" b="b"/>
              <a:pathLst>
                <a:path w="503" h="753" extrusionOk="0">
                  <a:moveTo>
                    <a:pt x="302" y="1"/>
                  </a:moveTo>
                  <a:cubicBezTo>
                    <a:pt x="1" y="427"/>
                    <a:pt x="26" y="552"/>
                    <a:pt x="452" y="753"/>
                  </a:cubicBezTo>
                  <a:cubicBezTo>
                    <a:pt x="502" y="502"/>
                    <a:pt x="427" y="276"/>
                    <a:pt x="3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5864200" y="655400"/>
              <a:ext cx="15050" cy="13350"/>
            </a:xfrm>
            <a:custGeom>
              <a:avLst/>
              <a:gdLst/>
              <a:ahLst/>
              <a:cxnLst/>
              <a:rect l="l" t="t" r="r" b="b"/>
              <a:pathLst>
                <a:path w="602" h="534" extrusionOk="0">
                  <a:moveTo>
                    <a:pt x="0" y="1"/>
                  </a:moveTo>
                  <a:lnTo>
                    <a:pt x="0" y="1"/>
                  </a:lnTo>
                  <a:cubicBezTo>
                    <a:pt x="54" y="396"/>
                    <a:pt x="121" y="534"/>
                    <a:pt x="312" y="534"/>
                  </a:cubicBezTo>
                  <a:cubicBezTo>
                    <a:pt x="387" y="534"/>
                    <a:pt x="481" y="512"/>
                    <a:pt x="602" y="477"/>
                  </a:cubicBezTo>
                  <a:cubicBezTo>
                    <a:pt x="452" y="277"/>
                    <a:pt x="301" y="10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5915575" y="705525"/>
              <a:ext cx="14425" cy="15700"/>
            </a:xfrm>
            <a:custGeom>
              <a:avLst/>
              <a:gdLst/>
              <a:ahLst/>
              <a:cxnLst/>
              <a:rect l="l" t="t" r="r" b="b"/>
              <a:pathLst>
                <a:path w="577" h="628" extrusionOk="0">
                  <a:moveTo>
                    <a:pt x="26" y="1"/>
                  </a:moveTo>
                  <a:lnTo>
                    <a:pt x="26" y="1"/>
                  </a:lnTo>
                  <a:cubicBezTo>
                    <a:pt x="1" y="477"/>
                    <a:pt x="176" y="627"/>
                    <a:pt x="577" y="627"/>
                  </a:cubicBezTo>
                  <a:cubicBezTo>
                    <a:pt x="477" y="352"/>
                    <a:pt x="301" y="201"/>
                    <a:pt x="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6017700" y="859050"/>
              <a:ext cx="13200" cy="18175"/>
            </a:xfrm>
            <a:custGeom>
              <a:avLst/>
              <a:gdLst/>
              <a:ahLst/>
              <a:cxnLst/>
              <a:rect l="l" t="t" r="r" b="b"/>
              <a:pathLst>
                <a:path w="528" h="727" extrusionOk="0">
                  <a:moveTo>
                    <a:pt x="151" y="0"/>
                  </a:moveTo>
                  <a:cubicBezTo>
                    <a:pt x="1" y="301"/>
                    <a:pt x="51" y="501"/>
                    <a:pt x="251" y="652"/>
                  </a:cubicBezTo>
                  <a:cubicBezTo>
                    <a:pt x="300" y="684"/>
                    <a:pt x="358" y="726"/>
                    <a:pt x="400" y="726"/>
                  </a:cubicBezTo>
                  <a:cubicBezTo>
                    <a:pt x="424" y="726"/>
                    <a:pt x="443" y="713"/>
                    <a:pt x="452" y="677"/>
                  </a:cubicBezTo>
                  <a:cubicBezTo>
                    <a:pt x="527" y="476"/>
                    <a:pt x="352" y="326"/>
                    <a:pt x="302" y="151"/>
                  </a:cubicBezTo>
                  <a:cubicBezTo>
                    <a:pt x="276" y="100"/>
                    <a:pt x="226" y="75"/>
                    <a:pt x="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5" name="Google Shape;545;p3"/>
          <p:cNvSpPr/>
          <p:nvPr/>
        </p:nvSpPr>
        <p:spPr>
          <a:xfrm rot="10800000">
            <a:off x="3875031" y="-975427"/>
            <a:ext cx="9111500" cy="4919100"/>
          </a:xfrm>
          <a:custGeom>
            <a:avLst/>
            <a:gdLst/>
            <a:ahLst/>
            <a:cxnLst/>
            <a:rect l="l" t="t" r="r" b="b"/>
            <a:pathLst>
              <a:path w="364460" h="196764" extrusionOk="0">
                <a:moveTo>
                  <a:pt x="19078" y="4481"/>
                </a:moveTo>
                <a:cubicBezTo>
                  <a:pt x="22488" y="9067"/>
                  <a:pt x="30965" y="38253"/>
                  <a:pt x="37422" y="48931"/>
                </a:cubicBezTo>
                <a:cubicBezTo>
                  <a:pt x="43879" y="59609"/>
                  <a:pt x="47705" y="65953"/>
                  <a:pt x="57818" y="68551"/>
                </a:cubicBezTo>
                <a:cubicBezTo>
                  <a:pt x="67931" y="71150"/>
                  <a:pt x="87312" y="64666"/>
                  <a:pt x="98102" y="64522"/>
                </a:cubicBezTo>
                <a:cubicBezTo>
                  <a:pt x="108893" y="64378"/>
                  <a:pt x="114552" y="64571"/>
                  <a:pt x="122561" y="67688"/>
                </a:cubicBezTo>
                <a:cubicBezTo>
                  <a:pt x="130570" y="70805"/>
                  <a:pt x="139179" y="74828"/>
                  <a:pt x="146156" y="83226"/>
                </a:cubicBezTo>
                <a:cubicBezTo>
                  <a:pt x="153133" y="91624"/>
                  <a:pt x="157732" y="108974"/>
                  <a:pt x="164422" y="118075"/>
                </a:cubicBezTo>
                <a:cubicBezTo>
                  <a:pt x="171112" y="127176"/>
                  <a:pt x="177593" y="134068"/>
                  <a:pt x="186295" y="137831"/>
                </a:cubicBezTo>
                <a:cubicBezTo>
                  <a:pt x="194997" y="141594"/>
                  <a:pt x="205109" y="141947"/>
                  <a:pt x="216633" y="140653"/>
                </a:cubicBezTo>
                <a:cubicBezTo>
                  <a:pt x="228157" y="139360"/>
                  <a:pt x="243209" y="132422"/>
                  <a:pt x="255439" y="130070"/>
                </a:cubicBezTo>
                <a:cubicBezTo>
                  <a:pt x="267669" y="127718"/>
                  <a:pt x="278840" y="126189"/>
                  <a:pt x="290011" y="126542"/>
                </a:cubicBezTo>
                <a:cubicBezTo>
                  <a:pt x="301182" y="126895"/>
                  <a:pt x="313060" y="129011"/>
                  <a:pt x="322467" y="132186"/>
                </a:cubicBezTo>
                <a:cubicBezTo>
                  <a:pt x="331875" y="135361"/>
                  <a:pt x="339989" y="139360"/>
                  <a:pt x="346456" y="145592"/>
                </a:cubicBezTo>
                <a:cubicBezTo>
                  <a:pt x="352924" y="151825"/>
                  <a:pt x="358450" y="161938"/>
                  <a:pt x="361272" y="169581"/>
                </a:cubicBezTo>
                <a:cubicBezTo>
                  <a:pt x="364094" y="177225"/>
                  <a:pt x="365623" y="187220"/>
                  <a:pt x="363389" y="191453"/>
                </a:cubicBezTo>
                <a:cubicBezTo>
                  <a:pt x="361155" y="195686"/>
                  <a:pt x="366212" y="194393"/>
                  <a:pt x="347867" y="194981"/>
                </a:cubicBezTo>
                <a:cubicBezTo>
                  <a:pt x="329523" y="195569"/>
                  <a:pt x="308355" y="195216"/>
                  <a:pt x="253322" y="194981"/>
                </a:cubicBezTo>
                <a:cubicBezTo>
                  <a:pt x="198289" y="194746"/>
                  <a:pt x="57061" y="196040"/>
                  <a:pt x="17667" y="193570"/>
                </a:cubicBezTo>
                <a:cubicBezTo>
                  <a:pt x="-21726" y="191101"/>
                  <a:pt x="17079" y="208857"/>
                  <a:pt x="16961" y="180164"/>
                </a:cubicBezTo>
                <a:cubicBezTo>
                  <a:pt x="16843" y="151471"/>
                  <a:pt x="16608" y="50695"/>
                  <a:pt x="16961" y="21414"/>
                </a:cubicBezTo>
                <a:cubicBezTo>
                  <a:pt x="17314" y="-7866"/>
                  <a:pt x="15668" y="-105"/>
                  <a:pt x="19078" y="4481"/>
                </a:cubicBezTo>
                <a:close/>
              </a:path>
            </a:pathLst>
          </a:custGeom>
          <a:solidFill>
            <a:schemeClr val="lt2"/>
          </a:solidFill>
          <a:ln>
            <a:noFill/>
          </a:ln>
          <a:effectLst>
            <a:outerShdw blurRad="71438" dist="76200" dir="8760000" algn="bl" rotWithShape="0">
              <a:schemeClr val="accent1">
                <a:alpha val="14000"/>
              </a:schemeClr>
            </a:outerShdw>
          </a:effectLst>
        </p:spPr>
      </p:sp>
      <p:grpSp>
        <p:nvGrpSpPr>
          <p:cNvPr id="546" name="Google Shape;546;p3"/>
          <p:cNvGrpSpPr/>
          <p:nvPr/>
        </p:nvGrpSpPr>
        <p:grpSpPr>
          <a:xfrm>
            <a:off x="7821116" y="384750"/>
            <a:ext cx="908518" cy="4374006"/>
            <a:chOff x="7821116" y="384750"/>
            <a:chExt cx="908518" cy="4374006"/>
          </a:xfrm>
        </p:grpSpPr>
        <p:sp>
          <p:nvSpPr>
            <p:cNvPr id="547" name="Google Shape;547;p3"/>
            <p:cNvSpPr/>
            <p:nvPr/>
          </p:nvSpPr>
          <p:spPr>
            <a:xfrm rot="-5400000">
              <a:off x="8575635" y="385507"/>
              <a:ext cx="154756" cy="153243"/>
            </a:xfrm>
            <a:custGeom>
              <a:avLst/>
              <a:gdLst/>
              <a:ahLst/>
              <a:cxnLst/>
              <a:rect l="l" t="t" r="r" b="b"/>
              <a:pathLst>
                <a:path w="2557" h="2532" extrusionOk="0">
                  <a:moveTo>
                    <a:pt x="1278" y="427"/>
                  </a:moveTo>
                  <a:cubicBezTo>
                    <a:pt x="1755" y="427"/>
                    <a:pt x="2131" y="803"/>
                    <a:pt x="2131" y="1279"/>
                  </a:cubicBezTo>
                  <a:cubicBezTo>
                    <a:pt x="2131" y="1730"/>
                    <a:pt x="1755" y="2131"/>
                    <a:pt x="1278" y="2131"/>
                  </a:cubicBezTo>
                  <a:cubicBezTo>
                    <a:pt x="802" y="2131"/>
                    <a:pt x="426" y="1730"/>
                    <a:pt x="426" y="1279"/>
                  </a:cubicBezTo>
                  <a:cubicBezTo>
                    <a:pt x="426" y="803"/>
                    <a:pt x="802" y="427"/>
                    <a:pt x="1278" y="427"/>
                  </a:cubicBezTo>
                  <a:close/>
                  <a:moveTo>
                    <a:pt x="1278" y="1"/>
                  </a:moveTo>
                  <a:cubicBezTo>
                    <a:pt x="577" y="1"/>
                    <a:pt x="0" y="577"/>
                    <a:pt x="0" y="1279"/>
                  </a:cubicBezTo>
                  <a:cubicBezTo>
                    <a:pt x="0" y="1981"/>
                    <a:pt x="577" y="2532"/>
                    <a:pt x="1278" y="2532"/>
                  </a:cubicBezTo>
                  <a:cubicBezTo>
                    <a:pt x="1980" y="2532"/>
                    <a:pt x="2557" y="1981"/>
                    <a:pt x="2557" y="1279"/>
                  </a:cubicBezTo>
                  <a:cubicBezTo>
                    <a:pt x="2557" y="577"/>
                    <a:pt x="1980" y="1"/>
                    <a:pt x="1278" y="1"/>
                  </a:cubicBezTo>
                  <a:close/>
                </a:path>
              </a:pathLst>
            </a:custGeom>
            <a:solidFill>
              <a:srgbClr val="917769">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rot="-5400000">
              <a:off x="7820360" y="4604757"/>
              <a:ext cx="154756" cy="153243"/>
            </a:xfrm>
            <a:custGeom>
              <a:avLst/>
              <a:gdLst/>
              <a:ahLst/>
              <a:cxnLst/>
              <a:rect l="l" t="t" r="r" b="b"/>
              <a:pathLst>
                <a:path w="2557" h="2532" extrusionOk="0">
                  <a:moveTo>
                    <a:pt x="1278" y="427"/>
                  </a:moveTo>
                  <a:cubicBezTo>
                    <a:pt x="1755" y="427"/>
                    <a:pt x="2131" y="803"/>
                    <a:pt x="2131" y="1279"/>
                  </a:cubicBezTo>
                  <a:cubicBezTo>
                    <a:pt x="2131" y="1730"/>
                    <a:pt x="1755" y="2131"/>
                    <a:pt x="1278" y="2131"/>
                  </a:cubicBezTo>
                  <a:cubicBezTo>
                    <a:pt x="802" y="2131"/>
                    <a:pt x="426" y="1730"/>
                    <a:pt x="426" y="1279"/>
                  </a:cubicBezTo>
                  <a:cubicBezTo>
                    <a:pt x="426" y="803"/>
                    <a:pt x="802" y="427"/>
                    <a:pt x="1278" y="427"/>
                  </a:cubicBezTo>
                  <a:close/>
                  <a:moveTo>
                    <a:pt x="1278" y="1"/>
                  </a:moveTo>
                  <a:cubicBezTo>
                    <a:pt x="577" y="1"/>
                    <a:pt x="0" y="577"/>
                    <a:pt x="0" y="1279"/>
                  </a:cubicBezTo>
                  <a:cubicBezTo>
                    <a:pt x="0" y="1981"/>
                    <a:pt x="577" y="2532"/>
                    <a:pt x="1278" y="2532"/>
                  </a:cubicBezTo>
                  <a:cubicBezTo>
                    <a:pt x="1980" y="2532"/>
                    <a:pt x="2557" y="1981"/>
                    <a:pt x="2557" y="1279"/>
                  </a:cubicBezTo>
                  <a:cubicBezTo>
                    <a:pt x="2557" y="577"/>
                    <a:pt x="1980" y="1"/>
                    <a:pt x="1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49"/>
        <p:cNvGrpSpPr/>
        <p:nvPr/>
      </p:nvGrpSpPr>
      <p:grpSpPr>
        <a:xfrm>
          <a:off x="0" y="0"/>
          <a:ext cx="0" cy="0"/>
          <a:chOff x="0" y="0"/>
          <a:chExt cx="0" cy="0"/>
        </a:xfrm>
      </p:grpSpPr>
      <p:sp>
        <p:nvSpPr>
          <p:cNvPr id="550" name="Google Shape;550;p4"/>
          <p:cNvSpPr/>
          <p:nvPr/>
        </p:nvSpPr>
        <p:spPr>
          <a:xfrm>
            <a:off x="233300" y="243675"/>
            <a:ext cx="8683800" cy="46560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51" name="Google Shape;55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52" name="Google Shape;552;p4"/>
          <p:cNvSpPr txBox="1">
            <a:spLocks noGrp="1"/>
          </p:cNvSpPr>
          <p:nvPr>
            <p:ph type="body" idx="1"/>
          </p:nvPr>
        </p:nvSpPr>
        <p:spPr>
          <a:xfrm>
            <a:off x="720000" y="1215750"/>
            <a:ext cx="4347000" cy="19071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3"/>
        <p:cNvGrpSpPr/>
        <p:nvPr/>
      </p:nvGrpSpPr>
      <p:grpSpPr>
        <a:xfrm>
          <a:off x="0" y="0"/>
          <a:ext cx="0" cy="0"/>
          <a:chOff x="0" y="0"/>
          <a:chExt cx="0" cy="0"/>
        </a:xfrm>
      </p:grpSpPr>
      <p:sp>
        <p:nvSpPr>
          <p:cNvPr id="554" name="Google Shape;554;p5"/>
          <p:cNvSpPr/>
          <p:nvPr/>
        </p:nvSpPr>
        <p:spPr>
          <a:xfrm>
            <a:off x="233300" y="243675"/>
            <a:ext cx="8683800" cy="46560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55" name="Google Shape;55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56" name="Google Shape;556;p5"/>
          <p:cNvSpPr txBox="1">
            <a:spLocks noGrp="1"/>
          </p:cNvSpPr>
          <p:nvPr>
            <p:ph type="subTitle" idx="1"/>
          </p:nvPr>
        </p:nvSpPr>
        <p:spPr>
          <a:xfrm>
            <a:off x="5168044" y="2563259"/>
            <a:ext cx="2865600" cy="126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57" name="Google Shape;557;p5"/>
          <p:cNvSpPr txBox="1">
            <a:spLocks noGrp="1"/>
          </p:cNvSpPr>
          <p:nvPr>
            <p:ph type="subTitle" idx="2"/>
          </p:nvPr>
        </p:nvSpPr>
        <p:spPr>
          <a:xfrm>
            <a:off x="1658400" y="2563259"/>
            <a:ext cx="2865600" cy="126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58" name="Google Shape;558;p5"/>
          <p:cNvSpPr txBox="1">
            <a:spLocks noGrp="1"/>
          </p:cNvSpPr>
          <p:nvPr>
            <p:ph type="subTitle" idx="3"/>
          </p:nvPr>
        </p:nvSpPr>
        <p:spPr>
          <a:xfrm>
            <a:off x="1658400" y="2187400"/>
            <a:ext cx="2865600" cy="44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Alata"/>
              <a:buNone/>
              <a:defRPr sz="1800">
                <a:solidFill>
                  <a:schemeClr val="dk1"/>
                </a:solidFill>
                <a:latin typeface="Alata"/>
                <a:ea typeface="Alata"/>
                <a:cs typeface="Alata"/>
                <a:sym typeface="Alata"/>
              </a:defRPr>
            </a:lvl1pPr>
            <a:lvl2pPr lvl="1" algn="ctr" rtl="0">
              <a:lnSpc>
                <a:spcPct val="100000"/>
              </a:lnSpc>
              <a:spcBef>
                <a:spcPts val="0"/>
              </a:spcBef>
              <a:spcAft>
                <a:spcPts val="0"/>
              </a:spcAft>
              <a:buSzPts val="2400"/>
              <a:buFont typeface="Alata"/>
              <a:buNone/>
              <a:defRPr sz="2400" b="1">
                <a:latin typeface="Alata"/>
                <a:ea typeface="Alata"/>
                <a:cs typeface="Alata"/>
                <a:sym typeface="Alata"/>
              </a:defRPr>
            </a:lvl2pPr>
            <a:lvl3pPr lvl="2" algn="ctr" rtl="0">
              <a:lnSpc>
                <a:spcPct val="100000"/>
              </a:lnSpc>
              <a:spcBef>
                <a:spcPts val="0"/>
              </a:spcBef>
              <a:spcAft>
                <a:spcPts val="0"/>
              </a:spcAft>
              <a:buSzPts val="2400"/>
              <a:buFont typeface="Alata"/>
              <a:buNone/>
              <a:defRPr sz="2400" b="1">
                <a:latin typeface="Alata"/>
                <a:ea typeface="Alata"/>
                <a:cs typeface="Alata"/>
                <a:sym typeface="Alata"/>
              </a:defRPr>
            </a:lvl3pPr>
            <a:lvl4pPr lvl="3" algn="ctr" rtl="0">
              <a:lnSpc>
                <a:spcPct val="100000"/>
              </a:lnSpc>
              <a:spcBef>
                <a:spcPts val="0"/>
              </a:spcBef>
              <a:spcAft>
                <a:spcPts val="0"/>
              </a:spcAft>
              <a:buSzPts val="2400"/>
              <a:buFont typeface="Alata"/>
              <a:buNone/>
              <a:defRPr sz="2400" b="1">
                <a:latin typeface="Alata"/>
                <a:ea typeface="Alata"/>
                <a:cs typeface="Alata"/>
                <a:sym typeface="Alata"/>
              </a:defRPr>
            </a:lvl4pPr>
            <a:lvl5pPr lvl="4" algn="ctr" rtl="0">
              <a:lnSpc>
                <a:spcPct val="100000"/>
              </a:lnSpc>
              <a:spcBef>
                <a:spcPts val="0"/>
              </a:spcBef>
              <a:spcAft>
                <a:spcPts val="0"/>
              </a:spcAft>
              <a:buSzPts val="2400"/>
              <a:buFont typeface="Alata"/>
              <a:buNone/>
              <a:defRPr sz="2400" b="1">
                <a:latin typeface="Alata"/>
                <a:ea typeface="Alata"/>
                <a:cs typeface="Alata"/>
                <a:sym typeface="Alata"/>
              </a:defRPr>
            </a:lvl5pPr>
            <a:lvl6pPr lvl="5" algn="ctr" rtl="0">
              <a:lnSpc>
                <a:spcPct val="100000"/>
              </a:lnSpc>
              <a:spcBef>
                <a:spcPts val="0"/>
              </a:spcBef>
              <a:spcAft>
                <a:spcPts val="0"/>
              </a:spcAft>
              <a:buSzPts val="2400"/>
              <a:buFont typeface="Alata"/>
              <a:buNone/>
              <a:defRPr sz="2400" b="1">
                <a:latin typeface="Alata"/>
                <a:ea typeface="Alata"/>
                <a:cs typeface="Alata"/>
                <a:sym typeface="Alata"/>
              </a:defRPr>
            </a:lvl6pPr>
            <a:lvl7pPr lvl="6" algn="ctr" rtl="0">
              <a:lnSpc>
                <a:spcPct val="100000"/>
              </a:lnSpc>
              <a:spcBef>
                <a:spcPts val="0"/>
              </a:spcBef>
              <a:spcAft>
                <a:spcPts val="0"/>
              </a:spcAft>
              <a:buSzPts val="2400"/>
              <a:buFont typeface="Alata"/>
              <a:buNone/>
              <a:defRPr sz="2400" b="1">
                <a:latin typeface="Alata"/>
                <a:ea typeface="Alata"/>
                <a:cs typeface="Alata"/>
                <a:sym typeface="Alata"/>
              </a:defRPr>
            </a:lvl7pPr>
            <a:lvl8pPr lvl="7" algn="ctr" rtl="0">
              <a:lnSpc>
                <a:spcPct val="100000"/>
              </a:lnSpc>
              <a:spcBef>
                <a:spcPts val="0"/>
              </a:spcBef>
              <a:spcAft>
                <a:spcPts val="0"/>
              </a:spcAft>
              <a:buSzPts val="2400"/>
              <a:buFont typeface="Alata"/>
              <a:buNone/>
              <a:defRPr sz="2400" b="1">
                <a:latin typeface="Alata"/>
                <a:ea typeface="Alata"/>
                <a:cs typeface="Alata"/>
                <a:sym typeface="Alata"/>
              </a:defRPr>
            </a:lvl8pPr>
            <a:lvl9pPr lvl="8" algn="ctr" rtl="0">
              <a:lnSpc>
                <a:spcPct val="100000"/>
              </a:lnSpc>
              <a:spcBef>
                <a:spcPts val="0"/>
              </a:spcBef>
              <a:spcAft>
                <a:spcPts val="0"/>
              </a:spcAft>
              <a:buSzPts val="2400"/>
              <a:buFont typeface="Alata"/>
              <a:buNone/>
              <a:defRPr sz="2400" b="1">
                <a:latin typeface="Alata"/>
                <a:ea typeface="Alata"/>
                <a:cs typeface="Alata"/>
                <a:sym typeface="Alata"/>
              </a:defRPr>
            </a:lvl9pPr>
          </a:lstStyle>
          <a:p>
            <a:endParaRPr/>
          </a:p>
        </p:txBody>
      </p:sp>
      <p:sp>
        <p:nvSpPr>
          <p:cNvPr id="559" name="Google Shape;559;p5"/>
          <p:cNvSpPr txBox="1">
            <a:spLocks noGrp="1"/>
          </p:cNvSpPr>
          <p:nvPr>
            <p:ph type="subTitle" idx="4"/>
          </p:nvPr>
        </p:nvSpPr>
        <p:spPr>
          <a:xfrm>
            <a:off x="5168046" y="2187400"/>
            <a:ext cx="2865600" cy="44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Alata"/>
              <a:buNone/>
              <a:defRPr sz="1800">
                <a:solidFill>
                  <a:schemeClr val="dk1"/>
                </a:solidFill>
                <a:latin typeface="Alata"/>
                <a:ea typeface="Alata"/>
                <a:cs typeface="Alata"/>
                <a:sym typeface="Alata"/>
              </a:defRPr>
            </a:lvl1pPr>
            <a:lvl2pPr lvl="1" algn="ctr" rtl="0">
              <a:lnSpc>
                <a:spcPct val="100000"/>
              </a:lnSpc>
              <a:spcBef>
                <a:spcPts val="0"/>
              </a:spcBef>
              <a:spcAft>
                <a:spcPts val="0"/>
              </a:spcAft>
              <a:buSzPts val="2400"/>
              <a:buFont typeface="Alata"/>
              <a:buNone/>
              <a:defRPr sz="2400" b="1">
                <a:latin typeface="Alata"/>
                <a:ea typeface="Alata"/>
                <a:cs typeface="Alata"/>
                <a:sym typeface="Alata"/>
              </a:defRPr>
            </a:lvl2pPr>
            <a:lvl3pPr lvl="2" algn="ctr" rtl="0">
              <a:lnSpc>
                <a:spcPct val="100000"/>
              </a:lnSpc>
              <a:spcBef>
                <a:spcPts val="0"/>
              </a:spcBef>
              <a:spcAft>
                <a:spcPts val="0"/>
              </a:spcAft>
              <a:buSzPts val="2400"/>
              <a:buFont typeface="Alata"/>
              <a:buNone/>
              <a:defRPr sz="2400" b="1">
                <a:latin typeface="Alata"/>
                <a:ea typeface="Alata"/>
                <a:cs typeface="Alata"/>
                <a:sym typeface="Alata"/>
              </a:defRPr>
            </a:lvl3pPr>
            <a:lvl4pPr lvl="3" algn="ctr" rtl="0">
              <a:lnSpc>
                <a:spcPct val="100000"/>
              </a:lnSpc>
              <a:spcBef>
                <a:spcPts val="0"/>
              </a:spcBef>
              <a:spcAft>
                <a:spcPts val="0"/>
              </a:spcAft>
              <a:buSzPts val="2400"/>
              <a:buFont typeface="Alata"/>
              <a:buNone/>
              <a:defRPr sz="2400" b="1">
                <a:latin typeface="Alata"/>
                <a:ea typeface="Alata"/>
                <a:cs typeface="Alata"/>
                <a:sym typeface="Alata"/>
              </a:defRPr>
            </a:lvl4pPr>
            <a:lvl5pPr lvl="4" algn="ctr" rtl="0">
              <a:lnSpc>
                <a:spcPct val="100000"/>
              </a:lnSpc>
              <a:spcBef>
                <a:spcPts val="0"/>
              </a:spcBef>
              <a:spcAft>
                <a:spcPts val="0"/>
              </a:spcAft>
              <a:buSzPts val="2400"/>
              <a:buFont typeface="Alata"/>
              <a:buNone/>
              <a:defRPr sz="2400" b="1">
                <a:latin typeface="Alata"/>
                <a:ea typeface="Alata"/>
                <a:cs typeface="Alata"/>
                <a:sym typeface="Alata"/>
              </a:defRPr>
            </a:lvl5pPr>
            <a:lvl6pPr lvl="5" algn="ctr" rtl="0">
              <a:lnSpc>
                <a:spcPct val="100000"/>
              </a:lnSpc>
              <a:spcBef>
                <a:spcPts val="0"/>
              </a:spcBef>
              <a:spcAft>
                <a:spcPts val="0"/>
              </a:spcAft>
              <a:buSzPts val="2400"/>
              <a:buFont typeface="Alata"/>
              <a:buNone/>
              <a:defRPr sz="2400" b="1">
                <a:latin typeface="Alata"/>
                <a:ea typeface="Alata"/>
                <a:cs typeface="Alata"/>
                <a:sym typeface="Alata"/>
              </a:defRPr>
            </a:lvl6pPr>
            <a:lvl7pPr lvl="6" algn="ctr" rtl="0">
              <a:lnSpc>
                <a:spcPct val="100000"/>
              </a:lnSpc>
              <a:spcBef>
                <a:spcPts val="0"/>
              </a:spcBef>
              <a:spcAft>
                <a:spcPts val="0"/>
              </a:spcAft>
              <a:buSzPts val="2400"/>
              <a:buFont typeface="Alata"/>
              <a:buNone/>
              <a:defRPr sz="2400" b="1">
                <a:latin typeface="Alata"/>
                <a:ea typeface="Alata"/>
                <a:cs typeface="Alata"/>
                <a:sym typeface="Alata"/>
              </a:defRPr>
            </a:lvl7pPr>
            <a:lvl8pPr lvl="7" algn="ctr" rtl="0">
              <a:lnSpc>
                <a:spcPct val="100000"/>
              </a:lnSpc>
              <a:spcBef>
                <a:spcPts val="0"/>
              </a:spcBef>
              <a:spcAft>
                <a:spcPts val="0"/>
              </a:spcAft>
              <a:buSzPts val="2400"/>
              <a:buFont typeface="Alata"/>
              <a:buNone/>
              <a:defRPr sz="2400" b="1">
                <a:latin typeface="Alata"/>
                <a:ea typeface="Alata"/>
                <a:cs typeface="Alata"/>
                <a:sym typeface="Alata"/>
              </a:defRPr>
            </a:lvl8pPr>
            <a:lvl9pPr lvl="8" algn="ctr" rtl="0">
              <a:lnSpc>
                <a:spcPct val="100000"/>
              </a:lnSpc>
              <a:spcBef>
                <a:spcPts val="0"/>
              </a:spcBef>
              <a:spcAft>
                <a:spcPts val="0"/>
              </a:spcAft>
              <a:buSzPts val="2400"/>
              <a:buFont typeface="Alata"/>
              <a:buNone/>
              <a:defRPr sz="2400" b="1">
                <a:latin typeface="Alata"/>
                <a:ea typeface="Alata"/>
                <a:cs typeface="Alata"/>
                <a:sym typeface="Alata"/>
              </a:defRPr>
            </a:lvl9pPr>
          </a:lstStyle>
          <a:p>
            <a:endParaRPr/>
          </a:p>
        </p:txBody>
      </p:sp>
      <p:grpSp>
        <p:nvGrpSpPr>
          <p:cNvPr id="560" name="Google Shape;560;p5"/>
          <p:cNvGrpSpPr/>
          <p:nvPr/>
        </p:nvGrpSpPr>
        <p:grpSpPr>
          <a:xfrm>
            <a:off x="-224110" y="243680"/>
            <a:ext cx="937356" cy="933033"/>
            <a:chOff x="1987600" y="527750"/>
            <a:chExt cx="867200" cy="863200"/>
          </a:xfrm>
        </p:grpSpPr>
        <p:sp>
          <p:nvSpPr>
            <p:cNvPr id="561" name="Google Shape;561;p5"/>
            <p:cNvSpPr/>
            <p:nvPr/>
          </p:nvSpPr>
          <p:spPr>
            <a:xfrm>
              <a:off x="1987600" y="973075"/>
              <a:ext cx="867100" cy="17025"/>
            </a:xfrm>
            <a:custGeom>
              <a:avLst/>
              <a:gdLst/>
              <a:ahLst/>
              <a:cxnLst/>
              <a:rect l="l" t="t" r="r" b="b"/>
              <a:pathLst>
                <a:path w="34684" h="681" extrusionOk="0">
                  <a:moveTo>
                    <a:pt x="527" y="1"/>
                  </a:moveTo>
                  <a:cubicBezTo>
                    <a:pt x="126" y="1"/>
                    <a:pt x="1" y="151"/>
                    <a:pt x="101" y="502"/>
                  </a:cubicBezTo>
                  <a:cubicBezTo>
                    <a:pt x="141" y="646"/>
                    <a:pt x="235" y="681"/>
                    <a:pt x="337" y="681"/>
                  </a:cubicBezTo>
                  <a:cubicBezTo>
                    <a:pt x="431" y="681"/>
                    <a:pt x="531" y="652"/>
                    <a:pt x="602" y="652"/>
                  </a:cubicBezTo>
                  <a:lnTo>
                    <a:pt x="34337" y="652"/>
                  </a:lnTo>
                  <a:cubicBezTo>
                    <a:pt x="34358" y="655"/>
                    <a:pt x="34379" y="657"/>
                    <a:pt x="34397" y="657"/>
                  </a:cubicBezTo>
                  <a:cubicBezTo>
                    <a:pt x="34530" y="657"/>
                    <a:pt x="34591" y="577"/>
                    <a:pt x="34613" y="402"/>
                  </a:cubicBezTo>
                  <a:cubicBezTo>
                    <a:pt x="34683" y="67"/>
                    <a:pt x="34555" y="17"/>
                    <a:pt x="34377" y="17"/>
                  </a:cubicBezTo>
                  <a:cubicBezTo>
                    <a:pt x="34302" y="17"/>
                    <a:pt x="34218" y="26"/>
                    <a:pt x="34136" y="26"/>
                  </a:cubicBezTo>
                  <a:lnTo>
                    <a:pt x="13460" y="26"/>
                  </a:lnTo>
                  <a:cubicBezTo>
                    <a:pt x="9149" y="26"/>
                    <a:pt x="4838" y="26"/>
                    <a:pt x="5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
            <p:cNvSpPr/>
            <p:nvPr/>
          </p:nvSpPr>
          <p:spPr>
            <a:xfrm>
              <a:off x="1988575" y="928825"/>
              <a:ext cx="866225" cy="16200"/>
            </a:xfrm>
            <a:custGeom>
              <a:avLst/>
              <a:gdLst/>
              <a:ahLst/>
              <a:cxnLst/>
              <a:rect l="l" t="t" r="r" b="b"/>
              <a:pathLst>
                <a:path w="34649" h="648" extrusionOk="0">
                  <a:moveTo>
                    <a:pt x="34339" y="0"/>
                  </a:moveTo>
                  <a:cubicBezTo>
                    <a:pt x="34238" y="0"/>
                    <a:pt x="34126" y="41"/>
                    <a:pt x="34047" y="41"/>
                  </a:cubicBezTo>
                  <a:lnTo>
                    <a:pt x="614" y="41"/>
                  </a:lnTo>
                  <a:cubicBezTo>
                    <a:pt x="513" y="41"/>
                    <a:pt x="413" y="41"/>
                    <a:pt x="313" y="16"/>
                  </a:cubicBezTo>
                  <a:cubicBezTo>
                    <a:pt x="112" y="16"/>
                    <a:pt x="62" y="117"/>
                    <a:pt x="37" y="292"/>
                  </a:cubicBezTo>
                  <a:cubicBezTo>
                    <a:pt x="0" y="607"/>
                    <a:pt x="141" y="648"/>
                    <a:pt x="318" y="648"/>
                  </a:cubicBezTo>
                  <a:cubicBezTo>
                    <a:pt x="381" y="648"/>
                    <a:pt x="448" y="643"/>
                    <a:pt x="513" y="643"/>
                  </a:cubicBezTo>
                  <a:lnTo>
                    <a:pt x="34148" y="643"/>
                  </a:lnTo>
                  <a:cubicBezTo>
                    <a:pt x="34549" y="643"/>
                    <a:pt x="34649" y="518"/>
                    <a:pt x="34549" y="167"/>
                  </a:cubicBezTo>
                  <a:cubicBezTo>
                    <a:pt x="34513" y="35"/>
                    <a:pt x="34431" y="0"/>
                    <a:pt x="343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
            <p:cNvSpPr/>
            <p:nvPr/>
          </p:nvSpPr>
          <p:spPr>
            <a:xfrm>
              <a:off x="1990750" y="1017175"/>
              <a:ext cx="858425" cy="16625"/>
            </a:xfrm>
            <a:custGeom>
              <a:avLst/>
              <a:gdLst/>
              <a:ahLst/>
              <a:cxnLst/>
              <a:rect l="l" t="t" r="r" b="b"/>
              <a:pathLst>
                <a:path w="34337" h="665" extrusionOk="0">
                  <a:moveTo>
                    <a:pt x="34132" y="0"/>
                  </a:moveTo>
                  <a:cubicBezTo>
                    <a:pt x="34034" y="0"/>
                    <a:pt x="33920" y="41"/>
                    <a:pt x="33835" y="41"/>
                  </a:cubicBezTo>
                  <a:lnTo>
                    <a:pt x="527" y="41"/>
                  </a:lnTo>
                  <a:cubicBezTo>
                    <a:pt x="100" y="41"/>
                    <a:pt x="0" y="166"/>
                    <a:pt x="176" y="517"/>
                  </a:cubicBezTo>
                  <a:cubicBezTo>
                    <a:pt x="229" y="637"/>
                    <a:pt x="303" y="665"/>
                    <a:pt x="383" y="665"/>
                  </a:cubicBezTo>
                  <a:cubicBezTo>
                    <a:pt x="455" y="665"/>
                    <a:pt x="531" y="643"/>
                    <a:pt x="602" y="643"/>
                  </a:cubicBezTo>
                  <a:lnTo>
                    <a:pt x="33810" y="643"/>
                  </a:lnTo>
                  <a:cubicBezTo>
                    <a:pt x="34136" y="643"/>
                    <a:pt x="34336" y="593"/>
                    <a:pt x="34336" y="242"/>
                  </a:cubicBezTo>
                  <a:cubicBezTo>
                    <a:pt x="34323" y="47"/>
                    <a:pt x="34237" y="0"/>
                    <a:pt x="34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
            <p:cNvSpPr/>
            <p:nvPr/>
          </p:nvSpPr>
          <p:spPr>
            <a:xfrm>
              <a:off x="1991700" y="884100"/>
              <a:ext cx="858100" cy="16175"/>
            </a:xfrm>
            <a:custGeom>
              <a:avLst/>
              <a:gdLst/>
              <a:ahLst/>
              <a:cxnLst/>
              <a:rect l="l" t="t" r="r" b="b"/>
              <a:pathLst>
                <a:path w="34324" h="647" extrusionOk="0">
                  <a:moveTo>
                    <a:pt x="33982" y="1"/>
                  </a:moveTo>
                  <a:cubicBezTo>
                    <a:pt x="33891" y="1"/>
                    <a:pt x="33797" y="26"/>
                    <a:pt x="33722" y="26"/>
                  </a:cubicBezTo>
                  <a:lnTo>
                    <a:pt x="338" y="26"/>
                  </a:lnTo>
                  <a:cubicBezTo>
                    <a:pt x="322" y="23"/>
                    <a:pt x="308" y="22"/>
                    <a:pt x="295" y="22"/>
                  </a:cubicBezTo>
                  <a:cubicBezTo>
                    <a:pt x="182" y="22"/>
                    <a:pt x="157" y="114"/>
                    <a:pt x="113" y="226"/>
                  </a:cubicBezTo>
                  <a:cubicBezTo>
                    <a:pt x="0" y="608"/>
                    <a:pt x="189" y="628"/>
                    <a:pt x="446" y="628"/>
                  </a:cubicBezTo>
                  <a:cubicBezTo>
                    <a:pt x="476" y="628"/>
                    <a:pt x="507" y="627"/>
                    <a:pt x="539" y="627"/>
                  </a:cubicBezTo>
                  <a:lnTo>
                    <a:pt x="33847" y="627"/>
                  </a:lnTo>
                  <a:cubicBezTo>
                    <a:pt x="33922" y="627"/>
                    <a:pt x="34010" y="646"/>
                    <a:pt x="34088" y="646"/>
                  </a:cubicBezTo>
                  <a:cubicBezTo>
                    <a:pt x="34167" y="646"/>
                    <a:pt x="34236" y="627"/>
                    <a:pt x="34273" y="552"/>
                  </a:cubicBezTo>
                  <a:cubicBezTo>
                    <a:pt x="34323" y="427"/>
                    <a:pt x="34273" y="251"/>
                    <a:pt x="34223" y="126"/>
                  </a:cubicBezTo>
                  <a:cubicBezTo>
                    <a:pt x="34160" y="26"/>
                    <a:pt x="34073" y="1"/>
                    <a:pt x="33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
            <p:cNvSpPr/>
            <p:nvPr/>
          </p:nvSpPr>
          <p:spPr>
            <a:xfrm>
              <a:off x="2002650" y="1061975"/>
              <a:ext cx="837750" cy="16800"/>
            </a:xfrm>
            <a:custGeom>
              <a:avLst/>
              <a:gdLst/>
              <a:ahLst/>
              <a:cxnLst/>
              <a:rect l="l" t="t" r="r" b="b"/>
              <a:pathLst>
                <a:path w="33510" h="672" extrusionOk="0">
                  <a:moveTo>
                    <a:pt x="33291" y="0"/>
                  </a:moveTo>
                  <a:cubicBezTo>
                    <a:pt x="33185" y="0"/>
                    <a:pt x="33061" y="54"/>
                    <a:pt x="32983" y="54"/>
                  </a:cubicBezTo>
                  <a:lnTo>
                    <a:pt x="426" y="54"/>
                  </a:lnTo>
                  <a:cubicBezTo>
                    <a:pt x="346" y="54"/>
                    <a:pt x="252" y="25"/>
                    <a:pt x="173" y="25"/>
                  </a:cubicBezTo>
                  <a:cubicBezTo>
                    <a:pt x="105" y="25"/>
                    <a:pt x="49" y="47"/>
                    <a:pt x="25" y="129"/>
                  </a:cubicBezTo>
                  <a:cubicBezTo>
                    <a:pt x="0" y="254"/>
                    <a:pt x="51" y="455"/>
                    <a:pt x="126" y="555"/>
                  </a:cubicBezTo>
                  <a:cubicBezTo>
                    <a:pt x="180" y="649"/>
                    <a:pt x="263" y="671"/>
                    <a:pt x="351" y="671"/>
                  </a:cubicBezTo>
                  <a:cubicBezTo>
                    <a:pt x="427" y="671"/>
                    <a:pt x="507" y="655"/>
                    <a:pt x="577" y="655"/>
                  </a:cubicBezTo>
                  <a:lnTo>
                    <a:pt x="32933" y="655"/>
                  </a:lnTo>
                  <a:cubicBezTo>
                    <a:pt x="33259" y="655"/>
                    <a:pt x="33509" y="605"/>
                    <a:pt x="33484" y="229"/>
                  </a:cubicBezTo>
                  <a:cubicBezTo>
                    <a:pt x="33472" y="47"/>
                    <a:pt x="33390" y="0"/>
                    <a:pt x="332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
            <p:cNvSpPr/>
            <p:nvPr/>
          </p:nvSpPr>
          <p:spPr>
            <a:xfrm>
              <a:off x="2003275" y="839375"/>
              <a:ext cx="837125" cy="16550"/>
            </a:xfrm>
            <a:custGeom>
              <a:avLst/>
              <a:gdLst/>
              <a:ahLst/>
              <a:cxnLst/>
              <a:rect l="l" t="t" r="r" b="b"/>
              <a:pathLst>
                <a:path w="33485" h="662" extrusionOk="0">
                  <a:moveTo>
                    <a:pt x="33178" y="1"/>
                  </a:moveTo>
                  <a:cubicBezTo>
                    <a:pt x="33093" y="1"/>
                    <a:pt x="32999" y="35"/>
                    <a:pt x="32933" y="35"/>
                  </a:cubicBezTo>
                  <a:cubicBezTo>
                    <a:pt x="22131" y="10"/>
                    <a:pt x="11329" y="10"/>
                    <a:pt x="527" y="10"/>
                  </a:cubicBezTo>
                  <a:cubicBezTo>
                    <a:pt x="176" y="10"/>
                    <a:pt x="0" y="111"/>
                    <a:pt x="0" y="411"/>
                  </a:cubicBezTo>
                  <a:cubicBezTo>
                    <a:pt x="0" y="612"/>
                    <a:pt x="82" y="662"/>
                    <a:pt x="182" y="662"/>
                  </a:cubicBezTo>
                  <a:cubicBezTo>
                    <a:pt x="282" y="662"/>
                    <a:pt x="401" y="612"/>
                    <a:pt x="477" y="612"/>
                  </a:cubicBezTo>
                  <a:cubicBezTo>
                    <a:pt x="2281" y="620"/>
                    <a:pt x="4083" y="623"/>
                    <a:pt x="5884" y="623"/>
                  </a:cubicBezTo>
                  <a:cubicBezTo>
                    <a:pt x="9485" y="623"/>
                    <a:pt x="13083" y="612"/>
                    <a:pt x="16692" y="612"/>
                  </a:cubicBezTo>
                  <a:lnTo>
                    <a:pt x="33033" y="612"/>
                  </a:lnTo>
                  <a:cubicBezTo>
                    <a:pt x="33102" y="612"/>
                    <a:pt x="33200" y="634"/>
                    <a:pt x="33283" y="634"/>
                  </a:cubicBezTo>
                  <a:cubicBezTo>
                    <a:pt x="33352" y="634"/>
                    <a:pt x="33411" y="619"/>
                    <a:pt x="33434" y="562"/>
                  </a:cubicBezTo>
                  <a:cubicBezTo>
                    <a:pt x="33484" y="461"/>
                    <a:pt x="33409" y="261"/>
                    <a:pt x="33359" y="136"/>
                  </a:cubicBezTo>
                  <a:cubicBezTo>
                    <a:pt x="33323" y="29"/>
                    <a:pt x="33254" y="1"/>
                    <a:pt x="331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
            <p:cNvSpPr/>
            <p:nvPr/>
          </p:nvSpPr>
          <p:spPr>
            <a:xfrm>
              <a:off x="2062175" y="705525"/>
              <a:ext cx="718075" cy="15075"/>
            </a:xfrm>
            <a:custGeom>
              <a:avLst/>
              <a:gdLst/>
              <a:ahLst/>
              <a:cxnLst/>
              <a:rect l="l" t="t" r="r" b="b"/>
              <a:pathLst>
                <a:path w="28723" h="603" extrusionOk="0">
                  <a:moveTo>
                    <a:pt x="903" y="1"/>
                  </a:moveTo>
                  <a:cubicBezTo>
                    <a:pt x="451" y="1"/>
                    <a:pt x="176" y="126"/>
                    <a:pt x="0" y="602"/>
                  </a:cubicBezTo>
                  <a:lnTo>
                    <a:pt x="28722" y="602"/>
                  </a:lnTo>
                  <a:cubicBezTo>
                    <a:pt x="28572" y="126"/>
                    <a:pt x="28296" y="1"/>
                    <a:pt x="278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
            <p:cNvSpPr/>
            <p:nvPr/>
          </p:nvSpPr>
          <p:spPr>
            <a:xfrm>
              <a:off x="2016425" y="1107800"/>
              <a:ext cx="809550" cy="15675"/>
            </a:xfrm>
            <a:custGeom>
              <a:avLst/>
              <a:gdLst/>
              <a:ahLst/>
              <a:cxnLst/>
              <a:rect l="l" t="t" r="r" b="b"/>
              <a:pathLst>
                <a:path w="32382" h="627" extrusionOk="0">
                  <a:moveTo>
                    <a:pt x="1" y="0"/>
                  </a:moveTo>
                  <a:cubicBezTo>
                    <a:pt x="26" y="476"/>
                    <a:pt x="226" y="627"/>
                    <a:pt x="677" y="627"/>
                  </a:cubicBezTo>
                  <a:cubicBezTo>
                    <a:pt x="5853" y="614"/>
                    <a:pt x="11028" y="608"/>
                    <a:pt x="16204" y="608"/>
                  </a:cubicBezTo>
                  <a:cubicBezTo>
                    <a:pt x="21379" y="608"/>
                    <a:pt x="26555" y="614"/>
                    <a:pt x="31730" y="627"/>
                  </a:cubicBezTo>
                  <a:cubicBezTo>
                    <a:pt x="32206" y="627"/>
                    <a:pt x="32382" y="451"/>
                    <a:pt x="32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
            <p:cNvSpPr/>
            <p:nvPr/>
          </p:nvSpPr>
          <p:spPr>
            <a:xfrm>
              <a:off x="2017050" y="795125"/>
              <a:ext cx="808925" cy="16250"/>
            </a:xfrm>
            <a:custGeom>
              <a:avLst/>
              <a:gdLst/>
              <a:ahLst/>
              <a:cxnLst/>
              <a:rect l="l" t="t" r="r" b="b"/>
              <a:pathLst>
                <a:path w="32357" h="650" extrusionOk="0">
                  <a:moveTo>
                    <a:pt x="627" y="1"/>
                  </a:moveTo>
                  <a:cubicBezTo>
                    <a:pt x="277" y="1"/>
                    <a:pt x="1" y="101"/>
                    <a:pt x="26" y="452"/>
                  </a:cubicBezTo>
                  <a:cubicBezTo>
                    <a:pt x="38" y="609"/>
                    <a:pt x="126" y="649"/>
                    <a:pt x="236" y="649"/>
                  </a:cubicBezTo>
                  <a:cubicBezTo>
                    <a:pt x="354" y="649"/>
                    <a:pt x="498" y="602"/>
                    <a:pt x="602" y="602"/>
                  </a:cubicBezTo>
                  <a:lnTo>
                    <a:pt x="32357" y="602"/>
                  </a:lnTo>
                  <a:cubicBezTo>
                    <a:pt x="32332" y="151"/>
                    <a:pt x="32156" y="1"/>
                    <a:pt x="317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
            <p:cNvSpPr/>
            <p:nvPr/>
          </p:nvSpPr>
          <p:spPr>
            <a:xfrm>
              <a:off x="2035850" y="1152900"/>
              <a:ext cx="770700" cy="15075"/>
            </a:xfrm>
            <a:custGeom>
              <a:avLst/>
              <a:gdLst/>
              <a:ahLst/>
              <a:cxnLst/>
              <a:rect l="l" t="t" r="r" b="b"/>
              <a:pathLst>
                <a:path w="30828" h="603" extrusionOk="0">
                  <a:moveTo>
                    <a:pt x="1" y="1"/>
                  </a:moveTo>
                  <a:cubicBezTo>
                    <a:pt x="101" y="452"/>
                    <a:pt x="301" y="602"/>
                    <a:pt x="753" y="602"/>
                  </a:cubicBezTo>
                  <a:cubicBezTo>
                    <a:pt x="5640" y="590"/>
                    <a:pt x="10527" y="583"/>
                    <a:pt x="15417" y="583"/>
                  </a:cubicBezTo>
                  <a:cubicBezTo>
                    <a:pt x="20308" y="583"/>
                    <a:pt x="25201" y="590"/>
                    <a:pt x="30101" y="602"/>
                  </a:cubicBezTo>
                  <a:cubicBezTo>
                    <a:pt x="30552" y="602"/>
                    <a:pt x="30778" y="452"/>
                    <a:pt x="308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
            <p:cNvSpPr/>
            <p:nvPr/>
          </p:nvSpPr>
          <p:spPr>
            <a:xfrm>
              <a:off x="2036475" y="750025"/>
              <a:ext cx="770075" cy="14425"/>
            </a:xfrm>
            <a:custGeom>
              <a:avLst/>
              <a:gdLst/>
              <a:ahLst/>
              <a:cxnLst/>
              <a:rect l="l" t="t" r="r" b="b"/>
              <a:pathLst>
                <a:path w="30803" h="577" extrusionOk="0">
                  <a:moveTo>
                    <a:pt x="753" y="0"/>
                  </a:moveTo>
                  <a:cubicBezTo>
                    <a:pt x="276" y="0"/>
                    <a:pt x="101" y="176"/>
                    <a:pt x="1" y="577"/>
                  </a:cubicBezTo>
                  <a:lnTo>
                    <a:pt x="30803" y="577"/>
                  </a:lnTo>
                  <a:cubicBezTo>
                    <a:pt x="30703" y="126"/>
                    <a:pt x="30452" y="0"/>
                    <a:pt x="300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
            <p:cNvSpPr/>
            <p:nvPr/>
          </p:nvSpPr>
          <p:spPr>
            <a:xfrm>
              <a:off x="2095375" y="1241875"/>
              <a:ext cx="650400" cy="15700"/>
            </a:xfrm>
            <a:custGeom>
              <a:avLst/>
              <a:gdLst/>
              <a:ahLst/>
              <a:cxnLst/>
              <a:rect l="l" t="t" r="r" b="b"/>
              <a:pathLst>
                <a:path w="26016" h="628" extrusionOk="0">
                  <a:moveTo>
                    <a:pt x="1" y="1"/>
                  </a:moveTo>
                  <a:cubicBezTo>
                    <a:pt x="226" y="427"/>
                    <a:pt x="477" y="627"/>
                    <a:pt x="953" y="627"/>
                  </a:cubicBezTo>
                  <a:cubicBezTo>
                    <a:pt x="3643" y="619"/>
                    <a:pt x="6333" y="616"/>
                    <a:pt x="9022" y="616"/>
                  </a:cubicBezTo>
                  <a:cubicBezTo>
                    <a:pt x="14401" y="616"/>
                    <a:pt x="19775" y="627"/>
                    <a:pt x="25139" y="627"/>
                  </a:cubicBezTo>
                  <a:cubicBezTo>
                    <a:pt x="25665" y="627"/>
                    <a:pt x="25765" y="552"/>
                    <a:pt x="260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
            <p:cNvSpPr/>
            <p:nvPr/>
          </p:nvSpPr>
          <p:spPr>
            <a:xfrm>
              <a:off x="2062175" y="1198025"/>
              <a:ext cx="718075" cy="15050"/>
            </a:xfrm>
            <a:custGeom>
              <a:avLst/>
              <a:gdLst/>
              <a:ahLst/>
              <a:cxnLst/>
              <a:rect l="l" t="t" r="r" b="b"/>
              <a:pathLst>
                <a:path w="28723" h="602" extrusionOk="0">
                  <a:moveTo>
                    <a:pt x="0" y="0"/>
                  </a:moveTo>
                  <a:cubicBezTo>
                    <a:pt x="151" y="401"/>
                    <a:pt x="351" y="602"/>
                    <a:pt x="777" y="602"/>
                  </a:cubicBezTo>
                  <a:cubicBezTo>
                    <a:pt x="5301" y="589"/>
                    <a:pt x="9831" y="583"/>
                    <a:pt x="14361" y="583"/>
                  </a:cubicBezTo>
                  <a:cubicBezTo>
                    <a:pt x="18891" y="583"/>
                    <a:pt x="23422" y="589"/>
                    <a:pt x="27945" y="602"/>
                  </a:cubicBezTo>
                  <a:cubicBezTo>
                    <a:pt x="28396" y="602"/>
                    <a:pt x="28597" y="401"/>
                    <a:pt x="287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
            <p:cNvSpPr/>
            <p:nvPr/>
          </p:nvSpPr>
          <p:spPr>
            <a:xfrm>
              <a:off x="2096625" y="661050"/>
              <a:ext cx="649775" cy="15050"/>
            </a:xfrm>
            <a:custGeom>
              <a:avLst/>
              <a:gdLst/>
              <a:ahLst/>
              <a:cxnLst/>
              <a:rect l="l" t="t" r="r" b="b"/>
              <a:pathLst>
                <a:path w="25991" h="602" extrusionOk="0">
                  <a:moveTo>
                    <a:pt x="953" y="0"/>
                  </a:moveTo>
                  <a:cubicBezTo>
                    <a:pt x="477" y="0"/>
                    <a:pt x="226" y="201"/>
                    <a:pt x="1" y="602"/>
                  </a:cubicBezTo>
                  <a:lnTo>
                    <a:pt x="25991" y="602"/>
                  </a:lnTo>
                  <a:cubicBezTo>
                    <a:pt x="25740" y="126"/>
                    <a:pt x="25440" y="0"/>
                    <a:pt x="24963" y="0"/>
                  </a:cubicBezTo>
                  <a:cubicBezTo>
                    <a:pt x="20953" y="13"/>
                    <a:pt x="16950" y="19"/>
                    <a:pt x="12949" y="19"/>
                  </a:cubicBezTo>
                  <a:cubicBezTo>
                    <a:pt x="8948" y="19"/>
                    <a:pt x="4951" y="13"/>
                    <a:pt x="9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
            <p:cNvSpPr/>
            <p:nvPr/>
          </p:nvSpPr>
          <p:spPr>
            <a:xfrm>
              <a:off x="2140500" y="1287000"/>
              <a:ext cx="561425" cy="14425"/>
            </a:xfrm>
            <a:custGeom>
              <a:avLst/>
              <a:gdLst/>
              <a:ahLst/>
              <a:cxnLst/>
              <a:rect l="l" t="t" r="r" b="b"/>
              <a:pathLst>
                <a:path w="22457" h="577" extrusionOk="0">
                  <a:moveTo>
                    <a:pt x="0" y="0"/>
                  </a:moveTo>
                  <a:cubicBezTo>
                    <a:pt x="351" y="401"/>
                    <a:pt x="677" y="577"/>
                    <a:pt x="1203" y="577"/>
                  </a:cubicBezTo>
                  <a:cubicBezTo>
                    <a:pt x="4549" y="564"/>
                    <a:pt x="7895" y="558"/>
                    <a:pt x="11241" y="558"/>
                  </a:cubicBezTo>
                  <a:cubicBezTo>
                    <a:pt x="14587" y="558"/>
                    <a:pt x="17933" y="564"/>
                    <a:pt x="21279" y="577"/>
                  </a:cubicBezTo>
                  <a:cubicBezTo>
                    <a:pt x="21780" y="577"/>
                    <a:pt x="22131" y="401"/>
                    <a:pt x="224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
            <p:cNvSpPr/>
            <p:nvPr/>
          </p:nvSpPr>
          <p:spPr>
            <a:xfrm>
              <a:off x="2141750" y="615925"/>
              <a:ext cx="559550" cy="15075"/>
            </a:xfrm>
            <a:custGeom>
              <a:avLst/>
              <a:gdLst/>
              <a:ahLst/>
              <a:cxnLst/>
              <a:rect l="l" t="t" r="r" b="b"/>
              <a:pathLst>
                <a:path w="22382" h="603" extrusionOk="0">
                  <a:moveTo>
                    <a:pt x="1178" y="1"/>
                  </a:moveTo>
                  <a:cubicBezTo>
                    <a:pt x="652" y="1"/>
                    <a:pt x="351" y="226"/>
                    <a:pt x="0" y="602"/>
                  </a:cubicBezTo>
                  <a:lnTo>
                    <a:pt x="22381" y="602"/>
                  </a:lnTo>
                  <a:cubicBezTo>
                    <a:pt x="22031" y="251"/>
                    <a:pt x="21730" y="1"/>
                    <a:pt x="21254" y="1"/>
                  </a:cubicBezTo>
                  <a:cubicBezTo>
                    <a:pt x="17908" y="13"/>
                    <a:pt x="14562" y="20"/>
                    <a:pt x="11216" y="20"/>
                  </a:cubicBezTo>
                  <a:cubicBezTo>
                    <a:pt x="7870" y="20"/>
                    <a:pt x="4524" y="13"/>
                    <a:pt x="11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
            <p:cNvSpPr/>
            <p:nvPr/>
          </p:nvSpPr>
          <p:spPr>
            <a:xfrm>
              <a:off x="2203150" y="1332100"/>
              <a:ext cx="436750" cy="14450"/>
            </a:xfrm>
            <a:custGeom>
              <a:avLst/>
              <a:gdLst/>
              <a:ahLst/>
              <a:cxnLst/>
              <a:rect l="l" t="t" r="r" b="b"/>
              <a:pathLst>
                <a:path w="17470" h="578" extrusionOk="0">
                  <a:moveTo>
                    <a:pt x="0" y="1"/>
                  </a:moveTo>
                  <a:cubicBezTo>
                    <a:pt x="502" y="326"/>
                    <a:pt x="928" y="577"/>
                    <a:pt x="1479" y="577"/>
                  </a:cubicBezTo>
                  <a:cubicBezTo>
                    <a:pt x="3898" y="565"/>
                    <a:pt x="6316" y="558"/>
                    <a:pt x="8735" y="558"/>
                  </a:cubicBezTo>
                  <a:cubicBezTo>
                    <a:pt x="11153" y="558"/>
                    <a:pt x="13572" y="565"/>
                    <a:pt x="15991" y="577"/>
                  </a:cubicBezTo>
                  <a:cubicBezTo>
                    <a:pt x="16542" y="577"/>
                    <a:pt x="16968" y="326"/>
                    <a:pt x="174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
            <p:cNvSpPr/>
            <p:nvPr/>
          </p:nvSpPr>
          <p:spPr>
            <a:xfrm>
              <a:off x="2206900" y="571450"/>
              <a:ext cx="431750" cy="15050"/>
            </a:xfrm>
            <a:custGeom>
              <a:avLst/>
              <a:gdLst/>
              <a:ahLst/>
              <a:cxnLst/>
              <a:rect l="l" t="t" r="r" b="b"/>
              <a:pathLst>
                <a:path w="17270" h="602" extrusionOk="0">
                  <a:moveTo>
                    <a:pt x="1304" y="0"/>
                  </a:moveTo>
                  <a:cubicBezTo>
                    <a:pt x="753" y="0"/>
                    <a:pt x="402" y="326"/>
                    <a:pt x="1" y="602"/>
                  </a:cubicBezTo>
                  <a:lnTo>
                    <a:pt x="17269" y="602"/>
                  </a:lnTo>
                  <a:cubicBezTo>
                    <a:pt x="16668" y="176"/>
                    <a:pt x="16141" y="0"/>
                    <a:pt x="15490" y="0"/>
                  </a:cubicBezTo>
                  <a:cubicBezTo>
                    <a:pt x="13121" y="13"/>
                    <a:pt x="10759" y="19"/>
                    <a:pt x="8397" y="19"/>
                  </a:cubicBezTo>
                  <a:cubicBezTo>
                    <a:pt x="6035" y="19"/>
                    <a:pt x="3673" y="13"/>
                    <a:pt x="13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
            <p:cNvSpPr/>
            <p:nvPr/>
          </p:nvSpPr>
          <p:spPr>
            <a:xfrm>
              <a:off x="2317175" y="527750"/>
              <a:ext cx="208675" cy="13650"/>
            </a:xfrm>
            <a:custGeom>
              <a:avLst/>
              <a:gdLst/>
              <a:ahLst/>
              <a:cxnLst/>
              <a:rect l="l" t="t" r="r" b="b"/>
              <a:pathLst>
                <a:path w="8347" h="546" extrusionOk="0">
                  <a:moveTo>
                    <a:pt x="4164" y="0"/>
                  </a:moveTo>
                  <a:cubicBezTo>
                    <a:pt x="2770" y="0"/>
                    <a:pt x="1379" y="182"/>
                    <a:pt x="1" y="545"/>
                  </a:cubicBezTo>
                  <a:lnTo>
                    <a:pt x="8347" y="545"/>
                  </a:lnTo>
                  <a:cubicBezTo>
                    <a:pt x="6956" y="182"/>
                    <a:pt x="5559" y="0"/>
                    <a:pt x="41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
            <p:cNvSpPr/>
            <p:nvPr/>
          </p:nvSpPr>
          <p:spPr>
            <a:xfrm>
              <a:off x="2312175" y="1376600"/>
              <a:ext cx="215550" cy="14350"/>
            </a:xfrm>
            <a:custGeom>
              <a:avLst/>
              <a:gdLst/>
              <a:ahLst/>
              <a:cxnLst/>
              <a:rect l="l" t="t" r="r" b="b"/>
              <a:pathLst>
                <a:path w="8622" h="574" extrusionOk="0">
                  <a:moveTo>
                    <a:pt x="0" y="0"/>
                  </a:moveTo>
                  <a:cubicBezTo>
                    <a:pt x="1453" y="379"/>
                    <a:pt x="2900" y="573"/>
                    <a:pt x="4346" y="573"/>
                  </a:cubicBezTo>
                  <a:cubicBezTo>
                    <a:pt x="5770" y="573"/>
                    <a:pt x="7193" y="385"/>
                    <a:pt x="8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5"/>
          <p:cNvGrpSpPr/>
          <p:nvPr/>
        </p:nvGrpSpPr>
        <p:grpSpPr>
          <a:xfrm>
            <a:off x="418516" y="323893"/>
            <a:ext cx="8281312" cy="4356760"/>
            <a:chOff x="418516" y="323893"/>
            <a:chExt cx="8281312" cy="4356760"/>
          </a:xfrm>
        </p:grpSpPr>
        <p:sp>
          <p:nvSpPr>
            <p:cNvPr id="582" name="Google Shape;582;p5"/>
            <p:cNvSpPr/>
            <p:nvPr/>
          </p:nvSpPr>
          <p:spPr>
            <a:xfrm rot="-5400000">
              <a:off x="8545768" y="4526593"/>
              <a:ext cx="153303" cy="154817"/>
            </a:xfrm>
            <a:custGeom>
              <a:avLst/>
              <a:gdLst/>
              <a:ahLst/>
              <a:cxnLst/>
              <a:rect l="l" t="t" r="r" b="b"/>
              <a:pathLst>
                <a:path w="2533" h="2558" extrusionOk="0">
                  <a:moveTo>
                    <a:pt x="1254" y="427"/>
                  </a:moveTo>
                  <a:cubicBezTo>
                    <a:pt x="1730" y="427"/>
                    <a:pt x="2106" y="803"/>
                    <a:pt x="2106" y="1279"/>
                  </a:cubicBezTo>
                  <a:cubicBezTo>
                    <a:pt x="2106" y="1755"/>
                    <a:pt x="1730" y="2131"/>
                    <a:pt x="1254" y="2131"/>
                  </a:cubicBezTo>
                  <a:cubicBezTo>
                    <a:pt x="803" y="2131"/>
                    <a:pt x="402" y="1755"/>
                    <a:pt x="402" y="1279"/>
                  </a:cubicBezTo>
                  <a:cubicBezTo>
                    <a:pt x="402" y="803"/>
                    <a:pt x="803" y="427"/>
                    <a:pt x="1254" y="427"/>
                  </a:cubicBezTo>
                  <a:close/>
                  <a:moveTo>
                    <a:pt x="1254" y="1"/>
                  </a:moveTo>
                  <a:cubicBezTo>
                    <a:pt x="552" y="1"/>
                    <a:pt x="1" y="577"/>
                    <a:pt x="1" y="1279"/>
                  </a:cubicBezTo>
                  <a:cubicBezTo>
                    <a:pt x="1" y="1981"/>
                    <a:pt x="552" y="2557"/>
                    <a:pt x="1254" y="2557"/>
                  </a:cubicBezTo>
                  <a:cubicBezTo>
                    <a:pt x="1956" y="2557"/>
                    <a:pt x="2532" y="1981"/>
                    <a:pt x="2532" y="1279"/>
                  </a:cubicBezTo>
                  <a:cubicBezTo>
                    <a:pt x="2532" y="577"/>
                    <a:pt x="1956" y="1"/>
                    <a:pt x="12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
            <p:cNvSpPr/>
            <p:nvPr/>
          </p:nvSpPr>
          <p:spPr>
            <a:xfrm rot="-5400000">
              <a:off x="417760" y="3836932"/>
              <a:ext cx="154756" cy="153243"/>
            </a:xfrm>
            <a:custGeom>
              <a:avLst/>
              <a:gdLst/>
              <a:ahLst/>
              <a:cxnLst/>
              <a:rect l="l" t="t" r="r" b="b"/>
              <a:pathLst>
                <a:path w="2557" h="2532" extrusionOk="0">
                  <a:moveTo>
                    <a:pt x="1278" y="427"/>
                  </a:moveTo>
                  <a:cubicBezTo>
                    <a:pt x="1755" y="427"/>
                    <a:pt x="2131" y="803"/>
                    <a:pt x="2131" y="1279"/>
                  </a:cubicBezTo>
                  <a:cubicBezTo>
                    <a:pt x="2131" y="1730"/>
                    <a:pt x="1755" y="2131"/>
                    <a:pt x="1278" y="2131"/>
                  </a:cubicBezTo>
                  <a:cubicBezTo>
                    <a:pt x="802" y="2131"/>
                    <a:pt x="426" y="1730"/>
                    <a:pt x="426" y="1279"/>
                  </a:cubicBezTo>
                  <a:cubicBezTo>
                    <a:pt x="426" y="803"/>
                    <a:pt x="802" y="427"/>
                    <a:pt x="1278" y="427"/>
                  </a:cubicBezTo>
                  <a:close/>
                  <a:moveTo>
                    <a:pt x="1278" y="1"/>
                  </a:moveTo>
                  <a:cubicBezTo>
                    <a:pt x="577" y="1"/>
                    <a:pt x="0" y="577"/>
                    <a:pt x="0" y="1279"/>
                  </a:cubicBezTo>
                  <a:cubicBezTo>
                    <a:pt x="0" y="1981"/>
                    <a:pt x="577" y="2532"/>
                    <a:pt x="1278" y="2532"/>
                  </a:cubicBezTo>
                  <a:cubicBezTo>
                    <a:pt x="1980" y="2532"/>
                    <a:pt x="2557" y="1981"/>
                    <a:pt x="2557" y="1279"/>
                  </a:cubicBezTo>
                  <a:cubicBezTo>
                    <a:pt x="2557" y="577"/>
                    <a:pt x="1980" y="1"/>
                    <a:pt x="1278" y="1"/>
                  </a:cubicBezTo>
                  <a:close/>
                </a:path>
              </a:pathLst>
            </a:custGeom>
            <a:solidFill>
              <a:srgbClr val="917769">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
            <p:cNvSpPr/>
            <p:nvPr/>
          </p:nvSpPr>
          <p:spPr>
            <a:xfrm rot="-5400000">
              <a:off x="741647" y="324649"/>
              <a:ext cx="154756" cy="153243"/>
            </a:xfrm>
            <a:custGeom>
              <a:avLst/>
              <a:gdLst/>
              <a:ahLst/>
              <a:cxnLst/>
              <a:rect l="l" t="t" r="r" b="b"/>
              <a:pathLst>
                <a:path w="2557" h="2532" extrusionOk="0">
                  <a:moveTo>
                    <a:pt x="1278" y="427"/>
                  </a:moveTo>
                  <a:cubicBezTo>
                    <a:pt x="1755" y="427"/>
                    <a:pt x="2131" y="803"/>
                    <a:pt x="2131" y="1279"/>
                  </a:cubicBezTo>
                  <a:cubicBezTo>
                    <a:pt x="2131" y="1730"/>
                    <a:pt x="1755" y="2131"/>
                    <a:pt x="1278" y="2131"/>
                  </a:cubicBezTo>
                  <a:cubicBezTo>
                    <a:pt x="802" y="2131"/>
                    <a:pt x="426" y="1730"/>
                    <a:pt x="426" y="1279"/>
                  </a:cubicBezTo>
                  <a:cubicBezTo>
                    <a:pt x="426" y="803"/>
                    <a:pt x="802" y="427"/>
                    <a:pt x="1278" y="427"/>
                  </a:cubicBezTo>
                  <a:close/>
                  <a:moveTo>
                    <a:pt x="1278" y="1"/>
                  </a:moveTo>
                  <a:cubicBezTo>
                    <a:pt x="577" y="1"/>
                    <a:pt x="0" y="577"/>
                    <a:pt x="0" y="1279"/>
                  </a:cubicBezTo>
                  <a:cubicBezTo>
                    <a:pt x="0" y="1981"/>
                    <a:pt x="577" y="2532"/>
                    <a:pt x="1278" y="2532"/>
                  </a:cubicBezTo>
                  <a:cubicBezTo>
                    <a:pt x="1980" y="2532"/>
                    <a:pt x="2557" y="1981"/>
                    <a:pt x="2557" y="1279"/>
                  </a:cubicBezTo>
                  <a:cubicBezTo>
                    <a:pt x="2557" y="577"/>
                    <a:pt x="1980" y="1"/>
                    <a:pt x="1278" y="1"/>
                  </a:cubicBezTo>
                  <a:close/>
                </a:path>
              </a:pathLst>
            </a:custGeom>
            <a:solidFill>
              <a:srgbClr val="917769">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5" name="Google Shape;585;p5"/>
          <p:cNvSpPr/>
          <p:nvPr/>
        </p:nvSpPr>
        <p:spPr>
          <a:xfrm rot="-5400000" flipH="1">
            <a:off x="4629494" y="2415401"/>
            <a:ext cx="3910540" cy="6614625"/>
          </a:xfrm>
          <a:custGeom>
            <a:avLst/>
            <a:gdLst/>
            <a:ahLst/>
            <a:cxnLst/>
            <a:rect l="l" t="t" r="r" b="b"/>
            <a:pathLst>
              <a:path w="64613" h="109292" extrusionOk="0">
                <a:moveTo>
                  <a:pt x="42281" y="0"/>
                </a:moveTo>
                <a:cubicBezTo>
                  <a:pt x="43384" y="3910"/>
                  <a:pt x="31354" y="9123"/>
                  <a:pt x="31003" y="13258"/>
                </a:cubicBezTo>
                <a:cubicBezTo>
                  <a:pt x="31203" y="27669"/>
                  <a:pt x="17544" y="22506"/>
                  <a:pt x="12807" y="36040"/>
                </a:cubicBezTo>
                <a:cubicBezTo>
                  <a:pt x="9950" y="44286"/>
                  <a:pt x="16066" y="53860"/>
                  <a:pt x="11078" y="67419"/>
                </a:cubicBezTo>
                <a:cubicBezTo>
                  <a:pt x="7795" y="76291"/>
                  <a:pt x="0" y="82231"/>
                  <a:pt x="2256" y="93685"/>
                </a:cubicBezTo>
                <a:cubicBezTo>
                  <a:pt x="3760" y="101454"/>
                  <a:pt x="11253" y="108422"/>
                  <a:pt x="18797" y="109148"/>
                </a:cubicBezTo>
                <a:cubicBezTo>
                  <a:pt x="19778" y="109244"/>
                  <a:pt x="20759" y="109291"/>
                  <a:pt x="21737" y="109291"/>
                </a:cubicBezTo>
                <a:cubicBezTo>
                  <a:pt x="32778" y="109291"/>
                  <a:pt x="43494" y="103333"/>
                  <a:pt x="50677" y="94838"/>
                </a:cubicBezTo>
                <a:cubicBezTo>
                  <a:pt x="58522" y="85589"/>
                  <a:pt x="62632" y="73685"/>
                  <a:pt x="64612" y="61755"/>
                </a:cubicBezTo>
                <a:lnTo>
                  <a:pt x="42281" y="0"/>
                </a:lnTo>
                <a:close/>
              </a:path>
            </a:pathLst>
          </a:custGeom>
          <a:solidFill>
            <a:schemeClr val="accent3"/>
          </a:solidFill>
          <a:ln>
            <a:noFill/>
          </a:ln>
          <a:effectLst>
            <a:outerShdw blurRad="71438" dist="76200" dir="15000000" algn="bl" rotWithShape="0">
              <a:schemeClr val="accent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91"/>
        <p:cNvGrpSpPr/>
        <p:nvPr/>
      </p:nvGrpSpPr>
      <p:grpSpPr>
        <a:xfrm>
          <a:off x="0" y="0"/>
          <a:ext cx="0" cy="0"/>
          <a:chOff x="0" y="0"/>
          <a:chExt cx="0" cy="0"/>
        </a:xfrm>
      </p:grpSpPr>
      <p:sp>
        <p:nvSpPr>
          <p:cNvPr id="592" name="Google Shape;592;p7"/>
          <p:cNvSpPr/>
          <p:nvPr/>
        </p:nvSpPr>
        <p:spPr>
          <a:xfrm>
            <a:off x="233300" y="243675"/>
            <a:ext cx="8683800" cy="46560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93" name="Google Shape;593;p7"/>
          <p:cNvSpPr txBox="1">
            <a:spLocks noGrp="1"/>
          </p:cNvSpPr>
          <p:nvPr>
            <p:ph type="title"/>
          </p:nvPr>
        </p:nvSpPr>
        <p:spPr>
          <a:xfrm>
            <a:off x="811975" y="1291500"/>
            <a:ext cx="45975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4" name="Google Shape;594;p7"/>
          <p:cNvSpPr txBox="1">
            <a:spLocks noGrp="1"/>
          </p:cNvSpPr>
          <p:nvPr>
            <p:ph type="subTitle" idx="1"/>
          </p:nvPr>
        </p:nvSpPr>
        <p:spPr>
          <a:xfrm>
            <a:off x="811975" y="1864200"/>
            <a:ext cx="4597500" cy="198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595" name="Google Shape;595;p7"/>
          <p:cNvSpPr>
            <a:spLocks noGrp="1"/>
          </p:cNvSpPr>
          <p:nvPr>
            <p:ph type="pic" idx="2"/>
          </p:nvPr>
        </p:nvSpPr>
        <p:spPr>
          <a:xfrm>
            <a:off x="5617144" y="0"/>
            <a:ext cx="3526800" cy="5143500"/>
          </a:xfrm>
          <a:prstGeom prst="rect">
            <a:avLst/>
          </a:prstGeom>
          <a:noFill/>
          <a:ln>
            <a:noFill/>
          </a:ln>
        </p:spPr>
      </p:sp>
      <p:sp>
        <p:nvSpPr>
          <p:cNvPr id="596" name="Google Shape;596;p7"/>
          <p:cNvSpPr/>
          <p:nvPr/>
        </p:nvSpPr>
        <p:spPr>
          <a:xfrm rot="-5400000">
            <a:off x="395360" y="385507"/>
            <a:ext cx="154756" cy="153243"/>
          </a:xfrm>
          <a:custGeom>
            <a:avLst/>
            <a:gdLst/>
            <a:ahLst/>
            <a:cxnLst/>
            <a:rect l="l" t="t" r="r" b="b"/>
            <a:pathLst>
              <a:path w="2557" h="2532" extrusionOk="0">
                <a:moveTo>
                  <a:pt x="1278" y="427"/>
                </a:moveTo>
                <a:cubicBezTo>
                  <a:pt x="1755" y="427"/>
                  <a:pt x="2131" y="803"/>
                  <a:pt x="2131" y="1279"/>
                </a:cubicBezTo>
                <a:cubicBezTo>
                  <a:pt x="2131" y="1730"/>
                  <a:pt x="1755" y="2131"/>
                  <a:pt x="1278" y="2131"/>
                </a:cubicBezTo>
                <a:cubicBezTo>
                  <a:pt x="802" y="2131"/>
                  <a:pt x="426" y="1730"/>
                  <a:pt x="426" y="1279"/>
                </a:cubicBezTo>
                <a:cubicBezTo>
                  <a:pt x="426" y="803"/>
                  <a:pt x="802" y="427"/>
                  <a:pt x="1278" y="427"/>
                </a:cubicBezTo>
                <a:close/>
                <a:moveTo>
                  <a:pt x="1278" y="1"/>
                </a:moveTo>
                <a:cubicBezTo>
                  <a:pt x="577" y="1"/>
                  <a:pt x="0" y="577"/>
                  <a:pt x="0" y="1279"/>
                </a:cubicBezTo>
                <a:cubicBezTo>
                  <a:pt x="0" y="1981"/>
                  <a:pt x="577" y="2532"/>
                  <a:pt x="1278" y="2532"/>
                </a:cubicBezTo>
                <a:cubicBezTo>
                  <a:pt x="1980" y="2532"/>
                  <a:pt x="2557" y="1981"/>
                  <a:pt x="2557" y="1279"/>
                </a:cubicBezTo>
                <a:cubicBezTo>
                  <a:pt x="2557" y="577"/>
                  <a:pt x="1980" y="1"/>
                  <a:pt x="1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7"/>
          <p:cNvSpPr/>
          <p:nvPr/>
        </p:nvSpPr>
        <p:spPr>
          <a:xfrm rot="3987907" flipH="1">
            <a:off x="124196" y="4141946"/>
            <a:ext cx="2404480" cy="2003113"/>
          </a:xfrm>
          <a:custGeom>
            <a:avLst/>
            <a:gdLst/>
            <a:ahLst/>
            <a:cxnLst/>
            <a:rect l="l" t="t" r="r" b="b"/>
            <a:pathLst>
              <a:path w="96181" h="80126" extrusionOk="0">
                <a:moveTo>
                  <a:pt x="58873" y="31765"/>
                </a:moveTo>
                <a:cubicBezTo>
                  <a:pt x="55741" y="26706"/>
                  <a:pt x="53622" y="18997"/>
                  <a:pt x="49912" y="14131"/>
                </a:cubicBezTo>
                <a:cubicBezTo>
                  <a:pt x="46202" y="9265"/>
                  <a:pt x="42202" y="4832"/>
                  <a:pt x="36613" y="2567"/>
                </a:cubicBezTo>
                <a:cubicBezTo>
                  <a:pt x="31024" y="303"/>
                  <a:pt x="21965" y="-709"/>
                  <a:pt x="16376" y="544"/>
                </a:cubicBezTo>
                <a:cubicBezTo>
                  <a:pt x="10787" y="1797"/>
                  <a:pt x="5728" y="5747"/>
                  <a:pt x="3078" y="10083"/>
                </a:cubicBezTo>
                <a:cubicBezTo>
                  <a:pt x="428" y="14419"/>
                  <a:pt x="-727" y="21069"/>
                  <a:pt x="477" y="26562"/>
                </a:cubicBezTo>
                <a:cubicBezTo>
                  <a:pt x="1682" y="32055"/>
                  <a:pt x="4620" y="38559"/>
                  <a:pt x="10305" y="43040"/>
                </a:cubicBezTo>
                <a:cubicBezTo>
                  <a:pt x="15991" y="47521"/>
                  <a:pt x="28712" y="50749"/>
                  <a:pt x="34590" y="53447"/>
                </a:cubicBezTo>
                <a:cubicBezTo>
                  <a:pt x="40468" y="56145"/>
                  <a:pt x="42010" y="56001"/>
                  <a:pt x="45575" y="59229"/>
                </a:cubicBezTo>
                <a:cubicBezTo>
                  <a:pt x="49140" y="62457"/>
                  <a:pt x="52561" y="69588"/>
                  <a:pt x="55982" y="72816"/>
                </a:cubicBezTo>
                <a:cubicBezTo>
                  <a:pt x="59403" y="76044"/>
                  <a:pt x="62039" y="77446"/>
                  <a:pt x="66101" y="78599"/>
                </a:cubicBezTo>
                <a:cubicBezTo>
                  <a:pt x="70163" y="79752"/>
                  <a:pt x="75883" y="80684"/>
                  <a:pt x="80356" y="79735"/>
                </a:cubicBezTo>
                <a:cubicBezTo>
                  <a:pt x="84829" y="78786"/>
                  <a:pt x="90361" y="76440"/>
                  <a:pt x="92937" y="72905"/>
                </a:cubicBezTo>
                <a:cubicBezTo>
                  <a:pt x="95513" y="69371"/>
                  <a:pt x="96890" y="62901"/>
                  <a:pt x="95812" y="58528"/>
                </a:cubicBezTo>
                <a:cubicBezTo>
                  <a:pt x="94734" y="54155"/>
                  <a:pt x="90985" y="49008"/>
                  <a:pt x="86467" y="46667"/>
                </a:cubicBezTo>
                <a:cubicBezTo>
                  <a:pt x="81949" y="44327"/>
                  <a:pt x="73301" y="46969"/>
                  <a:pt x="68702" y="44485"/>
                </a:cubicBezTo>
                <a:cubicBezTo>
                  <a:pt x="64103" y="42001"/>
                  <a:pt x="62005" y="36824"/>
                  <a:pt x="58873" y="31765"/>
                </a:cubicBezTo>
                <a:close/>
              </a:path>
            </a:pathLst>
          </a:custGeom>
          <a:solidFill>
            <a:schemeClr val="accent3"/>
          </a:solidFill>
          <a:ln>
            <a:noFill/>
          </a:ln>
          <a:effectLst>
            <a:outerShdw blurRad="71438" dist="76200" dir="21540000" algn="bl" rotWithShape="0">
              <a:schemeClr val="accent1">
                <a:alpha val="14000"/>
              </a:schemeClr>
            </a:outerShdw>
          </a:effectLst>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98"/>
        <p:cNvGrpSpPr/>
        <p:nvPr/>
      </p:nvGrpSpPr>
      <p:grpSpPr>
        <a:xfrm>
          <a:off x="0" y="0"/>
          <a:ext cx="0" cy="0"/>
          <a:chOff x="0" y="0"/>
          <a:chExt cx="0" cy="0"/>
        </a:xfrm>
      </p:grpSpPr>
      <p:sp>
        <p:nvSpPr>
          <p:cNvPr id="599" name="Google Shape;599;p8"/>
          <p:cNvSpPr/>
          <p:nvPr/>
        </p:nvSpPr>
        <p:spPr>
          <a:xfrm>
            <a:off x="233300" y="243675"/>
            <a:ext cx="8683800" cy="46560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00" name="Google Shape;600;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1"/>
        <p:cNvGrpSpPr/>
        <p:nvPr/>
      </p:nvGrpSpPr>
      <p:grpSpPr>
        <a:xfrm>
          <a:off x="0" y="0"/>
          <a:ext cx="0" cy="0"/>
          <a:chOff x="0" y="0"/>
          <a:chExt cx="0" cy="0"/>
        </a:xfrm>
      </p:grpSpPr>
      <p:sp>
        <p:nvSpPr>
          <p:cNvPr id="602" name="Google Shape;602;p9"/>
          <p:cNvSpPr/>
          <p:nvPr/>
        </p:nvSpPr>
        <p:spPr>
          <a:xfrm>
            <a:off x="233300" y="243675"/>
            <a:ext cx="8683800" cy="46560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03" name="Google Shape;603;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04" name="Google Shape;604;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05" name="Google Shape;605;p9"/>
          <p:cNvSpPr/>
          <p:nvPr/>
        </p:nvSpPr>
        <p:spPr>
          <a:xfrm rot="3987907" flipH="1">
            <a:off x="-711179" y="4024821"/>
            <a:ext cx="2404480" cy="2003113"/>
          </a:xfrm>
          <a:custGeom>
            <a:avLst/>
            <a:gdLst/>
            <a:ahLst/>
            <a:cxnLst/>
            <a:rect l="l" t="t" r="r" b="b"/>
            <a:pathLst>
              <a:path w="96181" h="80126" extrusionOk="0">
                <a:moveTo>
                  <a:pt x="58873" y="31765"/>
                </a:moveTo>
                <a:cubicBezTo>
                  <a:pt x="55741" y="26706"/>
                  <a:pt x="53622" y="18997"/>
                  <a:pt x="49912" y="14131"/>
                </a:cubicBezTo>
                <a:cubicBezTo>
                  <a:pt x="46202" y="9265"/>
                  <a:pt x="42202" y="4832"/>
                  <a:pt x="36613" y="2567"/>
                </a:cubicBezTo>
                <a:cubicBezTo>
                  <a:pt x="31024" y="303"/>
                  <a:pt x="21965" y="-709"/>
                  <a:pt x="16376" y="544"/>
                </a:cubicBezTo>
                <a:cubicBezTo>
                  <a:pt x="10787" y="1797"/>
                  <a:pt x="5728" y="5747"/>
                  <a:pt x="3078" y="10083"/>
                </a:cubicBezTo>
                <a:cubicBezTo>
                  <a:pt x="428" y="14419"/>
                  <a:pt x="-727" y="21069"/>
                  <a:pt x="477" y="26562"/>
                </a:cubicBezTo>
                <a:cubicBezTo>
                  <a:pt x="1682" y="32055"/>
                  <a:pt x="4620" y="38559"/>
                  <a:pt x="10305" y="43040"/>
                </a:cubicBezTo>
                <a:cubicBezTo>
                  <a:pt x="15991" y="47521"/>
                  <a:pt x="28712" y="50749"/>
                  <a:pt x="34590" y="53447"/>
                </a:cubicBezTo>
                <a:cubicBezTo>
                  <a:pt x="40468" y="56145"/>
                  <a:pt x="42010" y="56001"/>
                  <a:pt x="45575" y="59229"/>
                </a:cubicBezTo>
                <a:cubicBezTo>
                  <a:pt x="49140" y="62457"/>
                  <a:pt x="52561" y="69588"/>
                  <a:pt x="55982" y="72816"/>
                </a:cubicBezTo>
                <a:cubicBezTo>
                  <a:pt x="59403" y="76044"/>
                  <a:pt x="62039" y="77446"/>
                  <a:pt x="66101" y="78599"/>
                </a:cubicBezTo>
                <a:cubicBezTo>
                  <a:pt x="70163" y="79752"/>
                  <a:pt x="75883" y="80684"/>
                  <a:pt x="80356" y="79735"/>
                </a:cubicBezTo>
                <a:cubicBezTo>
                  <a:pt x="84829" y="78786"/>
                  <a:pt x="90361" y="76440"/>
                  <a:pt x="92937" y="72905"/>
                </a:cubicBezTo>
                <a:cubicBezTo>
                  <a:pt x="95513" y="69371"/>
                  <a:pt x="96890" y="62901"/>
                  <a:pt x="95812" y="58528"/>
                </a:cubicBezTo>
                <a:cubicBezTo>
                  <a:pt x="94734" y="54155"/>
                  <a:pt x="90985" y="49008"/>
                  <a:pt x="86467" y="46667"/>
                </a:cubicBezTo>
                <a:cubicBezTo>
                  <a:pt x="81949" y="44327"/>
                  <a:pt x="73301" y="46969"/>
                  <a:pt x="68702" y="44485"/>
                </a:cubicBezTo>
                <a:cubicBezTo>
                  <a:pt x="64103" y="42001"/>
                  <a:pt x="62005" y="36824"/>
                  <a:pt x="58873" y="31765"/>
                </a:cubicBezTo>
                <a:close/>
              </a:path>
            </a:pathLst>
          </a:custGeom>
          <a:solidFill>
            <a:schemeClr val="accent3"/>
          </a:solidFill>
          <a:ln>
            <a:noFill/>
          </a:ln>
          <a:effectLst>
            <a:outerShdw blurRad="71438" dist="76200" dir="21540000" algn="bl" rotWithShape="0">
              <a:schemeClr val="accent1">
                <a:alpha val="14000"/>
              </a:schemeClr>
            </a:outerShdw>
          </a:effectLst>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6"/>
        <p:cNvGrpSpPr/>
        <p:nvPr/>
      </p:nvGrpSpPr>
      <p:grpSpPr>
        <a:xfrm>
          <a:off x="0" y="0"/>
          <a:ext cx="0" cy="0"/>
          <a:chOff x="0" y="0"/>
          <a:chExt cx="0" cy="0"/>
        </a:xfrm>
      </p:grpSpPr>
      <p:sp>
        <p:nvSpPr>
          <p:cNvPr id="607" name="Google Shape;607;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8"/>
        <p:cNvGrpSpPr/>
        <p:nvPr/>
      </p:nvGrpSpPr>
      <p:grpSpPr>
        <a:xfrm>
          <a:off x="0" y="0"/>
          <a:ext cx="0" cy="0"/>
          <a:chOff x="0" y="0"/>
          <a:chExt cx="0" cy="0"/>
        </a:xfrm>
      </p:grpSpPr>
      <p:sp>
        <p:nvSpPr>
          <p:cNvPr id="609" name="Google Shape;609;p11"/>
          <p:cNvSpPr/>
          <p:nvPr/>
        </p:nvSpPr>
        <p:spPr>
          <a:xfrm>
            <a:off x="233300" y="243675"/>
            <a:ext cx="8683800" cy="46560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10" name="Google Shape;610;p11"/>
          <p:cNvSpPr txBox="1">
            <a:spLocks noGrp="1"/>
          </p:cNvSpPr>
          <p:nvPr>
            <p:ph type="title" hasCustomPrompt="1"/>
          </p:nvPr>
        </p:nvSpPr>
        <p:spPr>
          <a:xfrm>
            <a:off x="1409700" y="1755600"/>
            <a:ext cx="6324600" cy="11352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11" name="Google Shape;611;p11"/>
          <p:cNvSpPr txBox="1">
            <a:spLocks noGrp="1"/>
          </p:cNvSpPr>
          <p:nvPr>
            <p:ph type="subTitle" idx="1"/>
          </p:nvPr>
        </p:nvSpPr>
        <p:spPr>
          <a:xfrm>
            <a:off x="1409700" y="2890800"/>
            <a:ext cx="63246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12" name="Google Shape;612;p11"/>
          <p:cNvSpPr/>
          <p:nvPr/>
        </p:nvSpPr>
        <p:spPr>
          <a:xfrm rot="10800000">
            <a:off x="3504006" y="-975427"/>
            <a:ext cx="9111500" cy="4919100"/>
          </a:xfrm>
          <a:custGeom>
            <a:avLst/>
            <a:gdLst/>
            <a:ahLst/>
            <a:cxnLst/>
            <a:rect l="l" t="t" r="r" b="b"/>
            <a:pathLst>
              <a:path w="364460" h="196764" extrusionOk="0">
                <a:moveTo>
                  <a:pt x="19078" y="4481"/>
                </a:moveTo>
                <a:cubicBezTo>
                  <a:pt x="22488" y="9067"/>
                  <a:pt x="30965" y="38253"/>
                  <a:pt x="37422" y="48931"/>
                </a:cubicBezTo>
                <a:cubicBezTo>
                  <a:pt x="43879" y="59609"/>
                  <a:pt x="47705" y="65953"/>
                  <a:pt x="57818" y="68551"/>
                </a:cubicBezTo>
                <a:cubicBezTo>
                  <a:pt x="67931" y="71150"/>
                  <a:pt x="87312" y="64666"/>
                  <a:pt x="98102" y="64522"/>
                </a:cubicBezTo>
                <a:cubicBezTo>
                  <a:pt x="108893" y="64378"/>
                  <a:pt x="114552" y="64571"/>
                  <a:pt x="122561" y="67688"/>
                </a:cubicBezTo>
                <a:cubicBezTo>
                  <a:pt x="130570" y="70805"/>
                  <a:pt x="139179" y="74828"/>
                  <a:pt x="146156" y="83226"/>
                </a:cubicBezTo>
                <a:cubicBezTo>
                  <a:pt x="153133" y="91624"/>
                  <a:pt x="157732" y="108974"/>
                  <a:pt x="164422" y="118075"/>
                </a:cubicBezTo>
                <a:cubicBezTo>
                  <a:pt x="171112" y="127176"/>
                  <a:pt x="177593" y="134068"/>
                  <a:pt x="186295" y="137831"/>
                </a:cubicBezTo>
                <a:cubicBezTo>
                  <a:pt x="194997" y="141594"/>
                  <a:pt x="205109" y="141947"/>
                  <a:pt x="216633" y="140653"/>
                </a:cubicBezTo>
                <a:cubicBezTo>
                  <a:pt x="228157" y="139360"/>
                  <a:pt x="243209" y="132422"/>
                  <a:pt x="255439" y="130070"/>
                </a:cubicBezTo>
                <a:cubicBezTo>
                  <a:pt x="267669" y="127718"/>
                  <a:pt x="278840" y="126189"/>
                  <a:pt x="290011" y="126542"/>
                </a:cubicBezTo>
                <a:cubicBezTo>
                  <a:pt x="301182" y="126895"/>
                  <a:pt x="313060" y="129011"/>
                  <a:pt x="322467" y="132186"/>
                </a:cubicBezTo>
                <a:cubicBezTo>
                  <a:pt x="331875" y="135361"/>
                  <a:pt x="339989" y="139360"/>
                  <a:pt x="346456" y="145592"/>
                </a:cubicBezTo>
                <a:cubicBezTo>
                  <a:pt x="352924" y="151825"/>
                  <a:pt x="358450" y="161938"/>
                  <a:pt x="361272" y="169581"/>
                </a:cubicBezTo>
                <a:cubicBezTo>
                  <a:pt x="364094" y="177225"/>
                  <a:pt x="365623" y="187220"/>
                  <a:pt x="363389" y="191453"/>
                </a:cubicBezTo>
                <a:cubicBezTo>
                  <a:pt x="361155" y="195686"/>
                  <a:pt x="366212" y="194393"/>
                  <a:pt x="347867" y="194981"/>
                </a:cubicBezTo>
                <a:cubicBezTo>
                  <a:pt x="329523" y="195569"/>
                  <a:pt x="308355" y="195216"/>
                  <a:pt x="253322" y="194981"/>
                </a:cubicBezTo>
                <a:cubicBezTo>
                  <a:pt x="198289" y="194746"/>
                  <a:pt x="57061" y="196040"/>
                  <a:pt x="17667" y="193570"/>
                </a:cubicBezTo>
                <a:cubicBezTo>
                  <a:pt x="-21726" y="191101"/>
                  <a:pt x="17079" y="208857"/>
                  <a:pt x="16961" y="180164"/>
                </a:cubicBezTo>
                <a:cubicBezTo>
                  <a:pt x="16843" y="151471"/>
                  <a:pt x="16608" y="50695"/>
                  <a:pt x="16961" y="21414"/>
                </a:cubicBezTo>
                <a:cubicBezTo>
                  <a:pt x="17314" y="-7866"/>
                  <a:pt x="15668" y="-105"/>
                  <a:pt x="19078" y="4481"/>
                </a:cubicBezTo>
                <a:close/>
              </a:path>
            </a:pathLst>
          </a:custGeom>
          <a:solidFill>
            <a:schemeClr val="lt2"/>
          </a:solidFill>
          <a:ln>
            <a:noFill/>
          </a:ln>
          <a:effectLst>
            <a:outerShdw blurRad="71438" dist="76200" dir="8760000" algn="bl" rotWithShape="0">
              <a:schemeClr val="accent1">
                <a:alpha val="14000"/>
              </a:schemeClr>
            </a:outerShdw>
          </a:effectLst>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1pPr>
            <a:lvl2pPr lvl="1"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2pPr>
            <a:lvl3pPr lvl="2"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3pPr>
            <a:lvl4pPr lvl="3"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4pPr>
            <a:lvl5pPr lvl="4"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5pPr>
            <a:lvl6pPr lvl="5"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6pPr>
            <a:lvl7pPr lvl="6"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7pPr>
            <a:lvl8pPr lvl="7"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8pPr>
            <a:lvl9pPr lvl="8"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arker Grotesque Medium"/>
              <a:buChar char="●"/>
              <a:defRPr sz="1200">
                <a:solidFill>
                  <a:schemeClr val="dk1"/>
                </a:solidFill>
                <a:latin typeface="Darker Grotesque Medium"/>
                <a:ea typeface="Darker Grotesque Medium"/>
                <a:cs typeface="Darker Grotesque Medium"/>
                <a:sym typeface="Darker Grotesque Medium"/>
              </a:defRPr>
            </a:lvl1pPr>
            <a:lvl2pPr marL="914400" lvl="1" indent="-304800">
              <a:lnSpc>
                <a:spcPct val="100000"/>
              </a:lnSpc>
              <a:spcBef>
                <a:spcPts val="0"/>
              </a:spcBef>
              <a:spcAft>
                <a:spcPts val="0"/>
              </a:spcAft>
              <a:buClr>
                <a:schemeClr val="dk1"/>
              </a:buClr>
              <a:buSzPts val="1200"/>
              <a:buFont typeface="Darker Grotesque Medium"/>
              <a:buChar char="○"/>
              <a:defRPr sz="1200">
                <a:solidFill>
                  <a:schemeClr val="dk1"/>
                </a:solidFill>
                <a:latin typeface="Darker Grotesque Medium"/>
                <a:ea typeface="Darker Grotesque Medium"/>
                <a:cs typeface="Darker Grotesque Medium"/>
                <a:sym typeface="Darker Grotesque Medium"/>
              </a:defRPr>
            </a:lvl2pPr>
            <a:lvl3pPr marL="1371600" lvl="2" indent="-304800">
              <a:lnSpc>
                <a:spcPct val="100000"/>
              </a:lnSpc>
              <a:spcBef>
                <a:spcPts val="0"/>
              </a:spcBef>
              <a:spcAft>
                <a:spcPts val="0"/>
              </a:spcAft>
              <a:buClr>
                <a:schemeClr val="dk1"/>
              </a:buClr>
              <a:buSzPts val="1200"/>
              <a:buFont typeface="Darker Grotesque Medium"/>
              <a:buChar char="■"/>
              <a:defRPr sz="1200">
                <a:solidFill>
                  <a:schemeClr val="dk1"/>
                </a:solidFill>
                <a:latin typeface="Darker Grotesque Medium"/>
                <a:ea typeface="Darker Grotesque Medium"/>
                <a:cs typeface="Darker Grotesque Medium"/>
                <a:sym typeface="Darker Grotesque Medium"/>
              </a:defRPr>
            </a:lvl3pPr>
            <a:lvl4pPr marL="1828800" lvl="3" indent="-304800">
              <a:lnSpc>
                <a:spcPct val="100000"/>
              </a:lnSpc>
              <a:spcBef>
                <a:spcPts val="0"/>
              </a:spcBef>
              <a:spcAft>
                <a:spcPts val="0"/>
              </a:spcAft>
              <a:buClr>
                <a:schemeClr val="dk1"/>
              </a:buClr>
              <a:buSzPts val="1200"/>
              <a:buFont typeface="Darker Grotesque Medium"/>
              <a:buChar char="●"/>
              <a:defRPr sz="1200">
                <a:solidFill>
                  <a:schemeClr val="dk1"/>
                </a:solidFill>
                <a:latin typeface="Darker Grotesque Medium"/>
                <a:ea typeface="Darker Grotesque Medium"/>
                <a:cs typeface="Darker Grotesque Medium"/>
                <a:sym typeface="Darker Grotesque Medium"/>
              </a:defRPr>
            </a:lvl4pPr>
            <a:lvl5pPr marL="2286000" lvl="4" indent="-304800">
              <a:lnSpc>
                <a:spcPct val="100000"/>
              </a:lnSpc>
              <a:spcBef>
                <a:spcPts val="0"/>
              </a:spcBef>
              <a:spcAft>
                <a:spcPts val="0"/>
              </a:spcAft>
              <a:buClr>
                <a:schemeClr val="dk1"/>
              </a:buClr>
              <a:buSzPts val="1200"/>
              <a:buFont typeface="Darker Grotesque Medium"/>
              <a:buChar char="○"/>
              <a:defRPr sz="1200">
                <a:solidFill>
                  <a:schemeClr val="dk1"/>
                </a:solidFill>
                <a:latin typeface="Darker Grotesque Medium"/>
                <a:ea typeface="Darker Grotesque Medium"/>
                <a:cs typeface="Darker Grotesque Medium"/>
                <a:sym typeface="Darker Grotesque Medium"/>
              </a:defRPr>
            </a:lvl5pPr>
            <a:lvl6pPr marL="2743200" lvl="5" indent="-304800">
              <a:lnSpc>
                <a:spcPct val="100000"/>
              </a:lnSpc>
              <a:spcBef>
                <a:spcPts val="0"/>
              </a:spcBef>
              <a:spcAft>
                <a:spcPts val="0"/>
              </a:spcAft>
              <a:buClr>
                <a:schemeClr val="dk1"/>
              </a:buClr>
              <a:buSzPts val="1200"/>
              <a:buFont typeface="Darker Grotesque Medium"/>
              <a:buChar char="■"/>
              <a:defRPr sz="1200">
                <a:solidFill>
                  <a:schemeClr val="dk1"/>
                </a:solidFill>
                <a:latin typeface="Darker Grotesque Medium"/>
                <a:ea typeface="Darker Grotesque Medium"/>
                <a:cs typeface="Darker Grotesque Medium"/>
                <a:sym typeface="Darker Grotesque Medium"/>
              </a:defRPr>
            </a:lvl6pPr>
            <a:lvl7pPr marL="3200400" lvl="6" indent="-304800">
              <a:lnSpc>
                <a:spcPct val="100000"/>
              </a:lnSpc>
              <a:spcBef>
                <a:spcPts val="0"/>
              </a:spcBef>
              <a:spcAft>
                <a:spcPts val="0"/>
              </a:spcAft>
              <a:buClr>
                <a:schemeClr val="dk1"/>
              </a:buClr>
              <a:buSzPts val="1200"/>
              <a:buFont typeface="Darker Grotesque Medium"/>
              <a:buChar char="●"/>
              <a:defRPr sz="1200">
                <a:solidFill>
                  <a:schemeClr val="dk1"/>
                </a:solidFill>
                <a:latin typeface="Darker Grotesque Medium"/>
                <a:ea typeface="Darker Grotesque Medium"/>
                <a:cs typeface="Darker Grotesque Medium"/>
                <a:sym typeface="Darker Grotesque Medium"/>
              </a:defRPr>
            </a:lvl7pPr>
            <a:lvl8pPr marL="3657600" lvl="7" indent="-304800">
              <a:lnSpc>
                <a:spcPct val="100000"/>
              </a:lnSpc>
              <a:spcBef>
                <a:spcPts val="0"/>
              </a:spcBef>
              <a:spcAft>
                <a:spcPts val="0"/>
              </a:spcAft>
              <a:buClr>
                <a:schemeClr val="dk1"/>
              </a:buClr>
              <a:buSzPts val="1200"/>
              <a:buFont typeface="Darker Grotesque Medium"/>
              <a:buChar char="○"/>
              <a:defRPr sz="1200">
                <a:solidFill>
                  <a:schemeClr val="dk1"/>
                </a:solidFill>
                <a:latin typeface="Darker Grotesque Medium"/>
                <a:ea typeface="Darker Grotesque Medium"/>
                <a:cs typeface="Darker Grotesque Medium"/>
                <a:sym typeface="Darker Grotesque Medium"/>
              </a:defRPr>
            </a:lvl8pPr>
            <a:lvl9pPr marL="4114800" lvl="8" indent="-304800">
              <a:lnSpc>
                <a:spcPct val="100000"/>
              </a:lnSpc>
              <a:spcBef>
                <a:spcPts val="0"/>
              </a:spcBef>
              <a:spcAft>
                <a:spcPts val="0"/>
              </a:spcAft>
              <a:buClr>
                <a:schemeClr val="dk1"/>
              </a:buClr>
              <a:buSzPts val="1200"/>
              <a:buFont typeface="Darker Grotesque Medium"/>
              <a:buChar char="■"/>
              <a:defRPr sz="1200">
                <a:solidFill>
                  <a:schemeClr val="dk1"/>
                </a:solidFill>
                <a:latin typeface="Darker Grotesque Medium"/>
                <a:ea typeface="Darker Grotesque Medium"/>
                <a:cs typeface="Darker Grotesque Medium"/>
                <a:sym typeface="Darker Grotesque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7" r:id="rId12"/>
    <p:sldLayoutId id="2147483668"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9"/>
        <p:cNvGrpSpPr/>
        <p:nvPr/>
      </p:nvGrpSpPr>
      <p:grpSpPr>
        <a:xfrm>
          <a:off x="0" y="0"/>
          <a:ext cx="0" cy="0"/>
          <a:chOff x="0" y="0"/>
          <a:chExt cx="0" cy="0"/>
        </a:xfrm>
      </p:grpSpPr>
      <p:grpSp>
        <p:nvGrpSpPr>
          <p:cNvPr id="1880" name="Google Shape;1880;p26"/>
          <p:cNvGrpSpPr/>
          <p:nvPr/>
        </p:nvGrpSpPr>
        <p:grpSpPr>
          <a:xfrm>
            <a:off x="7353850" y="3365481"/>
            <a:ext cx="1329625" cy="1321450"/>
            <a:chOff x="4762050" y="492500"/>
            <a:chExt cx="1329625" cy="1321450"/>
          </a:xfrm>
        </p:grpSpPr>
        <p:sp>
          <p:nvSpPr>
            <p:cNvPr id="1881" name="Google Shape;1881;p26"/>
            <p:cNvSpPr/>
            <p:nvPr/>
          </p:nvSpPr>
          <p:spPr>
            <a:xfrm>
              <a:off x="4915575" y="1531950"/>
              <a:ext cx="34475" cy="33900"/>
            </a:xfrm>
            <a:custGeom>
              <a:avLst/>
              <a:gdLst/>
              <a:ahLst/>
              <a:cxnLst/>
              <a:rect l="l" t="t" r="r" b="b"/>
              <a:pathLst>
                <a:path w="1379" h="1356" extrusionOk="0">
                  <a:moveTo>
                    <a:pt x="695" y="0"/>
                  </a:moveTo>
                  <a:cubicBezTo>
                    <a:pt x="681" y="0"/>
                    <a:pt x="666" y="1"/>
                    <a:pt x="652" y="2"/>
                  </a:cubicBezTo>
                  <a:cubicBezTo>
                    <a:pt x="276" y="2"/>
                    <a:pt x="0" y="302"/>
                    <a:pt x="25" y="678"/>
                  </a:cubicBezTo>
                  <a:cubicBezTo>
                    <a:pt x="25" y="1054"/>
                    <a:pt x="351" y="1355"/>
                    <a:pt x="727" y="1355"/>
                  </a:cubicBezTo>
                  <a:cubicBezTo>
                    <a:pt x="1103" y="1355"/>
                    <a:pt x="1379" y="1079"/>
                    <a:pt x="1379" y="703"/>
                  </a:cubicBezTo>
                  <a:cubicBezTo>
                    <a:pt x="1379" y="317"/>
                    <a:pt x="1076"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6"/>
            <p:cNvSpPr/>
            <p:nvPr/>
          </p:nvSpPr>
          <p:spPr>
            <a:xfrm>
              <a:off x="5018950" y="1635325"/>
              <a:ext cx="35750" cy="34525"/>
            </a:xfrm>
            <a:custGeom>
              <a:avLst/>
              <a:gdLst/>
              <a:ahLst/>
              <a:cxnLst/>
              <a:rect l="l" t="t" r="r" b="b"/>
              <a:pathLst>
                <a:path w="1430" h="1381" extrusionOk="0">
                  <a:moveTo>
                    <a:pt x="705" y="0"/>
                  </a:moveTo>
                  <a:cubicBezTo>
                    <a:pt x="352" y="0"/>
                    <a:pt x="74" y="268"/>
                    <a:pt x="26" y="604"/>
                  </a:cubicBezTo>
                  <a:cubicBezTo>
                    <a:pt x="1" y="1005"/>
                    <a:pt x="301" y="1355"/>
                    <a:pt x="702" y="1380"/>
                  </a:cubicBezTo>
                  <a:cubicBezTo>
                    <a:pt x="1053" y="1380"/>
                    <a:pt x="1379" y="1105"/>
                    <a:pt x="1404" y="754"/>
                  </a:cubicBezTo>
                  <a:cubicBezTo>
                    <a:pt x="1429" y="378"/>
                    <a:pt x="1128" y="27"/>
                    <a:pt x="753" y="2"/>
                  </a:cubicBezTo>
                  <a:cubicBezTo>
                    <a:pt x="737" y="1"/>
                    <a:pt x="721" y="0"/>
                    <a:pt x="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6"/>
            <p:cNvSpPr/>
            <p:nvPr/>
          </p:nvSpPr>
          <p:spPr>
            <a:xfrm>
              <a:off x="4966950" y="1583350"/>
              <a:ext cx="35100" cy="33900"/>
            </a:xfrm>
            <a:custGeom>
              <a:avLst/>
              <a:gdLst/>
              <a:ahLst/>
              <a:cxnLst/>
              <a:rect l="l" t="t" r="r" b="b"/>
              <a:pathLst>
                <a:path w="1404" h="1356" extrusionOk="0">
                  <a:moveTo>
                    <a:pt x="702" y="1"/>
                  </a:moveTo>
                  <a:cubicBezTo>
                    <a:pt x="301" y="1"/>
                    <a:pt x="0" y="302"/>
                    <a:pt x="26" y="678"/>
                  </a:cubicBezTo>
                  <a:cubicBezTo>
                    <a:pt x="26" y="1040"/>
                    <a:pt x="328" y="1356"/>
                    <a:pt x="687" y="1356"/>
                  </a:cubicBezTo>
                  <a:cubicBezTo>
                    <a:pt x="700" y="1356"/>
                    <a:pt x="714" y="1355"/>
                    <a:pt x="727" y="1354"/>
                  </a:cubicBezTo>
                  <a:cubicBezTo>
                    <a:pt x="1103" y="1354"/>
                    <a:pt x="1379" y="1079"/>
                    <a:pt x="1404" y="703"/>
                  </a:cubicBezTo>
                  <a:cubicBezTo>
                    <a:pt x="1404" y="327"/>
                    <a:pt x="1078" y="1"/>
                    <a:pt x="7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6"/>
            <p:cNvSpPr/>
            <p:nvPr/>
          </p:nvSpPr>
          <p:spPr>
            <a:xfrm>
              <a:off x="4968200" y="1531975"/>
              <a:ext cx="34500" cy="33875"/>
            </a:xfrm>
            <a:custGeom>
              <a:avLst/>
              <a:gdLst/>
              <a:ahLst/>
              <a:cxnLst/>
              <a:rect l="l" t="t" r="r" b="b"/>
              <a:pathLst>
                <a:path w="1380" h="1355" extrusionOk="0">
                  <a:moveTo>
                    <a:pt x="677" y="1"/>
                  </a:moveTo>
                  <a:cubicBezTo>
                    <a:pt x="301" y="1"/>
                    <a:pt x="26" y="276"/>
                    <a:pt x="1" y="652"/>
                  </a:cubicBezTo>
                  <a:cubicBezTo>
                    <a:pt x="1" y="1028"/>
                    <a:pt x="326" y="1354"/>
                    <a:pt x="702" y="1354"/>
                  </a:cubicBezTo>
                  <a:cubicBezTo>
                    <a:pt x="1053" y="1354"/>
                    <a:pt x="1354" y="1078"/>
                    <a:pt x="1354" y="702"/>
                  </a:cubicBezTo>
                  <a:cubicBezTo>
                    <a:pt x="1379" y="301"/>
                    <a:pt x="1053" y="1"/>
                    <a:pt x="6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6"/>
            <p:cNvSpPr/>
            <p:nvPr/>
          </p:nvSpPr>
          <p:spPr>
            <a:xfrm>
              <a:off x="4864200" y="1375975"/>
              <a:ext cx="34475" cy="33250"/>
            </a:xfrm>
            <a:custGeom>
              <a:avLst/>
              <a:gdLst/>
              <a:ahLst/>
              <a:cxnLst/>
              <a:rect l="l" t="t" r="r" b="b"/>
              <a:pathLst>
                <a:path w="1379" h="1330" extrusionOk="0">
                  <a:moveTo>
                    <a:pt x="702" y="0"/>
                  </a:moveTo>
                  <a:cubicBezTo>
                    <a:pt x="326" y="0"/>
                    <a:pt x="0" y="301"/>
                    <a:pt x="25" y="652"/>
                  </a:cubicBezTo>
                  <a:cubicBezTo>
                    <a:pt x="50" y="1053"/>
                    <a:pt x="276" y="1303"/>
                    <a:pt x="677" y="1328"/>
                  </a:cubicBezTo>
                  <a:cubicBezTo>
                    <a:pt x="693" y="1329"/>
                    <a:pt x="708" y="1330"/>
                    <a:pt x="724" y="1330"/>
                  </a:cubicBezTo>
                  <a:cubicBezTo>
                    <a:pt x="1078" y="1330"/>
                    <a:pt x="1355" y="1062"/>
                    <a:pt x="1379" y="702"/>
                  </a:cubicBezTo>
                  <a:cubicBezTo>
                    <a:pt x="1379" y="326"/>
                    <a:pt x="1078" y="0"/>
                    <a:pt x="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6"/>
            <p:cNvSpPr/>
            <p:nvPr/>
          </p:nvSpPr>
          <p:spPr>
            <a:xfrm>
              <a:off x="5018950" y="1583350"/>
              <a:ext cx="35125" cy="33875"/>
            </a:xfrm>
            <a:custGeom>
              <a:avLst/>
              <a:gdLst/>
              <a:ahLst/>
              <a:cxnLst/>
              <a:rect l="l" t="t" r="r" b="b"/>
              <a:pathLst>
                <a:path w="1405" h="1355" extrusionOk="0">
                  <a:moveTo>
                    <a:pt x="727" y="1"/>
                  </a:moveTo>
                  <a:cubicBezTo>
                    <a:pt x="352" y="1"/>
                    <a:pt x="51" y="251"/>
                    <a:pt x="26" y="627"/>
                  </a:cubicBezTo>
                  <a:cubicBezTo>
                    <a:pt x="1" y="1003"/>
                    <a:pt x="326" y="1329"/>
                    <a:pt x="702" y="1354"/>
                  </a:cubicBezTo>
                  <a:cubicBezTo>
                    <a:pt x="1078" y="1354"/>
                    <a:pt x="1379" y="1104"/>
                    <a:pt x="1404" y="728"/>
                  </a:cubicBezTo>
                  <a:cubicBezTo>
                    <a:pt x="1404" y="327"/>
                    <a:pt x="1128" y="26"/>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6"/>
            <p:cNvSpPr/>
            <p:nvPr/>
          </p:nvSpPr>
          <p:spPr>
            <a:xfrm>
              <a:off x="5123600" y="1687325"/>
              <a:ext cx="34475" cy="33900"/>
            </a:xfrm>
            <a:custGeom>
              <a:avLst/>
              <a:gdLst/>
              <a:ahLst/>
              <a:cxnLst/>
              <a:rect l="l" t="t" r="r" b="b"/>
              <a:pathLst>
                <a:path w="1379" h="1356" extrusionOk="0">
                  <a:moveTo>
                    <a:pt x="630" y="1"/>
                  </a:moveTo>
                  <a:cubicBezTo>
                    <a:pt x="278" y="1"/>
                    <a:pt x="24" y="269"/>
                    <a:pt x="0" y="629"/>
                  </a:cubicBezTo>
                  <a:cubicBezTo>
                    <a:pt x="0" y="1005"/>
                    <a:pt x="301" y="1356"/>
                    <a:pt x="677" y="1356"/>
                  </a:cubicBezTo>
                  <a:cubicBezTo>
                    <a:pt x="1028" y="1356"/>
                    <a:pt x="1354" y="1055"/>
                    <a:pt x="1354" y="704"/>
                  </a:cubicBezTo>
                  <a:cubicBezTo>
                    <a:pt x="1379" y="328"/>
                    <a:pt x="1053" y="2"/>
                    <a:pt x="677" y="2"/>
                  </a:cubicBezTo>
                  <a:cubicBezTo>
                    <a:pt x="661" y="1"/>
                    <a:pt x="645" y="1"/>
                    <a:pt x="6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6"/>
            <p:cNvSpPr/>
            <p:nvPr/>
          </p:nvSpPr>
          <p:spPr>
            <a:xfrm>
              <a:off x="5176225" y="1687325"/>
              <a:ext cx="33850" cy="33325"/>
            </a:xfrm>
            <a:custGeom>
              <a:avLst/>
              <a:gdLst/>
              <a:ahLst/>
              <a:cxnLst/>
              <a:rect l="l" t="t" r="r" b="b"/>
              <a:pathLst>
                <a:path w="1354" h="1333" extrusionOk="0">
                  <a:moveTo>
                    <a:pt x="652" y="1"/>
                  </a:moveTo>
                  <a:cubicBezTo>
                    <a:pt x="278" y="1"/>
                    <a:pt x="24" y="269"/>
                    <a:pt x="0" y="629"/>
                  </a:cubicBezTo>
                  <a:cubicBezTo>
                    <a:pt x="0" y="1005"/>
                    <a:pt x="276" y="1331"/>
                    <a:pt x="677" y="1331"/>
                  </a:cubicBezTo>
                  <a:cubicBezTo>
                    <a:pt x="691" y="1332"/>
                    <a:pt x="704" y="1332"/>
                    <a:pt x="718" y="1332"/>
                  </a:cubicBezTo>
                  <a:cubicBezTo>
                    <a:pt x="1051" y="1332"/>
                    <a:pt x="1330" y="1040"/>
                    <a:pt x="1354" y="679"/>
                  </a:cubicBezTo>
                  <a:cubicBezTo>
                    <a:pt x="1354" y="328"/>
                    <a:pt x="1053" y="2"/>
                    <a:pt x="702" y="2"/>
                  </a:cubicBezTo>
                  <a:cubicBezTo>
                    <a:pt x="685" y="1"/>
                    <a:pt x="669" y="1"/>
                    <a:pt x="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6"/>
            <p:cNvSpPr/>
            <p:nvPr/>
          </p:nvSpPr>
          <p:spPr>
            <a:xfrm>
              <a:off x="4864200" y="1427975"/>
              <a:ext cx="35100" cy="33850"/>
            </a:xfrm>
            <a:custGeom>
              <a:avLst/>
              <a:gdLst/>
              <a:ahLst/>
              <a:cxnLst/>
              <a:rect l="l" t="t" r="r" b="b"/>
              <a:pathLst>
                <a:path w="1404" h="1354" extrusionOk="0">
                  <a:moveTo>
                    <a:pt x="702" y="0"/>
                  </a:moveTo>
                  <a:cubicBezTo>
                    <a:pt x="326" y="0"/>
                    <a:pt x="25" y="301"/>
                    <a:pt x="0" y="652"/>
                  </a:cubicBezTo>
                  <a:cubicBezTo>
                    <a:pt x="0" y="1028"/>
                    <a:pt x="326" y="1354"/>
                    <a:pt x="702" y="1354"/>
                  </a:cubicBezTo>
                  <a:cubicBezTo>
                    <a:pt x="1078" y="1354"/>
                    <a:pt x="1379" y="1078"/>
                    <a:pt x="1379" y="702"/>
                  </a:cubicBezTo>
                  <a:cubicBezTo>
                    <a:pt x="1404" y="326"/>
                    <a:pt x="1078" y="0"/>
                    <a:pt x="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6"/>
            <p:cNvSpPr/>
            <p:nvPr/>
          </p:nvSpPr>
          <p:spPr>
            <a:xfrm>
              <a:off x="5020200" y="1531325"/>
              <a:ext cx="34500" cy="33250"/>
            </a:xfrm>
            <a:custGeom>
              <a:avLst/>
              <a:gdLst/>
              <a:ahLst/>
              <a:cxnLst/>
              <a:rect l="l" t="t" r="r" b="b"/>
              <a:pathLst>
                <a:path w="1380" h="1330" extrusionOk="0">
                  <a:moveTo>
                    <a:pt x="634" y="0"/>
                  </a:moveTo>
                  <a:cubicBezTo>
                    <a:pt x="279" y="0"/>
                    <a:pt x="1" y="292"/>
                    <a:pt x="1" y="653"/>
                  </a:cubicBezTo>
                  <a:cubicBezTo>
                    <a:pt x="1" y="1029"/>
                    <a:pt x="302" y="1330"/>
                    <a:pt x="703" y="1330"/>
                  </a:cubicBezTo>
                  <a:cubicBezTo>
                    <a:pt x="1104" y="1330"/>
                    <a:pt x="1304" y="1079"/>
                    <a:pt x="1329" y="703"/>
                  </a:cubicBezTo>
                  <a:cubicBezTo>
                    <a:pt x="1379" y="327"/>
                    <a:pt x="1053" y="2"/>
                    <a:pt x="677" y="2"/>
                  </a:cubicBezTo>
                  <a:cubicBezTo>
                    <a:pt x="663" y="1"/>
                    <a:pt x="648" y="0"/>
                    <a:pt x="6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6"/>
            <p:cNvSpPr/>
            <p:nvPr/>
          </p:nvSpPr>
          <p:spPr>
            <a:xfrm>
              <a:off x="4811550" y="1323925"/>
              <a:ext cx="35125" cy="33300"/>
            </a:xfrm>
            <a:custGeom>
              <a:avLst/>
              <a:gdLst/>
              <a:ahLst/>
              <a:cxnLst/>
              <a:rect l="l" t="t" r="r" b="b"/>
              <a:pathLst>
                <a:path w="1405" h="1332" extrusionOk="0">
                  <a:moveTo>
                    <a:pt x="721" y="0"/>
                  </a:moveTo>
                  <a:cubicBezTo>
                    <a:pt x="707" y="0"/>
                    <a:pt x="692" y="1"/>
                    <a:pt x="678" y="2"/>
                  </a:cubicBezTo>
                  <a:cubicBezTo>
                    <a:pt x="302" y="27"/>
                    <a:pt x="76" y="252"/>
                    <a:pt x="26" y="628"/>
                  </a:cubicBezTo>
                  <a:cubicBezTo>
                    <a:pt x="1" y="979"/>
                    <a:pt x="352" y="1330"/>
                    <a:pt x="728" y="1330"/>
                  </a:cubicBezTo>
                  <a:cubicBezTo>
                    <a:pt x="741" y="1331"/>
                    <a:pt x="755" y="1332"/>
                    <a:pt x="769" y="1332"/>
                  </a:cubicBezTo>
                  <a:cubicBezTo>
                    <a:pt x="1104" y="1332"/>
                    <a:pt x="1404" y="1040"/>
                    <a:pt x="1404" y="679"/>
                  </a:cubicBezTo>
                  <a:cubicBezTo>
                    <a:pt x="1404" y="316"/>
                    <a:pt x="1102" y="0"/>
                    <a:pt x="7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6"/>
            <p:cNvSpPr/>
            <p:nvPr/>
          </p:nvSpPr>
          <p:spPr>
            <a:xfrm>
              <a:off x="5072225" y="1635375"/>
              <a:ext cx="33850" cy="33850"/>
            </a:xfrm>
            <a:custGeom>
              <a:avLst/>
              <a:gdLst/>
              <a:ahLst/>
              <a:cxnLst/>
              <a:rect l="l" t="t" r="r" b="b"/>
              <a:pathLst>
                <a:path w="1354" h="1354" extrusionOk="0">
                  <a:moveTo>
                    <a:pt x="652" y="0"/>
                  </a:moveTo>
                  <a:cubicBezTo>
                    <a:pt x="276" y="25"/>
                    <a:pt x="0" y="301"/>
                    <a:pt x="0" y="677"/>
                  </a:cubicBezTo>
                  <a:cubicBezTo>
                    <a:pt x="0" y="1053"/>
                    <a:pt x="326" y="1353"/>
                    <a:pt x="702" y="1353"/>
                  </a:cubicBezTo>
                  <a:cubicBezTo>
                    <a:pt x="1078" y="1353"/>
                    <a:pt x="1353" y="1053"/>
                    <a:pt x="1353" y="677"/>
                  </a:cubicBezTo>
                  <a:cubicBezTo>
                    <a:pt x="1353" y="326"/>
                    <a:pt x="1028"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6"/>
            <p:cNvSpPr/>
            <p:nvPr/>
          </p:nvSpPr>
          <p:spPr>
            <a:xfrm>
              <a:off x="4916825" y="1375925"/>
              <a:ext cx="33825" cy="33275"/>
            </a:xfrm>
            <a:custGeom>
              <a:avLst/>
              <a:gdLst/>
              <a:ahLst/>
              <a:cxnLst/>
              <a:rect l="l" t="t" r="r" b="b"/>
              <a:pathLst>
                <a:path w="1353" h="1331" extrusionOk="0">
                  <a:moveTo>
                    <a:pt x="718" y="1"/>
                  </a:moveTo>
                  <a:cubicBezTo>
                    <a:pt x="704" y="1"/>
                    <a:pt x="691" y="1"/>
                    <a:pt x="677" y="2"/>
                  </a:cubicBezTo>
                  <a:cubicBezTo>
                    <a:pt x="301" y="27"/>
                    <a:pt x="51" y="228"/>
                    <a:pt x="25" y="629"/>
                  </a:cubicBezTo>
                  <a:cubicBezTo>
                    <a:pt x="0" y="1005"/>
                    <a:pt x="326" y="1330"/>
                    <a:pt x="702" y="1330"/>
                  </a:cubicBezTo>
                  <a:cubicBezTo>
                    <a:pt x="1103" y="1305"/>
                    <a:pt x="1304" y="1105"/>
                    <a:pt x="1329" y="779"/>
                  </a:cubicBezTo>
                  <a:cubicBezTo>
                    <a:pt x="1353" y="320"/>
                    <a:pt x="1074" y="1"/>
                    <a:pt x="7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6"/>
            <p:cNvSpPr/>
            <p:nvPr/>
          </p:nvSpPr>
          <p:spPr>
            <a:xfrm>
              <a:off x="4864200" y="1323950"/>
              <a:ext cx="34475" cy="33250"/>
            </a:xfrm>
            <a:custGeom>
              <a:avLst/>
              <a:gdLst/>
              <a:ahLst/>
              <a:cxnLst/>
              <a:rect l="l" t="t" r="r" b="b"/>
              <a:pathLst>
                <a:path w="1379" h="1330" extrusionOk="0">
                  <a:moveTo>
                    <a:pt x="677" y="1"/>
                  </a:moveTo>
                  <a:cubicBezTo>
                    <a:pt x="326" y="1"/>
                    <a:pt x="0" y="327"/>
                    <a:pt x="25" y="678"/>
                  </a:cubicBezTo>
                  <a:cubicBezTo>
                    <a:pt x="50" y="1028"/>
                    <a:pt x="376" y="1329"/>
                    <a:pt x="727" y="1329"/>
                  </a:cubicBezTo>
                  <a:cubicBezTo>
                    <a:pt x="1078" y="1329"/>
                    <a:pt x="1379" y="1003"/>
                    <a:pt x="1379" y="652"/>
                  </a:cubicBezTo>
                  <a:cubicBezTo>
                    <a:pt x="1354" y="277"/>
                    <a:pt x="1053" y="1"/>
                    <a:pt x="6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6"/>
            <p:cNvSpPr/>
            <p:nvPr/>
          </p:nvSpPr>
          <p:spPr>
            <a:xfrm>
              <a:off x="4863575" y="1479350"/>
              <a:ext cx="34475" cy="34475"/>
            </a:xfrm>
            <a:custGeom>
              <a:avLst/>
              <a:gdLst/>
              <a:ahLst/>
              <a:cxnLst/>
              <a:rect l="l" t="t" r="r" b="b"/>
              <a:pathLst>
                <a:path w="1379" h="1379" extrusionOk="0">
                  <a:moveTo>
                    <a:pt x="652" y="0"/>
                  </a:moveTo>
                  <a:cubicBezTo>
                    <a:pt x="351" y="51"/>
                    <a:pt x="75" y="176"/>
                    <a:pt x="25" y="552"/>
                  </a:cubicBezTo>
                  <a:cubicBezTo>
                    <a:pt x="0" y="827"/>
                    <a:pt x="476" y="1379"/>
                    <a:pt x="702" y="1379"/>
                  </a:cubicBezTo>
                  <a:cubicBezTo>
                    <a:pt x="1053" y="1379"/>
                    <a:pt x="1379" y="1078"/>
                    <a:pt x="1379" y="702"/>
                  </a:cubicBezTo>
                  <a:cubicBezTo>
                    <a:pt x="1379" y="326"/>
                    <a:pt x="1053"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6"/>
            <p:cNvSpPr/>
            <p:nvPr/>
          </p:nvSpPr>
          <p:spPr>
            <a:xfrm>
              <a:off x="5123600" y="1634700"/>
              <a:ext cx="33850" cy="33900"/>
            </a:xfrm>
            <a:custGeom>
              <a:avLst/>
              <a:gdLst/>
              <a:ahLst/>
              <a:cxnLst/>
              <a:rect l="l" t="t" r="r" b="b"/>
              <a:pathLst>
                <a:path w="1354" h="1356" extrusionOk="0">
                  <a:moveTo>
                    <a:pt x="668" y="1"/>
                  </a:moveTo>
                  <a:cubicBezTo>
                    <a:pt x="654" y="1"/>
                    <a:pt x="640" y="1"/>
                    <a:pt x="627" y="2"/>
                  </a:cubicBezTo>
                  <a:cubicBezTo>
                    <a:pt x="251" y="52"/>
                    <a:pt x="25" y="253"/>
                    <a:pt x="25" y="654"/>
                  </a:cubicBezTo>
                  <a:cubicBezTo>
                    <a:pt x="0" y="1030"/>
                    <a:pt x="326" y="1355"/>
                    <a:pt x="702" y="1355"/>
                  </a:cubicBezTo>
                  <a:cubicBezTo>
                    <a:pt x="1078" y="1355"/>
                    <a:pt x="1354" y="1055"/>
                    <a:pt x="1354" y="679"/>
                  </a:cubicBezTo>
                  <a:cubicBezTo>
                    <a:pt x="1354" y="316"/>
                    <a:pt x="1028" y="1"/>
                    <a:pt x="6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6"/>
            <p:cNvSpPr/>
            <p:nvPr/>
          </p:nvSpPr>
          <p:spPr>
            <a:xfrm>
              <a:off x="4917450" y="1323925"/>
              <a:ext cx="32600" cy="32650"/>
            </a:xfrm>
            <a:custGeom>
              <a:avLst/>
              <a:gdLst/>
              <a:ahLst/>
              <a:cxnLst/>
              <a:rect l="l" t="t" r="r" b="b"/>
              <a:pathLst>
                <a:path w="1304" h="1306" extrusionOk="0">
                  <a:moveTo>
                    <a:pt x="637" y="0"/>
                  </a:moveTo>
                  <a:cubicBezTo>
                    <a:pt x="280" y="0"/>
                    <a:pt x="0" y="315"/>
                    <a:pt x="0" y="653"/>
                  </a:cubicBezTo>
                  <a:cubicBezTo>
                    <a:pt x="0" y="1029"/>
                    <a:pt x="301" y="1305"/>
                    <a:pt x="677" y="1305"/>
                  </a:cubicBezTo>
                  <a:cubicBezTo>
                    <a:pt x="1078" y="1305"/>
                    <a:pt x="1279" y="1080"/>
                    <a:pt x="1304" y="754"/>
                  </a:cubicBezTo>
                  <a:cubicBezTo>
                    <a:pt x="1304" y="303"/>
                    <a:pt x="1028" y="2"/>
                    <a:pt x="677" y="2"/>
                  </a:cubicBezTo>
                  <a:cubicBezTo>
                    <a:pt x="664" y="1"/>
                    <a:pt x="650" y="0"/>
                    <a:pt x="6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6"/>
            <p:cNvSpPr/>
            <p:nvPr/>
          </p:nvSpPr>
          <p:spPr>
            <a:xfrm>
              <a:off x="5071575" y="1583350"/>
              <a:ext cx="34500" cy="33875"/>
            </a:xfrm>
            <a:custGeom>
              <a:avLst/>
              <a:gdLst/>
              <a:ahLst/>
              <a:cxnLst/>
              <a:rect l="l" t="t" r="r" b="b"/>
              <a:pathLst>
                <a:path w="1380" h="1355" extrusionOk="0">
                  <a:moveTo>
                    <a:pt x="678" y="1"/>
                  </a:moveTo>
                  <a:cubicBezTo>
                    <a:pt x="302" y="26"/>
                    <a:pt x="76" y="226"/>
                    <a:pt x="26" y="627"/>
                  </a:cubicBezTo>
                  <a:cubicBezTo>
                    <a:pt x="1" y="978"/>
                    <a:pt x="327" y="1329"/>
                    <a:pt x="703" y="1354"/>
                  </a:cubicBezTo>
                  <a:cubicBezTo>
                    <a:pt x="1054" y="1354"/>
                    <a:pt x="1379" y="1079"/>
                    <a:pt x="1379" y="703"/>
                  </a:cubicBezTo>
                  <a:cubicBezTo>
                    <a:pt x="1379" y="327"/>
                    <a:pt x="1079" y="1"/>
                    <a:pt x="6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6"/>
            <p:cNvSpPr/>
            <p:nvPr/>
          </p:nvSpPr>
          <p:spPr>
            <a:xfrm>
              <a:off x="4916200" y="1479300"/>
              <a:ext cx="34475" cy="33950"/>
            </a:xfrm>
            <a:custGeom>
              <a:avLst/>
              <a:gdLst/>
              <a:ahLst/>
              <a:cxnLst/>
              <a:rect l="l" t="t" r="r" b="b"/>
              <a:pathLst>
                <a:path w="1379" h="1358" extrusionOk="0">
                  <a:moveTo>
                    <a:pt x="658" y="1"/>
                  </a:moveTo>
                  <a:cubicBezTo>
                    <a:pt x="303" y="1"/>
                    <a:pt x="24" y="292"/>
                    <a:pt x="0" y="629"/>
                  </a:cubicBezTo>
                  <a:cubicBezTo>
                    <a:pt x="0" y="1030"/>
                    <a:pt x="276" y="1356"/>
                    <a:pt x="652" y="1356"/>
                  </a:cubicBezTo>
                  <a:cubicBezTo>
                    <a:pt x="668" y="1357"/>
                    <a:pt x="684" y="1357"/>
                    <a:pt x="699" y="1357"/>
                  </a:cubicBezTo>
                  <a:cubicBezTo>
                    <a:pt x="1053" y="1357"/>
                    <a:pt x="1330" y="1090"/>
                    <a:pt x="1354" y="754"/>
                  </a:cubicBezTo>
                  <a:cubicBezTo>
                    <a:pt x="1379" y="353"/>
                    <a:pt x="1078" y="27"/>
                    <a:pt x="702" y="2"/>
                  </a:cubicBezTo>
                  <a:cubicBezTo>
                    <a:pt x="687" y="1"/>
                    <a:pt x="673" y="1"/>
                    <a:pt x="6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6"/>
            <p:cNvSpPr/>
            <p:nvPr/>
          </p:nvSpPr>
          <p:spPr>
            <a:xfrm>
              <a:off x="4812175" y="1375925"/>
              <a:ext cx="34500" cy="33900"/>
            </a:xfrm>
            <a:custGeom>
              <a:avLst/>
              <a:gdLst/>
              <a:ahLst/>
              <a:cxnLst/>
              <a:rect l="l" t="t" r="r" b="b"/>
              <a:pathLst>
                <a:path w="1380" h="1356" extrusionOk="0">
                  <a:moveTo>
                    <a:pt x="651" y="1"/>
                  </a:moveTo>
                  <a:cubicBezTo>
                    <a:pt x="635" y="1"/>
                    <a:pt x="619" y="1"/>
                    <a:pt x="602" y="2"/>
                  </a:cubicBezTo>
                  <a:cubicBezTo>
                    <a:pt x="327" y="27"/>
                    <a:pt x="51" y="203"/>
                    <a:pt x="26" y="578"/>
                  </a:cubicBezTo>
                  <a:cubicBezTo>
                    <a:pt x="1" y="954"/>
                    <a:pt x="377" y="1355"/>
                    <a:pt x="703" y="1355"/>
                  </a:cubicBezTo>
                  <a:cubicBezTo>
                    <a:pt x="1054" y="1355"/>
                    <a:pt x="1379" y="1055"/>
                    <a:pt x="1379" y="679"/>
                  </a:cubicBezTo>
                  <a:cubicBezTo>
                    <a:pt x="1379" y="316"/>
                    <a:pt x="1077" y="1"/>
                    <a:pt x="6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6"/>
            <p:cNvSpPr/>
            <p:nvPr/>
          </p:nvSpPr>
          <p:spPr>
            <a:xfrm>
              <a:off x="5072225" y="1479325"/>
              <a:ext cx="33225" cy="32675"/>
            </a:xfrm>
            <a:custGeom>
              <a:avLst/>
              <a:gdLst/>
              <a:ahLst/>
              <a:cxnLst/>
              <a:rect l="l" t="t" r="r" b="b"/>
              <a:pathLst>
                <a:path w="1329" h="1307" extrusionOk="0">
                  <a:moveTo>
                    <a:pt x="715" y="0"/>
                  </a:moveTo>
                  <a:cubicBezTo>
                    <a:pt x="702" y="0"/>
                    <a:pt x="689" y="0"/>
                    <a:pt x="677" y="1"/>
                  </a:cubicBezTo>
                  <a:cubicBezTo>
                    <a:pt x="301" y="26"/>
                    <a:pt x="50" y="227"/>
                    <a:pt x="25" y="628"/>
                  </a:cubicBezTo>
                  <a:cubicBezTo>
                    <a:pt x="1" y="990"/>
                    <a:pt x="303" y="1306"/>
                    <a:pt x="683" y="1306"/>
                  </a:cubicBezTo>
                  <a:cubicBezTo>
                    <a:pt x="698" y="1306"/>
                    <a:pt x="712" y="1306"/>
                    <a:pt x="727" y="1305"/>
                  </a:cubicBezTo>
                  <a:cubicBezTo>
                    <a:pt x="1128" y="1280"/>
                    <a:pt x="1303" y="1054"/>
                    <a:pt x="1328" y="728"/>
                  </a:cubicBezTo>
                  <a:cubicBezTo>
                    <a:pt x="1328" y="318"/>
                    <a:pt x="1049" y="0"/>
                    <a:pt x="7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6"/>
            <p:cNvSpPr/>
            <p:nvPr/>
          </p:nvSpPr>
          <p:spPr>
            <a:xfrm>
              <a:off x="5228250" y="1635375"/>
              <a:ext cx="33850" cy="32625"/>
            </a:xfrm>
            <a:custGeom>
              <a:avLst/>
              <a:gdLst/>
              <a:ahLst/>
              <a:cxnLst/>
              <a:rect l="l" t="t" r="r" b="b"/>
              <a:pathLst>
                <a:path w="1354" h="1305" extrusionOk="0">
                  <a:moveTo>
                    <a:pt x="676" y="0"/>
                  </a:moveTo>
                  <a:cubicBezTo>
                    <a:pt x="300" y="0"/>
                    <a:pt x="50" y="201"/>
                    <a:pt x="25" y="602"/>
                  </a:cubicBezTo>
                  <a:cubicBezTo>
                    <a:pt x="0" y="965"/>
                    <a:pt x="304" y="1305"/>
                    <a:pt x="663" y="1305"/>
                  </a:cubicBezTo>
                  <a:cubicBezTo>
                    <a:pt x="676" y="1305"/>
                    <a:pt x="689" y="1304"/>
                    <a:pt x="701" y="1303"/>
                  </a:cubicBezTo>
                  <a:cubicBezTo>
                    <a:pt x="1102" y="1278"/>
                    <a:pt x="1303" y="1053"/>
                    <a:pt x="1328" y="702"/>
                  </a:cubicBezTo>
                  <a:cubicBezTo>
                    <a:pt x="1353" y="301"/>
                    <a:pt x="1052" y="0"/>
                    <a:pt x="6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6"/>
            <p:cNvSpPr/>
            <p:nvPr/>
          </p:nvSpPr>
          <p:spPr>
            <a:xfrm>
              <a:off x="5228225" y="1687325"/>
              <a:ext cx="33875" cy="33325"/>
            </a:xfrm>
            <a:custGeom>
              <a:avLst/>
              <a:gdLst/>
              <a:ahLst/>
              <a:cxnLst/>
              <a:rect l="l" t="t" r="r" b="b"/>
              <a:pathLst>
                <a:path w="1355" h="1333" extrusionOk="0">
                  <a:moveTo>
                    <a:pt x="639" y="1"/>
                  </a:moveTo>
                  <a:cubicBezTo>
                    <a:pt x="303" y="1"/>
                    <a:pt x="1" y="316"/>
                    <a:pt x="1" y="654"/>
                  </a:cubicBezTo>
                  <a:cubicBezTo>
                    <a:pt x="1" y="1005"/>
                    <a:pt x="326" y="1331"/>
                    <a:pt x="677" y="1331"/>
                  </a:cubicBezTo>
                  <a:cubicBezTo>
                    <a:pt x="691" y="1332"/>
                    <a:pt x="705" y="1332"/>
                    <a:pt x="718" y="1332"/>
                  </a:cubicBezTo>
                  <a:cubicBezTo>
                    <a:pt x="1053" y="1332"/>
                    <a:pt x="1354" y="1040"/>
                    <a:pt x="1354" y="679"/>
                  </a:cubicBezTo>
                  <a:cubicBezTo>
                    <a:pt x="1329" y="303"/>
                    <a:pt x="1053" y="2"/>
                    <a:pt x="677" y="2"/>
                  </a:cubicBezTo>
                  <a:cubicBezTo>
                    <a:pt x="665" y="1"/>
                    <a:pt x="652" y="1"/>
                    <a:pt x="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6"/>
            <p:cNvSpPr/>
            <p:nvPr/>
          </p:nvSpPr>
          <p:spPr>
            <a:xfrm>
              <a:off x="4865450" y="1271950"/>
              <a:ext cx="33225" cy="32650"/>
            </a:xfrm>
            <a:custGeom>
              <a:avLst/>
              <a:gdLst/>
              <a:ahLst/>
              <a:cxnLst/>
              <a:rect l="l" t="t" r="r" b="b"/>
              <a:pathLst>
                <a:path w="1329" h="1306" extrusionOk="0">
                  <a:moveTo>
                    <a:pt x="577" y="1"/>
                  </a:moveTo>
                  <a:cubicBezTo>
                    <a:pt x="251" y="26"/>
                    <a:pt x="25" y="201"/>
                    <a:pt x="0" y="602"/>
                  </a:cubicBezTo>
                  <a:cubicBezTo>
                    <a:pt x="0" y="978"/>
                    <a:pt x="276" y="1304"/>
                    <a:pt x="652" y="1304"/>
                  </a:cubicBezTo>
                  <a:cubicBezTo>
                    <a:pt x="666" y="1305"/>
                    <a:pt x="679" y="1305"/>
                    <a:pt x="693" y="1305"/>
                  </a:cubicBezTo>
                  <a:cubicBezTo>
                    <a:pt x="1026" y="1305"/>
                    <a:pt x="1305" y="1014"/>
                    <a:pt x="1329" y="677"/>
                  </a:cubicBezTo>
                  <a:cubicBezTo>
                    <a:pt x="1329" y="301"/>
                    <a:pt x="1028" y="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6"/>
            <p:cNvSpPr/>
            <p:nvPr/>
          </p:nvSpPr>
          <p:spPr>
            <a:xfrm>
              <a:off x="5072225" y="1531350"/>
              <a:ext cx="33850" cy="33225"/>
            </a:xfrm>
            <a:custGeom>
              <a:avLst/>
              <a:gdLst/>
              <a:ahLst/>
              <a:cxnLst/>
              <a:rect l="l" t="t" r="r" b="b"/>
              <a:pathLst>
                <a:path w="1354" h="1329" extrusionOk="0">
                  <a:moveTo>
                    <a:pt x="677" y="1"/>
                  </a:moveTo>
                  <a:cubicBezTo>
                    <a:pt x="301" y="1"/>
                    <a:pt x="0" y="326"/>
                    <a:pt x="0" y="677"/>
                  </a:cubicBezTo>
                  <a:cubicBezTo>
                    <a:pt x="25" y="1003"/>
                    <a:pt x="326" y="1329"/>
                    <a:pt x="702" y="1329"/>
                  </a:cubicBezTo>
                  <a:cubicBezTo>
                    <a:pt x="1078" y="1329"/>
                    <a:pt x="1353" y="1053"/>
                    <a:pt x="1328" y="652"/>
                  </a:cubicBezTo>
                  <a:cubicBezTo>
                    <a:pt x="1328" y="276"/>
                    <a:pt x="1028" y="1"/>
                    <a:pt x="6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6"/>
            <p:cNvSpPr/>
            <p:nvPr/>
          </p:nvSpPr>
          <p:spPr>
            <a:xfrm>
              <a:off x="5176225" y="1635375"/>
              <a:ext cx="33850" cy="33225"/>
            </a:xfrm>
            <a:custGeom>
              <a:avLst/>
              <a:gdLst/>
              <a:ahLst/>
              <a:cxnLst/>
              <a:rect l="l" t="t" r="r" b="b"/>
              <a:pathLst>
                <a:path w="1354" h="1329" extrusionOk="0">
                  <a:moveTo>
                    <a:pt x="677" y="0"/>
                  </a:moveTo>
                  <a:cubicBezTo>
                    <a:pt x="276" y="0"/>
                    <a:pt x="0" y="251"/>
                    <a:pt x="0" y="627"/>
                  </a:cubicBezTo>
                  <a:cubicBezTo>
                    <a:pt x="0" y="1003"/>
                    <a:pt x="301" y="1303"/>
                    <a:pt x="677" y="1328"/>
                  </a:cubicBezTo>
                  <a:cubicBezTo>
                    <a:pt x="1028" y="1328"/>
                    <a:pt x="1329" y="1028"/>
                    <a:pt x="1329" y="677"/>
                  </a:cubicBezTo>
                  <a:cubicBezTo>
                    <a:pt x="1354" y="301"/>
                    <a:pt x="1053" y="0"/>
                    <a:pt x="6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6"/>
            <p:cNvSpPr/>
            <p:nvPr/>
          </p:nvSpPr>
          <p:spPr>
            <a:xfrm>
              <a:off x="5070950" y="1686750"/>
              <a:ext cx="34500" cy="33925"/>
            </a:xfrm>
            <a:custGeom>
              <a:avLst/>
              <a:gdLst/>
              <a:ahLst/>
              <a:cxnLst/>
              <a:rect l="l" t="t" r="r" b="b"/>
              <a:pathLst>
                <a:path w="1380" h="1357" extrusionOk="0">
                  <a:moveTo>
                    <a:pt x="678" y="0"/>
                  </a:moveTo>
                  <a:cubicBezTo>
                    <a:pt x="327" y="0"/>
                    <a:pt x="1" y="301"/>
                    <a:pt x="1" y="652"/>
                  </a:cubicBezTo>
                  <a:cubicBezTo>
                    <a:pt x="25" y="844"/>
                    <a:pt x="600" y="1357"/>
                    <a:pt x="847" y="1357"/>
                  </a:cubicBezTo>
                  <a:cubicBezTo>
                    <a:pt x="858" y="1357"/>
                    <a:pt x="868" y="1356"/>
                    <a:pt x="878" y="1354"/>
                  </a:cubicBezTo>
                  <a:cubicBezTo>
                    <a:pt x="1229" y="1278"/>
                    <a:pt x="1379" y="1028"/>
                    <a:pt x="1379" y="702"/>
                  </a:cubicBezTo>
                  <a:cubicBezTo>
                    <a:pt x="1379" y="326"/>
                    <a:pt x="1054" y="0"/>
                    <a:pt x="6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6"/>
            <p:cNvSpPr/>
            <p:nvPr/>
          </p:nvSpPr>
          <p:spPr>
            <a:xfrm>
              <a:off x="5226975" y="1738700"/>
              <a:ext cx="33850" cy="33275"/>
            </a:xfrm>
            <a:custGeom>
              <a:avLst/>
              <a:gdLst/>
              <a:ahLst/>
              <a:cxnLst/>
              <a:rect l="l" t="t" r="r" b="b"/>
              <a:pathLst>
                <a:path w="1354" h="1331" extrusionOk="0">
                  <a:moveTo>
                    <a:pt x="699" y="1"/>
                  </a:moveTo>
                  <a:cubicBezTo>
                    <a:pt x="683" y="1"/>
                    <a:pt x="668" y="1"/>
                    <a:pt x="652" y="2"/>
                  </a:cubicBezTo>
                  <a:cubicBezTo>
                    <a:pt x="276" y="27"/>
                    <a:pt x="51" y="253"/>
                    <a:pt x="26" y="629"/>
                  </a:cubicBezTo>
                  <a:cubicBezTo>
                    <a:pt x="1" y="1030"/>
                    <a:pt x="326" y="1331"/>
                    <a:pt x="702" y="1331"/>
                  </a:cubicBezTo>
                  <a:cubicBezTo>
                    <a:pt x="1103" y="1331"/>
                    <a:pt x="1354" y="1055"/>
                    <a:pt x="1354" y="679"/>
                  </a:cubicBezTo>
                  <a:cubicBezTo>
                    <a:pt x="1354" y="294"/>
                    <a:pt x="1076" y="1"/>
                    <a:pt x="6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6"/>
            <p:cNvSpPr/>
            <p:nvPr/>
          </p:nvSpPr>
          <p:spPr>
            <a:xfrm>
              <a:off x="5020825" y="1479975"/>
              <a:ext cx="33875" cy="33225"/>
            </a:xfrm>
            <a:custGeom>
              <a:avLst/>
              <a:gdLst/>
              <a:ahLst/>
              <a:cxnLst/>
              <a:rect l="l" t="t" r="r" b="b"/>
              <a:pathLst>
                <a:path w="1355" h="1329" extrusionOk="0">
                  <a:moveTo>
                    <a:pt x="678" y="0"/>
                  </a:moveTo>
                  <a:cubicBezTo>
                    <a:pt x="277" y="0"/>
                    <a:pt x="1" y="276"/>
                    <a:pt x="1" y="652"/>
                  </a:cubicBezTo>
                  <a:cubicBezTo>
                    <a:pt x="26" y="1003"/>
                    <a:pt x="327" y="1329"/>
                    <a:pt x="678" y="1329"/>
                  </a:cubicBezTo>
                  <a:cubicBezTo>
                    <a:pt x="1028" y="1329"/>
                    <a:pt x="1354" y="1028"/>
                    <a:pt x="1354" y="652"/>
                  </a:cubicBezTo>
                  <a:cubicBezTo>
                    <a:pt x="1329" y="301"/>
                    <a:pt x="1053" y="0"/>
                    <a:pt x="6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6"/>
            <p:cNvSpPr/>
            <p:nvPr/>
          </p:nvSpPr>
          <p:spPr>
            <a:xfrm>
              <a:off x="4968200" y="1479975"/>
              <a:ext cx="33850" cy="33225"/>
            </a:xfrm>
            <a:custGeom>
              <a:avLst/>
              <a:gdLst/>
              <a:ahLst/>
              <a:cxnLst/>
              <a:rect l="l" t="t" r="r" b="b"/>
              <a:pathLst>
                <a:path w="1354" h="1329" extrusionOk="0">
                  <a:moveTo>
                    <a:pt x="702" y="0"/>
                  </a:moveTo>
                  <a:cubicBezTo>
                    <a:pt x="326" y="0"/>
                    <a:pt x="26" y="251"/>
                    <a:pt x="26" y="627"/>
                  </a:cubicBezTo>
                  <a:cubicBezTo>
                    <a:pt x="1" y="1003"/>
                    <a:pt x="326" y="1329"/>
                    <a:pt x="702" y="1329"/>
                  </a:cubicBezTo>
                  <a:cubicBezTo>
                    <a:pt x="1053" y="1329"/>
                    <a:pt x="1354" y="1053"/>
                    <a:pt x="1354" y="677"/>
                  </a:cubicBezTo>
                  <a:cubicBezTo>
                    <a:pt x="1354" y="301"/>
                    <a:pt x="1078" y="26"/>
                    <a:pt x="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6"/>
            <p:cNvSpPr/>
            <p:nvPr/>
          </p:nvSpPr>
          <p:spPr>
            <a:xfrm>
              <a:off x="4917450" y="1271950"/>
              <a:ext cx="32600" cy="32650"/>
            </a:xfrm>
            <a:custGeom>
              <a:avLst/>
              <a:gdLst/>
              <a:ahLst/>
              <a:cxnLst/>
              <a:rect l="l" t="t" r="r" b="b"/>
              <a:pathLst>
                <a:path w="1304" h="1306" extrusionOk="0">
                  <a:moveTo>
                    <a:pt x="627" y="1"/>
                  </a:moveTo>
                  <a:cubicBezTo>
                    <a:pt x="276" y="26"/>
                    <a:pt x="0" y="301"/>
                    <a:pt x="0" y="652"/>
                  </a:cubicBezTo>
                  <a:cubicBezTo>
                    <a:pt x="25" y="967"/>
                    <a:pt x="330" y="1305"/>
                    <a:pt x="667" y="1305"/>
                  </a:cubicBezTo>
                  <a:cubicBezTo>
                    <a:pt x="678" y="1305"/>
                    <a:pt x="690" y="1305"/>
                    <a:pt x="702" y="1304"/>
                  </a:cubicBezTo>
                  <a:cubicBezTo>
                    <a:pt x="1078" y="1279"/>
                    <a:pt x="1304" y="1053"/>
                    <a:pt x="1304" y="652"/>
                  </a:cubicBezTo>
                  <a:cubicBezTo>
                    <a:pt x="1304" y="276"/>
                    <a:pt x="1028" y="1"/>
                    <a:pt x="6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6"/>
            <p:cNvSpPr/>
            <p:nvPr/>
          </p:nvSpPr>
          <p:spPr>
            <a:xfrm>
              <a:off x="5280900" y="1635325"/>
              <a:ext cx="32575" cy="32775"/>
            </a:xfrm>
            <a:custGeom>
              <a:avLst/>
              <a:gdLst/>
              <a:ahLst/>
              <a:cxnLst/>
              <a:rect l="l" t="t" r="r" b="b"/>
              <a:pathLst>
                <a:path w="1303" h="1311" extrusionOk="0">
                  <a:moveTo>
                    <a:pt x="669" y="1"/>
                  </a:moveTo>
                  <a:cubicBezTo>
                    <a:pt x="655" y="1"/>
                    <a:pt x="640" y="1"/>
                    <a:pt x="625" y="2"/>
                  </a:cubicBezTo>
                  <a:cubicBezTo>
                    <a:pt x="224" y="27"/>
                    <a:pt x="24" y="278"/>
                    <a:pt x="24" y="654"/>
                  </a:cubicBezTo>
                  <a:cubicBezTo>
                    <a:pt x="1" y="982"/>
                    <a:pt x="328" y="1310"/>
                    <a:pt x="637" y="1310"/>
                  </a:cubicBezTo>
                  <a:cubicBezTo>
                    <a:pt x="658" y="1310"/>
                    <a:pt x="680" y="1309"/>
                    <a:pt x="701" y="1305"/>
                  </a:cubicBezTo>
                  <a:cubicBezTo>
                    <a:pt x="1077" y="1255"/>
                    <a:pt x="1302" y="1055"/>
                    <a:pt x="1302" y="704"/>
                  </a:cubicBezTo>
                  <a:cubicBezTo>
                    <a:pt x="1302" y="294"/>
                    <a:pt x="1024" y="1"/>
                    <a:pt x="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6"/>
            <p:cNvSpPr/>
            <p:nvPr/>
          </p:nvSpPr>
          <p:spPr>
            <a:xfrm>
              <a:off x="5332250" y="1738750"/>
              <a:ext cx="33225" cy="33225"/>
            </a:xfrm>
            <a:custGeom>
              <a:avLst/>
              <a:gdLst/>
              <a:ahLst/>
              <a:cxnLst/>
              <a:rect l="l" t="t" r="r" b="b"/>
              <a:pathLst>
                <a:path w="1329" h="1329" extrusionOk="0">
                  <a:moveTo>
                    <a:pt x="652" y="0"/>
                  </a:moveTo>
                  <a:cubicBezTo>
                    <a:pt x="276" y="25"/>
                    <a:pt x="50" y="226"/>
                    <a:pt x="25" y="627"/>
                  </a:cubicBezTo>
                  <a:cubicBezTo>
                    <a:pt x="0" y="1003"/>
                    <a:pt x="326" y="1329"/>
                    <a:pt x="702" y="1329"/>
                  </a:cubicBezTo>
                  <a:cubicBezTo>
                    <a:pt x="1103" y="1304"/>
                    <a:pt x="1278" y="1053"/>
                    <a:pt x="1328" y="727"/>
                  </a:cubicBezTo>
                  <a:cubicBezTo>
                    <a:pt x="1328" y="301"/>
                    <a:pt x="1028"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6"/>
            <p:cNvSpPr/>
            <p:nvPr/>
          </p:nvSpPr>
          <p:spPr>
            <a:xfrm>
              <a:off x="4813450" y="1219950"/>
              <a:ext cx="33850" cy="33225"/>
            </a:xfrm>
            <a:custGeom>
              <a:avLst/>
              <a:gdLst/>
              <a:ahLst/>
              <a:cxnLst/>
              <a:rect l="l" t="t" r="r" b="b"/>
              <a:pathLst>
                <a:path w="1354" h="1329" extrusionOk="0">
                  <a:moveTo>
                    <a:pt x="677" y="0"/>
                  </a:moveTo>
                  <a:cubicBezTo>
                    <a:pt x="301" y="0"/>
                    <a:pt x="0" y="301"/>
                    <a:pt x="25" y="677"/>
                  </a:cubicBezTo>
                  <a:cubicBezTo>
                    <a:pt x="25" y="1053"/>
                    <a:pt x="351" y="1329"/>
                    <a:pt x="777" y="1329"/>
                  </a:cubicBezTo>
                  <a:cubicBezTo>
                    <a:pt x="1103" y="1279"/>
                    <a:pt x="1303" y="1053"/>
                    <a:pt x="1328" y="677"/>
                  </a:cubicBezTo>
                  <a:cubicBezTo>
                    <a:pt x="1353" y="326"/>
                    <a:pt x="1028" y="0"/>
                    <a:pt x="6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6"/>
            <p:cNvSpPr/>
            <p:nvPr/>
          </p:nvSpPr>
          <p:spPr>
            <a:xfrm>
              <a:off x="4968825" y="1427925"/>
              <a:ext cx="33225" cy="32700"/>
            </a:xfrm>
            <a:custGeom>
              <a:avLst/>
              <a:gdLst/>
              <a:ahLst/>
              <a:cxnLst/>
              <a:rect l="l" t="t" r="r" b="b"/>
              <a:pathLst>
                <a:path w="1329" h="1308" extrusionOk="0">
                  <a:moveTo>
                    <a:pt x="630" y="1"/>
                  </a:moveTo>
                  <a:cubicBezTo>
                    <a:pt x="277" y="1"/>
                    <a:pt x="1" y="269"/>
                    <a:pt x="1" y="629"/>
                  </a:cubicBezTo>
                  <a:cubicBezTo>
                    <a:pt x="26" y="1055"/>
                    <a:pt x="251" y="1280"/>
                    <a:pt x="652" y="1306"/>
                  </a:cubicBezTo>
                  <a:cubicBezTo>
                    <a:pt x="668" y="1307"/>
                    <a:pt x="684" y="1307"/>
                    <a:pt x="700" y="1307"/>
                  </a:cubicBezTo>
                  <a:cubicBezTo>
                    <a:pt x="1053" y="1307"/>
                    <a:pt x="1329" y="1039"/>
                    <a:pt x="1329" y="679"/>
                  </a:cubicBezTo>
                  <a:cubicBezTo>
                    <a:pt x="1329" y="303"/>
                    <a:pt x="1053" y="2"/>
                    <a:pt x="677" y="2"/>
                  </a:cubicBezTo>
                  <a:cubicBezTo>
                    <a:pt x="661" y="1"/>
                    <a:pt x="646" y="1"/>
                    <a:pt x="6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6"/>
            <p:cNvSpPr/>
            <p:nvPr/>
          </p:nvSpPr>
          <p:spPr>
            <a:xfrm>
              <a:off x="4916200" y="1427350"/>
              <a:ext cx="33850" cy="33850"/>
            </a:xfrm>
            <a:custGeom>
              <a:avLst/>
              <a:gdLst/>
              <a:ahLst/>
              <a:cxnLst/>
              <a:rect l="l" t="t" r="r" b="b"/>
              <a:pathLst>
                <a:path w="1354" h="1354" extrusionOk="0">
                  <a:moveTo>
                    <a:pt x="652" y="0"/>
                  </a:moveTo>
                  <a:cubicBezTo>
                    <a:pt x="276" y="25"/>
                    <a:pt x="25" y="251"/>
                    <a:pt x="25" y="627"/>
                  </a:cubicBezTo>
                  <a:cubicBezTo>
                    <a:pt x="0" y="1028"/>
                    <a:pt x="301" y="1354"/>
                    <a:pt x="677" y="1354"/>
                  </a:cubicBezTo>
                  <a:cubicBezTo>
                    <a:pt x="1053" y="1354"/>
                    <a:pt x="1354" y="1078"/>
                    <a:pt x="1354" y="702"/>
                  </a:cubicBezTo>
                  <a:cubicBezTo>
                    <a:pt x="1354" y="301"/>
                    <a:pt x="1028"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6"/>
            <p:cNvSpPr/>
            <p:nvPr/>
          </p:nvSpPr>
          <p:spPr>
            <a:xfrm>
              <a:off x="5124850" y="1583325"/>
              <a:ext cx="33225" cy="33275"/>
            </a:xfrm>
            <a:custGeom>
              <a:avLst/>
              <a:gdLst/>
              <a:ahLst/>
              <a:cxnLst/>
              <a:rect l="l" t="t" r="r" b="b"/>
              <a:pathLst>
                <a:path w="1329" h="1331" extrusionOk="0">
                  <a:moveTo>
                    <a:pt x="658" y="0"/>
                  </a:moveTo>
                  <a:cubicBezTo>
                    <a:pt x="301" y="0"/>
                    <a:pt x="0" y="291"/>
                    <a:pt x="0" y="628"/>
                  </a:cubicBezTo>
                  <a:cubicBezTo>
                    <a:pt x="0" y="1029"/>
                    <a:pt x="301" y="1330"/>
                    <a:pt x="677" y="1330"/>
                  </a:cubicBezTo>
                  <a:cubicBezTo>
                    <a:pt x="1103" y="1330"/>
                    <a:pt x="1278" y="1080"/>
                    <a:pt x="1329" y="754"/>
                  </a:cubicBezTo>
                  <a:cubicBezTo>
                    <a:pt x="1329" y="328"/>
                    <a:pt x="1053" y="27"/>
                    <a:pt x="702" y="2"/>
                  </a:cubicBezTo>
                  <a:cubicBezTo>
                    <a:pt x="687" y="1"/>
                    <a:pt x="673" y="0"/>
                    <a:pt x="6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6"/>
            <p:cNvSpPr/>
            <p:nvPr/>
          </p:nvSpPr>
          <p:spPr>
            <a:xfrm>
              <a:off x="4813450" y="1272575"/>
              <a:ext cx="33225" cy="33225"/>
            </a:xfrm>
            <a:custGeom>
              <a:avLst/>
              <a:gdLst/>
              <a:ahLst/>
              <a:cxnLst/>
              <a:rect l="l" t="t" r="r" b="b"/>
              <a:pathLst>
                <a:path w="1329" h="1329" extrusionOk="0">
                  <a:moveTo>
                    <a:pt x="677" y="1"/>
                  </a:moveTo>
                  <a:cubicBezTo>
                    <a:pt x="276" y="1"/>
                    <a:pt x="0" y="276"/>
                    <a:pt x="25" y="652"/>
                  </a:cubicBezTo>
                  <a:cubicBezTo>
                    <a:pt x="25" y="1028"/>
                    <a:pt x="326" y="1304"/>
                    <a:pt x="677" y="1329"/>
                  </a:cubicBezTo>
                  <a:cubicBezTo>
                    <a:pt x="1053" y="1329"/>
                    <a:pt x="1328" y="1028"/>
                    <a:pt x="1328" y="652"/>
                  </a:cubicBezTo>
                  <a:cubicBezTo>
                    <a:pt x="1328" y="276"/>
                    <a:pt x="1053" y="1"/>
                    <a:pt x="6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6"/>
            <p:cNvSpPr/>
            <p:nvPr/>
          </p:nvSpPr>
          <p:spPr>
            <a:xfrm>
              <a:off x="5279600" y="1738700"/>
              <a:ext cx="33875" cy="33275"/>
            </a:xfrm>
            <a:custGeom>
              <a:avLst/>
              <a:gdLst/>
              <a:ahLst/>
              <a:cxnLst/>
              <a:rect l="l" t="t" r="r" b="b"/>
              <a:pathLst>
                <a:path w="1355" h="1331" extrusionOk="0">
                  <a:moveTo>
                    <a:pt x="696" y="1"/>
                  </a:moveTo>
                  <a:cubicBezTo>
                    <a:pt x="682" y="1"/>
                    <a:pt x="667" y="1"/>
                    <a:pt x="652" y="2"/>
                  </a:cubicBezTo>
                  <a:cubicBezTo>
                    <a:pt x="276" y="27"/>
                    <a:pt x="51" y="228"/>
                    <a:pt x="26" y="629"/>
                  </a:cubicBezTo>
                  <a:cubicBezTo>
                    <a:pt x="1" y="1005"/>
                    <a:pt x="327" y="1331"/>
                    <a:pt x="703" y="1331"/>
                  </a:cubicBezTo>
                  <a:cubicBezTo>
                    <a:pt x="1078" y="1331"/>
                    <a:pt x="1354" y="1030"/>
                    <a:pt x="1329" y="654"/>
                  </a:cubicBezTo>
                  <a:cubicBezTo>
                    <a:pt x="1329" y="293"/>
                    <a:pt x="1051" y="1"/>
                    <a:pt x="6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6"/>
            <p:cNvSpPr/>
            <p:nvPr/>
          </p:nvSpPr>
          <p:spPr>
            <a:xfrm>
              <a:off x="5021450" y="1427975"/>
              <a:ext cx="33250" cy="32625"/>
            </a:xfrm>
            <a:custGeom>
              <a:avLst/>
              <a:gdLst/>
              <a:ahLst/>
              <a:cxnLst/>
              <a:rect l="l" t="t" r="r" b="b"/>
              <a:pathLst>
                <a:path w="1330" h="1305" extrusionOk="0">
                  <a:moveTo>
                    <a:pt x="627" y="0"/>
                  </a:moveTo>
                  <a:cubicBezTo>
                    <a:pt x="226" y="25"/>
                    <a:pt x="26" y="226"/>
                    <a:pt x="1" y="627"/>
                  </a:cubicBezTo>
                  <a:cubicBezTo>
                    <a:pt x="1" y="1012"/>
                    <a:pt x="302" y="1305"/>
                    <a:pt x="659" y="1305"/>
                  </a:cubicBezTo>
                  <a:cubicBezTo>
                    <a:pt x="673" y="1305"/>
                    <a:pt x="688" y="1304"/>
                    <a:pt x="703" y="1304"/>
                  </a:cubicBezTo>
                  <a:cubicBezTo>
                    <a:pt x="1104" y="1278"/>
                    <a:pt x="1279" y="1028"/>
                    <a:pt x="1329" y="677"/>
                  </a:cubicBezTo>
                  <a:cubicBezTo>
                    <a:pt x="1304" y="276"/>
                    <a:pt x="1003" y="0"/>
                    <a:pt x="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6"/>
            <p:cNvSpPr/>
            <p:nvPr/>
          </p:nvSpPr>
          <p:spPr>
            <a:xfrm>
              <a:off x="4968200" y="1375325"/>
              <a:ext cx="33850" cy="33250"/>
            </a:xfrm>
            <a:custGeom>
              <a:avLst/>
              <a:gdLst/>
              <a:ahLst/>
              <a:cxnLst/>
              <a:rect l="l" t="t" r="r" b="b"/>
              <a:pathLst>
                <a:path w="1354" h="1330" extrusionOk="0">
                  <a:moveTo>
                    <a:pt x="702" y="1"/>
                  </a:moveTo>
                  <a:cubicBezTo>
                    <a:pt x="326" y="1"/>
                    <a:pt x="76" y="201"/>
                    <a:pt x="51" y="602"/>
                  </a:cubicBezTo>
                  <a:cubicBezTo>
                    <a:pt x="1" y="978"/>
                    <a:pt x="326" y="1329"/>
                    <a:pt x="702" y="1329"/>
                  </a:cubicBezTo>
                  <a:cubicBezTo>
                    <a:pt x="1103" y="1304"/>
                    <a:pt x="1304" y="1079"/>
                    <a:pt x="1354" y="753"/>
                  </a:cubicBezTo>
                  <a:cubicBezTo>
                    <a:pt x="1354" y="327"/>
                    <a:pt x="1078" y="1"/>
                    <a:pt x="7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6"/>
            <p:cNvSpPr/>
            <p:nvPr/>
          </p:nvSpPr>
          <p:spPr>
            <a:xfrm>
              <a:off x="5175600" y="1739375"/>
              <a:ext cx="34475" cy="32000"/>
            </a:xfrm>
            <a:custGeom>
              <a:avLst/>
              <a:gdLst/>
              <a:ahLst/>
              <a:cxnLst/>
              <a:rect l="l" t="t" r="r" b="b"/>
              <a:pathLst>
                <a:path w="1379" h="1280" extrusionOk="0">
                  <a:moveTo>
                    <a:pt x="677" y="0"/>
                  </a:moveTo>
                  <a:cubicBezTo>
                    <a:pt x="326" y="0"/>
                    <a:pt x="0" y="301"/>
                    <a:pt x="0" y="652"/>
                  </a:cubicBezTo>
                  <a:cubicBezTo>
                    <a:pt x="0" y="919"/>
                    <a:pt x="447" y="1280"/>
                    <a:pt x="839" y="1280"/>
                  </a:cubicBezTo>
                  <a:cubicBezTo>
                    <a:pt x="852" y="1280"/>
                    <a:pt x="865" y="1279"/>
                    <a:pt x="878" y="1279"/>
                  </a:cubicBezTo>
                  <a:cubicBezTo>
                    <a:pt x="1228" y="1279"/>
                    <a:pt x="1354" y="1003"/>
                    <a:pt x="1354" y="702"/>
                  </a:cubicBezTo>
                  <a:cubicBezTo>
                    <a:pt x="1379" y="301"/>
                    <a:pt x="1078" y="0"/>
                    <a:pt x="6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6"/>
            <p:cNvSpPr/>
            <p:nvPr/>
          </p:nvSpPr>
          <p:spPr>
            <a:xfrm>
              <a:off x="5279625" y="1686700"/>
              <a:ext cx="33225" cy="32675"/>
            </a:xfrm>
            <a:custGeom>
              <a:avLst/>
              <a:gdLst/>
              <a:ahLst/>
              <a:cxnLst/>
              <a:rect l="l" t="t" r="r" b="b"/>
              <a:pathLst>
                <a:path w="1329" h="1307" extrusionOk="0">
                  <a:moveTo>
                    <a:pt x="717" y="1"/>
                  </a:moveTo>
                  <a:cubicBezTo>
                    <a:pt x="704" y="1"/>
                    <a:pt x="690" y="1"/>
                    <a:pt x="676" y="2"/>
                  </a:cubicBezTo>
                  <a:cubicBezTo>
                    <a:pt x="275" y="27"/>
                    <a:pt x="50" y="228"/>
                    <a:pt x="25" y="629"/>
                  </a:cubicBezTo>
                  <a:cubicBezTo>
                    <a:pt x="1" y="991"/>
                    <a:pt x="302" y="1307"/>
                    <a:pt x="683" y="1307"/>
                  </a:cubicBezTo>
                  <a:cubicBezTo>
                    <a:pt x="698" y="1307"/>
                    <a:pt x="712" y="1306"/>
                    <a:pt x="727" y="1305"/>
                  </a:cubicBezTo>
                  <a:cubicBezTo>
                    <a:pt x="1128" y="1280"/>
                    <a:pt x="1303" y="1030"/>
                    <a:pt x="1328" y="729"/>
                  </a:cubicBezTo>
                  <a:cubicBezTo>
                    <a:pt x="1328" y="295"/>
                    <a:pt x="1050" y="1"/>
                    <a:pt x="7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6"/>
            <p:cNvSpPr/>
            <p:nvPr/>
          </p:nvSpPr>
          <p:spPr>
            <a:xfrm>
              <a:off x="5177475" y="1531325"/>
              <a:ext cx="32600" cy="32675"/>
            </a:xfrm>
            <a:custGeom>
              <a:avLst/>
              <a:gdLst/>
              <a:ahLst/>
              <a:cxnLst/>
              <a:rect l="l" t="t" r="r" b="b"/>
              <a:pathLst>
                <a:path w="1304" h="1307" extrusionOk="0">
                  <a:moveTo>
                    <a:pt x="665" y="0"/>
                  </a:moveTo>
                  <a:cubicBezTo>
                    <a:pt x="653" y="0"/>
                    <a:pt x="640" y="1"/>
                    <a:pt x="627" y="2"/>
                  </a:cubicBezTo>
                  <a:cubicBezTo>
                    <a:pt x="226" y="52"/>
                    <a:pt x="1" y="252"/>
                    <a:pt x="1" y="653"/>
                  </a:cubicBezTo>
                  <a:cubicBezTo>
                    <a:pt x="1" y="1014"/>
                    <a:pt x="301" y="1306"/>
                    <a:pt x="659" y="1306"/>
                  </a:cubicBezTo>
                  <a:cubicBezTo>
                    <a:pt x="673" y="1306"/>
                    <a:pt x="688" y="1306"/>
                    <a:pt x="702" y="1305"/>
                  </a:cubicBezTo>
                  <a:cubicBezTo>
                    <a:pt x="1103" y="1280"/>
                    <a:pt x="1279" y="1029"/>
                    <a:pt x="1304" y="703"/>
                  </a:cubicBezTo>
                  <a:cubicBezTo>
                    <a:pt x="1304" y="317"/>
                    <a:pt x="1001" y="0"/>
                    <a:pt x="6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6"/>
            <p:cNvSpPr/>
            <p:nvPr/>
          </p:nvSpPr>
          <p:spPr>
            <a:xfrm>
              <a:off x="5123600" y="1531350"/>
              <a:ext cx="35100" cy="32775"/>
            </a:xfrm>
            <a:custGeom>
              <a:avLst/>
              <a:gdLst/>
              <a:ahLst/>
              <a:cxnLst/>
              <a:rect l="l" t="t" r="r" b="b"/>
              <a:pathLst>
                <a:path w="1404" h="1311" extrusionOk="0">
                  <a:moveTo>
                    <a:pt x="727" y="1"/>
                  </a:moveTo>
                  <a:cubicBezTo>
                    <a:pt x="401" y="1"/>
                    <a:pt x="125" y="176"/>
                    <a:pt x="50" y="552"/>
                  </a:cubicBezTo>
                  <a:cubicBezTo>
                    <a:pt x="0" y="903"/>
                    <a:pt x="276" y="1254"/>
                    <a:pt x="627" y="1304"/>
                  </a:cubicBezTo>
                  <a:cubicBezTo>
                    <a:pt x="664" y="1309"/>
                    <a:pt x="700" y="1311"/>
                    <a:pt x="735" y="1311"/>
                  </a:cubicBezTo>
                  <a:cubicBezTo>
                    <a:pt x="1081" y="1311"/>
                    <a:pt x="1331" y="1091"/>
                    <a:pt x="1354" y="727"/>
                  </a:cubicBezTo>
                  <a:cubicBezTo>
                    <a:pt x="1404" y="351"/>
                    <a:pt x="1128" y="51"/>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6"/>
            <p:cNvSpPr/>
            <p:nvPr/>
          </p:nvSpPr>
          <p:spPr>
            <a:xfrm>
              <a:off x="5176250" y="1583350"/>
              <a:ext cx="33825" cy="32650"/>
            </a:xfrm>
            <a:custGeom>
              <a:avLst/>
              <a:gdLst/>
              <a:ahLst/>
              <a:cxnLst/>
              <a:rect l="l" t="t" r="r" b="b"/>
              <a:pathLst>
                <a:path w="1353" h="1306" extrusionOk="0">
                  <a:moveTo>
                    <a:pt x="601" y="1"/>
                  </a:moveTo>
                  <a:cubicBezTo>
                    <a:pt x="275" y="26"/>
                    <a:pt x="50" y="201"/>
                    <a:pt x="24" y="602"/>
                  </a:cubicBezTo>
                  <a:cubicBezTo>
                    <a:pt x="0" y="966"/>
                    <a:pt x="327" y="1305"/>
                    <a:pt x="666" y="1305"/>
                  </a:cubicBezTo>
                  <a:cubicBezTo>
                    <a:pt x="677" y="1305"/>
                    <a:pt x="689" y="1305"/>
                    <a:pt x="701" y="1304"/>
                  </a:cubicBezTo>
                  <a:cubicBezTo>
                    <a:pt x="1102" y="1279"/>
                    <a:pt x="1303" y="1028"/>
                    <a:pt x="1328" y="652"/>
                  </a:cubicBezTo>
                  <a:cubicBezTo>
                    <a:pt x="1353" y="302"/>
                    <a:pt x="1027" y="1"/>
                    <a:pt x="6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6"/>
            <p:cNvSpPr/>
            <p:nvPr/>
          </p:nvSpPr>
          <p:spPr>
            <a:xfrm>
              <a:off x="4866075" y="1220575"/>
              <a:ext cx="33225" cy="31975"/>
            </a:xfrm>
            <a:custGeom>
              <a:avLst/>
              <a:gdLst/>
              <a:ahLst/>
              <a:cxnLst/>
              <a:rect l="l" t="t" r="r" b="b"/>
              <a:pathLst>
                <a:path w="1329" h="1279" extrusionOk="0">
                  <a:moveTo>
                    <a:pt x="652" y="0"/>
                  </a:moveTo>
                  <a:cubicBezTo>
                    <a:pt x="276" y="0"/>
                    <a:pt x="50" y="226"/>
                    <a:pt x="25" y="602"/>
                  </a:cubicBezTo>
                  <a:cubicBezTo>
                    <a:pt x="0" y="978"/>
                    <a:pt x="301" y="1279"/>
                    <a:pt x="677" y="1279"/>
                  </a:cubicBezTo>
                  <a:cubicBezTo>
                    <a:pt x="1078" y="1279"/>
                    <a:pt x="1253" y="1028"/>
                    <a:pt x="1329" y="727"/>
                  </a:cubicBezTo>
                  <a:cubicBezTo>
                    <a:pt x="1329" y="326"/>
                    <a:pt x="1028"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6"/>
            <p:cNvSpPr/>
            <p:nvPr/>
          </p:nvSpPr>
          <p:spPr>
            <a:xfrm>
              <a:off x="5332875" y="1686625"/>
              <a:ext cx="32600" cy="32750"/>
            </a:xfrm>
            <a:custGeom>
              <a:avLst/>
              <a:gdLst/>
              <a:ahLst/>
              <a:cxnLst/>
              <a:rect l="l" t="t" r="r" b="b"/>
              <a:pathLst>
                <a:path w="1304" h="1310" extrusionOk="0">
                  <a:moveTo>
                    <a:pt x="673" y="0"/>
                  </a:moveTo>
                  <a:cubicBezTo>
                    <a:pt x="649" y="0"/>
                    <a:pt x="626" y="2"/>
                    <a:pt x="602" y="5"/>
                  </a:cubicBezTo>
                  <a:cubicBezTo>
                    <a:pt x="226" y="55"/>
                    <a:pt x="0" y="256"/>
                    <a:pt x="0" y="657"/>
                  </a:cubicBezTo>
                  <a:cubicBezTo>
                    <a:pt x="0" y="1018"/>
                    <a:pt x="301" y="1310"/>
                    <a:pt x="636" y="1310"/>
                  </a:cubicBezTo>
                  <a:cubicBezTo>
                    <a:pt x="649" y="1310"/>
                    <a:pt x="663" y="1309"/>
                    <a:pt x="677" y="1308"/>
                  </a:cubicBezTo>
                  <a:cubicBezTo>
                    <a:pt x="1078" y="1283"/>
                    <a:pt x="1278" y="1033"/>
                    <a:pt x="1303" y="707"/>
                  </a:cubicBezTo>
                  <a:cubicBezTo>
                    <a:pt x="1280" y="310"/>
                    <a:pt x="996" y="0"/>
                    <a:pt x="6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6"/>
            <p:cNvSpPr/>
            <p:nvPr/>
          </p:nvSpPr>
          <p:spPr>
            <a:xfrm>
              <a:off x="4814075" y="1167950"/>
              <a:ext cx="32600" cy="32625"/>
            </a:xfrm>
            <a:custGeom>
              <a:avLst/>
              <a:gdLst/>
              <a:ahLst/>
              <a:cxnLst/>
              <a:rect l="l" t="t" r="r" b="b"/>
              <a:pathLst>
                <a:path w="1304" h="1305" extrusionOk="0">
                  <a:moveTo>
                    <a:pt x="602" y="0"/>
                  </a:moveTo>
                  <a:cubicBezTo>
                    <a:pt x="251" y="50"/>
                    <a:pt x="0" y="251"/>
                    <a:pt x="0" y="652"/>
                  </a:cubicBezTo>
                  <a:cubicBezTo>
                    <a:pt x="0" y="1013"/>
                    <a:pt x="301" y="1305"/>
                    <a:pt x="636" y="1305"/>
                  </a:cubicBezTo>
                  <a:cubicBezTo>
                    <a:pt x="649" y="1305"/>
                    <a:pt x="663" y="1304"/>
                    <a:pt x="677" y="1303"/>
                  </a:cubicBezTo>
                  <a:cubicBezTo>
                    <a:pt x="1078" y="1278"/>
                    <a:pt x="1278" y="1053"/>
                    <a:pt x="1303" y="652"/>
                  </a:cubicBezTo>
                  <a:cubicBezTo>
                    <a:pt x="1303" y="301"/>
                    <a:pt x="978" y="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6"/>
            <p:cNvSpPr/>
            <p:nvPr/>
          </p:nvSpPr>
          <p:spPr>
            <a:xfrm>
              <a:off x="5124850" y="1479350"/>
              <a:ext cx="33225" cy="32600"/>
            </a:xfrm>
            <a:custGeom>
              <a:avLst/>
              <a:gdLst/>
              <a:ahLst/>
              <a:cxnLst/>
              <a:rect l="l" t="t" r="r" b="b"/>
              <a:pathLst>
                <a:path w="1329" h="1304" extrusionOk="0">
                  <a:moveTo>
                    <a:pt x="627" y="0"/>
                  </a:moveTo>
                  <a:cubicBezTo>
                    <a:pt x="301" y="25"/>
                    <a:pt x="50" y="226"/>
                    <a:pt x="25" y="602"/>
                  </a:cubicBezTo>
                  <a:cubicBezTo>
                    <a:pt x="0" y="978"/>
                    <a:pt x="301" y="1304"/>
                    <a:pt x="677" y="1304"/>
                  </a:cubicBezTo>
                  <a:cubicBezTo>
                    <a:pt x="1053" y="1279"/>
                    <a:pt x="1278" y="1078"/>
                    <a:pt x="1304" y="677"/>
                  </a:cubicBezTo>
                  <a:cubicBezTo>
                    <a:pt x="1329" y="301"/>
                    <a:pt x="1028" y="0"/>
                    <a:pt x="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6"/>
            <p:cNvSpPr/>
            <p:nvPr/>
          </p:nvSpPr>
          <p:spPr>
            <a:xfrm>
              <a:off x="5021450" y="1375925"/>
              <a:ext cx="33225" cy="32050"/>
            </a:xfrm>
            <a:custGeom>
              <a:avLst/>
              <a:gdLst/>
              <a:ahLst/>
              <a:cxnLst/>
              <a:rect l="l" t="t" r="r" b="b"/>
              <a:pathLst>
                <a:path w="1329" h="1282" extrusionOk="0">
                  <a:moveTo>
                    <a:pt x="668" y="1"/>
                  </a:moveTo>
                  <a:cubicBezTo>
                    <a:pt x="655" y="1"/>
                    <a:pt x="641" y="1"/>
                    <a:pt x="627" y="2"/>
                  </a:cubicBezTo>
                  <a:cubicBezTo>
                    <a:pt x="252" y="27"/>
                    <a:pt x="26" y="228"/>
                    <a:pt x="1" y="629"/>
                  </a:cubicBezTo>
                  <a:cubicBezTo>
                    <a:pt x="1" y="990"/>
                    <a:pt x="302" y="1282"/>
                    <a:pt x="703" y="1282"/>
                  </a:cubicBezTo>
                  <a:cubicBezTo>
                    <a:pt x="720" y="1282"/>
                    <a:pt x="736" y="1281"/>
                    <a:pt x="753" y="1280"/>
                  </a:cubicBezTo>
                  <a:cubicBezTo>
                    <a:pt x="1079" y="1255"/>
                    <a:pt x="1279" y="1030"/>
                    <a:pt x="1304" y="654"/>
                  </a:cubicBezTo>
                  <a:cubicBezTo>
                    <a:pt x="1328" y="316"/>
                    <a:pt x="1027" y="1"/>
                    <a:pt x="6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6"/>
            <p:cNvSpPr/>
            <p:nvPr/>
          </p:nvSpPr>
          <p:spPr>
            <a:xfrm>
              <a:off x="5384875" y="1739350"/>
              <a:ext cx="33200" cy="32000"/>
            </a:xfrm>
            <a:custGeom>
              <a:avLst/>
              <a:gdLst/>
              <a:ahLst/>
              <a:cxnLst/>
              <a:rect l="l" t="t" r="r" b="b"/>
              <a:pathLst>
                <a:path w="1328" h="1280" extrusionOk="0">
                  <a:moveTo>
                    <a:pt x="668" y="0"/>
                  </a:moveTo>
                  <a:cubicBezTo>
                    <a:pt x="654" y="0"/>
                    <a:pt x="641" y="1"/>
                    <a:pt x="627" y="1"/>
                  </a:cubicBezTo>
                  <a:cubicBezTo>
                    <a:pt x="251" y="1"/>
                    <a:pt x="25" y="227"/>
                    <a:pt x="0" y="628"/>
                  </a:cubicBezTo>
                  <a:cubicBezTo>
                    <a:pt x="0" y="979"/>
                    <a:pt x="301" y="1280"/>
                    <a:pt x="677" y="1280"/>
                  </a:cubicBezTo>
                  <a:cubicBezTo>
                    <a:pt x="1078" y="1280"/>
                    <a:pt x="1253" y="1029"/>
                    <a:pt x="1304" y="703"/>
                  </a:cubicBezTo>
                  <a:cubicBezTo>
                    <a:pt x="1328" y="317"/>
                    <a:pt x="1026" y="0"/>
                    <a:pt x="6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6"/>
            <p:cNvSpPr/>
            <p:nvPr/>
          </p:nvSpPr>
          <p:spPr>
            <a:xfrm>
              <a:off x="5280850" y="1583350"/>
              <a:ext cx="32625" cy="32025"/>
            </a:xfrm>
            <a:custGeom>
              <a:avLst/>
              <a:gdLst/>
              <a:ahLst/>
              <a:cxnLst/>
              <a:rect l="l" t="t" r="r" b="b"/>
              <a:pathLst>
                <a:path w="1305" h="1281" extrusionOk="0">
                  <a:moveTo>
                    <a:pt x="653" y="1"/>
                  </a:moveTo>
                  <a:cubicBezTo>
                    <a:pt x="277" y="1"/>
                    <a:pt x="51" y="226"/>
                    <a:pt x="26" y="577"/>
                  </a:cubicBezTo>
                  <a:cubicBezTo>
                    <a:pt x="1" y="953"/>
                    <a:pt x="302" y="1279"/>
                    <a:pt x="678" y="1279"/>
                  </a:cubicBezTo>
                  <a:cubicBezTo>
                    <a:pt x="692" y="1280"/>
                    <a:pt x="707" y="1281"/>
                    <a:pt x="722" y="1281"/>
                  </a:cubicBezTo>
                  <a:cubicBezTo>
                    <a:pt x="1051" y="1281"/>
                    <a:pt x="1304" y="1013"/>
                    <a:pt x="1304" y="652"/>
                  </a:cubicBezTo>
                  <a:cubicBezTo>
                    <a:pt x="1304" y="277"/>
                    <a:pt x="1028" y="1"/>
                    <a:pt x="6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6"/>
            <p:cNvSpPr/>
            <p:nvPr/>
          </p:nvSpPr>
          <p:spPr>
            <a:xfrm>
              <a:off x="5332250" y="1634700"/>
              <a:ext cx="33225" cy="32025"/>
            </a:xfrm>
            <a:custGeom>
              <a:avLst/>
              <a:gdLst/>
              <a:ahLst/>
              <a:cxnLst/>
              <a:rect l="l" t="t" r="r" b="b"/>
              <a:pathLst>
                <a:path w="1329" h="1281" extrusionOk="0">
                  <a:moveTo>
                    <a:pt x="668" y="1"/>
                  </a:moveTo>
                  <a:cubicBezTo>
                    <a:pt x="654" y="1"/>
                    <a:pt x="640" y="1"/>
                    <a:pt x="627" y="2"/>
                  </a:cubicBezTo>
                  <a:cubicBezTo>
                    <a:pt x="276" y="27"/>
                    <a:pt x="50" y="253"/>
                    <a:pt x="25" y="603"/>
                  </a:cubicBezTo>
                  <a:cubicBezTo>
                    <a:pt x="0" y="979"/>
                    <a:pt x="326" y="1280"/>
                    <a:pt x="702" y="1280"/>
                  </a:cubicBezTo>
                  <a:cubicBezTo>
                    <a:pt x="1053" y="1280"/>
                    <a:pt x="1328" y="1004"/>
                    <a:pt x="1303" y="654"/>
                  </a:cubicBezTo>
                  <a:cubicBezTo>
                    <a:pt x="1303" y="292"/>
                    <a:pt x="1002" y="1"/>
                    <a:pt x="6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6"/>
            <p:cNvSpPr/>
            <p:nvPr/>
          </p:nvSpPr>
          <p:spPr>
            <a:xfrm>
              <a:off x="4866700" y="1167950"/>
              <a:ext cx="32600" cy="32625"/>
            </a:xfrm>
            <a:custGeom>
              <a:avLst/>
              <a:gdLst/>
              <a:ahLst/>
              <a:cxnLst/>
              <a:rect l="l" t="t" r="r" b="b"/>
              <a:pathLst>
                <a:path w="1304" h="1305" extrusionOk="0">
                  <a:moveTo>
                    <a:pt x="577" y="0"/>
                  </a:moveTo>
                  <a:cubicBezTo>
                    <a:pt x="226" y="75"/>
                    <a:pt x="0" y="251"/>
                    <a:pt x="0" y="677"/>
                  </a:cubicBezTo>
                  <a:cubicBezTo>
                    <a:pt x="24" y="1014"/>
                    <a:pt x="303" y="1305"/>
                    <a:pt x="658" y="1305"/>
                  </a:cubicBezTo>
                  <a:cubicBezTo>
                    <a:pt x="673" y="1305"/>
                    <a:pt x="687" y="1304"/>
                    <a:pt x="702" y="1303"/>
                  </a:cubicBezTo>
                  <a:cubicBezTo>
                    <a:pt x="1078" y="1253"/>
                    <a:pt x="1254" y="1028"/>
                    <a:pt x="1279" y="677"/>
                  </a:cubicBezTo>
                  <a:cubicBezTo>
                    <a:pt x="1304" y="326"/>
                    <a:pt x="953"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6"/>
            <p:cNvSpPr/>
            <p:nvPr/>
          </p:nvSpPr>
          <p:spPr>
            <a:xfrm>
              <a:off x="4814075" y="1115925"/>
              <a:ext cx="32600" cy="32025"/>
            </a:xfrm>
            <a:custGeom>
              <a:avLst/>
              <a:gdLst/>
              <a:ahLst/>
              <a:cxnLst/>
              <a:rect l="l" t="t" r="r" b="b"/>
              <a:pathLst>
                <a:path w="1304" h="1281" extrusionOk="0">
                  <a:moveTo>
                    <a:pt x="627" y="1"/>
                  </a:moveTo>
                  <a:cubicBezTo>
                    <a:pt x="276" y="1"/>
                    <a:pt x="0" y="302"/>
                    <a:pt x="0" y="653"/>
                  </a:cubicBezTo>
                  <a:cubicBezTo>
                    <a:pt x="24" y="990"/>
                    <a:pt x="326" y="1281"/>
                    <a:pt x="661" y="1281"/>
                  </a:cubicBezTo>
                  <a:cubicBezTo>
                    <a:pt x="674" y="1281"/>
                    <a:pt x="688" y="1280"/>
                    <a:pt x="702" y="1279"/>
                  </a:cubicBezTo>
                  <a:cubicBezTo>
                    <a:pt x="1078" y="1254"/>
                    <a:pt x="1278" y="1029"/>
                    <a:pt x="1303" y="678"/>
                  </a:cubicBezTo>
                  <a:cubicBezTo>
                    <a:pt x="1303" y="302"/>
                    <a:pt x="1003" y="1"/>
                    <a:pt x="6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6"/>
            <p:cNvSpPr/>
            <p:nvPr/>
          </p:nvSpPr>
          <p:spPr>
            <a:xfrm>
              <a:off x="5385500" y="1686750"/>
              <a:ext cx="32600" cy="32625"/>
            </a:xfrm>
            <a:custGeom>
              <a:avLst/>
              <a:gdLst/>
              <a:ahLst/>
              <a:cxnLst/>
              <a:rect l="l" t="t" r="r" b="b"/>
              <a:pathLst>
                <a:path w="1304" h="1305" extrusionOk="0">
                  <a:moveTo>
                    <a:pt x="627" y="0"/>
                  </a:moveTo>
                  <a:cubicBezTo>
                    <a:pt x="276" y="0"/>
                    <a:pt x="0" y="301"/>
                    <a:pt x="0" y="652"/>
                  </a:cubicBezTo>
                  <a:cubicBezTo>
                    <a:pt x="0" y="1013"/>
                    <a:pt x="278" y="1305"/>
                    <a:pt x="633" y="1305"/>
                  </a:cubicBezTo>
                  <a:cubicBezTo>
                    <a:pt x="648" y="1305"/>
                    <a:pt x="662" y="1304"/>
                    <a:pt x="677" y="1303"/>
                  </a:cubicBezTo>
                  <a:cubicBezTo>
                    <a:pt x="1053" y="1253"/>
                    <a:pt x="1254" y="1028"/>
                    <a:pt x="1279" y="677"/>
                  </a:cubicBezTo>
                  <a:cubicBezTo>
                    <a:pt x="1304" y="326"/>
                    <a:pt x="953" y="0"/>
                    <a:pt x="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6"/>
            <p:cNvSpPr/>
            <p:nvPr/>
          </p:nvSpPr>
          <p:spPr>
            <a:xfrm>
              <a:off x="5228850" y="1583350"/>
              <a:ext cx="33250" cy="32625"/>
            </a:xfrm>
            <a:custGeom>
              <a:avLst/>
              <a:gdLst/>
              <a:ahLst/>
              <a:cxnLst/>
              <a:rect l="l" t="t" r="r" b="b"/>
              <a:pathLst>
                <a:path w="1330" h="1305" extrusionOk="0">
                  <a:moveTo>
                    <a:pt x="552" y="1"/>
                  </a:moveTo>
                  <a:cubicBezTo>
                    <a:pt x="251" y="26"/>
                    <a:pt x="26" y="226"/>
                    <a:pt x="1" y="627"/>
                  </a:cubicBezTo>
                  <a:cubicBezTo>
                    <a:pt x="1" y="978"/>
                    <a:pt x="327" y="1304"/>
                    <a:pt x="677" y="1304"/>
                  </a:cubicBezTo>
                  <a:cubicBezTo>
                    <a:pt x="1053" y="1279"/>
                    <a:pt x="1279" y="1053"/>
                    <a:pt x="1304" y="652"/>
                  </a:cubicBezTo>
                  <a:cubicBezTo>
                    <a:pt x="1329" y="302"/>
                    <a:pt x="1028"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6"/>
            <p:cNvSpPr/>
            <p:nvPr/>
          </p:nvSpPr>
          <p:spPr>
            <a:xfrm>
              <a:off x="5176850" y="1479325"/>
              <a:ext cx="33225" cy="32050"/>
            </a:xfrm>
            <a:custGeom>
              <a:avLst/>
              <a:gdLst/>
              <a:ahLst/>
              <a:cxnLst/>
              <a:rect l="l" t="t" r="r" b="b"/>
              <a:pathLst>
                <a:path w="1329" h="1282" extrusionOk="0">
                  <a:moveTo>
                    <a:pt x="690" y="0"/>
                  </a:moveTo>
                  <a:cubicBezTo>
                    <a:pt x="678" y="0"/>
                    <a:pt x="665" y="1"/>
                    <a:pt x="652" y="1"/>
                  </a:cubicBezTo>
                  <a:cubicBezTo>
                    <a:pt x="301" y="26"/>
                    <a:pt x="76" y="227"/>
                    <a:pt x="26" y="603"/>
                  </a:cubicBezTo>
                  <a:cubicBezTo>
                    <a:pt x="0" y="954"/>
                    <a:pt x="301" y="1280"/>
                    <a:pt x="677" y="1280"/>
                  </a:cubicBezTo>
                  <a:cubicBezTo>
                    <a:pt x="692" y="1281"/>
                    <a:pt x="707" y="1281"/>
                    <a:pt x="721" y="1281"/>
                  </a:cubicBezTo>
                  <a:cubicBezTo>
                    <a:pt x="1051" y="1281"/>
                    <a:pt x="1305" y="1014"/>
                    <a:pt x="1329" y="678"/>
                  </a:cubicBezTo>
                  <a:cubicBezTo>
                    <a:pt x="1329" y="339"/>
                    <a:pt x="1048" y="0"/>
                    <a:pt x="6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6"/>
            <p:cNvSpPr/>
            <p:nvPr/>
          </p:nvSpPr>
          <p:spPr>
            <a:xfrm>
              <a:off x="4969450" y="1323950"/>
              <a:ext cx="33250" cy="32625"/>
            </a:xfrm>
            <a:custGeom>
              <a:avLst/>
              <a:gdLst/>
              <a:ahLst/>
              <a:cxnLst/>
              <a:rect l="l" t="t" r="r" b="b"/>
              <a:pathLst>
                <a:path w="1330" h="1305" extrusionOk="0">
                  <a:moveTo>
                    <a:pt x="677" y="1"/>
                  </a:moveTo>
                  <a:cubicBezTo>
                    <a:pt x="276" y="26"/>
                    <a:pt x="51" y="226"/>
                    <a:pt x="26" y="627"/>
                  </a:cubicBezTo>
                  <a:cubicBezTo>
                    <a:pt x="1" y="978"/>
                    <a:pt x="327" y="1304"/>
                    <a:pt x="677" y="1304"/>
                  </a:cubicBezTo>
                  <a:cubicBezTo>
                    <a:pt x="1028" y="1304"/>
                    <a:pt x="1304" y="1053"/>
                    <a:pt x="1304" y="678"/>
                  </a:cubicBezTo>
                  <a:cubicBezTo>
                    <a:pt x="1329" y="302"/>
                    <a:pt x="1028" y="1"/>
                    <a:pt x="6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6"/>
            <p:cNvSpPr/>
            <p:nvPr/>
          </p:nvSpPr>
          <p:spPr>
            <a:xfrm>
              <a:off x="5021450" y="1323325"/>
              <a:ext cx="33250" cy="32625"/>
            </a:xfrm>
            <a:custGeom>
              <a:avLst/>
              <a:gdLst/>
              <a:ahLst/>
              <a:cxnLst/>
              <a:rect l="l" t="t" r="r" b="b"/>
              <a:pathLst>
                <a:path w="1330" h="1305" extrusionOk="0">
                  <a:moveTo>
                    <a:pt x="602" y="1"/>
                  </a:moveTo>
                  <a:cubicBezTo>
                    <a:pt x="277" y="51"/>
                    <a:pt x="26" y="226"/>
                    <a:pt x="26" y="652"/>
                  </a:cubicBezTo>
                  <a:cubicBezTo>
                    <a:pt x="1" y="1003"/>
                    <a:pt x="327" y="1304"/>
                    <a:pt x="678" y="1304"/>
                  </a:cubicBezTo>
                  <a:cubicBezTo>
                    <a:pt x="1079" y="1279"/>
                    <a:pt x="1279" y="1028"/>
                    <a:pt x="1304" y="652"/>
                  </a:cubicBezTo>
                  <a:cubicBezTo>
                    <a:pt x="1329" y="302"/>
                    <a:pt x="978" y="1"/>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6"/>
            <p:cNvSpPr/>
            <p:nvPr/>
          </p:nvSpPr>
          <p:spPr>
            <a:xfrm>
              <a:off x="5074100" y="1427925"/>
              <a:ext cx="32600" cy="32675"/>
            </a:xfrm>
            <a:custGeom>
              <a:avLst/>
              <a:gdLst/>
              <a:ahLst/>
              <a:cxnLst/>
              <a:rect l="l" t="t" r="r" b="b"/>
              <a:pathLst>
                <a:path w="1304" h="1307" extrusionOk="0">
                  <a:moveTo>
                    <a:pt x="645" y="1"/>
                  </a:moveTo>
                  <a:cubicBezTo>
                    <a:pt x="631" y="1"/>
                    <a:pt x="616" y="1"/>
                    <a:pt x="602" y="2"/>
                  </a:cubicBezTo>
                  <a:cubicBezTo>
                    <a:pt x="201" y="27"/>
                    <a:pt x="0" y="253"/>
                    <a:pt x="0" y="654"/>
                  </a:cubicBezTo>
                  <a:cubicBezTo>
                    <a:pt x="0" y="992"/>
                    <a:pt x="303" y="1307"/>
                    <a:pt x="639" y="1307"/>
                  </a:cubicBezTo>
                  <a:cubicBezTo>
                    <a:pt x="651" y="1307"/>
                    <a:pt x="664" y="1306"/>
                    <a:pt x="677" y="1306"/>
                  </a:cubicBezTo>
                  <a:cubicBezTo>
                    <a:pt x="1053" y="1280"/>
                    <a:pt x="1253" y="1030"/>
                    <a:pt x="1303" y="679"/>
                  </a:cubicBezTo>
                  <a:cubicBezTo>
                    <a:pt x="1279" y="294"/>
                    <a:pt x="1001" y="1"/>
                    <a:pt x="6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6"/>
            <p:cNvSpPr/>
            <p:nvPr/>
          </p:nvSpPr>
          <p:spPr>
            <a:xfrm>
              <a:off x="5074100" y="1375975"/>
              <a:ext cx="32600" cy="31975"/>
            </a:xfrm>
            <a:custGeom>
              <a:avLst/>
              <a:gdLst/>
              <a:ahLst/>
              <a:cxnLst/>
              <a:rect l="l" t="t" r="r" b="b"/>
              <a:pathLst>
                <a:path w="1304" h="1279" extrusionOk="0">
                  <a:moveTo>
                    <a:pt x="652" y="0"/>
                  </a:moveTo>
                  <a:cubicBezTo>
                    <a:pt x="276" y="0"/>
                    <a:pt x="25" y="201"/>
                    <a:pt x="0" y="602"/>
                  </a:cubicBezTo>
                  <a:cubicBezTo>
                    <a:pt x="0" y="977"/>
                    <a:pt x="301" y="1278"/>
                    <a:pt x="652" y="1278"/>
                  </a:cubicBezTo>
                  <a:cubicBezTo>
                    <a:pt x="1003" y="1278"/>
                    <a:pt x="1303" y="977"/>
                    <a:pt x="1278" y="627"/>
                  </a:cubicBezTo>
                  <a:cubicBezTo>
                    <a:pt x="1228" y="276"/>
                    <a:pt x="1053"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6"/>
            <p:cNvSpPr/>
            <p:nvPr/>
          </p:nvSpPr>
          <p:spPr>
            <a:xfrm>
              <a:off x="4866075" y="1115925"/>
              <a:ext cx="32600" cy="32025"/>
            </a:xfrm>
            <a:custGeom>
              <a:avLst/>
              <a:gdLst/>
              <a:ahLst/>
              <a:cxnLst/>
              <a:rect l="l" t="t" r="r" b="b"/>
              <a:pathLst>
                <a:path w="1304" h="1281" extrusionOk="0">
                  <a:moveTo>
                    <a:pt x="677" y="1"/>
                  </a:moveTo>
                  <a:cubicBezTo>
                    <a:pt x="326" y="1"/>
                    <a:pt x="0" y="302"/>
                    <a:pt x="25" y="628"/>
                  </a:cubicBezTo>
                  <a:cubicBezTo>
                    <a:pt x="50" y="1029"/>
                    <a:pt x="276" y="1254"/>
                    <a:pt x="677" y="1279"/>
                  </a:cubicBezTo>
                  <a:cubicBezTo>
                    <a:pt x="692" y="1280"/>
                    <a:pt x="707" y="1281"/>
                    <a:pt x="721" y="1281"/>
                  </a:cubicBezTo>
                  <a:cubicBezTo>
                    <a:pt x="1051" y="1281"/>
                    <a:pt x="1304" y="1013"/>
                    <a:pt x="1304" y="653"/>
                  </a:cubicBezTo>
                  <a:cubicBezTo>
                    <a:pt x="1279" y="252"/>
                    <a:pt x="1028" y="51"/>
                    <a:pt x="6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6"/>
            <p:cNvSpPr/>
            <p:nvPr/>
          </p:nvSpPr>
          <p:spPr>
            <a:xfrm>
              <a:off x="5384875" y="1634725"/>
              <a:ext cx="32600" cy="32000"/>
            </a:xfrm>
            <a:custGeom>
              <a:avLst/>
              <a:gdLst/>
              <a:ahLst/>
              <a:cxnLst/>
              <a:rect l="l" t="t" r="r" b="b"/>
              <a:pathLst>
                <a:path w="1304" h="1280" extrusionOk="0">
                  <a:moveTo>
                    <a:pt x="652" y="1"/>
                  </a:moveTo>
                  <a:cubicBezTo>
                    <a:pt x="301" y="1"/>
                    <a:pt x="0" y="302"/>
                    <a:pt x="25" y="653"/>
                  </a:cubicBezTo>
                  <a:cubicBezTo>
                    <a:pt x="50" y="1029"/>
                    <a:pt x="276" y="1254"/>
                    <a:pt x="677" y="1279"/>
                  </a:cubicBezTo>
                  <a:cubicBezTo>
                    <a:pt x="1028" y="1279"/>
                    <a:pt x="1304" y="1003"/>
                    <a:pt x="1279" y="628"/>
                  </a:cubicBezTo>
                  <a:cubicBezTo>
                    <a:pt x="1279" y="277"/>
                    <a:pt x="978" y="1"/>
                    <a:pt x="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6"/>
            <p:cNvSpPr/>
            <p:nvPr/>
          </p:nvSpPr>
          <p:spPr>
            <a:xfrm>
              <a:off x="4918725" y="1168525"/>
              <a:ext cx="33175" cy="31425"/>
            </a:xfrm>
            <a:custGeom>
              <a:avLst/>
              <a:gdLst/>
              <a:ahLst/>
              <a:cxnLst/>
              <a:rect l="l" t="t" r="r" b="b"/>
              <a:pathLst>
                <a:path w="1327" h="1257" extrusionOk="0">
                  <a:moveTo>
                    <a:pt x="664" y="1"/>
                  </a:moveTo>
                  <a:cubicBezTo>
                    <a:pt x="652" y="1"/>
                    <a:pt x="639" y="1"/>
                    <a:pt x="626" y="2"/>
                  </a:cubicBezTo>
                  <a:cubicBezTo>
                    <a:pt x="250" y="27"/>
                    <a:pt x="25" y="228"/>
                    <a:pt x="25" y="604"/>
                  </a:cubicBezTo>
                  <a:cubicBezTo>
                    <a:pt x="1" y="942"/>
                    <a:pt x="302" y="1257"/>
                    <a:pt x="705" y="1257"/>
                  </a:cubicBezTo>
                  <a:cubicBezTo>
                    <a:pt x="721" y="1257"/>
                    <a:pt x="736" y="1256"/>
                    <a:pt x="752" y="1255"/>
                  </a:cubicBezTo>
                  <a:cubicBezTo>
                    <a:pt x="1052" y="1230"/>
                    <a:pt x="1253" y="1005"/>
                    <a:pt x="1278" y="654"/>
                  </a:cubicBezTo>
                  <a:cubicBezTo>
                    <a:pt x="1326" y="316"/>
                    <a:pt x="1002" y="1"/>
                    <a:pt x="6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6"/>
            <p:cNvSpPr/>
            <p:nvPr/>
          </p:nvSpPr>
          <p:spPr>
            <a:xfrm>
              <a:off x="4969450" y="1271950"/>
              <a:ext cx="32600" cy="31975"/>
            </a:xfrm>
            <a:custGeom>
              <a:avLst/>
              <a:gdLst/>
              <a:ahLst/>
              <a:cxnLst/>
              <a:rect l="l" t="t" r="r" b="b"/>
              <a:pathLst>
                <a:path w="1304" h="1279" extrusionOk="0">
                  <a:moveTo>
                    <a:pt x="652" y="1"/>
                  </a:moveTo>
                  <a:cubicBezTo>
                    <a:pt x="276" y="26"/>
                    <a:pt x="76" y="251"/>
                    <a:pt x="26" y="602"/>
                  </a:cubicBezTo>
                  <a:cubicBezTo>
                    <a:pt x="1" y="953"/>
                    <a:pt x="327" y="1279"/>
                    <a:pt x="677" y="1279"/>
                  </a:cubicBezTo>
                  <a:cubicBezTo>
                    <a:pt x="1078" y="1279"/>
                    <a:pt x="1279" y="1053"/>
                    <a:pt x="1304" y="727"/>
                  </a:cubicBezTo>
                  <a:cubicBezTo>
                    <a:pt x="1304" y="276"/>
                    <a:pt x="1028" y="1"/>
                    <a:pt x="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6"/>
            <p:cNvSpPr/>
            <p:nvPr/>
          </p:nvSpPr>
          <p:spPr>
            <a:xfrm>
              <a:off x="4918075" y="1219950"/>
              <a:ext cx="31975" cy="32000"/>
            </a:xfrm>
            <a:custGeom>
              <a:avLst/>
              <a:gdLst/>
              <a:ahLst/>
              <a:cxnLst/>
              <a:rect l="l" t="t" r="r" b="b"/>
              <a:pathLst>
                <a:path w="1279" h="1280" extrusionOk="0">
                  <a:moveTo>
                    <a:pt x="652" y="0"/>
                  </a:moveTo>
                  <a:cubicBezTo>
                    <a:pt x="251" y="0"/>
                    <a:pt x="26" y="201"/>
                    <a:pt x="1" y="627"/>
                  </a:cubicBezTo>
                  <a:cubicBezTo>
                    <a:pt x="1" y="965"/>
                    <a:pt x="303" y="1280"/>
                    <a:pt x="639" y="1280"/>
                  </a:cubicBezTo>
                  <a:cubicBezTo>
                    <a:pt x="652" y="1280"/>
                    <a:pt x="665" y="1280"/>
                    <a:pt x="677" y="1279"/>
                  </a:cubicBezTo>
                  <a:cubicBezTo>
                    <a:pt x="1053" y="1254"/>
                    <a:pt x="1279" y="1028"/>
                    <a:pt x="1279" y="677"/>
                  </a:cubicBezTo>
                  <a:cubicBezTo>
                    <a:pt x="1279" y="276"/>
                    <a:pt x="1003"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6"/>
            <p:cNvSpPr/>
            <p:nvPr/>
          </p:nvSpPr>
          <p:spPr>
            <a:xfrm>
              <a:off x="5437500" y="1687325"/>
              <a:ext cx="33225" cy="31425"/>
            </a:xfrm>
            <a:custGeom>
              <a:avLst/>
              <a:gdLst/>
              <a:ahLst/>
              <a:cxnLst/>
              <a:rect l="l" t="t" r="r" b="b"/>
              <a:pathLst>
                <a:path w="1329" h="1257" extrusionOk="0">
                  <a:moveTo>
                    <a:pt x="656" y="1"/>
                  </a:moveTo>
                  <a:cubicBezTo>
                    <a:pt x="639" y="1"/>
                    <a:pt x="621" y="1"/>
                    <a:pt x="602" y="2"/>
                  </a:cubicBezTo>
                  <a:cubicBezTo>
                    <a:pt x="251" y="2"/>
                    <a:pt x="26" y="228"/>
                    <a:pt x="1" y="604"/>
                  </a:cubicBezTo>
                  <a:cubicBezTo>
                    <a:pt x="1" y="942"/>
                    <a:pt x="303" y="1257"/>
                    <a:pt x="639" y="1257"/>
                  </a:cubicBezTo>
                  <a:cubicBezTo>
                    <a:pt x="652" y="1257"/>
                    <a:pt x="665" y="1256"/>
                    <a:pt x="677" y="1255"/>
                  </a:cubicBezTo>
                  <a:cubicBezTo>
                    <a:pt x="1028" y="1255"/>
                    <a:pt x="1329" y="930"/>
                    <a:pt x="1279" y="604"/>
                  </a:cubicBezTo>
                  <a:cubicBezTo>
                    <a:pt x="1231" y="245"/>
                    <a:pt x="1024" y="1"/>
                    <a:pt x="6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6"/>
            <p:cNvSpPr/>
            <p:nvPr/>
          </p:nvSpPr>
          <p:spPr>
            <a:xfrm>
              <a:off x="5230100" y="1479300"/>
              <a:ext cx="32000" cy="32075"/>
            </a:xfrm>
            <a:custGeom>
              <a:avLst/>
              <a:gdLst/>
              <a:ahLst/>
              <a:cxnLst/>
              <a:rect l="l" t="t" r="r" b="b"/>
              <a:pathLst>
                <a:path w="1280" h="1283" extrusionOk="0">
                  <a:moveTo>
                    <a:pt x="612" y="1"/>
                  </a:moveTo>
                  <a:cubicBezTo>
                    <a:pt x="279" y="1"/>
                    <a:pt x="1" y="292"/>
                    <a:pt x="1" y="629"/>
                  </a:cubicBezTo>
                  <a:cubicBezTo>
                    <a:pt x="26" y="1005"/>
                    <a:pt x="226" y="1230"/>
                    <a:pt x="627" y="1281"/>
                  </a:cubicBezTo>
                  <a:cubicBezTo>
                    <a:pt x="642" y="1282"/>
                    <a:pt x="657" y="1282"/>
                    <a:pt x="672" y="1282"/>
                  </a:cubicBezTo>
                  <a:cubicBezTo>
                    <a:pt x="1003" y="1282"/>
                    <a:pt x="1279" y="1013"/>
                    <a:pt x="1279" y="629"/>
                  </a:cubicBezTo>
                  <a:cubicBezTo>
                    <a:pt x="1229" y="278"/>
                    <a:pt x="1053" y="53"/>
                    <a:pt x="652" y="2"/>
                  </a:cubicBezTo>
                  <a:cubicBezTo>
                    <a:pt x="639" y="1"/>
                    <a:pt x="625" y="1"/>
                    <a:pt x="6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6"/>
            <p:cNvSpPr/>
            <p:nvPr/>
          </p:nvSpPr>
          <p:spPr>
            <a:xfrm>
              <a:off x="5073525" y="1323925"/>
              <a:ext cx="32550" cy="31425"/>
            </a:xfrm>
            <a:custGeom>
              <a:avLst/>
              <a:gdLst/>
              <a:ahLst/>
              <a:cxnLst/>
              <a:rect l="l" t="t" r="r" b="b"/>
              <a:pathLst>
                <a:path w="1302" h="1257" extrusionOk="0">
                  <a:moveTo>
                    <a:pt x="609" y="0"/>
                  </a:moveTo>
                  <a:cubicBezTo>
                    <a:pt x="276" y="0"/>
                    <a:pt x="0" y="291"/>
                    <a:pt x="48" y="628"/>
                  </a:cubicBezTo>
                  <a:cubicBezTo>
                    <a:pt x="73" y="1004"/>
                    <a:pt x="299" y="1230"/>
                    <a:pt x="675" y="1255"/>
                  </a:cubicBezTo>
                  <a:cubicBezTo>
                    <a:pt x="689" y="1256"/>
                    <a:pt x="702" y="1256"/>
                    <a:pt x="716" y="1256"/>
                  </a:cubicBezTo>
                  <a:cubicBezTo>
                    <a:pt x="1047" y="1256"/>
                    <a:pt x="1301" y="965"/>
                    <a:pt x="1301" y="603"/>
                  </a:cubicBezTo>
                  <a:cubicBezTo>
                    <a:pt x="1251" y="252"/>
                    <a:pt x="1051" y="2"/>
                    <a:pt x="650" y="2"/>
                  </a:cubicBezTo>
                  <a:cubicBezTo>
                    <a:pt x="636" y="1"/>
                    <a:pt x="622" y="0"/>
                    <a:pt x="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6"/>
            <p:cNvSpPr/>
            <p:nvPr/>
          </p:nvSpPr>
          <p:spPr>
            <a:xfrm>
              <a:off x="5229475" y="1531350"/>
              <a:ext cx="32625" cy="31975"/>
            </a:xfrm>
            <a:custGeom>
              <a:avLst/>
              <a:gdLst/>
              <a:ahLst/>
              <a:cxnLst/>
              <a:rect l="l" t="t" r="r" b="b"/>
              <a:pathLst>
                <a:path w="1305" h="1279" extrusionOk="0">
                  <a:moveTo>
                    <a:pt x="627" y="1"/>
                  </a:moveTo>
                  <a:cubicBezTo>
                    <a:pt x="251" y="1"/>
                    <a:pt x="26" y="201"/>
                    <a:pt x="1" y="502"/>
                  </a:cubicBezTo>
                  <a:cubicBezTo>
                    <a:pt x="1" y="978"/>
                    <a:pt x="302" y="1279"/>
                    <a:pt x="652" y="1279"/>
                  </a:cubicBezTo>
                  <a:cubicBezTo>
                    <a:pt x="1003" y="1279"/>
                    <a:pt x="1304" y="953"/>
                    <a:pt x="1279" y="627"/>
                  </a:cubicBezTo>
                  <a:cubicBezTo>
                    <a:pt x="1254" y="251"/>
                    <a:pt x="1028" y="1"/>
                    <a:pt x="6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6"/>
            <p:cNvSpPr/>
            <p:nvPr/>
          </p:nvSpPr>
          <p:spPr>
            <a:xfrm>
              <a:off x="5281475" y="1531350"/>
              <a:ext cx="32625" cy="31350"/>
            </a:xfrm>
            <a:custGeom>
              <a:avLst/>
              <a:gdLst/>
              <a:ahLst/>
              <a:cxnLst/>
              <a:rect l="l" t="t" r="r" b="b"/>
              <a:pathLst>
                <a:path w="1305" h="1254" extrusionOk="0">
                  <a:moveTo>
                    <a:pt x="628" y="1"/>
                  </a:moveTo>
                  <a:cubicBezTo>
                    <a:pt x="252" y="1"/>
                    <a:pt x="51" y="201"/>
                    <a:pt x="26" y="577"/>
                  </a:cubicBezTo>
                  <a:cubicBezTo>
                    <a:pt x="1" y="953"/>
                    <a:pt x="302" y="1254"/>
                    <a:pt x="653" y="1254"/>
                  </a:cubicBezTo>
                  <a:cubicBezTo>
                    <a:pt x="1003" y="1254"/>
                    <a:pt x="1304" y="978"/>
                    <a:pt x="1279" y="627"/>
                  </a:cubicBezTo>
                  <a:cubicBezTo>
                    <a:pt x="1254" y="226"/>
                    <a:pt x="1029" y="1"/>
                    <a:pt x="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6"/>
            <p:cNvSpPr/>
            <p:nvPr/>
          </p:nvSpPr>
          <p:spPr>
            <a:xfrm>
              <a:off x="5334125" y="1583350"/>
              <a:ext cx="31350" cy="32025"/>
            </a:xfrm>
            <a:custGeom>
              <a:avLst/>
              <a:gdLst/>
              <a:ahLst/>
              <a:cxnLst/>
              <a:rect l="l" t="t" r="r" b="b"/>
              <a:pathLst>
                <a:path w="1254" h="1281" extrusionOk="0">
                  <a:moveTo>
                    <a:pt x="677" y="1"/>
                  </a:moveTo>
                  <a:cubicBezTo>
                    <a:pt x="251" y="1"/>
                    <a:pt x="0" y="277"/>
                    <a:pt x="0" y="627"/>
                  </a:cubicBezTo>
                  <a:cubicBezTo>
                    <a:pt x="25" y="1028"/>
                    <a:pt x="276" y="1254"/>
                    <a:pt x="652" y="1279"/>
                  </a:cubicBezTo>
                  <a:cubicBezTo>
                    <a:pt x="665" y="1280"/>
                    <a:pt x="677" y="1280"/>
                    <a:pt x="690" y="1280"/>
                  </a:cubicBezTo>
                  <a:cubicBezTo>
                    <a:pt x="999" y="1280"/>
                    <a:pt x="1253" y="989"/>
                    <a:pt x="1253" y="627"/>
                  </a:cubicBezTo>
                  <a:cubicBezTo>
                    <a:pt x="1253" y="226"/>
                    <a:pt x="1003" y="51"/>
                    <a:pt x="6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6"/>
            <p:cNvSpPr/>
            <p:nvPr/>
          </p:nvSpPr>
          <p:spPr>
            <a:xfrm>
              <a:off x="5177475" y="1427350"/>
              <a:ext cx="32600" cy="31975"/>
            </a:xfrm>
            <a:custGeom>
              <a:avLst/>
              <a:gdLst/>
              <a:ahLst/>
              <a:cxnLst/>
              <a:rect l="l" t="t" r="r" b="b"/>
              <a:pathLst>
                <a:path w="1304" h="1279" extrusionOk="0">
                  <a:moveTo>
                    <a:pt x="652" y="0"/>
                  </a:moveTo>
                  <a:cubicBezTo>
                    <a:pt x="301" y="0"/>
                    <a:pt x="1" y="276"/>
                    <a:pt x="26" y="627"/>
                  </a:cubicBezTo>
                  <a:cubicBezTo>
                    <a:pt x="51" y="1028"/>
                    <a:pt x="276" y="1228"/>
                    <a:pt x="652" y="1278"/>
                  </a:cubicBezTo>
                  <a:cubicBezTo>
                    <a:pt x="1003" y="1278"/>
                    <a:pt x="1304" y="1003"/>
                    <a:pt x="1279" y="577"/>
                  </a:cubicBezTo>
                  <a:cubicBezTo>
                    <a:pt x="1254" y="251"/>
                    <a:pt x="1053" y="25"/>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6"/>
            <p:cNvSpPr/>
            <p:nvPr/>
          </p:nvSpPr>
          <p:spPr>
            <a:xfrm>
              <a:off x="5124850" y="1427300"/>
              <a:ext cx="32600" cy="32025"/>
            </a:xfrm>
            <a:custGeom>
              <a:avLst/>
              <a:gdLst/>
              <a:ahLst/>
              <a:cxnLst/>
              <a:rect l="l" t="t" r="r" b="b"/>
              <a:pathLst>
                <a:path w="1304" h="1281" extrusionOk="0">
                  <a:moveTo>
                    <a:pt x="670" y="1"/>
                  </a:moveTo>
                  <a:cubicBezTo>
                    <a:pt x="656" y="1"/>
                    <a:pt x="641" y="1"/>
                    <a:pt x="627" y="2"/>
                  </a:cubicBezTo>
                  <a:cubicBezTo>
                    <a:pt x="251" y="27"/>
                    <a:pt x="50" y="253"/>
                    <a:pt x="25" y="629"/>
                  </a:cubicBezTo>
                  <a:cubicBezTo>
                    <a:pt x="0" y="980"/>
                    <a:pt x="326" y="1280"/>
                    <a:pt x="702" y="1280"/>
                  </a:cubicBezTo>
                  <a:cubicBezTo>
                    <a:pt x="1103" y="1255"/>
                    <a:pt x="1278" y="1030"/>
                    <a:pt x="1304" y="704"/>
                  </a:cubicBezTo>
                  <a:cubicBezTo>
                    <a:pt x="1304" y="294"/>
                    <a:pt x="1026" y="1"/>
                    <a:pt x="6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6"/>
            <p:cNvSpPr/>
            <p:nvPr/>
          </p:nvSpPr>
          <p:spPr>
            <a:xfrm>
              <a:off x="5334125" y="1531300"/>
              <a:ext cx="31950" cy="31450"/>
            </a:xfrm>
            <a:custGeom>
              <a:avLst/>
              <a:gdLst/>
              <a:ahLst/>
              <a:cxnLst/>
              <a:rect l="l" t="t" r="r" b="b"/>
              <a:pathLst>
                <a:path w="1278" h="1258" extrusionOk="0">
                  <a:moveTo>
                    <a:pt x="636" y="1"/>
                  </a:moveTo>
                  <a:cubicBezTo>
                    <a:pt x="617" y="1"/>
                    <a:pt x="597" y="1"/>
                    <a:pt x="577" y="3"/>
                  </a:cubicBezTo>
                  <a:cubicBezTo>
                    <a:pt x="226" y="3"/>
                    <a:pt x="25" y="253"/>
                    <a:pt x="0" y="629"/>
                  </a:cubicBezTo>
                  <a:cubicBezTo>
                    <a:pt x="50" y="1005"/>
                    <a:pt x="276" y="1231"/>
                    <a:pt x="652" y="1256"/>
                  </a:cubicBezTo>
                  <a:cubicBezTo>
                    <a:pt x="665" y="1257"/>
                    <a:pt x="677" y="1257"/>
                    <a:pt x="690" y="1257"/>
                  </a:cubicBezTo>
                  <a:cubicBezTo>
                    <a:pt x="1022" y="1257"/>
                    <a:pt x="1278" y="942"/>
                    <a:pt x="1253" y="604"/>
                  </a:cubicBezTo>
                  <a:cubicBezTo>
                    <a:pt x="1230" y="223"/>
                    <a:pt x="1002" y="1"/>
                    <a:pt x="6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6"/>
            <p:cNvSpPr/>
            <p:nvPr/>
          </p:nvSpPr>
          <p:spPr>
            <a:xfrm>
              <a:off x="5540900" y="1738750"/>
              <a:ext cx="31975" cy="31375"/>
            </a:xfrm>
            <a:custGeom>
              <a:avLst/>
              <a:gdLst/>
              <a:ahLst/>
              <a:cxnLst/>
              <a:rect l="l" t="t" r="r" b="b"/>
              <a:pathLst>
                <a:path w="1279" h="1255" extrusionOk="0">
                  <a:moveTo>
                    <a:pt x="652" y="0"/>
                  </a:moveTo>
                  <a:cubicBezTo>
                    <a:pt x="276" y="25"/>
                    <a:pt x="50" y="226"/>
                    <a:pt x="25" y="602"/>
                  </a:cubicBezTo>
                  <a:cubicBezTo>
                    <a:pt x="1" y="940"/>
                    <a:pt x="326" y="1255"/>
                    <a:pt x="664" y="1255"/>
                  </a:cubicBezTo>
                  <a:cubicBezTo>
                    <a:pt x="676" y="1255"/>
                    <a:pt x="689" y="1254"/>
                    <a:pt x="702" y="1254"/>
                  </a:cubicBezTo>
                  <a:cubicBezTo>
                    <a:pt x="1078" y="1228"/>
                    <a:pt x="1253" y="1003"/>
                    <a:pt x="1278" y="677"/>
                  </a:cubicBezTo>
                  <a:cubicBezTo>
                    <a:pt x="1278" y="276"/>
                    <a:pt x="1002"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6"/>
            <p:cNvSpPr/>
            <p:nvPr/>
          </p:nvSpPr>
          <p:spPr>
            <a:xfrm>
              <a:off x="5437525" y="1635375"/>
              <a:ext cx="31950" cy="30750"/>
            </a:xfrm>
            <a:custGeom>
              <a:avLst/>
              <a:gdLst/>
              <a:ahLst/>
              <a:cxnLst/>
              <a:rect l="l" t="t" r="r" b="b"/>
              <a:pathLst>
                <a:path w="1278" h="1230" extrusionOk="0">
                  <a:moveTo>
                    <a:pt x="626" y="0"/>
                  </a:moveTo>
                  <a:cubicBezTo>
                    <a:pt x="250" y="25"/>
                    <a:pt x="25" y="226"/>
                    <a:pt x="25" y="602"/>
                  </a:cubicBezTo>
                  <a:cubicBezTo>
                    <a:pt x="1" y="939"/>
                    <a:pt x="300" y="1230"/>
                    <a:pt x="658" y="1230"/>
                  </a:cubicBezTo>
                  <a:cubicBezTo>
                    <a:pt x="672" y="1230"/>
                    <a:pt x="687" y="1229"/>
                    <a:pt x="701" y="1228"/>
                  </a:cubicBezTo>
                  <a:cubicBezTo>
                    <a:pt x="1077" y="1203"/>
                    <a:pt x="1228" y="952"/>
                    <a:pt x="1278" y="627"/>
                  </a:cubicBezTo>
                  <a:cubicBezTo>
                    <a:pt x="1278" y="276"/>
                    <a:pt x="977" y="0"/>
                    <a:pt x="6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6"/>
            <p:cNvSpPr/>
            <p:nvPr/>
          </p:nvSpPr>
          <p:spPr>
            <a:xfrm>
              <a:off x="4815350" y="1012550"/>
              <a:ext cx="31325" cy="31400"/>
            </a:xfrm>
            <a:custGeom>
              <a:avLst/>
              <a:gdLst/>
              <a:ahLst/>
              <a:cxnLst/>
              <a:rect l="l" t="t" r="r" b="b"/>
              <a:pathLst>
                <a:path w="1253" h="1256" extrusionOk="0">
                  <a:moveTo>
                    <a:pt x="701" y="1"/>
                  </a:moveTo>
                  <a:cubicBezTo>
                    <a:pt x="300" y="1"/>
                    <a:pt x="24" y="251"/>
                    <a:pt x="24" y="577"/>
                  </a:cubicBezTo>
                  <a:cubicBezTo>
                    <a:pt x="0" y="916"/>
                    <a:pt x="280" y="1255"/>
                    <a:pt x="615" y="1255"/>
                  </a:cubicBezTo>
                  <a:cubicBezTo>
                    <a:pt x="627" y="1255"/>
                    <a:pt x="639" y="1255"/>
                    <a:pt x="651" y="1254"/>
                  </a:cubicBezTo>
                  <a:cubicBezTo>
                    <a:pt x="1027" y="1229"/>
                    <a:pt x="1252" y="1028"/>
                    <a:pt x="1252" y="652"/>
                  </a:cubicBezTo>
                  <a:cubicBezTo>
                    <a:pt x="1252" y="251"/>
                    <a:pt x="1002" y="51"/>
                    <a:pt x="7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6"/>
            <p:cNvSpPr/>
            <p:nvPr/>
          </p:nvSpPr>
          <p:spPr>
            <a:xfrm>
              <a:off x="5126725" y="1375975"/>
              <a:ext cx="31350" cy="32000"/>
            </a:xfrm>
            <a:custGeom>
              <a:avLst/>
              <a:gdLst/>
              <a:ahLst/>
              <a:cxnLst/>
              <a:rect l="l" t="t" r="r" b="b"/>
              <a:pathLst>
                <a:path w="1254" h="1280" extrusionOk="0">
                  <a:moveTo>
                    <a:pt x="677" y="0"/>
                  </a:moveTo>
                  <a:cubicBezTo>
                    <a:pt x="276" y="0"/>
                    <a:pt x="0" y="251"/>
                    <a:pt x="0" y="627"/>
                  </a:cubicBezTo>
                  <a:cubicBezTo>
                    <a:pt x="26" y="1028"/>
                    <a:pt x="251" y="1228"/>
                    <a:pt x="627" y="1278"/>
                  </a:cubicBezTo>
                  <a:cubicBezTo>
                    <a:pt x="641" y="1279"/>
                    <a:pt x="654" y="1280"/>
                    <a:pt x="668" y="1280"/>
                  </a:cubicBezTo>
                  <a:cubicBezTo>
                    <a:pt x="999" y="1280"/>
                    <a:pt x="1254" y="989"/>
                    <a:pt x="1254" y="652"/>
                  </a:cubicBezTo>
                  <a:cubicBezTo>
                    <a:pt x="1254" y="251"/>
                    <a:pt x="1003" y="50"/>
                    <a:pt x="6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6"/>
            <p:cNvSpPr/>
            <p:nvPr/>
          </p:nvSpPr>
          <p:spPr>
            <a:xfrm>
              <a:off x="5178100" y="1375325"/>
              <a:ext cx="31975" cy="31400"/>
            </a:xfrm>
            <a:custGeom>
              <a:avLst/>
              <a:gdLst/>
              <a:ahLst/>
              <a:cxnLst/>
              <a:rect l="l" t="t" r="r" b="b"/>
              <a:pathLst>
                <a:path w="1279" h="1256" extrusionOk="0">
                  <a:moveTo>
                    <a:pt x="602" y="1"/>
                  </a:moveTo>
                  <a:cubicBezTo>
                    <a:pt x="226" y="51"/>
                    <a:pt x="26" y="252"/>
                    <a:pt x="1" y="628"/>
                  </a:cubicBezTo>
                  <a:cubicBezTo>
                    <a:pt x="1" y="965"/>
                    <a:pt x="325" y="1256"/>
                    <a:pt x="661" y="1256"/>
                  </a:cubicBezTo>
                  <a:cubicBezTo>
                    <a:pt x="675" y="1256"/>
                    <a:pt x="689" y="1255"/>
                    <a:pt x="702" y="1254"/>
                  </a:cubicBezTo>
                  <a:cubicBezTo>
                    <a:pt x="1078" y="1204"/>
                    <a:pt x="1279" y="978"/>
                    <a:pt x="1254" y="602"/>
                  </a:cubicBezTo>
                  <a:cubicBezTo>
                    <a:pt x="1229" y="227"/>
                    <a:pt x="1003" y="26"/>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26"/>
            <p:cNvSpPr/>
            <p:nvPr/>
          </p:nvSpPr>
          <p:spPr>
            <a:xfrm>
              <a:off x="4814700" y="1064550"/>
              <a:ext cx="32575" cy="32025"/>
            </a:xfrm>
            <a:custGeom>
              <a:avLst/>
              <a:gdLst/>
              <a:ahLst/>
              <a:cxnLst/>
              <a:rect l="l" t="t" r="r" b="b"/>
              <a:pathLst>
                <a:path w="1303" h="1281" extrusionOk="0">
                  <a:moveTo>
                    <a:pt x="702" y="1"/>
                  </a:moveTo>
                  <a:cubicBezTo>
                    <a:pt x="276" y="26"/>
                    <a:pt x="0" y="302"/>
                    <a:pt x="25" y="652"/>
                  </a:cubicBezTo>
                  <a:cubicBezTo>
                    <a:pt x="75" y="1053"/>
                    <a:pt x="326" y="1254"/>
                    <a:pt x="702" y="1279"/>
                  </a:cubicBezTo>
                  <a:cubicBezTo>
                    <a:pt x="714" y="1280"/>
                    <a:pt x="726" y="1280"/>
                    <a:pt x="737" y="1280"/>
                  </a:cubicBezTo>
                  <a:cubicBezTo>
                    <a:pt x="1047" y="1280"/>
                    <a:pt x="1303" y="966"/>
                    <a:pt x="1278" y="627"/>
                  </a:cubicBezTo>
                  <a:cubicBezTo>
                    <a:pt x="1253" y="226"/>
                    <a:pt x="1003" y="51"/>
                    <a:pt x="7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6"/>
            <p:cNvSpPr/>
            <p:nvPr/>
          </p:nvSpPr>
          <p:spPr>
            <a:xfrm>
              <a:off x="4918700" y="1116575"/>
              <a:ext cx="31975" cy="31350"/>
            </a:xfrm>
            <a:custGeom>
              <a:avLst/>
              <a:gdLst/>
              <a:ahLst/>
              <a:cxnLst/>
              <a:rect l="l" t="t" r="r" b="b"/>
              <a:pathLst>
                <a:path w="1279" h="1254" extrusionOk="0">
                  <a:moveTo>
                    <a:pt x="652" y="0"/>
                  </a:moveTo>
                  <a:cubicBezTo>
                    <a:pt x="276" y="0"/>
                    <a:pt x="1" y="276"/>
                    <a:pt x="26" y="627"/>
                  </a:cubicBezTo>
                  <a:cubicBezTo>
                    <a:pt x="51" y="1028"/>
                    <a:pt x="301" y="1203"/>
                    <a:pt x="677" y="1253"/>
                  </a:cubicBezTo>
                  <a:cubicBezTo>
                    <a:pt x="1053" y="1228"/>
                    <a:pt x="1279" y="1003"/>
                    <a:pt x="1279" y="627"/>
                  </a:cubicBezTo>
                  <a:cubicBezTo>
                    <a:pt x="1279" y="251"/>
                    <a:pt x="1053" y="25"/>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6"/>
            <p:cNvSpPr/>
            <p:nvPr/>
          </p:nvSpPr>
          <p:spPr>
            <a:xfrm>
              <a:off x="5074125" y="1271325"/>
              <a:ext cx="31325" cy="31400"/>
            </a:xfrm>
            <a:custGeom>
              <a:avLst/>
              <a:gdLst/>
              <a:ahLst/>
              <a:cxnLst/>
              <a:rect l="l" t="t" r="r" b="b"/>
              <a:pathLst>
                <a:path w="1253" h="1256" extrusionOk="0">
                  <a:moveTo>
                    <a:pt x="651" y="1"/>
                  </a:moveTo>
                  <a:cubicBezTo>
                    <a:pt x="275" y="51"/>
                    <a:pt x="49" y="226"/>
                    <a:pt x="24" y="602"/>
                  </a:cubicBezTo>
                  <a:cubicBezTo>
                    <a:pt x="0" y="963"/>
                    <a:pt x="300" y="1255"/>
                    <a:pt x="635" y="1255"/>
                  </a:cubicBezTo>
                  <a:cubicBezTo>
                    <a:pt x="649" y="1255"/>
                    <a:pt x="662" y="1255"/>
                    <a:pt x="676" y="1254"/>
                  </a:cubicBezTo>
                  <a:cubicBezTo>
                    <a:pt x="1052" y="1229"/>
                    <a:pt x="1252" y="1028"/>
                    <a:pt x="1252" y="652"/>
                  </a:cubicBezTo>
                  <a:cubicBezTo>
                    <a:pt x="1252" y="251"/>
                    <a:pt x="1002" y="76"/>
                    <a:pt x="6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6"/>
            <p:cNvSpPr/>
            <p:nvPr/>
          </p:nvSpPr>
          <p:spPr>
            <a:xfrm>
              <a:off x="5022725" y="1271950"/>
              <a:ext cx="31975" cy="32025"/>
            </a:xfrm>
            <a:custGeom>
              <a:avLst/>
              <a:gdLst/>
              <a:ahLst/>
              <a:cxnLst/>
              <a:rect l="l" t="t" r="r" b="b"/>
              <a:pathLst>
                <a:path w="1279" h="1281" extrusionOk="0">
                  <a:moveTo>
                    <a:pt x="652" y="1"/>
                  </a:moveTo>
                  <a:cubicBezTo>
                    <a:pt x="301" y="1"/>
                    <a:pt x="0" y="251"/>
                    <a:pt x="0" y="602"/>
                  </a:cubicBezTo>
                  <a:cubicBezTo>
                    <a:pt x="25" y="1003"/>
                    <a:pt x="226" y="1229"/>
                    <a:pt x="602" y="1279"/>
                  </a:cubicBezTo>
                  <a:cubicBezTo>
                    <a:pt x="616" y="1280"/>
                    <a:pt x="631" y="1280"/>
                    <a:pt x="646" y="1280"/>
                  </a:cubicBezTo>
                  <a:cubicBezTo>
                    <a:pt x="977" y="1280"/>
                    <a:pt x="1254" y="1013"/>
                    <a:pt x="1278" y="677"/>
                  </a:cubicBezTo>
                  <a:cubicBezTo>
                    <a:pt x="1278" y="326"/>
                    <a:pt x="1003" y="26"/>
                    <a:pt x="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6"/>
            <p:cNvSpPr/>
            <p:nvPr/>
          </p:nvSpPr>
          <p:spPr>
            <a:xfrm>
              <a:off x="5022100" y="1219950"/>
              <a:ext cx="32600" cy="31375"/>
            </a:xfrm>
            <a:custGeom>
              <a:avLst/>
              <a:gdLst/>
              <a:ahLst/>
              <a:cxnLst/>
              <a:rect l="l" t="t" r="r" b="b"/>
              <a:pathLst>
                <a:path w="1304" h="1255" extrusionOk="0">
                  <a:moveTo>
                    <a:pt x="652" y="0"/>
                  </a:moveTo>
                  <a:cubicBezTo>
                    <a:pt x="276" y="25"/>
                    <a:pt x="75" y="251"/>
                    <a:pt x="25" y="602"/>
                  </a:cubicBezTo>
                  <a:cubicBezTo>
                    <a:pt x="1" y="940"/>
                    <a:pt x="326" y="1255"/>
                    <a:pt x="664" y="1255"/>
                  </a:cubicBezTo>
                  <a:cubicBezTo>
                    <a:pt x="676" y="1255"/>
                    <a:pt x="689" y="1254"/>
                    <a:pt x="702" y="1254"/>
                  </a:cubicBezTo>
                  <a:cubicBezTo>
                    <a:pt x="1103" y="1228"/>
                    <a:pt x="1253" y="1003"/>
                    <a:pt x="1303" y="677"/>
                  </a:cubicBezTo>
                  <a:cubicBezTo>
                    <a:pt x="1303" y="301"/>
                    <a:pt x="1002"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6"/>
            <p:cNvSpPr/>
            <p:nvPr/>
          </p:nvSpPr>
          <p:spPr>
            <a:xfrm>
              <a:off x="5488875" y="1686700"/>
              <a:ext cx="31975" cy="31425"/>
            </a:xfrm>
            <a:custGeom>
              <a:avLst/>
              <a:gdLst/>
              <a:ahLst/>
              <a:cxnLst/>
              <a:rect l="l" t="t" r="r" b="b"/>
              <a:pathLst>
                <a:path w="1279" h="1257" extrusionOk="0">
                  <a:moveTo>
                    <a:pt x="600" y="0"/>
                  </a:moveTo>
                  <a:cubicBezTo>
                    <a:pt x="279" y="0"/>
                    <a:pt x="73" y="219"/>
                    <a:pt x="26" y="528"/>
                  </a:cubicBezTo>
                  <a:cubicBezTo>
                    <a:pt x="1" y="904"/>
                    <a:pt x="276" y="1230"/>
                    <a:pt x="627" y="1255"/>
                  </a:cubicBezTo>
                  <a:cubicBezTo>
                    <a:pt x="641" y="1256"/>
                    <a:pt x="655" y="1257"/>
                    <a:pt x="669" y="1257"/>
                  </a:cubicBezTo>
                  <a:cubicBezTo>
                    <a:pt x="980" y="1257"/>
                    <a:pt x="1279" y="990"/>
                    <a:pt x="1279" y="654"/>
                  </a:cubicBezTo>
                  <a:cubicBezTo>
                    <a:pt x="1254" y="253"/>
                    <a:pt x="1053" y="27"/>
                    <a:pt x="652" y="2"/>
                  </a:cubicBezTo>
                  <a:cubicBezTo>
                    <a:pt x="635" y="1"/>
                    <a:pt x="617" y="0"/>
                    <a:pt x="6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6"/>
            <p:cNvSpPr/>
            <p:nvPr/>
          </p:nvSpPr>
          <p:spPr>
            <a:xfrm>
              <a:off x="5384875" y="1582725"/>
              <a:ext cx="32600" cy="31350"/>
            </a:xfrm>
            <a:custGeom>
              <a:avLst/>
              <a:gdLst/>
              <a:ahLst/>
              <a:cxnLst/>
              <a:rect l="l" t="t" r="r" b="b"/>
              <a:pathLst>
                <a:path w="1304" h="1254" extrusionOk="0">
                  <a:moveTo>
                    <a:pt x="652" y="1"/>
                  </a:moveTo>
                  <a:cubicBezTo>
                    <a:pt x="276" y="1"/>
                    <a:pt x="76" y="226"/>
                    <a:pt x="25" y="577"/>
                  </a:cubicBezTo>
                  <a:cubicBezTo>
                    <a:pt x="0" y="928"/>
                    <a:pt x="326" y="1254"/>
                    <a:pt x="677" y="1254"/>
                  </a:cubicBezTo>
                  <a:cubicBezTo>
                    <a:pt x="1078" y="1229"/>
                    <a:pt x="1253" y="1003"/>
                    <a:pt x="1304" y="652"/>
                  </a:cubicBezTo>
                  <a:cubicBezTo>
                    <a:pt x="1253" y="276"/>
                    <a:pt x="1053" y="26"/>
                    <a:pt x="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6"/>
            <p:cNvSpPr/>
            <p:nvPr/>
          </p:nvSpPr>
          <p:spPr>
            <a:xfrm>
              <a:off x="4970100" y="1167950"/>
              <a:ext cx="31950" cy="31375"/>
            </a:xfrm>
            <a:custGeom>
              <a:avLst/>
              <a:gdLst/>
              <a:ahLst/>
              <a:cxnLst/>
              <a:rect l="l" t="t" r="r" b="b"/>
              <a:pathLst>
                <a:path w="1278" h="1255" extrusionOk="0">
                  <a:moveTo>
                    <a:pt x="676" y="0"/>
                  </a:moveTo>
                  <a:cubicBezTo>
                    <a:pt x="301" y="25"/>
                    <a:pt x="75" y="201"/>
                    <a:pt x="25" y="577"/>
                  </a:cubicBezTo>
                  <a:cubicBezTo>
                    <a:pt x="1" y="916"/>
                    <a:pt x="304" y="1255"/>
                    <a:pt x="641" y="1255"/>
                  </a:cubicBezTo>
                  <a:cubicBezTo>
                    <a:pt x="653" y="1255"/>
                    <a:pt x="665" y="1254"/>
                    <a:pt x="676" y="1253"/>
                  </a:cubicBezTo>
                  <a:cubicBezTo>
                    <a:pt x="1052" y="1228"/>
                    <a:pt x="1278" y="1028"/>
                    <a:pt x="1278" y="652"/>
                  </a:cubicBezTo>
                  <a:cubicBezTo>
                    <a:pt x="1278" y="251"/>
                    <a:pt x="1027" y="50"/>
                    <a:pt x="6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6"/>
            <p:cNvSpPr/>
            <p:nvPr/>
          </p:nvSpPr>
          <p:spPr>
            <a:xfrm>
              <a:off x="5126725" y="1323950"/>
              <a:ext cx="31350" cy="31400"/>
            </a:xfrm>
            <a:custGeom>
              <a:avLst/>
              <a:gdLst/>
              <a:ahLst/>
              <a:cxnLst/>
              <a:rect l="l" t="t" r="r" b="b"/>
              <a:pathLst>
                <a:path w="1254" h="1256" extrusionOk="0">
                  <a:moveTo>
                    <a:pt x="627" y="1"/>
                  </a:moveTo>
                  <a:cubicBezTo>
                    <a:pt x="251" y="1"/>
                    <a:pt x="26" y="201"/>
                    <a:pt x="0" y="577"/>
                  </a:cubicBezTo>
                  <a:cubicBezTo>
                    <a:pt x="0" y="940"/>
                    <a:pt x="303" y="1255"/>
                    <a:pt x="617" y="1255"/>
                  </a:cubicBezTo>
                  <a:cubicBezTo>
                    <a:pt x="628" y="1255"/>
                    <a:pt x="640" y="1255"/>
                    <a:pt x="652" y="1254"/>
                  </a:cubicBezTo>
                  <a:cubicBezTo>
                    <a:pt x="1028" y="1229"/>
                    <a:pt x="1229" y="1003"/>
                    <a:pt x="1254" y="627"/>
                  </a:cubicBezTo>
                  <a:cubicBezTo>
                    <a:pt x="1203" y="251"/>
                    <a:pt x="1028" y="1"/>
                    <a:pt x="6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6"/>
            <p:cNvSpPr/>
            <p:nvPr/>
          </p:nvSpPr>
          <p:spPr>
            <a:xfrm>
              <a:off x="4866075" y="1064550"/>
              <a:ext cx="32600" cy="30775"/>
            </a:xfrm>
            <a:custGeom>
              <a:avLst/>
              <a:gdLst/>
              <a:ahLst/>
              <a:cxnLst/>
              <a:rect l="l" t="t" r="r" b="b"/>
              <a:pathLst>
                <a:path w="1304" h="1231" extrusionOk="0">
                  <a:moveTo>
                    <a:pt x="677" y="1"/>
                  </a:moveTo>
                  <a:cubicBezTo>
                    <a:pt x="301" y="1"/>
                    <a:pt x="76" y="201"/>
                    <a:pt x="25" y="552"/>
                  </a:cubicBezTo>
                  <a:cubicBezTo>
                    <a:pt x="0" y="878"/>
                    <a:pt x="301" y="1204"/>
                    <a:pt x="627" y="1229"/>
                  </a:cubicBezTo>
                  <a:cubicBezTo>
                    <a:pt x="644" y="1230"/>
                    <a:pt x="661" y="1231"/>
                    <a:pt x="678" y="1231"/>
                  </a:cubicBezTo>
                  <a:cubicBezTo>
                    <a:pt x="1028" y="1231"/>
                    <a:pt x="1280" y="987"/>
                    <a:pt x="1304" y="652"/>
                  </a:cubicBezTo>
                  <a:cubicBezTo>
                    <a:pt x="1304" y="302"/>
                    <a:pt x="1028" y="1"/>
                    <a:pt x="6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6"/>
            <p:cNvSpPr/>
            <p:nvPr/>
          </p:nvSpPr>
          <p:spPr>
            <a:xfrm>
              <a:off x="4970700" y="1219900"/>
              <a:ext cx="31350" cy="31550"/>
            </a:xfrm>
            <a:custGeom>
              <a:avLst/>
              <a:gdLst/>
              <a:ahLst/>
              <a:cxnLst/>
              <a:rect l="l" t="t" r="r" b="b"/>
              <a:pathLst>
                <a:path w="1254" h="1262" extrusionOk="0">
                  <a:moveTo>
                    <a:pt x="605" y="1"/>
                  </a:moveTo>
                  <a:cubicBezTo>
                    <a:pt x="254" y="1"/>
                    <a:pt x="1" y="268"/>
                    <a:pt x="1" y="604"/>
                  </a:cubicBezTo>
                  <a:cubicBezTo>
                    <a:pt x="26" y="1005"/>
                    <a:pt x="226" y="1230"/>
                    <a:pt x="627" y="1256"/>
                  </a:cubicBezTo>
                  <a:cubicBezTo>
                    <a:pt x="655" y="1259"/>
                    <a:pt x="682" y="1261"/>
                    <a:pt x="709" y="1261"/>
                  </a:cubicBezTo>
                  <a:cubicBezTo>
                    <a:pt x="1020" y="1261"/>
                    <a:pt x="1254" y="996"/>
                    <a:pt x="1254" y="604"/>
                  </a:cubicBezTo>
                  <a:cubicBezTo>
                    <a:pt x="1229" y="278"/>
                    <a:pt x="1028" y="27"/>
                    <a:pt x="652" y="2"/>
                  </a:cubicBezTo>
                  <a:cubicBezTo>
                    <a:pt x="637" y="1"/>
                    <a:pt x="621" y="1"/>
                    <a:pt x="6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6"/>
            <p:cNvSpPr/>
            <p:nvPr/>
          </p:nvSpPr>
          <p:spPr>
            <a:xfrm>
              <a:off x="5230125" y="1427925"/>
              <a:ext cx="31975" cy="30775"/>
            </a:xfrm>
            <a:custGeom>
              <a:avLst/>
              <a:gdLst/>
              <a:ahLst/>
              <a:cxnLst/>
              <a:rect l="l" t="t" r="r" b="b"/>
              <a:pathLst>
                <a:path w="1279" h="1231" extrusionOk="0">
                  <a:moveTo>
                    <a:pt x="607" y="1"/>
                  </a:moveTo>
                  <a:cubicBezTo>
                    <a:pt x="276" y="1"/>
                    <a:pt x="1" y="268"/>
                    <a:pt x="25" y="604"/>
                  </a:cubicBezTo>
                  <a:cubicBezTo>
                    <a:pt x="50" y="980"/>
                    <a:pt x="250" y="1205"/>
                    <a:pt x="677" y="1230"/>
                  </a:cubicBezTo>
                  <a:cubicBezTo>
                    <a:pt x="1027" y="1205"/>
                    <a:pt x="1253" y="1030"/>
                    <a:pt x="1253" y="654"/>
                  </a:cubicBezTo>
                  <a:cubicBezTo>
                    <a:pt x="1278" y="253"/>
                    <a:pt x="1052" y="27"/>
                    <a:pt x="651" y="2"/>
                  </a:cubicBezTo>
                  <a:cubicBezTo>
                    <a:pt x="637" y="1"/>
                    <a:pt x="622" y="1"/>
                    <a:pt x="6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6"/>
            <p:cNvSpPr/>
            <p:nvPr/>
          </p:nvSpPr>
          <p:spPr>
            <a:xfrm>
              <a:off x="5436875" y="1738750"/>
              <a:ext cx="31975" cy="31400"/>
            </a:xfrm>
            <a:custGeom>
              <a:avLst/>
              <a:gdLst/>
              <a:ahLst/>
              <a:cxnLst/>
              <a:rect l="l" t="t" r="r" b="b"/>
              <a:pathLst>
                <a:path w="1279" h="1256" extrusionOk="0">
                  <a:moveTo>
                    <a:pt x="627" y="0"/>
                  </a:moveTo>
                  <a:cubicBezTo>
                    <a:pt x="226" y="0"/>
                    <a:pt x="1" y="226"/>
                    <a:pt x="1" y="627"/>
                  </a:cubicBezTo>
                  <a:cubicBezTo>
                    <a:pt x="1" y="1003"/>
                    <a:pt x="226" y="1228"/>
                    <a:pt x="627" y="1254"/>
                  </a:cubicBezTo>
                  <a:cubicBezTo>
                    <a:pt x="647" y="1255"/>
                    <a:pt x="667" y="1255"/>
                    <a:pt x="687" y="1255"/>
                  </a:cubicBezTo>
                  <a:cubicBezTo>
                    <a:pt x="1048" y="1255"/>
                    <a:pt x="1231" y="1035"/>
                    <a:pt x="1279" y="702"/>
                  </a:cubicBezTo>
                  <a:cubicBezTo>
                    <a:pt x="1279" y="276"/>
                    <a:pt x="1003" y="0"/>
                    <a:pt x="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6"/>
            <p:cNvSpPr/>
            <p:nvPr/>
          </p:nvSpPr>
          <p:spPr>
            <a:xfrm>
              <a:off x="5281475" y="1479300"/>
              <a:ext cx="32000" cy="30825"/>
            </a:xfrm>
            <a:custGeom>
              <a:avLst/>
              <a:gdLst/>
              <a:ahLst/>
              <a:cxnLst/>
              <a:rect l="l" t="t" r="r" b="b"/>
              <a:pathLst>
                <a:path w="1280" h="1233" extrusionOk="0">
                  <a:moveTo>
                    <a:pt x="613" y="0"/>
                  </a:moveTo>
                  <a:cubicBezTo>
                    <a:pt x="296" y="0"/>
                    <a:pt x="73" y="176"/>
                    <a:pt x="26" y="529"/>
                  </a:cubicBezTo>
                  <a:cubicBezTo>
                    <a:pt x="1" y="905"/>
                    <a:pt x="277" y="1230"/>
                    <a:pt x="628" y="1230"/>
                  </a:cubicBezTo>
                  <a:cubicBezTo>
                    <a:pt x="647" y="1232"/>
                    <a:pt x="665" y="1232"/>
                    <a:pt x="683" y="1232"/>
                  </a:cubicBezTo>
                  <a:cubicBezTo>
                    <a:pt x="1023" y="1232"/>
                    <a:pt x="1208" y="1011"/>
                    <a:pt x="1279" y="654"/>
                  </a:cubicBezTo>
                  <a:cubicBezTo>
                    <a:pt x="1254" y="278"/>
                    <a:pt x="1079" y="27"/>
                    <a:pt x="678" y="2"/>
                  </a:cubicBezTo>
                  <a:cubicBezTo>
                    <a:pt x="656" y="1"/>
                    <a:pt x="634" y="0"/>
                    <a:pt x="6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6"/>
            <p:cNvSpPr/>
            <p:nvPr/>
          </p:nvSpPr>
          <p:spPr>
            <a:xfrm>
              <a:off x="5488875" y="1738750"/>
              <a:ext cx="31975" cy="31375"/>
            </a:xfrm>
            <a:custGeom>
              <a:avLst/>
              <a:gdLst/>
              <a:ahLst/>
              <a:cxnLst/>
              <a:rect l="l" t="t" r="r" b="b"/>
              <a:pathLst>
                <a:path w="1279" h="1255" extrusionOk="0">
                  <a:moveTo>
                    <a:pt x="627" y="0"/>
                  </a:moveTo>
                  <a:cubicBezTo>
                    <a:pt x="276" y="0"/>
                    <a:pt x="1" y="276"/>
                    <a:pt x="26" y="627"/>
                  </a:cubicBezTo>
                  <a:cubicBezTo>
                    <a:pt x="51" y="1028"/>
                    <a:pt x="276" y="1228"/>
                    <a:pt x="652" y="1254"/>
                  </a:cubicBezTo>
                  <a:cubicBezTo>
                    <a:pt x="667" y="1255"/>
                    <a:pt x="681" y="1255"/>
                    <a:pt x="696" y="1255"/>
                  </a:cubicBezTo>
                  <a:cubicBezTo>
                    <a:pt x="1047" y="1255"/>
                    <a:pt x="1279" y="961"/>
                    <a:pt x="1279" y="552"/>
                  </a:cubicBezTo>
                  <a:cubicBezTo>
                    <a:pt x="1229" y="251"/>
                    <a:pt x="1028" y="25"/>
                    <a:pt x="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6"/>
            <p:cNvSpPr/>
            <p:nvPr/>
          </p:nvSpPr>
          <p:spPr>
            <a:xfrm>
              <a:off x="4867950" y="1012525"/>
              <a:ext cx="31350" cy="31425"/>
            </a:xfrm>
            <a:custGeom>
              <a:avLst/>
              <a:gdLst/>
              <a:ahLst/>
              <a:cxnLst/>
              <a:rect l="l" t="t" r="r" b="b"/>
              <a:pathLst>
                <a:path w="1254" h="1257" extrusionOk="0">
                  <a:moveTo>
                    <a:pt x="640" y="0"/>
                  </a:moveTo>
                  <a:cubicBezTo>
                    <a:pt x="627" y="0"/>
                    <a:pt x="615" y="1"/>
                    <a:pt x="602" y="2"/>
                  </a:cubicBezTo>
                  <a:cubicBezTo>
                    <a:pt x="226" y="52"/>
                    <a:pt x="1" y="252"/>
                    <a:pt x="1" y="628"/>
                  </a:cubicBezTo>
                  <a:cubicBezTo>
                    <a:pt x="1" y="965"/>
                    <a:pt x="278" y="1256"/>
                    <a:pt x="611" y="1256"/>
                  </a:cubicBezTo>
                  <a:cubicBezTo>
                    <a:pt x="625" y="1256"/>
                    <a:pt x="638" y="1256"/>
                    <a:pt x="652" y="1255"/>
                  </a:cubicBezTo>
                  <a:cubicBezTo>
                    <a:pt x="1028" y="1205"/>
                    <a:pt x="1229" y="979"/>
                    <a:pt x="1254" y="678"/>
                  </a:cubicBezTo>
                  <a:cubicBezTo>
                    <a:pt x="1230" y="293"/>
                    <a:pt x="951" y="0"/>
                    <a:pt x="6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6"/>
            <p:cNvSpPr/>
            <p:nvPr/>
          </p:nvSpPr>
          <p:spPr>
            <a:xfrm>
              <a:off x="5386750" y="1531325"/>
              <a:ext cx="30725" cy="30800"/>
            </a:xfrm>
            <a:custGeom>
              <a:avLst/>
              <a:gdLst/>
              <a:ahLst/>
              <a:cxnLst/>
              <a:rect l="l" t="t" r="r" b="b"/>
              <a:pathLst>
                <a:path w="1229" h="1232" extrusionOk="0">
                  <a:moveTo>
                    <a:pt x="640" y="0"/>
                  </a:moveTo>
                  <a:cubicBezTo>
                    <a:pt x="627" y="0"/>
                    <a:pt x="615" y="1"/>
                    <a:pt x="602" y="2"/>
                  </a:cubicBezTo>
                  <a:cubicBezTo>
                    <a:pt x="226" y="27"/>
                    <a:pt x="26" y="227"/>
                    <a:pt x="1" y="603"/>
                  </a:cubicBezTo>
                  <a:cubicBezTo>
                    <a:pt x="1" y="940"/>
                    <a:pt x="255" y="1231"/>
                    <a:pt x="609" y="1231"/>
                  </a:cubicBezTo>
                  <a:cubicBezTo>
                    <a:pt x="623" y="1231"/>
                    <a:pt x="637" y="1231"/>
                    <a:pt x="652" y="1230"/>
                  </a:cubicBezTo>
                  <a:cubicBezTo>
                    <a:pt x="1028" y="1205"/>
                    <a:pt x="1204" y="1004"/>
                    <a:pt x="1229" y="678"/>
                  </a:cubicBezTo>
                  <a:cubicBezTo>
                    <a:pt x="1229" y="293"/>
                    <a:pt x="951" y="0"/>
                    <a:pt x="6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6"/>
            <p:cNvSpPr/>
            <p:nvPr/>
          </p:nvSpPr>
          <p:spPr>
            <a:xfrm>
              <a:off x="5075350" y="1219900"/>
              <a:ext cx="31350" cy="31400"/>
            </a:xfrm>
            <a:custGeom>
              <a:avLst/>
              <a:gdLst/>
              <a:ahLst/>
              <a:cxnLst/>
              <a:rect l="l" t="t" r="r" b="b"/>
              <a:pathLst>
                <a:path w="1254" h="1256" extrusionOk="0">
                  <a:moveTo>
                    <a:pt x="643" y="1"/>
                  </a:moveTo>
                  <a:cubicBezTo>
                    <a:pt x="629" y="1"/>
                    <a:pt x="616" y="1"/>
                    <a:pt x="602" y="2"/>
                  </a:cubicBezTo>
                  <a:cubicBezTo>
                    <a:pt x="226" y="27"/>
                    <a:pt x="0" y="253"/>
                    <a:pt x="0" y="629"/>
                  </a:cubicBezTo>
                  <a:cubicBezTo>
                    <a:pt x="25" y="1005"/>
                    <a:pt x="251" y="1230"/>
                    <a:pt x="652" y="1256"/>
                  </a:cubicBezTo>
                  <a:cubicBezTo>
                    <a:pt x="1028" y="1256"/>
                    <a:pt x="1228" y="1005"/>
                    <a:pt x="1253" y="679"/>
                  </a:cubicBezTo>
                  <a:cubicBezTo>
                    <a:pt x="1253" y="294"/>
                    <a:pt x="976"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6"/>
            <p:cNvSpPr/>
            <p:nvPr/>
          </p:nvSpPr>
          <p:spPr>
            <a:xfrm>
              <a:off x="5023350" y="1115925"/>
              <a:ext cx="31975" cy="30750"/>
            </a:xfrm>
            <a:custGeom>
              <a:avLst/>
              <a:gdLst/>
              <a:ahLst/>
              <a:cxnLst/>
              <a:rect l="l" t="t" r="r" b="b"/>
              <a:pathLst>
                <a:path w="1279" h="1230" extrusionOk="0">
                  <a:moveTo>
                    <a:pt x="627" y="1"/>
                  </a:moveTo>
                  <a:cubicBezTo>
                    <a:pt x="251" y="1"/>
                    <a:pt x="50" y="201"/>
                    <a:pt x="0" y="577"/>
                  </a:cubicBezTo>
                  <a:cubicBezTo>
                    <a:pt x="25" y="978"/>
                    <a:pt x="251" y="1204"/>
                    <a:pt x="627" y="1229"/>
                  </a:cubicBezTo>
                  <a:cubicBezTo>
                    <a:pt x="1003" y="1229"/>
                    <a:pt x="1203" y="1003"/>
                    <a:pt x="1228" y="628"/>
                  </a:cubicBezTo>
                  <a:cubicBezTo>
                    <a:pt x="1278" y="302"/>
                    <a:pt x="952" y="1"/>
                    <a:pt x="6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6"/>
            <p:cNvSpPr/>
            <p:nvPr/>
          </p:nvSpPr>
          <p:spPr>
            <a:xfrm>
              <a:off x="5594150" y="1738750"/>
              <a:ext cx="31350" cy="30750"/>
            </a:xfrm>
            <a:custGeom>
              <a:avLst/>
              <a:gdLst/>
              <a:ahLst/>
              <a:cxnLst/>
              <a:rect l="l" t="t" r="r" b="b"/>
              <a:pathLst>
                <a:path w="1254" h="1230" extrusionOk="0">
                  <a:moveTo>
                    <a:pt x="602" y="0"/>
                  </a:moveTo>
                  <a:cubicBezTo>
                    <a:pt x="276" y="0"/>
                    <a:pt x="0" y="276"/>
                    <a:pt x="0" y="602"/>
                  </a:cubicBezTo>
                  <a:cubicBezTo>
                    <a:pt x="0" y="939"/>
                    <a:pt x="278" y="1230"/>
                    <a:pt x="589" y="1230"/>
                  </a:cubicBezTo>
                  <a:cubicBezTo>
                    <a:pt x="601" y="1230"/>
                    <a:pt x="614" y="1229"/>
                    <a:pt x="627" y="1228"/>
                  </a:cubicBezTo>
                  <a:cubicBezTo>
                    <a:pt x="1028" y="1228"/>
                    <a:pt x="1228" y="1003"/>
                    <a:pt x="1228" y="627"/>
                  </a:cubicBezTo>
                  <a:cubicBezTo>
                    <a:pt x="1253" y="301"/>
                    <a:pt x="953" y="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6"/>
            <p:cNvSpPr/>
            <p:nvPr/>
          </p:nvSpPr>
          <p:spPr>
            <a:xfrm>
              <a:off x="5334750" y="1427300"/>
              <a:ext cx="30725" cy="30150"/>
            </a:xfrm>
            <a:custGeom>
              <a:avLst/>
              <a:gdLst/>
              <a:ahLst/>
              <a:cxnLst/>
              <a:rect l="l" t="t" r="r" b="b"/>
              <a:pathLst>
                <a:path w="1229" h="1206" extrusionOk="0">
                  <a:moveTo>
                    <a:pt x="631" y="0"/>
                  </a:moveTo>
                  <a:cubicBezTo>
                    <a:pt x="613" y="0"/>
                    <a:pt x="595" y="1"/>
                    <a:pt x="577" y="2"/>
                  </a:cubicBezTo>
                  <a:cubicBezTo>
                    <a:pt x="226" y="2"/>
                    <a:pt x="0" y="203"/>
                    <a:pt x="0" y="604"/>
                  </a:cubicBezTo>
                  <a:cubicBezTo>
                    <a:pt x="25" y="1005"/>
                    <a:pt x="251" y="1205"/>
                    <a:pt x="652" y="1205"/>
                  </a:cubicBezTo>
                  <a:cubicBezTo>
                    <a:pt x="1028" y="1205"/>
                    <a:pt x="1203" y="955"/>
                    <a:pt x="1228" y="604"/>
                  </a:cubicBezTo>
                  <a:cubicBezTo>
                    <a:pt x="1181" y="245"/>
                    <a:pt x="99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6"/>
            <p:cNvSpPr/>
            <p:nvPr/>
          </p:nvSpPr>
          <p:spPr>
            <a:xfrm>
              <a:off x="4815950" y="960550"/>
              <a:ext cx="30725" cy="30775"/>
            </a:xfrm>
            <a:custGeom>
              <a:avLst/>
              <a:gdLst/>
              <a:ahLst/>
              <a:cxnLst/>
              <a:rect l="l" t="t" r="r" b="b"/>
              <a:pathLst>
                <a:path w="1229" h="1231" extrusionOk="0">
                  <a:moveTo>
                    <a:pt x="602" y="0"/>
                  </a:moveTo>
                  <a:cubicBezTo>
                    <a:pt x="226" y="25"/>
                    <a:pt x="0" y="226"/>
                    <a:pt x="0" y="602"/>
                  </a:cubicBezTo>
                  <a:cubicBezTo>
                    <a:pt x="0" y="978"/>
                    <a:pt x="251" y="1228"/>
                    <a:pt x="627" y="1228"/>
                  </a:cubicBezTo>
                  <a:cubicBezTo>
                    <a:pt x="644" y="1230"/>
                    <a:pt x="661" y="1230"/>
                    <a:pt x="678" y="1230"/>
                  </a:cubicBezTo>
                  <a:cubicBezTo>
                    <a:pt x="1021" y="1230"/>
                    <a:pt x="1204" y="988"/>
                    <a:pt x="1228" y="677"/>
                  </a:cubicBezTo>
                  <a:cubicBezTo>
                    <a:pt x="1228" y="276"/>
                    <a:pt x="953" y="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6"/>
            <p:cNvSpPr/>
            <p:nvPr/>
          </p:nvSpPr>
          <p:spPr>
            <a:xfrm>
              <a:off x="4815950" y="908550"/>
              <a:ext cx="31350" cy="30250"/>
            </a:xfrm>
            <a:custGeom>
              <a:avLst/>
              <a:gdLst/>
              <a:ahLst/>
              <a:cxnLst/>
              <a:rect l="l" t="t" r="r" b="b"/>
              <a:pathLst>
                <a:path w="1254" h="1210" extrusionOk="0">
                  <a:moveTo>
                    <a:pt x="627" y="0"/>
                  </a:moveTo>
                  <a:cubicBezTo>
                    <a:pt x="276" y="0"/>
                    <a:pt x="25" y="176"/>
                    <a:pt x="25" y="552"/>
                  </a:cubicBezTo>
                  <a:cubicBezTo>
                    <a:pt x="0" y="953"/>
                    <a:pt x="226" y="1178"/>
                    <a:pt x="602" y="1203"/>
                  </a:cubicBezTo>
                  <a:cubicBezTo>
                    <a:pt x="634" y="1207"/>
                    <a:pt x="665" y="1210"/>
                    <a:pt x="694" y="1210"/>
                  </a:cubicBezTo>
                  <a:cubicBezTo>
                    <a:pt x="1011" y="1210"/>
                    <a:pt x="1185" y="971"/>
                    <a:pt x="1253" y="627"/>
                  </a:cubicBezTo>
                  <a:cubicBezTo>
                    <a:pt x="1203" y="276"/>
                    <a:pt x="1028" y="25"/>
                    <a:pt x="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6"/>
            <p:cNvSpPr/>
            <p:nvPr/>
          </p:nvSpPr>
          <p:spPr>
            <a:xfrm>
              <a:off x="5386750" y="1479325"/>
              <a:ext cx="31325" cy="30775"/>
            </a:xfrm>
            <a:custGeom>
              <a:avLst/>
              <a:gdLst/>
              <a:ahLst/>
              <a:cxnLst/>
              <a:rect l="l" t="t" r="r" b="b"/>
              <a:pathLst>
                <a:path w="1253" h="1231" extrusionOk="0">
                  <a:moveTo>
                    <a:pt x="663" y="0"/>
                  </a:moveTo>
                  <a:cubicBezTo>
                    <a:pt x="651" y="0"/>
                    <a:pt x="639" y="0"/>
                    <a:pt x="627" y="1"/>
                  </a:cubicBezTo>
                  <a:cubicBezTo>
                    <a:pt x="251" y="1"/>
                    <a:pt x="26" y="202"/>
                    <a:pt x="1" y="528"/>
                  </a:cubicBezTo>
                  <a:cubicBezTo>
                    <a:pt x="1" y="891"/>
                    <a:pt x="281" y="1231"/>
                    <a:pt x="594" y="1231"/>
                  </a:cubicBezTo>
                  <a:cubicBezTo>
                    <a:pt x="605" y="1231"/>
                    <a:pt x="616" y="1230"/>
                    <a:pt x="627" y="1229"/>
                  </a:cubicBezTo>
                  <a:cubicBezTo>
                    <a:pt x="978" y="1204"/>
                    <a:pt x="1204" y="1004"/>
                    <a:pt x="1229" y="628"/>
                  </a:cubicBezTo>
                  <a:cubicBezTo>
                    <a:pt x="1253" y="314"/>
                    <a:pt x="974" y="0"/>
                    <a:pt x="6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6"/>
            <p:cNvSpPr/>
            <p:nvPr/>
          </p:nvSpPr>
          <p:spPr>
            <a:xfrm>
              <a:off x="5593525" y="1686750"/>
              <a:ext cx="31975" cy="30725"/>
            </a:xfrm>
            <a:custGeom>
              <a:avLst/>
              <a:gdLst/>
              <a:ahLst/>
              <a:cxnLst/>
              <a:rect l="l" t="t" r="r" b="b"/>
              <a:pathLst>
                <a:path w="1279" h="1229" extrusionOk="0">
                  <a:moveTo>
                    <a:pt x="627" y="0"/>
                  </a:moveTo>
                  <a:cubicBezTo>
                    <a:pt x="276" y="25"/>
                    <a:pt x="50" y="226"/>
                    <a:pt x="25" y="577"/>
                  </a:cubicBezTo>
                  <a:cubicBezTo>
                    <a:pt x="0" y="902"/>
                    <a:pt x="326" y="1228"/>
                    <a:pt x="652" y="1228"/>
                  </a:cubicBezTo>
                  <a:cubicBezTo>
                    <a:pt x="1028" y="1228"/>
                    <a:pt x="1228" y="1003"/>
                    <a:pt x="1253" y="652"/>
                  </a:cubicBezTo>
                  <a:cubicBezTo>
                    <a:pt x="1278" y="301"/>
                    <a:pt x="978" y="0"/>
                    <a:pt x="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6"/>
            <p:cNvSpPr/>
            <p:nvPr/>
          </p:nvSpPr>
          <p:spPr>
            <a:xfrm>
              <a:off x="5230125" y="1375325"/>
              <a:ext cx="31975" cy="30775"/>
            </a:xfrm>
            <a:custGeom>
              <a:avLst/>
              <a:gdLst/>
              <a:ahLst/>
              <a:cxnLst/>
              <a:rect l="l" t="t" r="r" b="b"/>
              <a:pathLst>
                <a:path w="1279" h="1231" extrusionOk="0">
                  <a:moveTo>
                    <a:pt x="626" y="1"/>
                  </a:moveTo>
                  <a:cubicBezTo>
                    <a:pt x="250" y="26"/>
                    <a:pt x="50" y="252"/>
                    <a:pt x="25" y="602"/>
                  </a:cubicBezTo>
                  <a:cubicBezTo>
                    <a:pt x="1" y="940"/>
                    <a:pt x="301" y="1231"/>
                    <a:pt x="613" y="1231"/>
                  </a:cubicBezTo>
                  <a:cubicBezTo>
                    <a:pt x="626" y="1231"/>
                    <a:pt x="639" y="1230"/>
                    <a:pt x="651" y="1229"/>
                  </a:cubicBezTo>
                  <a:cubicBezTo>
                    <a:pt x="1052" y="1229"/>
                    <a:pt x="1228" y="1003"/>
                    <a:pt x="1253" y="678"/>
                  </a:cubicBezTo>
                  <a:cubicBezTo>
                    <a:pt x="1278" y="277"/>
                    <a:pt x="977" y="1"/>
                    <a:pt x="6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6"/>
            <p:cNvSpPr/>
            <p:nvPr/>
          </p:nvSpPr>
          <p:spPr>
            <a:xfrm>
              <a:off x="5075350" y="1167900"/>
              <a:ext cx="31350" cy="30775"/>
            </a:xfrm>
            <a:custGeom>
              <a:avLst/>
              <a:gdLst/>
              <a:ahLst/>
              <a:cxnLst/>
              <a:rect l="l" t="t" r="r" b="b"/>
              <a:pathLst>
                <a:path w="1254" h="1231" extrusionOk="0">
                  <a:moveTo>
                    <a:pt x="640" y="1"/>
                  </a:moveTo>
                  <a:cubicBezTo>
                    <a:pt x="627" y="1"/>
                    <a:pt x="615" y="1"/>
                    <a:pt x="602" y="2"/>
                  </a:cubicBezTo>
                  <a:cubicBezTo>
                    <a:pt x="251" y="27"/>
                    <a:pt x="0" y="253"/>
                    <a:pt x="25" y="604"/>
                  </a:cubicBezTo>
                  <a:cubicBezTo>
                    <a:pt x="25" y="980"/>
                    <a:pt x="251" y="1230"/>
                    <a:pt x="652" y="1230"/>
                  </a:cubicBezTo>
                  <a:cubicBezTo>
                    <a:pt x="1028" y="1230"/>
                    <a:pt x="1203" y="980"/>
                    <a:pt x="1253" y="654"/>
                  </a:cubicBezTo>
                  <a:cubicBezTo>
                    <a:pt x="1253" y="316"/>
                    <a:pt x="974" y="1"/>
                    <a:pt x="6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6"/>
            <p:cNvSpPr/>
            <p:nvPr/>
          </p:nvSpPr>
          <p:spPr>
            <a:xfrm>
              <a:off x="5230725" y="1323325"/>
              <a:ext cx="31375" cy="30725"/>
            </a:xfrm>
            <a:custGeom>
              <a:avLst/>
              <a:gdLst/>
              <a:ahLst/>
              <a:cxnLst/>
              <a:rect l="l" t="t" r="r" b="b"/>
              <a:pathLst>
                <a:path w="1255" h="1229" extrusionOk="0">
                  <a:moveTo>
                    <a:pt x="552" y="1"/>
                  </a:moveTo>
                  <a:cubicBezTo>
                    <a:pt x="252" y="26"/>
                    <a:pt x="1" y="226"/>
                    <a:pt x="1" y="602"/>
                  </a:cubicBezTo>
                  <a:cubicBezTo>
                    <a:pt x="26" y="978"/>
                    <a:pt x="252" y="1229"/>
                    <a:pt x="653" y="1229"/>
                  </a:cubicBezTo>
                  <a:cubicBezTo>
                    <a:pt x="1028" y="1229"/>
                    <a:pt x="1204" y="978"/>
                    <a:pt x="1229" y="627"/>
                  </a:cubicBezTo>
                  <a:cubicBezTo>
                    <a:pt x="1254" y="276"/>
                    <a:pt x="953"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6"/>
            <p:cNvSpPr/>
            <p:nvPr/>
          </p:nvSpPr>
          <p:spPr>
            <a:xfrm>
              <a:off x="4867950" y="960500"/>
              <a:ext cx="31350" cy="30775"/>
            </a:xfrm>
            <a:custGeom>
              <a:avLst/>
              <a:gdLst/>
              <a:ahLst/>
              <a:cxnLst/>
              <a:rect l="l" t="t" r="r" b="b"/>
              <a:pathLst>
                <a:path w="1254" h="1231" extrusionOk="0">
                  <a:moveTo>
                    <a:pt x="640" y="1"/>
                  </a:moveTo>
                  <a:cubicBezTo>
                    <a:pt x="627" y="1"/>
                    <a:pt x="615" y="1"/>
                    <a:pt x="602" y="2"/>
                  </a:cubicBezTo>
                  <a:cubicBezTo>
                    <a:pt x="226" y="27"/>
                    <a:pt x="1" y="228"/>
                    <a:pt x="26" y="604"/>
                  </a:cubicBezTo>
                  <a:cubicBezTo>
                    <a:pt x="26" y="1005"/>
                    <a:pt x="276" y="1230"/>
                    <a:pt x="652" y="1230"/>
                  </a:cubicBezTo>
                  <a:cubicBezTo>
                    <a:pt x="1028" y="1230"/>
                    <a:pt x="1204" y="980"/>
                    <a:pt x="1254" y="654"/>
                  </a:cubicBezTo>
                  <a:cubicBezTo>
                    <a:pt x="1230" y="293"/>
                    <a:pt x="951" y="1"/>
                    <a:pt x="6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6"/>
            <p:cNvSpPr/>
            <p:nvPr/>
          </p:nvSpPr>
          <p:spPr>
            <a:xfrm>
              <a:off x="5334750" y="1479300"/>
              <a:ext cx="30725" cy="30800"/>
            </a:xfrm>
            <a:custGeom>
              <a:avLst/>
              <a:gdLst/>
              <a:ahLst/>
              <a:cxnLst/>
              <a:rect l="l" t="t" r="r" b="b"/>
              <a:pathLst>
                <a:path w="1229" h="1232" extrusionOk="0">
                  <a:moveTo>
                    <a:pt x="621" y="1"/>
                  </a:moveTo>
                  <a:cubicBezTo>
                    <a:pt x="606" y="1"/>
                    <a:pt x="592" y="1"/>
                    <a:pt x="577" y="2"/>
                  </a:cubicBezTo>
                  <a:cubicBezTo>
                    <a:pt x="201" y="27"/>
                    <a:pt x="0" y="253"/>
                    <a:pt x="0" y="629"/>
                  </a:cubicBezTo>
                  <a:cubicBezTo>
                    <a:pt x="0" y="942"/>
                    <a:pt x="301" y="1232"/>
                    <a:pt x="614" y="1232"/>
                  </a:cubicBezTo>
                  <a:cubicBezTo>
                    <a:pt x="626" y="1232"/>
                    <a:pt x="639" y="1231"/>
                    <a:pt x="652" y="1230"/>
                  </a:cubicBezTo>
                  <a:cubicBezTo>
                    <a:pt x="1028" y="1205"/>
                    <a:pt x="1203" y="980"/>
                    <a:pt x="1228" y="654"/>
                  </a:cubicBezTo>
                  <a:cubicBezTo>
                    <a:pt x="1228" y="270"/>
                    <a:pt x="952" y="1"/>
                    <a:pt x="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6"/>
            <p:cNvSpPr/>
            <p:nvPr/>
          </p:nvSpPr>
          <p:spPr>
            <a:xfrm>
              <a:off x="5542150" y="1634700"/>
              <a:ext cx="31325" cy="30175"/>
            </a:xfrm>
            <a:custGeom>
              <a:avLst/>
              <a:gdLst/>
              <a:ahLst/>
              <a:cxnLst/>
              <a:rect l="l" t="t" r="r" b="b"/>
              <a:pathLst>
                <a:path w="1253" h="1207" extrusionOk="0">
                  <a:moveTo>
                    <a:pt x="618" y="1"/>
                  </a:moveTo>
                  <a:cubicBezTo>
                    <a:pt x="604" y="1"/>
                    <a:pt x="590" y="1"/>
                    <a:pt x="577" y="2"/>
                  </a:cubicBezTo>
                  <a:cubicBezTo>
                    <a:pt x="201" y="27"/>
                    <a:pt x="25" y="228"/>
                    <a:pt x="0" y="603"/>
                  </a:cubicBezTo>
                  <a:cubicBezTo>
                    <a:pt x="48" y="984"/>
                    <a:pt x="254" y="1207"/>
                    <a:pt x="596" y="1207"/>
                  </a:cubicBezTo>
                  <a:cubicBezTo>
                    <a:pt x="614" y="1207"/>
                    <a:pt x="633" y="1206"/>
                    <a:pt x="652" y="1205"/>
                  </a:cubicBezTo>
                  <a:cubicBezTo>
                    <a:pt x="1028" y="1205"/>
                    <a:pt x="1228" y="954"/>
                    <a:pt x="1228" y="603"/>
                  </a:cubicBezTo>
                  <a:cubicBezTo>
                    <a:pt x="1252" y="290"/>
                    <a:pt x="952" y="1"/>
                    <a:pt x="6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6"/>
            <p:cNvSpPr/>
            <p:nvPr/>
          </p:nvSpPr>
          <p:spPr>
            <a:xfrm>
              <a:off x="4971950" y="1116575"/>
              <a:ext cx="31375" cy="31350"/>
            </a:xfrm>
            <a:custGeom>
              <a:avLst/>
              <a:gdLst/>
              <a:ahLst/>
              <a:cxnLst/>
              <a:rect l="l" t="t" r="r" b="b"/>
              <a:pathLst>
                <a:path w="1255" h="1254" extrusionOk="0">
                  <a:moveTo>
                    <a:pt x="602" y="0"/>
                  </a:moveTo>
                  <a:cubicBezTo>
                    <a:pt x="227" y="0"/>
                    <a:pt x="1" y="201"/>
                    <a:pt x="1" y="576"/>
                  </a:cubicBezTo>
                  <a:cubicBezTo>
                    <a:pt x="1" y="977"/>
                    <a:pt x="227" y="1178"/>
                    <a:pt x="602" y="1253"/>
                  </a:cubicBezTo>
                  <a:cubicBezTo>
                    <a:pt x="978" y="1203"/>
                    <a:pt x="1204" y="1028"/>
                    <a:pt x="1229" y="652"/>
                  </a:cubicBezTo>
                  <a:cubicBezTo>
                    <a:pt x="1254" y="276"/>
                    <a:pt x="978" y="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6"/>
            <p:cNvSpPr/>
            <p:nvPr/>
          </p:nvSpPr>
          <p:spPr>
            <a:xfrm>
              <a:off x="5542150" y="1686700"/>
              <a:ext cx="30725" cy="30775"/>
            </a:xfrm>
            <a:custGeom>
              <a:avLst/>
              <a:gdLst/>
              <a:ahLst/>
              <a:cxnLst/>
              <a:rect l="l" t="t" r="r" b="b"/>
              <a:pathLst>
                <a:path w="1229" h="1231" extrusionOk="0">
                  <a:moveTo>
                    <a:pt x="640" y="1"/>
                  </a:moveTo>
                  <a:cubicBezTo>
                    <a:pt x="627" y="1"/>
                    <a:pt x="614" y="1"/>
                    <a:pt x="602" y="2"/>
                  </a:cubicBezTo>
                  <a:cubicBezTo>
                    <a:pt x="226" y="27"/>
                    <a:pt x="0" y="203"/>
                    <a:pt x="0" y="604"/>
                  </a:cubicBezTo>
                  <a:cubicBezTo>
                    <a:pt x="25" y="1005"/>
                    <a:pt x="226" y="1230"/>
                    <a:pt x="627" y="1230"/>
                  </a:cubicBezTo>
                  <a:cubicBezTo>
                    <a:pt x="1028" y="1230"/>
                    <a:pt x="1178" y="980"/>
                    <a:pt x="1228" y="679"/>
                  </a:cubicBezTo>
                  <a:cubicBezTo>
                    <a:pt x="1228" y="294"/>
                    <a:pt x="950" y="1"/>
                    <a:pt x="6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6"/>
            <p:cNvSpPr/>
            <p:nvPr/>
          </p:nvSpPr>
          <p:spPr>
            <a:xfrm>
              <a:off x="5282125" y="1427975"/>
              <a:ext cx="32600" cy="30725"/>
            </a:xfrm>
            <a:custGeom>
              <a:avLst/>
              <a:gdLst/>
              <a:ahLst/>
              <a:cxnLst/>
              <a:rect l="l" t="t" r="r" b="b"/>
              <a:pathLst>
                <a:path w="1304" h="1229" extrusionOk="0">
                  <a:moveTo>
                    <a:pt x="652" y="0"/>
                  </a:moveTo>
                  <a:cubicBezTo>
                    <a:pt x="276" y="0"/>
                    <a:pt x="50" y="201"/>
                    <a:pt x="25" y="577"/>
                  </a:cubicBezTo>
                  <a:cubicBezTo>
                    <a:pt x="0" y="903"/>
                    <a:pt x="326" y="1228"/>
                    <a:pt x="702" y="1228"/>
                  </a:cubicBezTo>
                  <a:cubicBezTo>
                    <a:pt x="1028" y="1228"/>
                    <a:pt x="1228" y="1003"/>
                    <a:pt x="1278" y="652"/>
                  </a:cubicBezTo>
                  <a:cubicBezTo>
                    <a:pt x="1303" y="301"/>
                    <a:pt x="1003"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6"/>
            <p:cNvSpPr/>
            <p:nvPr/>
          </p:nvSpPr>
          <p:spPr>
            <a:xfrm>
              <a:off x="5023350" y="1167900"/>
              <a:ext cx="31350" cy="30775"/>
            </a:xfrm>
            <a:custGeom>
              <a:avLst/>
              <a:gdLst/>
              <a:ahLst/>
              <a:cxnLst/>
              <a:rect l="l" t="t" r="r" b="b"/>
              <a:pathLst>
                <a:path w="1254" h="1231" extrusionOk="0">
                  <a:moveTo>
                    <a:pt x="640" y="1"/>
                  </a:moveTo>
                  <a:cubicBezTo>
                    <a:pt x="627" y="1"/>
                    <a:pt x="614" y="1"/>
                    <a:pt x="602" y="2"/>
                  </a:cubicBezTo>
                  <a:cubicBezTo>
                    <a:pt x="251" y="27"/>
                    <a:pt x="0" y="203"/>
                    <a:pt x="0" y="604"/>
                  </a:cubicBezTo>
                  <a:cubicBezTo>
                    <a:pt x="25" y="1005"/>
                    <a:pt x="226" y="1230"/>
                    <a:pt x="627" y="1230"/>
                  </a:cubicBezTo>
                  <a:cubicBezTo>
                    <a:pt x="1028" y="1230"/>
                    <a:pt x="1178" y="1005"/>
                    <a:pt x="1253" y="679"/>
                  </a:cubicBezTo>
                  <a:cubicBezTo>
                    <a:pt x="1253" y="317"/>
                    <a:pt x="974" y="1"/>
                    <a:pt x="6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6"/>
            <p:cNvSpPr/>
            <p:nvPr/>
          </p:nvSpPr>
          <p:spPr>
            <a:xfrm>
              <a:off x="5282750" y="1375300"/>
              <a:ext cx="30725" cy="30775"/>
            </a:xfrm>
            <a:custGeom>
              <a:avLst/>
              <a:gdLst/>
              <a:ahLst/>
              <a:cxnLst/>
              <a:rect l="l" t="t" r="r" b="b"/>
              <a:pathLst>
                <a:path w="1229" h="1231" extrusionOk="0">
                  <a:moveTo>
                    <a:pt x="642" y="1"/>
                  </a:moveTo>
                  <a:cubicBezTo>
                    <a:pt x="629" y="1"/>
                    <a:pt x="615" y="1"/>
                    <a:pt x="602" y="2"/>
                  </a:cubicBezTo>
                  <a:cubicBezTo>
                    <a:pt x="251" y="27"/>
                    <a:pt x="50" y="228"/>
                    <a:pt x="25" y="578"/>
                  </a:cubicBezTo>
                  <a:cubicBezTo>
                    <a:pt x="0" y="929"/>
                    <a:pt x="276" y="1230"/>
                    <a:pt x="627" y="1230"/>
                  </a:cubicBezTo>
                  <a:cubicBezTo>
                    <a:pt x="1028" y="1230"/>
                    <a:pt x="1203" y="1004"/>
                    <a:pt x="1228" y="704"/>
                  </a:cubicBezTo>
                  <a:cubicBezTo>
                    <a:pt x="1228" y="294"/>
                    <a:pt x="974" y="1"/>
                    <a:pt x="6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6"/>
            <p:cNvSpPr/>
            <p:nvPr/>
          </p:nvSpPr>
          <p:spPr>
            <a:xfrm>
              <a:off x="5490125" y="1635375"/>
              <a:ext cx="31375" cy="30725"/>
            </a:xfrm>
            <a:custGeom>
              <a:avLst/>
              <a:gdLst/>
              <a:ahLst/>
              <a:cxnLst/>
              <a:rect l="l" t="t" r="r" b="b"/>
              <a:pathLst>
                <a:path w="1255" h="1229" extrusionOk="0">
                  <a:moveTo>
                    <a:pt x="602" y="0"/>
                  </a:moveTo>
                  <a:cubicBezTo>
                    <a:pt x="226" y="0"/>
                    <a:pt x="1" y="226"/>
                    <a:pt x="26" y="602"/>
                  </a:cubicBezTo>
                  <a:cubicBezTo>
                    <a:pt x="26" y="977"/>
                    <a:pt x="252" y="1228"/>
                    <a:pt x="653" y="1228"/>
                  </a:cubicBezTo>
                  <a:cubicBezTo>
                    <a:pt x="1028" y="1228"/>
                    <a:pt x="1204" y="977"/>
                    <a:pt x="1254" y="627"/>
                  </a:cubicBezTo>
                  <a:cubicBezTo>
                    <a:pt x="1204" y="226"/>
                    <a:pt x="1003" y="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6"/>
            <p:cNvSpPr/>
            <p:nvPr/>
          </p:nvSpPr>
          <p:spPr>
            <a:xfrm>
              <a:off x="5179350" y="1323950"/>
              <a:ext cx="31350" cy="30725"/>
            </a:xfrm>
            <a:custGeom>
              <a:avLst/>
              <a:gdLst/>
              <a:ahLst/>
              <a:cxnLst/>
              <a:rect l="l" t="t" r="r" b="b"/>
              <a:pathLst>
                <a:path w="1254" h="1229" extrusionOk="0">
                  <a:moveTo>
                    <a:pt x="577" y="1"/>
                  </a:moveTo>
                  <a:cubicBezTo>
                    <a:pt x="251" y="51"/>
                    <a:pt x="1" y="201"/>
                    <a:pt x="1" y="602"/>
                  </a:cubicBezTo>
                  <a:cubicBezTo>
                    <a:pt x="26" y="1003"/>
                    <a:pt x="251" y="1229"/>
                    <a:pt x="627" y="1229"/>
                  </a:cubicBezTo>
                  <a:cubicBezTo>
                    <a:pt x="1003" y="1229"/>
                    <a:pt x="1204" y="1003"/>
                    <a:pt x="1229" y="627"/>
                  </a:cubicBezTo>
                  <a:cubicBezTo>
                    <a:pt x="1254" y="277"/>
                    <a:pt x="953" y="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6"/>
            <p:cNvSpPr/>
            <p:nvPr/>
          </p:nvSpPr>
          <p:spPr>
            <a:xfrm>
              <a:off x="4919325" y="1064525"/>
              <a:ext cx="30725" cy="30750"/>
            </a:xfrm>
            <a:custGeom>
              <a:avLst/>
              <a:gdLst/>
              <a:ahLst/>
              <a:cxnLst/>
              <a:rect l="l" t="t" r="r" b="b"/>
              <a:pathLst>
                <a:path w="1229" h="1230" extrusionOk="0">
                  <a:moveTo>
                    <a:pt x="576" y="0"/>
                  </a:moveTo>
                  <a:cubicBezTo>
                    <a:pt x="233" y="0"/>
                    <a:pt x="48" y="241"/>
                    <a:pt x="1" y="528"/>
                  </a:cubicBezTo>
                  <a:cubicBezTo>
                    <a:pt x="1" y="904"/>
                    <a:pt x="301" y="1230"/>
                    <a:pt x="627" y="1230"/>
                  </a:cubicBezTo>
                  <a:cubicBezTo>
                    <a:pt x="1003" y="1230"/>
                    <a:pt x="1229" y="1029"/>
                    <a:pt x="1229" y="628"/>
                  </a:cubicBezTo>
                  <a:cubicBezTo>
                    <a:pt x="1229" y="227"/>
                    <a:pt x="1028" y="2"/>
                    <a:pt x="627" y="2"/>
                  </a:cubicBezTo>
                  <a:cubicBezTo>
                    <a:pt x="610" y="1"/>
                    <a:pt x="593" y="0"/>
                    <a:pt x="5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6"/>
            <p:cNvSpPr/>
            <p:nvPr/>
          </p:nvSpPr>
          <p:spPr>
            <a:xfrm>
              <a:off x="5438125" y="1583300"/>
              <a:ext cx="30725" cy="30200"/>
            </a:xfrm>
            <a:custGeom>
              <a:avLst/>
              <a:gdLst/>
              <a:ahLst/>
              <a:cxnLst/>
              <a:rect l="l" t="t" r="r" b="b"/>
              <a:pathLst>
                <a:path w="1229" h="1208" extrusionOk="0">
                  <a:moveTo>
                    <a:pt x="637" y="1"/>
                  </a:moveTo>
                  <a:cubicBezTo>
                    <a:pt x="617" y="1"/>
                    <a:pt x="597" y="2"/>
                    <a:pt x="577" y="3"/>
                  </a:cubicBezTo>
                  <a:cubicBezTo>
                    <a:pt x="226" y="3"/>
                    <a:pt x="1" y="228"/>
                    <a:pt x="1" y="604"/>
                  </a:cubicBezTo>
                  <a:cubicBezTo>
                    <a:pt x="25" y="963"/>
                    <a:pt x="254" y="1208"/>
                    <a:pt x="601" y="1208"/>
                  </a:cubicBezTo>
                  <a:cubicBezTo>
                    <a:pt x="618" y="1208"/>
                    <a:pt x="635" y="1207"/>
                    <a:pt x="652" y="1206"/>
                  </a:cubicBezTo>
                  <a:cubicBezTo>
                    <a:pt x="1028" y="1206"/>
                    <a:pt x="1229" y="980"/>
                    <a:pt x="1229" y="554"/>
                  </a:cubicBezTo>
                  <a:cubicBezTo>
                    <a:pt x="1205" y="221"/>
                    <a:pt x="1000" y="1"/>
                    <a:pt x="6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6"/>
            <p:cNvSpPr/>
            <p:nvPr/>
          </p:nvSpPr>
          <p:spPr>
            <a:xfrm>
              <a:off x="5126725" y="1271900"/>
              <a:ext cx="31975" cy="30950"/>
            </a:xfrm>
            <a:custGeom>
              <a:avLst/>
              <a:gdLst/>
              <a:ahLst/>
              <a:cxnLst/>
              <a:rect l="l" t="t" r="r" b="b"/>
              <a:pathLst>
                <a:path w="1279" h="1238" extrusionOk="0">
                  <a:moveTo>
                    <a:pt x="608" y="0"/>
                  </a:moveTo>
                  <a:cubicBezTo>
                    <a:pt x="271" y="0"/>
                    <a:pt x="49" y="176"/>
                    <a:pt x="26" y="529"/>
                  </a:cubicBezTo>
                  <a:cubicBezTo>
                    <a:pt x="0" y="930"/>
                    <a:pt x="226" y="1181"/>
                    <a:pt x="602" y="1231"/>
                  </a:cubicBezTo>
                  <a:cubicBezTo>
                    <a:pt x="635" y="1235"/>
                    <a:pt x="667" y="1238"/>
                    <a:pt x="697" y="1238"/>
                  </a:cubicBezTo>
                  <a:cubicBezTo>
                    <a:pt x="994" y="1238"/>
                    <a:pt x="1183" y="1025"/>
                    <a:pt x="1229" y="729"/>
                  </a:cubicBezTo>
                  <a:cubicBezTo>
                    <a:pt x="1279" y="328"/>
                    <a:pt x="1028" y="28"/>
                    <a:pt x="677" y="3"/>
                  </a:cubicBezTo>
                  <a:cubicBezTo>
                    <a:pt x="654" y="1"/>
                    <a:pt x="631" y="0"/>
                    <a:pt x="6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6"/>
            <p:cNvSpPr/>
            <p:nvPr/>
          </p:nvSpPr>
          <p:spPr>
            <a:xfrm>
              <a:off x="5178100" y="1272350"/>
              <a:ext cx="31975" cy="29900"/>
            </a:xfrm>
            <a:custGeom>
              <a:avLst/>
              <a:gdLst/>
              <a:ahLst/>
              <a:cxnLst/>
              <a:rect l="l" t="t" r="r" b="b"/>
              <a:pathLst>
                <a:path w="1279" h="1196" extrusionOk="0">
                  <a:moveTo>
                    <a:pt x="619" y="0"/>
                  </a:moveTo>
                  <a:cubicBezTo>
                    <a:pt x="317" y="0"/>
                    <a:pt x="120" y="157"/>
                    <a:pt x="76" y="486"/>
                  </a:cubicBezTo>
                  <a:cubicBezTo>
                    <a:pt x="1" y="837"/>
                    <a:pt x="276" y="1163"/>
                    <a:pt x="602" y="1188"/>
                  </a:cubicBezTo>
                  <a:cubicBezTo>
                    <a:pt x="643" y="1193"/>
                    <a:pt x="681" y="1195"/>
                    <a:pt x="718" y="1195"/>
                  </a:cubicBezTo>
                  <a:cubicBezTo>
                    <a:pt x="1043" y="1195"/>
                    <a:pt x="1211" y="999"/>
                    <a:pt x="1279" y="661"/>
                  </a:cubicBezTo>
                  <a:cubicBezTo>
                    <a:pt x="1279" y="310"/>
                    <a:pt x="1128" y="60"/>
                    <a:pt x="752" y="10"/>
                  </a:cubicBezTo>
                  <a:cubicBezTo>
                    <a:pt x="706" y="3"/>
                    <a:pt x="661" y="0"/>
                    <a:pt x="6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6"/>
            <p:cNvSpPr/>
            <p:nvPr/>
          </p:nvSpPr>
          <p:spPr>
            <a:xfrm>
              <a:off x="5232000" y="1271925"/>
              <a:ext cx="30100" cy="30175"/>
            </a:xfrm>
            <a:custGeom>
              <a:avLst/>
              <a:gdLst/>
              <a:ahLst/>
              <a:cxnLst/>
              <a:rect l="l" t="t" r="r" b="b"/>
              <a:pathLst>
                <a:path w="1204" h="1207" extrusionOk="0">
                  <a:moveTo>
                    <a:pt x="596" y="0"/>
                  </a:moveTo>
                  <a:cubicBezTo>
                    <a:pt x="581" y="0"/>
                    <a:pt x="566" y="1"/>
                    <a:pt x="551" y="2"/>
                  </a:cubicBezTo>
                  <a:cubicBezTo>
                    <a:pt x="201" y="27"/>
                    <a:pt x="25" y="227"/>
                    <a:pt x="0" y="578"/>
                  </a:cubicBezTo>
                  <a:cubicBezTo>
                    <a:pt x="0" y="915"/>
                    <a:pt x="278" y="1206"/>
                    <a:pt x="588" y="1206"/>
                  </a:cubicBezTo>
                  <a:cubicBezTo>
                    <a:pt x="601" y="1206"/>
                    <a:pt x="614" y="1206"/>
                    <a:pt x="627" y="1205"/>
                  </a:cubicBezTo>
                  <a:cubicBezTo>
                    <a:pt x="1003" y="1205"/>
                    <a:pt x="1178" y="954"/>
                    <a:pt x="1203" y="653"/>
                  </a:cubicBezTo>
                  <a:cubicBezTo>
                    <a:pt x="1203" y="269"/>
                    <a:pt x="927" y="0"/>
                    <a:pt x="5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6"/>
            <p:cNvSpPr/>
            <p:nvPr/>
          </p:nvSpPr>
          <p:spPr>
            <a:xfrm>
              <a:off x="5127975" y="1167950"/>
              <a:ext cx="30725" cy="30725"/>
            </a:xfrm>
            <a:custGeom>
              <a:avLst/>
              <a:gdLst/>
              <a:ahLst/>
              <a:cxnLst/>
              <a:rect l="l" t="t" r="r" b="b"/>
              <a:pathLst>
                <a:path w="1229" h="1229" extrusionOk="0">
                  <a:moveTo>
                    <a:pt x="602" y="0"/>
                  </a:moveTo>
                  <a:cubicBezTo>
                    <a:pt x="251" y="0"/>
                    <a:pt x="26" y="226"/>
                    <a:pt x="1" y="602"/>
                  </a:cubicBezTo>
                  <a:cubicBezTo>
                    <a:pt x="1" y="928"/>
                    <a:pt x="326" y="1228"/>
                    <a:pt x="677" y="1228"/>
                  </a:cubicBezTo>
                  <a:cubicBezTo>
                    <a:pt x="1028" y="1178"/>
                    <a:pt x="1229" y="978"/>
                    <a:pt x="1204" y="602"/>
                  </a:cubicBezTo>
                  <a:cubicBezTo>
                    <a:pt x="1204" y="226"/>
                    <a:pt x="953" y="25"/>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6"/>
            <p:cNvSpPr/>
            <p:nvPr/>
          </p:nvSpPr>
          <p:spPr>
            <a:xfrm>
              <a:off x="4919325" y="1011925"/>
              <a:ext cx="30725" cy="30725"/>
            </a:xfrm>
            <a:custGeom>
              <a:avLst/>
              <a:gdLst/>
              <a:ahLst/>
              <a:cxnLst/>
              <a:rect l="l" t="t" r="r" b="b"/>
              <a:pathLst>
                <a:path w="1229" h="1229" extrusionOk="0">
                  <a:moveTo>
                    <a:pt x="602" y="1"/>
                  </a:moveTo>
                  <a:cubicBezTo>
                    <a:pt x="226" y="26"/>
                    <a:pt x="1" y="251"/>
                    <a:pt x="26" y="627"/>
                  </a:cubicBezTo>
                  <a:cubicBezTo>
                    <a:pt x="26" y="978"/>
                    <a:pt x="251" y="1204"/>
                    <a:pt x="627" y="1229"/>
                  </a:cubicBezTo>
                  <a:cubicBezTo>
                    <a:pt x="1003" y="1229"/>
                    <a:pt x="1204" y="1028"/>
                    <a:pt x="1229" y="702"/>
                  </a:cubicBezTo>
                  <a:cubicBezTo>
                    <a:pt x="1229" y="276"/>
                    <a:pt x="978" y="1"/>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6"/>
            <p:cNvSpPr/>
            <p:nvPr/>
          </p:nvSpPr>
          <p:spPr>
            <a:xfrm>
              <a:off x="5437500" y="1530725"/>
              <a:ext cx="31350" cy="30725"/>
            </a:xfrm>
            <a:custGeom>
              <a:avLst/>
              <a:gdLst/>
              <a:ahLst/>
              <a:cxnLst/>
              <a:rect l="l" t="t" r="r" b="b"/>
              <a:pathLst>
                <a:path w="1254" h="1229" extrusionOk="0">
                  <a:moveTo>
                    <a:pt x="652" y="1"/>
                  </a:moveTo>
                  <a:cubicBezTo>
                    <a:pt x="276" y="1"/>
                    <a:pt x="51" y="226"/>
                    <a:pt x="26" y="602"/>
                  </a:cubicBezTo>
                  <a:cubicBezTo>
                    <a:pt x="1" y="928"/>
                    <a:pt x="326" y="1229"/>
                    <a:pt x="677" y="1229"/>
                  </a:cubicBezTo>
                  <a:cubicBezTo>
                    <a:pt x="1053" y="1204"/>
                    <a:pt x="1229" y="978"/>
                    <a:pt x="1254" y="602"/>
                  </a:cubicBezTo>
                  <a:cubicBezTo>
                    <a:pt x="1229" y="251"/>
                    <a:pt x="1028" y="26"/>
                    <a:pt x="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6"/>
            <p:cNvSpPr/>
            <p:nvPr/>
          </p:nvSpPr>
          <p:spPr>
            <a:xfrm>
              <a:off x="5594775" y="1634675"/>
              <a:ext cx="30725" cy="30200"/>
            </a:xfrm>
            <a:custGeom>
              <a:avLst/>
              <a:gdLst/>
              <a:ahLst/>
              <a:cxnLst/>
              <a:rect l="l" t="t" r="r" b="b"/>
              <a:pathLst>
                <a:path w="1229" h="1208" extrusionOk="0">
                  <a:moveTo>
                    <a:pt x="590" y="1"/>
                  </a:moveTo>
                  <a:cubicBezTo>
                    <a:pt x="251" y="1"/>
                    <a:pt x="48" y="199"/>
                    <a:pt x="0" y="554"/>
                  </a:cubicBezTo>
                  <a:cubicBezTo>
                    <a:pt x="25" y="930"/>
                    <a:pt x="176" y="1181"/>
                    <a:pt x="577" y="1206"/>
                  </a:cubicBezTo>
                  <a:cubicBezTo>
                    <a:pt x="596" y="1207"/>
                    <a:pt x="614" y="1208"/>
                    <a:pt x="633" y="1208"/>
                  </a:cubicBezTo>
                  <a:cubicBezTo>
                    <a:pt x="975" y="1208"/>
                    <a:pt x="1180" y="986"/>
                    <a:pt x="1203" y="630"/>
                  </a:cubicBezTo>
                  <a:cubicBezTo>
                    <a:pt x="1228" y="279"/>
                    <a:pt x="1003" y="28"/>
                    <a:pt x="652" y="3"/>
                  </a:cubicBezTo>
                  <a:cubicBezTo>
                    <a:pt x="631" y="2"/>
                    <a:pt x="610" y="1"/>
                    <a:pt x="5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6"/>
            <p:cNvSpPr/>
            <p:nvPr/>
          </p:nvSpPr>
          <p:spPr>
            <a:xfrm>
              <a:off x="5646775" y="1686700"/>
              <a:ext cx="30100" cy="30200"/>
            </a:xfrm>
            <a:custGeom>
              <a:avLst/>
              <a:gdLst/>
              <a:ahLst/>
              <a:cxnLst/>
              <a:rect l="l" t="t" r="r" b="b"/>
              <a:pathLst>
                <a:path w="1204" h="1208" extrusionOk="0">
                  <a:moveTo>
                    <a:pt x="618" y="1"/>
                  </a:moveTo>
                  <a:cubicBezTo>
                    <a:pt x="604" y="1"/>
                    <a:pt x="591" y="1"/>
                    <a:pt x="577" y="2"/>
                  </a:cubicBezTo>
                  <a:cubicBezTo>
                    <a:pt x="226" y="27"/>
                    <a:pt x="1" y="228"/>
                    <a:pt x="1" y="604"/>
                  </a:cubicBezTo>
                  <a:cubicBezTo>
                    <a:pt x="26" y="955"/>
                    <a:pt x="251" y="1205"/>
                    <a:pt x="602" y="1205"/>
                  </a:cubicBezTo>
                  <a:cubicBezTo>
                    <a:pt x="621" y="1206"/>
                    <a:pt x="640" y="1207"/>
                    <a:pt x="658" y="1207"/>
                  </a:cubicBezTo>
                  <a:cubicBezTo>
                    <a:pt x="998" y="1207"/>
                    <a:pt x="1180" y="989"/>
                    <a:pt x="1204" y="704"/>
                  </a:cubicBezTo>
                  <a:cubicBezTo>
                    <a:pt x="1204" y="294"/>
                    <a:pt x="949" y="1"/>
                    <a:pt x="6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6"/>
            <p:cNvSpPr/>
            <p:nvPr/>
          </p:nvSpPr>
          <p:spPr>
            <a:xfrm>
              <a:off x="5075975" y="1115900"/>
              <a:ext cx="30700" cy="30125"/>
            </a:xfrm>
            <a:custGeom>
              <a:avLst/>
              <a:gdLst/>
              <a:ahLst/>
              <a:cxnLst/>
              <a:rect l="l" t="t" r="r" b="b"/>
              <a:pathLst>
                <a:path w="1228" h="1205" extrusionOk="0">
                  <a:moveTo>
                    <a:pt x="637" y="1"/>
                  </a:moveTo>
                  <a:cubicBezTo>
                    <a:pt x="626" y="1"/>
                    <a:pt x="614" y="1"/>
                    <a:pt x="602" y="2"/>
                  </a:cubicBezTo>
                  <a:cubicBezTo>
                    <a:pt x="251" y="27"/>
                    <a:pt x="25" y="202"/>
                    <a:pt x="0" y="553"/>
                  </a:cubicBezTo>
                  <a:cubicBezTo>
                    <a:pt x="0" y="954"/>
                    <a:pt x="226" y="1155"/>
                    <a:pt x="577" y="1205"/>
                  </a:cubicBezTo>
                  <a:cubicBezTo>
                    <a:pt x="978" y="1205"/>
                    <a:pt x="1178" y="1004"/>
                    <a:pt x="1203" y="629"/>
                  </a:cubicBezTo>
                  <a:cubicBezTo>
                    <a:pt x="1228" y="315"/>
                    <a:pt x="949" y="1"/>
                    <a:pt x="6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6"/>
            <p:cNvSpPr/>
            <p:nvPr/>
          </p:nvSpPr>
          <p:spPr>
            <a:xfrm>
              <a:off x="5282750" y="1323300"/>
              <a:ext cx="30725" cy="30125"/>
            </a:xfrm>
            <a:custGeom>
              <a:avLst/>
              <a:gdLst/>
              <a:ahLst/>
              <a:cxnLst/>
              <a:rect l="l" t="t" r="r" b="b"/>
              <a:pathLst>
                <a:path w="1229" h="1205" extrusionOk="0">
                  <a:moveTo>
                    <a:pt x="642" y="0"/>
                  </a:moveTo>
                  <a:cubicBezTo>
                    <a:pt x="629" y="0"/>
                    <a:pt x="615" y="1"/>
                    <a:pt x="602" y="2"/>
                  </a:cubicBezTo>
                  <a:cubicBezTo>
                    <a:pt x="251" y="27"/>
                    <a:pt x="0" y="252"/>
                    <a:pt x="25" y="628"/>
                  </a:cubicBezTo>
                  <a:cubicBezTo>
                    <a:pt x="50" y="979"/>
                    <a:pt x="276" y="1205"/>
                    <a:pt x="652" y="1205"/>
                  </a:cubicBezTo>
                  <a:cubicBezTo>
                    <a:pt x="1028" y="1205"/>
                    <a:pt x="1203" y="1004"/>
                    <a:pt x="1228" y="678"/>
                  </a:cubicBezTo>
                  <a:cubicBezTo>
                    <a:pt x="1228" y="293"/>
                    <a:pt x="974" y="0"/>
                    <a:pt x="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6"/>
            <p:cNvSpPr/>
            <p:nvPr/>
          </p:nvSpPr>
          <p:spPr>
            <a:xfrm>
              <a:off x="5387375" y="1427350"/>
              <a:ext cx="30100" cy="30125"/>
            </a:xfrm>
            <a:custGeom>
              <a:avLst/>
              <a:gdLst/>
              <a:ahLst/>
              <a:cxnLst/>
              <a:rect l="l" t="t" r="r" b="b"/>
              <a:pathLst>
                <a:path w="1204" h="1205" extrusionOk="0">
                  <a:moveTo>
                    <a:pt x="602" y="0"/>
                  </a:moveTo>
                  <a:cubicBezTo>
                    <a:pt x="226" y="0"/>
                    <a:pt x="26" y="201"/>
                    <a:pt x="1" y="501"/>
                  </a:cubicBezTo>
                  <a:cubicBezTo>
                    <a:pt x="1" y="911"/>
                    <a:pt x="278" y="1205"/>
                    <a:pt x="589" y="1205"/>
                  </a:cubicBezTo>
                  <a:cubicBezTo>
                    <a:pt x="602" y="1205"/>
                    <a:pt x="614" y="1204"/>
                    <a:pt x="627" y="1203"/>
                  </a:cubicBezTo>
                  <a:cubicBezTo>
                    <a:pt x="1003" y="1178"/>
                    <a:pt x="1204" y="953"/>
                    <a:pt x="1204" y="602"/>
                  </a:cubicBezTo>
                  <a:cubicBezTo>
                    <a:pt x="1204" y="251"/>
                    <a:pt x="978" y="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6"/>
            <p:cNvSpPr/>
            <p:nvPr/>
          </p:nvSpPr>
          <p:spPr>
            <a:xfrm>
              <a:off x="4868575" y="909125"/>
              <a:ext cx="30725" cy="29550"/>
            </a:xfrm>
            <a:custGeom>
              <a:avLst/>
              <a:gdLst/>
              <a:ahLst/>
              <a:cxnLst/>
              <a:rect l="l" t="t" r="r" b="b"/>
              <a:pathLst>
                <a:path w="1229" h="1182" extrusionOk="0">
                  <a:moveTo>
                    <a:pt x="614" y="0"/>
                  </a:moveTo>
                  <a:cubicBezTo>
                    <a:pt x="229" y="0"/>
                    <a:pt x="24" y="221"/>
                    <a:pt x="1" y="554"/>
                  </a:cubicBezTo>
                  <a:cubicBezTo>
                    <a:pt x="1" y="891"/>
                    <a:pt x="278" y="1182"/>
                    <a:pt x="589" y="1182"/>
                  </a:cubicBezTo>
                  <a:cubicBezTo>
                    <a:pt x="602" y="1182"/>
                    <a:pt x="614" y="1181"/>
                    <a:pt x="627" y="1180"/>
                  </a:cubicBezTo>
                  <a:cubicBezTo>
                    <a:pt x="1003" y="1155"/>
                    <a:pt x="1229" y="955"/>
                    <a:pt x="1204" y="579"/>
                  </a:cubicBezTo>
                  <a:cubicBezTo>
                    <a:pt x="1204" y="228"/>
                    <a:pt x="978" y="2"/>
                    <a:pt x="677" y="2"/>
                  </a:cubicBezTo>
                  <a:cubicBezTo>
                    <a:pt x="656" y="1"/>
                    <a:pt x="635" y="0"/>
                    <a:pt x="6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6"/>
            <p:cNvSpPr/>
            <p:nvPr/>
          </p:nvSpPr>
          <p:spPr>
            <a:xfrm>
              <a:off x="5490125" y="1583300"/>
              <a:ext cx="31375" cy="30150"/>
            </a:xfrm>
            <a:custGeom>
              <a:avLst/>
              <a:gdLst/>
              <a:ahLst/>
              <a:cxnLst/>
              <a:rect l="l" t="t" r="r" b="b"/>
              <a:pathLst>
                <a:path w="1255" h="1206" extrusionOk="0">
                  <a:moveTo>
                    <a:pt x="662" y="1"/>
                  </a:moveTo>
                  <a:cubicBezTo>
                    <a:pt x="642" y="1"/>
                    <a:pt x="623" y="2"/>
                    <a:pt x="602" y="3"/>
                  </a:cubicBezTo>
                  <a:cubicBezTo>
                    <a:pt x="226" y="28"/>
                    <a:pt x="1" y="228"/>
                    <a:pt x="26" y="604"/>
                  </a:cubicBezTo>
                  <a:cubicBezTo>
                    <a:pt x="51" y="1005"/>
                    <a:pt x="302" y="1206"/>
                    <a:pt x="678" y="1206"/>
                  </a:cubicBezTo>
                  <a:cubicBezTo>
                    <a:pt x="1054" y="1206"/>
                    <a:pt x="1229" y="955"/>
                    <a:pt x="1254" y="579"/>
                  </a:cubicBezTo>
                  <a:cubicBezTo>
                    <a:pt x="1206" y="222"/>
                    <a:pt x="1023" y="1"/>
                    <a:pt x="6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6"/>
            <p:cNvSpPr/>
            <p:nvPr/>
          </p:nvSpPr>
          <p:spPr>
            <a:xfrm>
              <a:off x="4920575" y="960550"/>
              <a:ext cx="30725" cy="30100"/>
            </a:xfrm>
            <a:custGeom>
              <a:avLst/>
              <a:gdLst/>
              <a:ahLst/>
              <a:cxnLst/>
              <a:rect l="l" t="t" r="r" b="b"/>
              <a:pathLst>
                <a:path w="1229" h="1204" extrusionOk="0">
                  <a:moveTo>
                    <a:pt x="602" y="0"/>
                  </a:moveTo>
                  <a:cubicBezTo>
                    <a:pt x="226" y="51"/>
                    <a:pt x="1" y="251"/>
                    <a:pt x="26" y="627"/>
                  </a:cubicBezTo>
                  <a:cubicBezTo>
                    <a:pt x="26" y="1003"/>
                    <a:pt x="276" y="1203"/>
                    <a:pt x="627" y="1203"/>
                  </a:cubicBezTo>
                  <a:cubicBezTo>
                    <a:pt x="1028" y="1203"/>
                    <a:pt x="1229" y="978"/>
                    <a:pt x="1204" y="602"/>
                  </a:cubicBezTo>
                  <a:cubicBezTo>
                    <a:pt x="1204" y="226"/>
                    <a:pt x="953" y="25"/>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6"/>
            <p:cNvSpPr/>
            <p:nvPr/>
          </p:nvSpPr>
          <p:spPr>
            <a:xfrm>
              <a:off x="4762050" y="1116575"/>
              <a:ext cx="32625" cy="32625"/>
            </a:xfrm>
            <a:custGeom>
              <a:avLst/>
              <a:gdLst/>
              <a:ahLst/>
              <a:cxnLst/>
              <a:rect l="l" t="t" r="r" b="b"/>
              <a:pathLst>
                <a:path w="1305" h="1305" extrusionOk="0">
                  <a:moveTo>
                    <a:pt x="552" y="0"/>
                  </a:moveTo>
                  <a:cubicBezTo>
                    <a:pt x="1" y="75"/>
                    <a:pt x="327" y="602"/>
                    <a:pt x="252" y="902"/>
                  </a:cubicBezTo>
                  <a:cubicBezTo>
                    <a:pt x="176" y="1228"/>
                    <a:pt x="452" y="1303"/>
                    <a:pt x="703" y="1303"/>
                  </a:cubicBezTo>
                  <a:cubicBezTo>
                    <a:pt x="715" y="1304"/>
                    <a:pt x="728" y="1305"/>
                    <a:pt x="741" y="1305"/>
                  </a:cubicBezTo>
                  <a:cubicBezTo>
                    <a:pt x="1050" y="1305"/>
                    <a:pt x="1304" y="1014"/>
                    <a:pt x="1304" y="677"/>
                  </a:cubicBezTo>
                  <a:cubicBezTo>
                    <a:pt x="1304" y="276"/>
                    <a:pt x="1028" y="0"/>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26"/>
            <p:cNvSpPr/>
            <p:nvPr/>
          </p:nvSpPr>
          <p:spPr>
            <a:xfrm>
              <a:off x="5645525" y="1738700"/>
              <a:ext cx="30725" cy="30150"/>
            </a:xfrm>
            <a:custGeom>
              <a:avLst/>
              <a:gdLst/>
              <a:ahLst/>
              <a:cxnLst/>
              <a:rect l="l" t="t" r="r" b="b"/>
              <a:pathLst>
                <a:path w="1229" h="1206" extrusionOk="0">
                  <a:moveTo>
                    <a:pt x="566" y="0"/>
                  </a:moveTo>
                  <a:cubicBezTo>
                    <a:pt x="227" y="0"/>
                    <a:pt x="26" y="200"/>
                    <a:pt x="26" y="579"/>
                  </a:cubicBezTo>
                  <a:cubicBezTo>
                    <a:pt x="0" y="930"/>
                    <a:pt x="301" y="1205"/>
                    <a:pt x="727" y="1205"/>
                  </a:cubicBezTo>
                  <a:cubicBezTo>
                    <a:pt x="1028" y="1155"/>
                    <a:pt x="1229" y="980"/>
                    <a:pt x="1229" y="579"/>
                  </a:cubicBezTo>
                  <a:cubicBezTo>
                    <a:pt x="1229" y="203"/>
                    <a:pt x="1003" y="2"/>
                    <a:pt x="627" y="2"/>
                  </a:cubicBezTo>
                  <a:cubicBezTo>
                    <a:pt x="606" y="1"/>
                    <a:pt x="586" y="0"/>
                    <a:pt x="5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26"/>
            <p:cNvSpPr/>
            <p:nvPr/>
          </p:nvSpPr>
          <p:spPr>
            <a:xfrm>
              <a:off x="5439375" y="1479350"/>
              <a:ext cx="30725" cy="30100"/>
            </a:xfrm>
            <a:custGeom>
              <a:avLst/>
              <a:gdLst/>
              <a:ahLst/>
              <a:cxnLst/>
              <a:rect l="l" t="t" r="r" b="b"/>
              <a:pathLst>
                <a:path w="1229" h="1204" extrusionOk="0">
                  <a:moveTo>
                    <a:pt x="577" y="0"/>
                  </a:moveTo>
                  <a:cubicBezTo>
                    <a:pt x="226" y="0"/>
                    <a:pt x="1" y="226"/>
                    <a:pt x="1" y="627"/>
                  </a:cubicBezTo>
                  <a:cubicBezTo>
                    <a:pt x="26" y="1003"/>
                    <a:pt x="251" y="1178"/>
                    <a:pt x="602" y="1203"/>
                  </a:cubicBezTo>
                  <a:cubicBezTo>
                    <a:pt x="1003" y="1178"/>
                    <a:pt x="1229" y="978"/>
                    <a:pt x="1204" y="602"/>
                  </a:cubicBezTo>
                  <a:cubicBezTo>
                    <a:pt x="1179" y="226"/>
                    <a:pt x="953"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6"/>
            <p:cNvSpPr/>
            <p:nvPr/>
          </p:nvSpPr>
          <p:spPr>
            <a:xfrm>
              <a:off x="4971350" y="1064550"/>
              <a:ext cx="31350" cy="30150"/>
            </a:xfrm>
            <a:custGeom>
              <a:avLst/>
              <a:gdLst/>
              <a:ahLst/>
              <a:cxnLst/>
              <a:rect l="l" t="t" r="r" b="b"/>
              <a:pathLst>
                <a:path w="1254" h="1206" extrusionOk="0">
                  <a:moveTo>
                    <a:pt x="652" y="1"/>
                  </a:moveTo>
                  <a:cubicBezTo>
                    <a:pt x="276" y="26"/>
                    <a:pt x="50" y="201"/>
                    <a:pt x="25" y="577"/>
                  </a:cubicBezTo>
                  <a:cubicBezTo>
                    <a:pt x="1" y="914"/>
                    <a:pt x="278" y="1205"/>
                    <a:pt x="611" y="1205"/>
                  </a:cubicBezTo>
                  <a:cubicBezTo>
                    <a:pt x="624" y="1205"/>
                    <a:pt x="638" y="1205"/>
                    <a:pt x="652" y="1204"/>
                  </a:cubicBezTo>
                  <a:cubicBezTo>
                    <a:pt x="1027" y="1204"/>
                    <a:pt x="1253" y="978"/>
                    <a:pt x="1253" y="602"/>
                  </a:cubicBezTo>
                  <a:cubicBezTo>
                    <a:pt x="1253" y="251"/>
                    <a:pt x="1027" y="26"/>
                    <a:pt x="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6"/>
            <p:cNvSpPr/>
            <p:nvPr/>
          </p:nvSpPr>
          <p:spPr>
            <a:xfrm>
              <a:off x="5126725" y="1219900"/>
              <a:ext cx="31350" cy="30150"/>
            </a:xfrm>
            <a:custGeom>
              <a:avLst/>
              <a:gdLst/>
              <a:ahLst/>
              <a:cxnLst/>
              <a:rect l="l" t="t" r="r" b="b"/>
              <a:pathLst>
                <a:path w="1254" h="1206" extrusionOk="0">
                  <a:moveTo>
                    <a:pt x="588" y="0"/>
                  </a:moveTo>
                  <a:cubicBezTo>
                    <a:pt x="271" y="0"/>
                    <a:pt x="49" y="178"/>
                    <a:pt x="26" y="554"/>
                  </a:cubicBezTo>
                  <a:cubicBezTo>
                    <a:pt x="0" y="905"/>
                    <a:pt x="276" y="1205"/>
                    <a:pt x="627" y="1205"/>
                  </a:cubicBezTo>
                  <a:cubicBezTo>
                    <a:pt x="1003" y="1205"/>
                    <a:pt x="1203" y="980"/>
                    <a:pt x="1254" y="654"/>
                  </a:cubicBezTo>
                  <a:cubicBezTo>
                    <a:pt x="1229" y="253"/>
                    <a:pt x="1028" y="27"/>
                    <a:pt x="652" y="2"/>
                  </a:cubicBezTo>
                  <a:cubicBezTo>
                    <a:pt x="630" y="1"/>
                    <a:pt x="609" y="0"/>
                    <a:pt x="5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6"/>
            <p:cNvSpPr/>
            <p:nvPr/>
          </p:nvSpPr>
          <p:spPr>
            <a:xfrm>
              <a:off x="4921200" y="909125"/>
              <a:ext cx="30075" cy="29650"/>
            </a:xfrm>
            <a:custGeom>
              <a:avLst/>
              <a:gdLst/>
              <a:ahLst/>
              <a:cxnLst/>
              <a:rect l="l" t="t" r="r" b="b"/>
              <a:pathLst>
                <a:path w="1203" h="1186" extrusionOk="0">
                  <a:moveTo>
                    <a:pt x="597" y="1"/>
                  </a:moveTo>
                  <a:cubicBezTo>
                    <a:pt x="582" y="1"/>
                    <a:pt x="567" y="1"/>
                    <a:pt x="552" y="2"/>
                  </a:cubicBezTo>
                  <a:cubicBezTo>
                    <a:pt x="176" y="27"/>
                    <a:pt x="1" y="228"/>
                    <a:pt x="1" y="554"/>
                  </a:cubicBezTo>
                  <a:cubicBezTo>
                    <a:pt x="1" y="880"/>
                    <a:pt x="283" y="1185"/>
                    <a:pt x="585" y="1185"/>
                  </a:cubicBezTo>
                  <a:cubicBezTo>
                    <a:pt x="608" y="1185"/>
                    <a:pt x="630" y="1184"/>
                    <a:pt x="653" y="1180"/>
                  </a:cubicBezTo>
                  <a:cubicBezTo>
                    <a:pt x="978" y="1155"/>
                    <a:pt x="1179" y="930"/>
                    <a:pt x="1179" y="579"/>
                  </a:cubicBezTo>
                  <a:cubicBezTo>
                    <a:pt x="1203" y="267"/>
                    <a:pt x="928" y="1"/>
                    <a:pt x="5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6"/>
            <p:cNvSpPr/>
            <p:nvPr/>
          </p:nvSpPr>
          <p:spPr>
            <a:xfrm>
              <a:off x="5438750" y="1427350"/>
              <a:ext cx="31350" cy="30100"/>
            </a:xfrm>
            <a:custGeom>
              <a:avLst/>
              <a:gdLst/>
              <a:ahLst/>
              <a:cxnLst/>
              <a:rect l="l" t="t" r="r" b="b"/>
              <a:pathLst>
                <a:path w="1254" h="1204" extrusionOk="0">
                  <a:moveTo>
                    <a:pt x="677" y="0"/>
                  </a:moveTo>
                  <a:cubicBezTo>
                    <a:pt x="327" y="0"/>
                    <a:pt x="101" y="151"/>
                    <a:pt x="51" y="501"/>
                  </a:cubicBezTo>
                  <a:cubicBezTo>
                    <a:pt x="1" y="852"/>
                    <a:pt x="276" y="1203"/>
                    <a:pt x="627" y="1203"/>
                  </a:cubicBezTo>
                  <a:cubicBezTo>
                    <a:pt x="953" y="1203"/>
                    <a:pt x="1204" y="1003"/>
                    <a:pt x="1229" y="652"/>
                  </a:cubicBezTo>
                  <a:cubicBezTo>
                    <a:pt x="1254" y="301"/>
                    <a:pt x="1053" y="75"/>
                    <a:pt x="6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6"/>
            <p:cNvSpPr/>
            <p:nvPr/>
          </p:nvSpPr>
          <p:spPr>
            <a:xfrm>
              <a:off x="5282750" y="1271275"/>
              <a:ext cx="30725" cy="30150"/>
            </a:xfrm>
            <a:custGeom>
              <a:avLst/>
              <a:gdLst/>
              <a:ahLst/>
              <a:cxnLst/>
              <a:rect l="l" t="t" r="r" b="b"/>
              <a:pathLst>
                <a:path w="1229" h="1206" extrusionOk="0">
                  <a:moveTo>
                    <a:pt x="599" y="1"/>
                  </a:moveTo>
                  <a:cubicBezTo>
                    <a:pt x="278" y="1"/>
                    <a:pt x="73" y="220"/>
                    <a:pt x="25" y="529"/>
                  </a:cubicBezTo>
                  <a:cubicBezTo>
                    <a:pt x="0" y="880"/>
                    <a:pt x="301" y="1206"/>
                    <a:pt x="652" y="1206"/>
                  </a:cubicBezTo>
                  <a:cubicBezTo>
                    <a:pt x="1003" y="1180"/>
                    <a:pt x="1203" y="980"/>
                    <a:pt x="1228" y="629"/>
                  </a:cubicBezTo>
                  <a:cubicBezTo>
                    <a:pt x="1228" y="253"/>
                    <a:pt x="1028" y="28"/>
                    <a:pt x="652" y="3"/>
                  </a:cubicBezTo>
                  <a:cubicBezTo>
                    <a:pt x="634" y="1"/>
                    <a:pt x="616" y="1"/>
                    <a:pt x="5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6"/>
            <p:cNvSpPr/>
            <p:nvPr/>
          </p:nvSpPr>
          <p:spPr>
            <a:xfrm>
              <a:off x="5335375" y="1323325"/>
              <a:ext cx="30100" cy="30100"/>
            </a:xfrm>
            <a:custGeom>
              <a:avLst/>
              <a:gdLst/>
              <a:ahLst/>
              <a:cxnLst/>
              <a:rect l="l" t="t" r="r" b="b"/>
              <a:pathLst>
                <a:path w="1204" h="1204" extrusionOk="0">
                  <a:moveTo>
                    <a:pt x="602" y="1"/>
                  </a:moveTo>
                  <a:cubicBezTo>
                    <a:pt x="251" y="26"/>
                    <a:pt x="0" y="226"/>
                    <a:pt x="25" y="602"/>
                  </a:cubicBezTo>
                  <a:cubicBezTo>
                    <a:pt x="50" y="978"/>
                    <a:pt x="251" y="1204"/>
                    <a:pt x="627" y="1204"/>
                  </a:cubicBezTo>
                  <a:cubicBezTo>
                    <a:pt x="1028" y="1204"/>
                    <a:pt x="1178" y="953"/>
                    <a:pt x="1203" y="602"/>
                  </a:cubicBezTo>
                  <a:cubicBezTo>
                    <a:pt x="1178" y="226"/>
                    <a:pt x="953" y="1"/>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6"/>
            <p:cNvSpPr/>
            <p:nvPr/>
          </p:nvSpPr>
          <p:spPr>
            <a:xfrm>
              <a:off x="5232000" y="1219950"/>
              <a:ext cx="30725" cy="30100"/>
            </a:xfrm>
            <a:custGeom>
              <a:avLst/>
              <a:gdLst/>
              <a:ahLst/>
              <a:cxnLst/>
              <a:rect l="l" t="t" r="r" b="b"/>
              <a:pathLst>
                <a:path w="1229" h="1204" extrusionOk="0">
                  <a:moveTo>
                    <a:pt x="602" y="0"/>
                  </a:moveTo>
                  <a:cubicBezTo>
                    <a:pt x="226" y="25"/>
                    <a:pt x="0" y="226"/>
                    <a:pt x="25" y="602"/>
                  </a:cubicBezTo>
                  <a:cubicBezTo>
                    <a:pt x="25" y="978"/>
                    <a:pt x="276" y="1153"/>
                    <a:pt x="627" y="1203"/>
                  </a:cubicBezTo>
                  <a:cubicBezTo>
                    <a:pt x="977" y="1153"/>
                    <a:pt x="1228" y="953"/>
                    <a:pt x="1203" y="577"/>
                  </a:cubicBezTo>
                  <a:cubicBezTo>
                    <a:pt x="1178" y="226"/>
                    <a:pt x="977" y="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6"/>
            <p:cNvSpPr/>
            <p:nvPr/>
          </p:nvSpPr>
          <p:spPr>
            <a:xfrm>
              <a:off x="5596025" y="1479350"/>
              <a:ext cx="29475" cy="28850"/>
            </a:xfrm>
            <a:custGeom>
              <a:avLst/>
              <a:gdLst/>
              <a:ahLst/>
              <a:cxnLst/>
              <a:rect l="l" t="t" r="r" b="b"/>
              <a:pathLst>
                <a:path w="1179" h="1154" extrusionOk="0">
                  <a:moveTo>
                    <a:pt x="577" y="0"/>
                  </a:moveTo>
                  <a:cubicBezTo>
                    <a:pt x="226" y="25"/>
                    <a:pt x="0" y="201"/>
                    <a:pt x="0" y="552"/>
                  </a:cubicBezTo>
                  <a:cubicBezTo>
                    <a:pt x="0" y="928"/>
                    <a:pt x="226" y="1153"/>
                    <a:pt x="602" y="1153"/>
                  </a:cubicBezTo>
                  <a:cubicBezTo>
                    <a:pt x="953" y="1153"/>
                    <a:pt x="1153" y="928"/>
                    <a:pt x="1178" y="602"/>
                  </a:cubicBezTo>
                  <a:cubicBezTo>
                    <a:pt x="1178" y="226"/>
                    <a:pt x="928" y="25"/>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6"/>
            <p:cNvSpPr/>
            <p:nvPr/>
          </p:nvSpPr>
          <p:spPr>
            <a:xfrm>
              <a:off x="5179350" y="1219950"/>
              <a:ext cx="31350" cy="30225"/>
            </a:xfrm>
            <a:custGeom>
              <a:avLst/>
              <a:gdLst/>
              <a:ahLst/>
              <a:cxnLst/>
              <a:rect l="l" t="t" r="r" b="b"/>
              <a:pathLst>
                <a:path w="1254" h="1209" extrusionOk="0">
                  <a:moveTo>
                    <a:pt x="602" y="0"/>
                  </a:moveTo>
                  <a:cubicBezTo>
                    <a:pt x="251" y="0"/>
                    <a:pt x="1" y="276"/>
                    <a:pt x="1" y="602"/>
                  </a:cubicBezTo>
                  <a:cubicBezTo>
                    <a:pt x="24" y="905"/>
                    <a:pt x="308" y="1209"/>
                    <a:pt x="610" y="1209"/>
                  </a:cubicBezTo>
                  <a:cubicBezTo>
                    <a:pt x="632" y="1209"/>
                    <a:pt x="655" y="1207"/>
                    <a:pt x="677" y="1203"/>
                  </a:cubicBezTo>
                  <a:cubicBezTo>
                    <a:pt x="1003" y="1178"/>
                    <a:pt x="1204" y="953"/>
                    <a:pt x="1229" y="627"/>
                  </a:cubicBezTo>
                  <a:cubicBezTo>
                    <a:pt x="1254" y="276"/>
                    <a:pt x="953" y="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6"/>
            <p:cNvSpPr/>
            <p:nvPr/>
          </p:nvSpPr>
          <p:spPr>
            <a:xfrm>
              <a:off x="5386750" y="1375325"/>
              <a:ext cx="31325" cy="29525"/>
            </a:xfrm>
            <a:custGeom>
              <a:avLst/>
              <a:gdLst/>
              <a:ahLst/>
              <a:cxnLst/>
              <a:rect l="l" t="t" r="r" b="b"/>
              <a:pathLst>
                <a:path w="1253" h="1181" extrusionOk="0">
                  <a:moveTo>
                    <a:pt x="627" y="1"/>
                  </a:moveTo>
                  <a:cubicBezTo>
                    <a:pt x="251" y="1"/>
                    <a:pt x="76" y="176"/>
                    <a:pt x="26" y="527"/>
                  </a:cubicBezTo>
                  <a:cubicBezTo>
                    <a:pt x="1" y="878"/>
                    <a:pt x="301" y="1179"/>
                    <a:pt x="627" y="1179"/>
                  </a:cubicBezTo>
                  <a:cubicBezTo>
                    <a:pt x="641" y="1180"/>
                    <a:pt x="655" y="1181"/>
                    <a:pt x="668" y="1181"/>
                  </a:cubicBezTo>
                  <a:cubicBezTo>
                    <a:pt x="978" y="1181"/>
                    <a:pt x="1253" y="914"/>
                    <a:pt x="1229" y="602"/>
                  </a:cubicBezTo>
                  <a:cubicBezTo>
                    <a:pt x="1204" y="227"/>
                    <a:pt x="1003" y="1"/>
                    <a:pt x="6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6"/>
            <p:cNvSpPr/>
            <p:nvPr/>
          </p:nvSpPr>
          <p:spPr>
            <a:xfrm>
              <a:off x="4971950" y="1011925"/>
              <a:ext cx="30750" cy="30775"/>
            </a:xfrm>
            <a:custGeom>
              <a:avLst/>
              <a:gdLst/>
              <a:ahLst/>
              <a:cxnLst/>
              <a:rect l="l" t="t" r="r" b="b"/>
              <a:pathLst>
                <a:path w="1230" h="1231" extrusionOk="0">
                  <a:moveTo>
                    <a:pt x="602" y="1"/>
                  </a:moveTo>
                  <a:cubicBezTo>
                    <a:pt x="227" y="51"/>
                    <a:pt x="1" y="251"/>
                    <a:pt x="1" y="627"/>
                  </a:cubicBezTo>
                  <a:cubicBezTo>
                    <a:pt x="1" y="940"/>
                    <a:pt x="302" y="1230"/>
                    <a:pt x="614" y="1230"/>
                  </a:cubicBezTo>
                  <a:cubicBezTo>
                    <a:pt x="627" y="1230"/>
                    <a:pt x="640" y="1230"/>
                    <a:pt x="653" y="1229"/>
                  </a:cubicBezTo>
                  <a:cubicBezTo>
                    <a:pt x="1029" y="1179"/>
                    <a:pt x="1229" y="978"/>
                    <a:pt x="1204" y="602"/>
                  </a:cubicBezTo>
                  <a:cubicBezTo>
                    <a:pt x="1179" y="201"/>
                    <a:pt x="953" y="51"/>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26"/>
            <p:cNvSpPr/>
            <p:nvPr/>
          </p:nvSpPr>
          <p:spPr>
            <a:xfrm>
              <a:off x="5024000" y="1064550"/>
              <a:ext cx="30700" cy="30150"/>
            </a:xfrm>
            <a:custGeom>
              <a:avLst/>
              <a:gdLst/>
              <a:ahLst/>
              <a:cxnLst/>
              <a:rect l="l" t="t" r="r" b="b"/>
              <a:pathLst>
                <a:path w="1228" h="1206" extrusionOk="0">
                  <a:moveTo>
                    <a:pt x="626" y="1"/>
                  </a:moveTo>
                  <a:cubicBezTo>
                    <a:pt x="250" y="1"/>
                    <a:pt x="49" y="201"/>
                    <a:pt x="24" y="577"/>
                  </a:cubicBezTo>
                  <a:cubicBezTo>
                    <a:pt x="0" y="891"/>
                    <a:pt x="278" y="1205"/>
                    <a:pt x="613" y="1205"/>
                  </a:cubicBezTo>
                  <a:cubicBezTo>
                    <a:pt x="625" y="1205"/>
                    <a:pt x="638" y="1205"/>
                    <a:pt x="651" y="1204"/>
                  </a:cubicBezTo>
                  <a:cubicBezTo>
                    <a:pt x="1027" y="1204"/>
                    <a:pt x="1202" y="978"/>
                    <a:pt x="1227" y="602"/>
                  </a:cubicBezTo>
                  <a:cubicBezTo>
                    <a:pt x="1177" y="251"/>
                    <a:pt x="1027" y="26"/>
                    <a:pt x="6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6"/>
            <p:cNvSpPr/>
            <p:nvPr/>
          </p:nvSpPr>
          <p:spPr>
            <a:xfrm>
              <a:off x="4868575" y="856525"/>
              <a:ext cx="30100" cy="29650"/>
            </a:xfrm>
            <a:custGeom>
              <a:avLst/>
              <a:gdLst/>
              <a:ahLst/>
              <a:cxnLst/>
              <a:rect l="l" t="t" r="r" b="b"/>
              <a:pathLst>
                <a:path w="1204" h="1186" extrusionOk="0">
                  <a:moveTo>
                    <a:pt x="627" y="1"/>
                  </a:moveTo>
                  <a:cubicBezTo>
                    <a:pt x="251" y="1"/>
                    <a:pt x="51" y="201"/>
                    <a:pt x="1" y="552"/>
                  </a:cubicBezTo>
                  <a:cubicBezTo>
                    <a:pt x="26" y="928"/>
                    <a:pt x="226" y="1154"/>
                    <a:pt x="577" y="1179"/>
                  </a:cubicBezTo>
                  <a:cubicBezTo>
                    <a:pt x="612" y="1184"/>
                    <a:pt x="646" y="1186"/>
                    <a:pt x="678" y="1186"/>
                  </a:cubicBezTo>
                  <a:cubicBezTo>
                    <a:pt x="993" y="1186"/>
                    <a:pt x="1181" y="969"/>
                    <a:pt x="1204" y="628"/>
                  </a:cubicBezTo>
                  <a:cubicBezTo>
                    <a:pt x="1204" y="277"/>
                    <a:pt x="1028" y="26"/>
                    <a:pt x="6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6"/>
            <p:cNvSpPr/>
            <p:nvPr/>
          </p:nvSpPr>
          <p:spPr>
            <a:xfrm>
              <a:off x="5490125" y="1530725"/>
              <a:ext cx="30725" cy="30725"/>
            </a:xfrm>
            <a:custGeom>
              <a:avLst/>
              <a:gdLst/>
              <a:ahLst/>
              <a:cxnLst/>
              <a:rect l="l" t="t" r="r" b="b"/>
              <a:pathLst>
                <a:path w="1229" h="1229" extrusionOk="0">
                  <a:moveTo>
                    <a:pt x="602" y="1"/>
                  </a:moveTo>
                  <a:cubicBezTo>
                    <a:pt x="277" y="26"/>
                    <a:pt x="51" y="226"/>
                    <a:pt x="26" y="552"/>
                  </a:cubicBezTo>
                  <a:cubicBezTo>
                    <a:pt x="1" y="878"/>
                    <a:pt x="302" y="1229"/>
                    <a:pt x="627" y="1229"/>
                  </a:cubicBezTo>
                  <a:cubicBezTo>
                    <a:pt x="1003" y="1204"/>
                    <a:pt x="1204" y="1003"/>
                    <a:pt x="1229" y="727"/>
                  </a:cubicBezTo>
                  <a:cubicBezTo>
                    <a:pt x="1229" y="276"/>
                    <a:pt x="978" y="1"/>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6"/>
            <p:cNvSpPr/>
            <p:nvPr/>
          </p:nvSpPr>
          <p:spPr>
            <a:xfrm>
              <a:off x="5542800" y="1583350"/>
              <a:ext cx="31325" cy="30150"/>
            </a:xfrm>
            <a:custGeom>
              <a:avLst/>
              <a:gdLst/>
              <a:ahLst/>
              <a:cxnLst/>
              <a:rect l="l" t="t" r="r" b="b"/>
              <a:pathLst>
                <a:path w="1253" h="1206" extrusionOk="0">
                  <a:moveTo>
                    <a:pt x="551" y="1"/>
                  </a:moveTo>
                  <a:cubicBezTo>
                    <a:pt x="250" y="26"/>
                    <a:pt x="24" y="201"/>
                    <a:pt x="24" y="602"/>
                  </a:cubicBezTo>
                  <a:cubicBezTo>
                    <a:pt x="0" y="915"/>
                    <a:pt x="300" y="1205"/>
                    <a:pt x="613" y="1205"/>
                  </a:cubicBezTo>
                  <a:cubicBezTo>
                    <a:pt x="625" y="1205"/>
                    <a:pt x="638" y="1205"/>
                    <a:pt x="651" y="1204"/>
                  </a:cubicBezTo>
                  <a:cubicBezTo>
                    <a:pt x="1002" y="1179"/>
                    <a:pt x="1202" y="978"/>
                    <a:pt x="1227" y="627"/>
                  </a:cubicBezTo>
                  <a:cubicBezTo>
                    <a:pt x="1252" y="277"/>
                    <a:pt x="952" y="1"/>
                    <a:pt x="5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6"/>
            <p:cNvSpPr/>
            <p:nvPr/>
          </p:nvSpPr>
          <p:spPr>
            <a:xfrm>
              <a:off x="5490750" y="1478725"/>
              <a:ext cx="30100" cy="30100"/>
            </a:xfrm>
            <a:custGeom>
              <a:avLst/>
              <a:gdLst/>
              <a:ahLst/>
              <a:cxnLst/>
              <a:rect l="l" t="t" r="r" b="b"/>
              <a:pathLst>
                <a:path w="1204" h="1204" extrusionOk="0">
                  <a:moveTo>
                    <a:pt x="602" y="0"/>
                  </a:moveTo>
                  <a:cubicBezTo>
                    <a:pt x="227" y="0"/>
                    <a:pt x="1" y="226"/>
                    <a:pt x="26" y="602"/>
                  </a:cubicBezTo>
                  <a:cubicBezTo>
                    <a:pt x="51" y="978"/>
                    <a:pt x="277" y="1203"/>
                    <a:pt x="628" y="1203"/>
                  </a:cubicBezTo>
                  <a:cubicBezTo>
                    <a:pt x="1003" y="1203"/>
                    <a:pt x="1179" y="953"/>
                    <a:pt x="1204" y="552"/>
                  </a:cubicBezTo>
                  <a:cubicBezTo>
                    <a:pt x="1154" y="226"/>
                    <a:pt x="953" y="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6"/>
            <p:cNvSpPr/>
            <p:nvPr/>
          </p:nvSpPr>
          <p:spPr>
            <a:xfrm>
              <a:off x="5440000" y="1375325"/>
              <a:ext cx="30675" cy="29525"/>
            </a:xfrm>
            <a:custGeom>
              <a:avLst/>
              <a:gdLst/>
              <a:ahLst/>
              <a:cxnLst/>
              <a:rect l="l" t="t" r="r" b="b"/>
              <a:pathLst>
                <a:path w="1227" h="1181" extrusionOk="0">
                  <a:moveTo>
                    <a:pt x="527" y="1"/>
                  </a:moveTo>
                  <a:cubicBezTo>
                    <a:pt x="201" y="26"/>
                    <a:pt x="1" y="201"/>
                    <a:pt x="1" y="577"/>
                  </a:cubicBezTo>
                  <a:cubicBezTo>
                    <a:pt x="1" y="953"/>
                    <a:pt x="226" y="1154"/>
                    <a:pt x="602" y="1179"/>
                  </a:cubicBezTo>
                  <a:cubicBezTo>
                    <a:pt x="614" y="1180"/>
                    <a:pt x="626" y="1180"/>
                    <a:pt x="638" y="1180"/>
                  </a:cubicBezTo>
                  <a:cubicBezTo>
                    <a:pt x="928" y="1180"/>
                    <a:pt x="1227" y="890"/>
                    <a:pt x="1179" y="577"/>
                  </a:cubicBezTo>
                  <a:cubicBezTo>
                    <a:pt x="1129" y="227"/>
                    <a:pt x="928"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6"/>
            <p:cNvSpPr/>
            <p:nvPr/>
          </p:nvSpPr>
          <p:spPr>
            <a:xfrm>
              <a:off x="5180600" y="1116575"/>
              <a:ext cx="29475" cy="29450"/>
            </a:xfrm>
            <a:custGeom>
              <a:avLst/>
              <a:gdLst/>
              <a:ahLst/>
              <a:cxnLst/>
              <a:rect l="l" t="t" r="r" b="b"/>
              <a:pathLst>
                <a:path w="1179" h="1178" extrusionOk="0">
                  <a:moveTo>
                    <a:pt x="577" y="0"/>
                  </a:moveTo>
                  <a:cubicBezTo>
                    <a:pt x="226" y="0"/>
                    <a:pt x="1" y="226"/>
                    <a:pt x="1" y="602"/>
                  </a:cubicBezTo>
                  <a:cubicBezTo>
                    <a:pt x="26" y="952"/>
                    <a:pt x="277" y="1153"/>
                    <a:pt x="652" y="1178"/>
                  </a:cubicBezTo>
                  <a:cubicBezTo>
                    <a:pt x="978" y="1128"/>
                    <a:pt x="1179" y="952"/>
                    <a:pt x="1179" y="576"/>
                  </a:cubicBezTo>
                  <a:cubicBezTo>
                    <a:pt x="1179" y="201"/>
                    <a:pt x="953"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6"/>
            <p:cNvSpPr/>
            <p:nvPr/>
          </p:nvSpPr>
          <p:spPr>
            <a:xfrm>
              <a:off x="5334775" y="1375325"/>
              <a:ext cx="31325" cy="30775"/>
            </a:xfrm>
            <a:custGeom>
              <a:avLst/>
              <a:gdLst/>
              <a:ahLst/>
              <a:cxnLst/>
              <a:rect l="l" t="t" r="r" b="b"/>
              <a:pathLst>
                <a:path w="1253" h="1231" extrusionOk="0">
                  <a:moveTo>
                    <a:pt x="576" y="1"/>
                  </a:moveTo>
                  <a:cubicBezTo>
                    <a:pt x="275" y="51"/>
                    <a:pt x="49" y="227"/>
                    <a:pt x="24" y="602"/>
                  </a:cubicBezTo>
                  <a:cubicBezTo>
                    <a:pt x="0" y="916"/>
                    <a:pt x="325" y="1230"/>
                    <a:pt x="640" y="1230"/>
                  </a:cubicBezTo>
                  <a:cubicBezTo>
                    <a:pt x="652" y="1230"/>
                    <a:pt x="664" y="1230"/>
                    <a:pt x="676" y="1229"/>
                  </a:cubicBezTo>
                  <a:cubicBezTo>
                    <a:pt x="1027" y="1204"/>
                    <a:pt x="1202" y="1003"/>
                    <a:pt x="1227" y="653"/>
                  </a:cubicBezTo>
                  <a:cubicBezTo>
                    <a:pt x="1252" y="302"/>
                    <a:pt x="977" y="26"/>
                    <a:pt x="5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6"/>
            <p:cNvSpPr/>
            <p:nvPr/>
          </p:nvSpPr>
          <p:spPr>
            <a:xfrm>
              <a:off x="5750800" y="1686125"/>
              <a:ext cx="30100" cy="30100"/>
            </a:xfrm>
            <a:custGeom>
              <a:avLst/>
              <a:gdLst/>
              <a:ahLst/>
              <a:cxnLst/>
              <a:rect l="l" t="t" r="r" b="b"/>
              <a:pathLst>
                <a:path w="1204" h="1204" extrusionOk="0">
                  <a:moveTo>
                    <a:pt x="551" y="0"/>
                  </a:moveTo>
                  <a:cubicBezTo>
                    <a:pt x="226" y="50"/>
                    <a:pt x="0" y="226"/>
                    <a:pt x="25" y="602"/>
                  </a:cubicBezTo>
                  <a:cubicBezTo>
                    <a:pt x="25" y="978"/>
                    <a:pt x="251" y="1178"/>
                    <a:pt x="602" y="1203"/>
                  </a:cubicBezTo>
                  <a:cubicBezTo>
                    <a:pt x="977" y="1203"/>
                    <a:pt x="1203" y="953"/>
                    <a:pt x="1178" y="577"/>
                  </a:cubicBezTo>
                  <a:cubicBezTo>
                    <a:pt x="1178" y="226"/>
                    <a:pt x="927" y="25"/>
                    <a:pt x="5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6"/>
            <p:cNvSpPr/>
            <p:nvPr/>
          </p:nvSpPr>
          <p:spPr>
            <a:xfrm>
              <a:off x="4972600" y="960500"/>
              <a:ext cx="29450" cy="29575"/>
            </a:xfrm>
            <a:custGeom>
              <a:avLst/>
              <a:gdLst/>
              <a:ahLst/>
              <a:cxnLst/>
              <a:rect l="l" t="t" r="r" b="b"/>
              <a:pathLst>
                <a:path w="1178" h="1183" extrusionOk="0">
                  <a:moveTo>
                    <a:pt x="565" y="0"/>
                  </a:moveTo>
                  <a:cubicBezTo>
                    <a:pt x="223" y="0"/>
                    <a:pt x="0" y="199"/>
                    <a:pt x="0" y="554"/>
                  </a:cubicBezTo>
                  <a:cubicBezTo>
                    <a:pt x="0" y="905"/>
                    <a:pt x="201" y="1155"/>
                    <a:pt x="576" y="1180"/>
                  </a:cubicBezTo>
                  <a:cubicBezTo>
                    <a:pt x="595" y="1182"/>
                    <a:pt x="614" y="1182"/>
                    <a:pt x="632" y="1182"/>
                  </a:cubicBezTo>
                  <a:cubicBezTo>
                    <a:pt x="972" y="1182"/>
                    <a:pt x="1154" y="962"/>
                    <a:pt x="1178" y="629"/>
                  </a:cubicBezTo>
                  <a:cubicBezTo>
                    <a:pt x="1178" y="228"/>
                    <a:pt x="977" y="2"/>
                    <a:pt x="627" y="2"/>
                  </a:cubicBezTo>
                  <a:cubicBezTo>
                    <a:pt x="606" y="1"/>
                    <a:pt x="585" y="0"/>
                    <a:pt x="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6"/>
            <p:cNvSpPr/>
            <p:nvPr/>
          </p:nvSpPr>
          <p:spPr>
            <a:xfrm>
              <a:off x="5699400" y="1634725"/>
              <a:ext cx="29475" cy="29475"/>
            </a:xfrm>
            <a:custGeom>
              <a:avLst/>
              <a:gdLst/>
              <a:ahLst/>
              <a:cxnLst/>
              <a:rect l="l" t="t" r="r" b="b"/>
              <a:pathLst>
                <a:path w="1179" h="1179" extrusionOk="0">
                  <a:moveTo>
                    <a:pt x="602" y="1"/>
                  </a:moveTo>
                  <a:cubicBezTo>
                    <a:pt x="251" y="1"/>
                    <a:pt x="1" y="201"/>
                    <a:pt x="1" y="577"/>
                  </a:cubicBezTo>
                  <a:cubicBezTo>
                    <a:pt x="1" y="953"/>
                    <a:pt x="251" y="1179"/>
                    <a:pt x="602" y="1179"/>
                  </a:cubicBezTo>
                  <a:cubicBezTo>
                    <a:pt x="953" y="1179"/>
                    <a:pt x="1154" y="978"/>
                    <a:pt x="1179" y="653"/>
                  </a:cubicBezTo>
                  <a:cubicBezTo>
                    <a:pt x="1179" y="252"/>
                    <a:pt x="978" y="26"/>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6"/>
            <p:cNvSpPr/>
            <p:nvPr/>
          </p:nvSpPr>
          <p:spPr>
            <a:xfrm>
              <a:off x="4921200" y="856525"/>
              <a:ext cx="30075" cy="29525"/>
            </a:xfrm>
            <a:custGeom>
              <a:avLst/>
              <a:gdLst/>
              <a:ahLst/>
              <a:cxnLst/>
              <a:rect l="l" t="t" r="r" b="b"/>
              <a:pathLst>
                <a:path w="1203" h="1181" extrusionOk="0">
                  <a:moveTo>
                    <a:pt x="577" y="1"/>
                  </a:moveTo>
                  <a:cubicBezTo>
                    <a:pt x="201" y="26"/>
                    <a:pt x="26" y="227"/>
                    <a:pt x="1" y="577"/>
                  </a:cubicBezTo>
                  <a:cubicBezTo>
                    <a:pt x="26" y="953"/>
                    <a:pt x="226" y="1179"/>
                    <a:pt x="602" y="1179"/>
                  </a:cubicBezTo>
                  <a:cubicBezTo>
                    <a:pt x="620" y="1180"/>
                    <a:pt x="637" y="1181"/>
                    <a:pt x="653" y="1181"/>
                  </a:cubicBezTo>
                  <a:cubicBezTo>
                    <a:pt x="999" y="1181"/>
                    <a:pt x="1203" y="936"/>
                    <a:pt x="1179" y="577"/>
                  </a:cubicBezTo>
                  <a:cubicBezTo>
                    <a:pt x="1154" y="252"/>
                    <a:pt x="953" y="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6"/>
            <p:cNvSpPr/>
            <p:nvPr/>
          </p:nvSpPr>
          <p:spPr>
            <a:xfrm>
              <a:off x="5232000" y="1167950"/>
              <a:ext cx="30100" cy="29500"/>
            </a:xfrm>
            <a:custGeom>
              <a:avLst/>
              <a:gdLst/>
              <a:ahLst/>
              <a:cxnLst/>
              <a:rect l="l" t="t" r="r" b="b"/>
              <a:pathLst>
                <a:path w="1204" h="1180" extrusionOk="0">
                  <a:moveTo>
                    <a:pt x="627" y="0"/>
                  </a:moveTo>
                  <a:cubicBezTo>
                    <a:pt x="276" y="25"/>
                    <a:pt x="50" y="176"/>
                    <a:pt x="25" y="527"/>
                  </a:cubicBezTo>
                  <a:cubicBezTo>
                    <a:pt x="1" y="865"/>
                    <a:pt x="279" y="1179"/>
                    <a:pt x="591" y="1179"/>
                  </a:cubicBezTo>
                  <a:cubicBezTo>
                    <a:pt x="603" y="1179"/>
                    <a:pt x="615" y="1179"/>
                    <a:pt x="627" y="1178"/>
                  </a:cubicBezTo>
                  <a:cubicBezTo>
                    <a:pt x="977" y="1153"/>
                    <a:pt x="1178" y="953"/>
                    <a:pt x="1203" y="602"/>
                  </a:cubicBezTo>
                  <a:cubicBezTo>
                    <a:pt x="1203" y="251"/>
                    <a:pt x="977" y="50"/>
                    <a:pt x="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6"/>
            <p:cNvSpPr/>
            <p:nvPr/>
          </p:nvSpPr>
          <p:spPr>
            <a:xfrm>
              <a:off x="5335400" y="1271300"/>
              <a:ext cx="30075" cy="29525"/>
            </a:xfrm>
            <a:custGeom>
              <a:avLst/>
              <a:gdLst/>
              <a:ahLst/>
              <a:cxnLst/>
              <a:rect l="l" t="t" r="r" b="b"/>
              <a:pathLst>
                <a:path w="1203" h="1181" extrusionOk="0">
                  <a:moveTo>
                    <a:pt x="639" y="0"/>
                  </a:moveTo>
                  <a:cubicBezTo>
                    <a:pt x="626" y="0"/>
                    <a:pt x="614" y="1"/>
                    <a:pt x="601" y="2"/>
                  </a:cubicBezTo>
                  <a:cubicBezTo>
                    <a:pt x="275" y="27"/>
                    <a:pt x="49" y="227"/>
                    <a:pt x="24" y="578"/>
                  </a:cubicBezTo>
                  <a:cubicBezTo>
                    <a:pt x="0" y="891"/>
                    <a:pt x="300" y="1181"/>
                    <a:pt x="613" y="1181"/>
                  </a:cubicBezTo>
                  <a:cubicBezTo>
                    <a:pt x="625" y="1181"/>
                    <a:pt x="638" y="1180"/>
                    <a:pt x="651" y="1179"/>
                  </a:cubicBezTo>
                  <a:cubicBezTo>
                    <a:pt x="1027" y="1154"/>
                    <a:pt x="1177" y="954"/>
                    <a:pt x="1202" y="653"/>
                  </a:cubicBezTo>
                  <a:cubicBezTo>
                    <a:pt x="1202" y="292"/>
                    <a:pt x="948" y="0"/>
                    <a:pt x="6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6"/>
            <p:cNvSpPr/>
            <p:nvPr/>
          </p:nvSpPr>
          <p:spPr>
            <a:xfrm>
              <a:off x="5543400" y="1531350"/>
              <a:ext cx="30100" cy="29475"/>
            </a:xfrm>
            <a:custGeom>
              <a:avLst/>
              <a:gdLst/>
              <a:ahLst/>
              <a:cxnLst/>
              <a:rect l="l" t="t" r="r" b="b"/>
              <a:pathLst>
                <a:path w="1204" h="1179" extrusionOk="0">
                  <a:moveTo>
                    <a:pt x="577" y="1"/>
                  </a:moveTo>
                  <a:cubicBezTo>
                    <a:pt x="201" y="1"/>
                    <a:pt x="0" y="226"/>
                    <a:pt x="0" y="602"/>
                  </a:cubicBezTo>
                  <a:cubicBezTo>
                    <a:pt x="25" y="953"/>
                    <a:pt x="251" y="1153"/>
                    <a:pt x="602" y="1179"/>
                  </a:cubicBezTo>
                  <a:cubicBezTo>
                    <a:pt x="978" y="1153"/>
                    <a:pt x="1203" y="953"/>
                    <a:pt x="1178" y="577"/>
                  </a:cubicBezTo>
                  <a:cubicBezTo>
                    <a:pt x="1178" y="201"/>
                    <a:pt x="953" y="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6"/>
            <p:cNvSpPr/>
            <p:nvPr/>
          </p:nvSpPr>
          <p:spPr>
            <a:xfrm>
              <a:off x="5595400" y="1531350"/>
              <a:ext cx="30100" cy="29525"/>
            </a:xfrm>
            <a:custGeom>
              <a:avLst/>
              <a:gdLst/>
              <a:ahLst/>
              <a:cxnLst/>
              <a:rect l="l" t="t" r="r" b="b"/>
              <a:pathLst>
                <a:path w="1204" h="1181" extrusionOk="0">
                  <a:moveTo>
                    <a:pt x="602" y="1"/>
                  </a:moveTo>
                  <a:cubicBezTo>
                    <a:pt x="251" y="1"/>
                    <a:pt x="51" y="201"/>
                    <a:pt x="0" y="552"/>
                  </a:cubicBezTo>
                  <a:cubicBezTo>
                    <a:pt x="25" y="903"/>
                    <a:pt x="226" y="1153"/>
                    <a:pt x="577" y="1179"/>
                  </a:cubicBezTo>
                  <a:cubicBezTo>
                    <a:pt x="596" y="1180"/>
                    <a:pt x="615" y="1180"/>
                    <a:pt x="633" y="1180"/>
                  </a:cubicBezTo>
                  <a:cubicBezTo>
                    <a:pt x="977" y="1180"/>
                    <a:pt x="1203" y="959"/>
                    <a:pt x="1203" y="602"/>
                  </a:cubicBezTo>
                  <a:cubicBezTo>
                    <a:pt x="1203" y="251"/>
                    <a:pt x="978" y="1"/>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6"/>
            <p:cNvSpPr/>
            <p:nvPr/>
          </p:nvSpPr>
          <p:spPr>
            <a:xfrm>
              <a:off x="5023975" y="960550"/>
              <a:ext cx="30725" cy="29475"/>
            </a:xfrm>
            <a:custGeom>
              <a:avLst/>
              <a:gdLst/>
              <a:ahLst/>
              <a:cxnLst/>
              <a:rect l="l" t="t" r="r" b="b"/>
              <a:pathLst>
                <a:path w="1229" h="1179" extrusionOk="0">
                  <a:moveTo>
                    <a:pt x="627" y="0"/>
                  </a:moveTo>
                  <a:cubicBezTo>
                    <a:pt x="276" y="0"/>
                    <a:pt x="75" y="201"/>
                    <a:pt x="25" y="552"/>
                  </a:cubicBezTo>
                  <a:cubicBezTo>
                    <a:pt x="0" y="878"/>
                    <a:pt x="326" y="1178"/>
                    <a:pt x="677" y="1178"/>
                  </a:cubicBezTo>
                  <a:cubicBezTo>
                    <a:pt x="1028" y="1153"/>
                    <a:pt x="1178" y="928"/>
                    <a:pt x="1228" y="577"/>
                  </a:cubicBezTo>
                  <a:cubicBezTo>
                    <a:pt x="1178" y="226"/>
                    <a:pt x="978" y="0"/>
                    <a:pt x="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6"/>
            <p:cNvSpPr/>
            <p:nvPr/>
          </p:nvSpPr>
          <p:spPr>
            <a:xfrm>
              <a:off x="5077225" y="960550"/>
              <a:ext cx="29475" cy="29475"/>
            </a:xfrm>
            <a:custGeom>
              <a:avLst/>
              <a:gdLst/>
              <a:ahLst/>
              <a:cxnLst/>
              <a:rect l="l" t="t" r="r" b="b"/>
              <a:pathLst>
                <a:path w="1179" h="1179" extrusionOk="0">
                  <a:moveTo>
                    <a:pt x="602" y="0"/>
                  </a:moveTo>
                  <a:cubicBezTo>
                    <a:pt x="251" y="0"/>
                    <a:pt x="26" y="201"/>
                    <a:pt x="1" y="552"/>
                  </a:cubicBezTo>
                  <a:cubicBezTo>
                    <a:pt x="1" y="928"/>
                    <a:pt x="226" y="1103"/>
                    <a:pt x="602" y="1178"/>
                  </a:cubicBezTo>
                  <a:cubicBezTo>
                    <a:pt x="953" y="1153"/>
                    <a:pt x="1178" y="953"/>
                    <a:pt x="1178" y="602"/>
                  </a:cubicBezTo>
                  <a:cubicBezTo>
                    <a:pt x="1178" y="251"/>
                    <a:pt x="953" y="25"/>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6"/>
            <p:cNvSpPr/>
            <p:nvPr/>
          </p:nvSpPr>
          <p:spPr>
            <a:xfrm>
              <a:off x="5128600" y="1115925"/>
              <a:ext cx="29475" cy="30150"/>
            </a:xfrm>
            <a:custGeom>
              <a:avLst/>
              <a:gdLst/>
              <a:ahLst/>
              <a:cxnLst/>
              <a:rect l="l" t="t" r="r" b="b"/>
              <a:pathLst>
                <a:path w="1179" h="1206" extrusionOk="0">
                  <a:moveTo>
                    <a:pt x="602" y="1"/>
                  </a:moveTo>
                  <a:cubicBezTo>
                    <a:pt x="251" y="26"/>
                    <a:pt x="26" y="201"/>
                    <a:pt x="1" y="552"/>
                  </a:cubicBezTo>
                  <a:cubicBezTo>
                    <a:pt x="1" y="914"/>
                    <a:pt x="255" y="1205"/>
                    <a:pt x="586" y="1205"/>
                  </a:cubicBezTo>
                  <a:cubicBezTo>
                    <a:pt x="600" y="1205"/>
                    <a:pt x="614" y="1205"/>
                    <a:pt x="627" y="1204"/>
                  </a:cubicBezTo>
                  <a:cubicBezTo>
                    <a:pt x="978" y="1179"/>
                    <a:pt x="1154" y="978"/>
                    <a:pt x="1179" y="678"/>
                  </a:cubicBezTo>
                  <a:cubicBezTo>
                    <a:pt x="1179" y="277"/>
                    <a:pt x="928" y="1"/>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6"/>
            <p:cNvSpPr/>
            <p:nvPr/>
          </p:nvSpPr>
          <p:spPr>
            <a:xfrm>
              <a:off x="5232625" y="1115900"/>
              <a:ext cx="28825" cy="28875"/>
            </a:xfrm>
            <a:custGeom>
              <a:avLst/>
              <a:gdLst/>
              <a:ahLst/>
              <a:cxnLst/>
              <a:rect l="l" t="t" r="r" b="b"/>
              <a:pathLst>
                <a:path w="1153" h="1155" extrusionOk="0">
                  <a:moveTo>
                    <a:pt x="624" y="0"/>
                  </a:moveTo>
                  <a:cubicBezTo>
                    <a:pt x="609" y="0"/>
                    <a:pt x="593" y="1"/>
                    <a:pt x="577" y="2"/>
                  </a:cubicBezTo>
                  <a:cubicBezTo>
                    <a:pt x="226" y="2"/>
                    <a:pt x="25" y="202"/>
                    <a:pt x="0" y="553"/>
                  </a:cubicBezTo>
                  <a:cubicBezTo>
                    <a:pt x="25" y="929"/>
                    <a:pt x="251" y="1155"/>
                    <a:pt x="602" y="1155"/>
                  </a:cubicBezTo>
                  <a:cubicBezTo>
                    <a:pt x="952" y="1155"/>
                    <a:pt x="1153" y="929"/>
                    <a:pt x="1153" y="578"/>
                  </a:cubicBezTo>
                  <a:cubicBezTo>
                    <a:pt x="1153" y="244"/>
                    <a:pt x="948" y="0"/>
                    <a:pt x="6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6"/>
            <p:cNvSpPr/>
            <p:nvPr/>
          </p:nvSpPr>
          <p:spPr>
            <a:xfrm>
              <a:off x="5542775" y="1479150"/>
              <a:ext cx="31350" cy="29100"/>
            </a:xfrm>
            <a:custGeom>
              <a:avLst/>
              <a:gdLst/>
              <a:ahLst/>
              <a:cxnLst/>
              <a:rect l="l" t="t" r="r" b="b"/>
              <a:pathLst>
                <a:path w="1254" h="1164" extrusionOk="0">
                  <a:moveTo>
                    <a:pt x="591" y="1"/>
                  </a:moveTo>
                  <a:cubicBezTo>
                    <a:pt x="277" y="1"/>
                    <a:pt x="70" y="195"/>
                    <a:pt x="25" y="510"/>
                  </a:cubicBezTo>
                  <a:cubicBezTo>
                    <a:pt x="0" y="886"/>
                    <a:pt x="226" y="1086"/>
                    <a:pt x="552" y="1161"/>
                  </a:cubicBezTo>
                  <a:cubicBezTo>
                    <a:pt x="575" y="1163"/>
                    <a:pt x="598" y="1164"/>
                    <a:pt x="621" y="1164"/>
                  </a:cubicBezTo>
                  <a:cubicBezTo>
                    <a:pt x="955" y="1164"/>
                    <a:pt x="1156" y="989"/>
                    <a:pt x="1203" y="660"/>
                  </a:cubicBezTo>
                  <a:cubicBezTo>
                    <a:pt x="1253" y="309"/>
                    <a:pt x="1053" y="59"/>
                    <a:pt x="702" y="8"/>
                  </a:cubicBezTo>
                  <a:cubicBezTo>
                    <a:pt x="664" y="3"/>
                    <a:pt x="626" y="1"/>
                    <a:pt x="5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6"/>
            <p:cNvSpPr/>
            <p:nvPr/>
          </p:nvSpPr>
          <p:spPr>
            <a:xfrm>
              <a:off x="5077225" y="1012550"/>
              <a:ext cx="30100" cy="29475"/>
            </a:xfrm>
            <a:custGeom>
              <a:avLst/>
              <a:gdLst/>
              <a:ahLst/>
              <a:cxnLst/>
              <a:rect l="l" t="t" r="r" b="b"/>
              <a:pathLst>
                <a:path w="1204" h="1179" extrusionOk="0">
                  <a:moveTo>
                    <a:pt x="552" y="1"/>
                  </a:moveTo>
                  <a:cubicBezTo>
                    <a:pt x="201" y="26"/>
                    <a:pt x="26" y="226"/>
                    <a:pt x="1" y="577"/>
                  </a:cubicBezTo>
                  <a:cubicBezTo>
                    <a:pt x="26" y="953"/>
                    <a:pt x="226" y="1179"/>
                    <a:pt x="602" y="1179"/>
                  </a:cubicBezTo>
                  <a:cubicBezTo>
                    <a:pt x="978" y="1179"/>
                    <a:pt x="1204" y="953"/>
                    <a:pt x="1178" y="577"/>
                  </a:cubicBezTo>
                  <a:cubicBezTo>
                    <a:pt x="1153" y="226"/>
                    <a:pt x="928"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6"/>
            <p:cNvSpPr/>
            <p:nvPr/>
          </p:nvSpPr>
          <p:spPr>
            <a:xfrm>
              <a:off x="5024600" y="1012550"/>
              <a:ext cx="30100" cy="30100"/>
            </a:xfrm>
            <a:custGeom>
              <a:avLst/>
              <a:gdLst/>
              <a:ahLst/>
              <a:cxnLst/>
              <a:rect l="l" t="t" r="r" b="b"/>
              <a:pathLst>
                <a:path w="1204" h="1204" extrusionOk="0">
                  <a:moveTo>
                    <a:pt x="602" y="1"/>
                  </a:moveTo>
                  <a:cubicBezTo>
                    <a:pt x="226" y="1"/>
                    <a:pt x="0" y="226"/>
                    <a:pt x="0" y="602"/>
                  </a:cubicBezTo>
                  <a:cubicBezTo>
                    <a:pt x="25" y="953"/>
                    <a:pt x="251" y="1154"/>
                    <a:pt x="602" y="1204"/>
                  </a:cubicBezTo>
                  <a:cubicBezTo>
                    <a:pt x="978" y="1154"/>
                    <a:pt x="1203" y="978"/>
                    <a:pt x="1203" y="602"/>
                  </a:cubicBezTo>
                  <a:cubicBezTo>
                    <a:pt x="1178" y="226"/>
                    <a:pt x="978" y="1"/>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6"/>
            <p:cNvSpPr/>
            <p:nvPr/>
          </p:nvSpPr>
          <p:spPr>
            <a:xfrm>
              <a:off x="5179350" y="1167325"/>
              <a:ext cx="30725" cy="30100"/>
            </a:xfrm>
            <a:custGeom>
              <a:avLst/>
              <a:gdLst/>
              <a:ahLst/>
              <a:cxnLst/>
              <a:rect l="l" t="t" r="r" b="b"/>
              <a:pathLst>
                <a:path w="1229" h="1204" extrusionOk="0">
                  <a:moveTo>
                    <a:pt x="602" y="0"/>
                  </a:moveTo>
                  <a:cubicBezTo>
                    <a:pt x="251" y="50"/>
                    <a:pt x="1" y="251"/>
                    <a:pt x="26" y="627"/>
                  </a:cubicBezTo>
                  <a:cubicBezTo>
                    <a:pt x="51" y="1003"/>
                    <a:pt x="276" y="1203"/>
                    <a:pt x="652" y="1203"/>
                  </a:cubicBezTo>
                  <a:cubicBezTo>
                    <a:pt x="1028" y="1203"/>
                    <a:pt x="1229" y="953"/>
                    <a:pt x="1204" y="602"/>
                  </a:cubicBezTo>
                  <a:cubicBezTo>
                    <a:pt x="1204" y="226"/>
                    <a:pt x="953" y="5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6"/>
            <p:cNvSpPr/>
            <p:nvPr/>
          </p:nvSpPr>
          <p:spPr>
            <a:xfrm>
              <a:off x="5284625" y="1219950"/>
              <a:ext cx="30100" cy="29475"/>
            </a:xfrm>
            <a:custGeom>
              <a:avLst/>
              <a:gdLst/>
              <a:ahLst/>
              <a:cxnLst/>
              <a:rect l="l" t="t" r="r" b="b"/>
              <a:pathLst>
                <a:path w="1204" h="1179" extrusionOk="0">
                  <a:moveTo>
                    <a:pt x="577" y="0"/>
                  </a:moveTo>
                  <a:cubicBezTo>
                    <a:pt x="201" y="25"/>
                    <a:pt x="25" y="226"/>
                    <a:pt x="0" y="577"/>
                  </a:cubicBezTo>
                  <a:cubicBezTo>
                    <a:pt x="25" y="953"/>
                    <a:pt x="251" y="1178"/>
                    <a:pt x="602" y="1178"/>
                  </a:cubicBezTo>
                  <a:cubicBezTo>
                    <a:pt x="978" y="1178"/>
                    <a:pt x="1203" y="953"/>
                    <a:pt x="1178" y="577"/>
                  </a:cubicBezTo>
                  <a:cubicBezTo>
                    <a:pt x="1153" y="226"/>
                    <a:pt x="953"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6"/>
            <p:cNvSpPr/>
            <p:nvPr/>
          </p:nvSpPr>
          <p:spPr>
            <a:xfrm>
              <a:off x="5698775" y="1686125"/>
              <a:ext cx="29475" cy="30150"/>
            </a:xfrm>
            <a:custGeom>
              <a:avLst/>
              <a:gdLst/>
              <a:ahLst/>
              <a:cxnLst/>
              <a:rect l="l" t="t" r="r" b="b"/>
              <a:pathLst>
                <a:path w="1179" h="1206" extrusionOk="0">
                  <a:moveTo>
                    <a:pt x="602" y="0"/>
                  </a:moveTo>
                  <a:cubicBezTo>
                    <a:pt x="251" y="0"/>
                    <a:pt x="1" y="201"/>
                    <a:pt x="1" y="577"/>
                  </a:cubicBezTo>
                  <a:cubicBezTo>
                    <a:pt x="1" y="953"/>
                    <a:pt x="201" y="1178"/>
                    <a:pt x="577" y="1203"/>
                  </a:cubicBezTo>
                  <a:cubicBezTo>
                    <a:pt x="596" y="1204"/>
                    <a:pt x="615" y="1205"/>
                    <a:pt x="633" y="1205"/>
                  </a:cubicBezTo>
                  <a:cubicBezTo>
                    <a:pt x="973" y="1205"/>
                    <a:pt x="1155" y="984"/>
                    <a:pt x="1179" y="627"/>
                  </a:cubicBezTo>
                  <a:cubicBezTo>
                    <a:pt x="1154" y="276"/>
                    <a:pt x="978" y="25"/>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6"/>
            <p:cNvSpPr/>
            <p:nvPr/>
          </p:nvSpPr>
          <p:spPr>
            <a:xfrm>
              <a:off x="5751425" y="1634100"/>
              <a:ext cx="28825" cy="29475"/>
            </a:xfrm>
            <a:custGeom>
              <a:avLst/>
              <a:gdLst/>
              <a:ahLst/>
              <a:cxnLst/>
              <a:rect l="l" t="t" r="r" b="b"/>
              <a:pathLst>
                <a:path w="1153" h="1179" extrusionOk="0">
                  <a:moveTo>
                    <a:pt x="577" y="1"/>
                  </a:moveTo>
                  <a:cubicBezTo>
                    <a:pt x="226" y="1"/>
                    <a:pt x="0" y="201"/>
                    <a:pt x="0" y="577"/>
                  </a:cubicBezTo>
                  <a:cubicBezTo>
                    <a:pt x="0" y="928"/>
                    <a:pt x="226" y="1179"/>
                    <a:pt x="602" y="1179"/>
                  </a:cubicBezTo>
                  <a:cubicBezTo>
                    <a:pt x="952" y="1179"/>
                    <a:pt x="1128" y="953"/>
                    <a:pt x="1153" y="602"/>
                  </a:cubicBezTo>
                  <a:cubicBezTo>
                    <a:pt x="1128" y="252"/>
                    <a:pt x="927" y="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6"/>
            <p:cNvSpPr/>
            <p:nvPr/>
          </p:nvSpPr>
          <p:spPr>
            <a:xfrm>
              <a:off x="5388000" y="1271900"/>
              <a:ext cx="30100" cy="28900"/>
            </a:xfrm>
            <a:custGeom>
              <a:avLst/>
              <a:gdLst/>
              <a:ahLst/>
              <a:cxnLst/>
              <a:rect l="l" t="t" r="r" b="b"/>
              <a:pathLst>
                <a:path w="1204" h="1156" extrusionOk="0">
                  <a:moveTo>
                    <a:pt x="629" y="1"/>
                  </a:moveTo>
                  <a:cubicBezTo>
                    <a:pt x="612" y="1"/>
                    <a:pt x="595" y="1"/>
                    <a:pt x="577" y="3"/>
                  </a:cubicBezTo>
                  <a:cubicBezTo>
                    <a:pt x="226" y="3"/>
                    <a:pt x="1" y="228"/>
                    <a:pt x="26" y="579"/>
                  </a:cubicBezTo>
                  <a:cubicBezTo>
                    <a:pt x="51" y="930"/>
                    <a:pt x="276" y="1155"/>
                    <a:pt x="652" y="1155"/>
                  </a:cubicBezTo>
                  <a:cubicBezTo>
                    <a:pt x="1003" y="1130"/>
                    <a:pt x="1154" y="905"/>
                    <a:pt x="1204" y="554"/>
                  </a:cubicBezTo>
                  <a:cubicBezTo>
                    <a:pt x="1132" y="221"/>
                    <a:pt x="948" y="1"/>
                    <a:pt x="6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6"/>
            <p:cNvSpPr/>
            <p:nvPr/>
          </p:nvSpPr>
          <p:spPr>
            <a:xfrm>
              <a:off x="5128600" y="1064525"/>
              <a:ext cx="29475" cy="28875"/>
            </a:xfrm>
            <a:custGeom>
              <a:avLst/>
              <a:gdLst/>
              <a:ahLst/>
              <a:cxnLst/>
              <a:rect l="l" t="t" r="r" b="b"/>
              <a:pathLst>
                <a:path w="1179" h="1155" extrusionOk="0">
                  <a:moveTo>
                    <a:pt x="628" y="0"/>
                  </a:moveTo>
                  <a:cubicBezTo>
                    <a:pt x="611" y="0"/>
                    <a:pt x="594" y="1"/>
                    <a:pt x="577" y="2"/>
                  </a:cubicBezTo>
                  <a:cubicBezTo>
                    <a:pt x="226" y="2"/>
                    <a:pt x="1" y="202"/>
                    <a:pt x="26" y="553"/>
                  </a:cubicBezTo>
                  <a:cubicBezTo>
                    <a:pt x="26" y="929"/>
                    <a:pt x="251" y="1155"/>
                    <a:pt x="627" y="1155"/>
                  </a:cubicBezTo>
                  <a:cubicBezTo>
                    <a:pt x="978" y="1155"/>
                    <a:pt x="1154" y="929"/>
                    <a:pt x="1179" y="578"/>
                  </a:cubicBezTo>
                  <a:cubicBezTo>
                    <a:pt x="1131" y="244"/>
                    <a:pt x="969" y="0"/>
                    <a:pt x="6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6"/>
            <p:cNvSpPr/>
            <p:nvPr/>
          </p:nvSpPr>
          <p:spPr>
            <a:xfrm>
              <a:off x="5075975" y="1064500"/>
              <a:ext cx="30725" cy="29525"/>
            </a:xfrm>
            <a:custGeom>
              <a:avLst/>
              <a:gdLst/>
              <a:ahLst/>
              <a:cxnLst/>
              <a:rect l="l" t="t" r="r" b="b"/>
              <a:pathLst>
                <a:path w="1229" h="1181" extrusionOk="0">
                  <a:moveTo>
                    <a:pt x="558" y="0"/>
                  </a:moveTo>
                  <a:cubicBezTo>
                    <a:pt x="224" y="0"/>
                    <a:pt x="25" y="178"/>
                    <a:pt x="25" y="554"/>
                  </a:cubicBezTo>
                  <a:cubicBezTo>
                    <a:pt x="0" y="930"/>
                    <a:pt x="251" y="1106"/>
                    <a:pt x="577" y="1181"/>
                  </a:cubicBezTo>
                  <a:cubicBezTo>
                    <a:pt x="953" y="1156"/>
                    <a:pt x="1178" y="955"/>
                    <a:pt x="1203" y="629"/>
                  </a:cubicBezTo>
                  <a:cubicBezTo>
                    <a:pt x="1228" y="253"/>
                    <a:pt x="1028" y="3"/>
                    <a:pt x="627" y="3"/>
                  </a:cubicBezTo>
                  <a:cubicBezTo>
                    <a:pt x="604" y="1"/>
                    <a:pt x="581" y="0"/>
                    <a:pt x="5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26"/>
            <p:cNvSpPr/>
            <p:nvPr/>
          </p:nvSpPr>
          <p:spPr>
            <a:xfrm>
              <a:off x="4973225" y="909125"/>
              <a:ext cx="30100" cy="28900"/>
            </a:xfrm>
            <a:custGeom>
              <a:avLst/>
              <a:gdLst/>
              <a:ahLst/>
              <a:cxnLst/>
              <a:rect l="l" t="t" r="r" b="b"/>
              <a:pathLst>
                <a:path w="1204" h="1156" extrusionOk="0">
                  <a:moveTo>
                    <a:pt x="613" y="0"/>
                  </a:moveTo>
                  <a:cubicBezTo>
                    <a:pt x="593" y="0"/>
                    <a:pt x="572" y="1"/>
                    <a:pt x="551" y="2"/>
                  </a:cubicBezTo>
                  <a:cubicBezTo>
                    <a:pt x="201" y="2"/>
                    <a:pt x="0" y="228"/>
                    <a:pt x="25" y="579"/>
                  </a:cubicBezTo>
                  <a:cubicBezTo>
                    <a:pt x="25" y="955"/>
                    <a:pt x="276" y="1130"/>
                    <a:pt x="627" y="1155"/>
                  </a:cubicBezTo>
                  <a:cubicBezTo>
                    <a:pt x="1003" y="1130"/>
                    <a:pt x="1203" y="930"/>
                    <a:pt x="1178" y="579"/>
                  </a:cubicBezTo>
                  <a:cubicBezTo>
                    <a:pt x="1154" y="200"/>
                    <a:pt x="952" y="0"/>
                    <a:pt x="6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6"/>
            <p:cNvSpPr/>
            <p:nvPr/>
          </p:nvSpPr>
          <p:spPr>
            <a:xfrm>
              <a:off x="5440000" y="1323325"/>
              <a:ext cx="29475" cy="28900"/>
            </a:xfrm>
            <a:custGeom>
              <a:avLst/>
              <a:gdLst/>
              <a:ahLst/>
              <a:cxnLst/>
              <a:rect l="l" t="t" r="r" b="b"/>
              <a:pathLst>
                <a:path w="1179" h="1156" extrusionOk="0">
                  <a:moveTo>
                    <a:pt x="577" y="1"/>
                  </a:moveTo>
                  <a:cubicBezTo>
                    <a:pt x="226" y="1"/>
                    <a:pt x="51" y="201"/>
                    <a:pt x="1" y="552"/>
                  </a:cubicBezTo>
                  <a:cubicBezTo>
                    <a:pt x="26" y="928"/>
                    <a:pt x="226" y="1129"/>
                    <a:pt x="577" y="1154"/>
                  </a:cubicBezTo>
                  <a:cubicBezTo>
                    <a:pt x="595" y="1155"/>
                    <a:pt x="613" y="1156"/>
                    <a:pt x="630" y="1156"/>
                  </a:cubicBezTo>
                  <a:cubicBezTo>
                    <a:pt x="950" y="1156"/>
                    <a:pt x="1154" y="935"/>
                    <a:pt x="1154" y="602"/>
                  </a:cubicBezTo>
                  <a:cubicBezTo>
                    <a:pt x="1179" y="251"/>
                    <a:pt x="953" y="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6"/>
            <p:cNvSpPr/>
            <p:nvPr/>
          </p:nvSpPr>
          <p:spPr>
            <a:xfrm>
              <a:off x="5594775" y="1582700"/>
              <a:ext cx="30100" cy="29500"/>
            </a:xfrm>
            <a:custGeom>
              <a:avLst/>
              <a:gdLst/>
              <a:ahLst/>
              <a:cxnLst/>
              <a:rect l="l" t="t" r="r" b="b"/>
              <a:pathLst>
                <a:path w="1204" h="1180" extrusionOk="0">
                  <a:moveTo>
                    <a:pt x="596" y="0"/>
                  </a:moveTo>
                  <a:cubicBezTo>
                    <a:pt x="581" y="0"/>
                    <a:pt x="567" y="1"/>
                    <a:pt x="552" y="2"/>
                  </a:cubicBezTo>
                  <a:cubicBezTo>
                    <a:pt x="201" y="27"/>
                    <a:pt x="0" y="252"/>
                    <a:pt x="25" y="603"/>
                  </a:cubicBezTo>
                  <a:cubicBezTo>
                    <a:pt x="25" y="979"/>
                    <a:pt x="276" y="1155"/>
                    <a:pt x="577" y="1180"/>
                  </a:cubicBezTo>
                  <a:cubicBezTo>
                    <a:pt x="928" y="1180"/>
                    <a:pt x="1203" y="929"/>
                    <a:pt x="1203" y="603"/>
                  </a:cubicBezTo>
                  <a:cubicBezTo>
                    <a:pt x="1203" y="267"/>
                    <a:pt x="928" y="0"/>
                    <a:pt x="5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6"/>
            <p:cNvSpPr/>
            <p:nvPr/>
          </p:nvSpPr>
          <p:spPr>
            <a:xfrm>
              <a:off x="5647400" y="1582725"/>
              <a:ext cx="29475" cy="29475"/>
            </a:xfrm>
            <a:custGeom>
              <a:avLst/>
              <a:gdLst/>
              <a:ahLst/>
              <a:cxnLst/>
              <a:rect l="l" t="t" r="r" b="b"/>
              <a:pathLst>
                <a:path w="1179" h="1179" extrusionOk="0">
                  <a:moveTo>
                    <a:pt x="577" y="1"/>
                  </a:moveTo>
                  <a:cubicBezTo>
                    <a:pt x="226" y="1"/>
                    <a:pt x="1" y="201"/>
                    <a:pt x="1" y="552"/>
                  </a:cubicBezTo>
                  <a:cubicBezTo>
                    <a:pt x="1" y="928"/>
                    <a:pt x="226" y="1154"/>
                    <a:pt x="602" y="1179"/>
                  </a:cubicBezTo>
                  <a:cubicBezTo>
                    <a:pt x="953" y="1179"/>
                    <a:pt x="1128" y="953"/>
                    <a:pt x="1179" y="577"/>
                  </a:cubicBezTo>
                  <a:cubicBezTo>
                    <a:pt x="1128" y="251"/>
                    <a:pt x="953" y="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6"/>
            <p:cNvSpPr/>
            <p:nvPr/>
          </p:nvSpPr>
          <p:spPr>
            <a:xfrm>
              <a:off x="5284625" y="1167950"/>
              <a:ext cx="29475" cy="28875"/>
            </a:xfrm>
            <a:custGeom>
              <a:avLst/>
              <a:gdLst/>
              <a:ahLst/>
              <a:cxnLst/>
              <a:rect l="l" t="t" r="r" b="b"/>
              <a:pathLst>
                <a:path w="1179" h="1155" extrusionOk="0">
                  <a:moveTo>
                    <a:pt x="577" y="0"/>
                  </a:moveTo>
                  <a:cubicBezTo>
                    <a:pt x="226" y="0"/>
                    <a:pt x="50" y="201"/>
                    <a:pt x="0" y="577"/>
                  </a:cubicBezTo>
                  <a:cubicBezTo>
                    <a:pt x="25" y="928"/>
                    <a:pt x="226" y="1153"/>
                    <a:pt x="602" y="1153"/>
                  </a:cubicBezTo>
                  <a:cubicBezTo>
                    <a:pt x="620" y="1154"/>
                    <a:pt x="637" y="1155"/>
                    <a:pt x="654" y="1155"/>
                  </a:cubicBezTo>
                  <a:cubicBezTo>
                    <a:pt x="975" y="1155"/>
                    <a:pt x="1178" y="935"/>
                    <a:pt x="1178" y="602"/>
                  </a:cubicBezTo>
                  <a:cubicBezTo>
                    <a:pt x="1178" y="251"/>
                    <a:pt x="953"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6"/>
            <p:cNvSpPr/>
            <p:nvPr/>
          </p:nvSpPr>
          <p:spPr>
            <a:xfrm>
              <a:off x="5388625" y="1323900"/>
              <a:ext cx="29475" cy="29525"/>
            </a:xfrm>
            <a:custGeom>
              <a:avLst/>
              <a:gdLst/>
              <a:ahLst/>
              <a:cxnLst/>
              <a:rect l="l" t="t" r="r" b="b"/>
              <a:pathLst>
                <a:path w="1179" h="1181" extrusionOk="0">
                  <a:moveTo>
                    <a:pt x="546" y="1"/>
                  </a:moveTo>
                  <a:cubicBezTo>
                    <a:pt x="204" y="1"/>
                    <a:pt x="1" y="222"/>
                    <a:pt x="1" y="579"/>
                  </a:cubicBezTo>
                  <a:cubicBezTo>
                    <a:pt x="1" y="930"/>
                    <a:pt x="226" y="1131"/>
                    <a:pt x="577" y="1181"/>
                  </a:cubicBezTo>
                  <a:cubicBezTo>
                    <a:pt x="928" y="1156"/>
                    <a:pt x="1154" y="980"/>
                    <a:pt x="1179" y="629"/>
                  </a:cubicBezTo>
                  <a:cubicBezTo>
                    <a:pt x="1179" y="253"/>
                    <a:pt x="978" y="28"/>
                    <a:pt x="602" y="3"/>
                  </a:cubicBezTo>
                  <a:cubicBezTo>
                    <a:pt x="583" y="2"/>
                    <a:pt x="565" y="1"/>
                    <a:pt x="5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6"/>
            <p:cNvSpPr/>
            <p:nvPr/>
          </p:nvSpPr>
          <p:spPr>
            <a:xfrm>
              <a:off x="4921200" y="804475"/>
              <a:ext cx="29475" cy="29075"/>
            </a:xfrm>
            <a:custGeom>
              <a:avLst/>
              <a:gdLst/>
              <a:ahLst/>
              <a:cxnLst/>
              <a:rect l="l" t="t" r="r" b="b"/>
              <a:pathLst>
                <a:path w="1179" h="1163" extrusionOk="0">
                  <a:moveTo>
                    <a:pt x="570" y="1"/>
                  </a:moveTo>
                  <a:cubicBezTo>
                    <a:pt x="252" y="1"/>
                    <a:pt x="50" y="198"/>
                    <a:pt x="26" y="529"/>
                  </a:cubicBezTo>
                  <a:cubicBezTo>
                    <a:pt x="1" y="905"/>
                    <a:pt x="226" y="1131"/>
                    <a:pt x="577" y="1156"/>
                  </a:cubicBezTo>
                  <a:cubicBezTo>
                    <a:pt x="610" y="1160"/>
                    <a:pt x="641" y="1163"/>
                    <a:pt x="671" y="1163"/>
                  </a:cubicBezTo>
                  <a:cubicBezTo>
                    <a:pt x="964" y="1163"/>
                    <a:pt x="1133" y="945"/>
                    <a:pt x="1179" y="604"/>
                  </a:cubicBezTo>
                  <a:cubicBezTo>
                    <a:pt x="1154" y="278"/>
                    <a:pt x="1003" y="28"/>
                    <a:pt x="627" y="3"/>
                  </a:cubicBezTo>
                  <a:cubicBezTo>
                    <a:pt x="608" y="1"/>
                    <a:pt x="588" y="1"/>
                    <a:pt x="5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6"/>
            <p:cNvSpPr/>
            <p:nvPr/>
          </p:nvSpPr>
          <p:spPr>
            <a:xfrm>
              <a:off x="4869825" y="805150"/>
              <a:ext cx="29475" cy="29525"/>
            </a:xfrm>
            <a:custGeom>
              <a:avLst/>
              <a:gdLst/>
              <a:ahLst/>
              <a:cxnLst/>
              <a:rect l="l" t="t" r="r" b="b"/>
              <a:pathLst>
                <a:path w="1179" h="1181" extrusionOk="0">
                  <a:moveTo>
                    <a:pt x="577" y="1"/>
                  </a:moveTo>
                  <a:cubicBezTo>
                    <a:pt x="251" y="26"/>
                    <a:pt x="1" y="201"/>
                    <a:pt x="1" y="552"/>
                  </a:cubicBezTo>
                  <a:cubicBezTo>
                    <a:pt x="1" y="903"/>
                    <a:pt x="201" y="1154"/>
                    <a:pt x="577" y="1179"/>
                  </a:cubicBezTo>
                  <a:cubicBezTo>
                    <a:pt x="596" y="1180"/>
                    <a:pt x="615" y="1181"/>
                    <a:pt x="633" y="1181"/>
                  </a:cubicBezTo>
                  <a:cubicBezTo>
                    <a:pt x="973" y="1181"/>
                    <a:pt x="1155" y="959"/>
                    <a:pt x="1179" y="602"/>
                  </a:cubicBezTo>
                  <a:cubicBezTo>
                    <a:pt x="1179" y="226"/>
                    <a:pt x="953" y="5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6"/>
            <p:cNvSpPr/>
            <p:nvPr/>
          </p:nvSpPr>
          <p:spPr>
            <a:xfrm>
              <a:off x="5647400" y="1634725"/>
              <a:ext cx="29475" cy="29675"/>
            </a:xfrm>
            <a:custGeom>
              <a:avLst/>
              <a:gdLst/>
              <a:ahLst/>
              <a:cxnLst/>
              <a:rect l="l" t="t" r="r" b="b"/>
              <a:pathLst>
                <a:path w="1179" h="1187" extrusionOk="0">
                  <a:moveTo>
                    <a:pt x="602" y="1"/>
                  </a:moveTo>
                  <a:cubicBezTo>
                    <a:pt x="251" y="1"/>
                    <a:pt x="26" y="176"/>
                    <a:pt x="1" y="527"/>
                  </a:cubicBezTo>
                  <a:cubicBezTo>
                    <a:pt x="1" y="903"/>
                    <a:pt x="176" y="1154"/>
                    <a:pt x="552" y="1179"/>
                  </a:cubicBezTo>
                  <a:cubicBezTo>
                    <a:pt x="590" y="1184"/>
                    <a:pt x="626" y="1186"/>
                    <a:pt x="661" y="1186"/>
                  </a:cubicBezTo>
                  <a:cubicBezTo>
                    <a:pt x="971" y="1186"/>
                    <a:pt x="1156" y="988"/>
                    <a:pt x="1179" y="628"/>
                  </a:cubicBezTo>
                  <a:cubicBezTo>
                    <a:pt x="1179" y="252"/>
                    <a:pt x="953" y="26"/>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6"/>
            <p:cNvSpPr/>
            <p:nvPr/>
          </p:nvSpPr>
          <p:spPr>
            <a:xfrm>
              <a:off x="5025225" y="908500"/>
              <a:ext cx="29475" cy="28900"/>
            </a:xfrm>
            <a:custGeom>
              <a:avLst/>
              <a:gdLst/>
              <a:ahLst/>
              <a:cxnLst/>
              <a:rect l="l" t="t" r="r" b="b"/>
              <a:pathLst>
                <a:path w="1179" h="1156" extrusionOk="0">
                  <a:moveTo>
                    <a:pt x="604" y="0"/>
                  </a:moveTo>
                  <a:cubicBezTo>
                    <a:pt x="587" y="0"/>
                    <a:pt x="569" y="1"/>
                    <a:pt x="552" y="2"/>
                  </a:cubicBezTo>
                  <a:cubicBezTo>
                    <a:pt x="201" y="2"/>
                    <a:pt x="0" y="203"/>
                    <a:pt x="0" y="579"/>
                  </a:cubicBezTo>
                  <a:cubicBezTo>
                    <a:pt x="50" y="930"/>
                    <a:pt x="251" y="1155"/>
                    <a:pt x="627" y="1155"/>
                  </a:cubicBezTo>
                  <a:cubicBezTo>
                    <a:pt x="978" y="1130"/>
                    <a:pt x="1178" y="904"/>
                    <a:pt x="1153" y="579"/>
                  </a:cubicBezTo>
                  <a:cubicBezTo>
                    <a:pt x="1153" y="222"/>
                    <a:pt x="927" y="0"/>
                    <a:pt x="6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6"/>
            <p:cNvSpPr/>
            <p:nvPr/>
          </p:nvSpPr>
          <p:spPr>
            <a:xfrm>
              <a:off x="4765200" y="1167950"/>
              <a:ext cx="28850" cy="32625"/>
            </a:xfrm>
            <a:custGeom>
              <a:avLst/>
              <a:gdLst/>
              <a:ahLst/>
              <a:cxnLst/>
              <a:rect l="l" t="t" r="r" b="b"/>
              <a:pathLst>
                <a:path w="1154" h="1305" extrusionOk="0">
                  <a:moveTo>
                    <a:pt x="501" y="0"/>
                  </a:moveTo>
                  <a:cubicBezTo>
                    <a:pt x="0" y="0"/>
                    <a:pt x="151" y="376"/>
                    <a:pt x="151" y="627"/>
                  </a:cubicBezTo>
                  <a:cubicBezTo>
                    <a:pt x="199" y="918"/>
                    <a:pt x="36" y="1305"/>
                    <a:pt x="506" y="1305"/>
                  </a:cubicBezTo>
                  <a:cubicBezTo>
                    <a:pt x="521" y="1305"/>
                    <a:pt x="536" y="1304"/>
                    <a:pt x="552" y="1303"/>
                  </a:cubicBezTo>
                  <a:cubicBezTo>
                    <a:pt x="953" y="1278"/>
                    <a:pt x="1153" y="1053"/>
                    <a:pt x="1153" y="677"/>
                  </a:cubicBezTo>
                  <a:cubicBezTo>
                    <a:pt x="1153" y="301"/>
                    <a:pt x="877" y="0"/>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6"/>
            <p:cNvSpPr/>
            <p:nvPr/>
          </p:nvSpPr>
          <p:spPr>
            <a:xfrm>
              <a:off x="5544025" y="1426725"/>
              <a:ext cx="28850" cy="29475"/>
            </a:xfrm>
            <a:custGeom>
              <a:avLst/>
              <a:gdLst/>
              <a:ahLst/>
              <a:cxnLst/>
              <a:rect l="l" t="t" r="r" b="b"/>
              <a:pathLst>
                <a:path w="1154" h="1179" extrusionOk="0">
                  <a:moveTo>
                    <a:pt x="577" y="0"/>
                  </a:moveTo>
                  <a:cubicBezTo>
                    <a:pt x="226" y="0"/>
                    <a:pt x="25" y="201"/>
                    <a:pt x="0" y="577"/>
                  </a:cubicBezTo>
                  <a:cubicBezTo>
                    <a:pt x="25" y="902"/>
                    <a:pt x="201" y="1153"/>
                    <a:pt x="577" y="1178"/>
                  </a:cubicBezTo>
                  <a:cubicBezTo>
                    <a:pt x="928" y="1178"/>
                    <a:pt x="1153" y="953"/>
                    <a:pt x="1153" y="602"/>
                  </a:cubicBezTo>
                  <a:cubicBezTo>
                    <a:pt x="1153" y="251"/>
                    <a:pt x="928" y="25"/>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6"/>
            <p:cNvSpPr/>
            <p:nvPr/>
          </p:nvSpPr>
          <p:spPr>
            <a:xfrm>
              <a:off x="5129850" y="960550"/>
              <a:ext cx="28850" cy="28850"/>
            </a:xfrm>
            <a:custGeom>
              <a:avLst/>
              <a:gdLst/>
              <a:ahLst/>
              <a:cxnLst/>
              <a:rect l="l" t="t" r="r" b="b"/>
              <a:pathLst>
                <a:path w="1154" h="1154" extrusionOk="0">
                  <a:moveTo>
                    <a:pt x="577" y="0"/>
                  </a:moveTo>
                  <a:cubicBezTo>
                    <a:pt x="226" y="0"/>
                    <a:pt x="26" y="201"/>
                    <a:pt x="1" y="577"/>
                  </a:cubicBezTo>
                  <a:cubicBezTo>
                    <a:pt x="51" y="928"/>
                    <a:pt x="251" y="1153"/>
                    <a:pt x="602" y="1153"/>
                  </a:cubicBezTo>
                  <a:cubicBezTo>
                    <a:pt x="953" y="1153"/>
                    <a:pt x="1154" y="903"/>
                    <a:pt x="1154" y="577"/>
                  </a:cubicBezTo>
                  <a:cubicBezTo>
                    <a:pt x="1129" y="226"/>
                    <a:pt x="928"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6"/>
            <p:cNvSpPr/>
            <p:nvPr/>
          </p:nvSpPr>
          <p:spPr>
            <a:xfrm>
              <a:off x="4922450" y="753725"/>
              <a:ext cx="28850" cy="28275"/>
            </a:xfrm>
            <a:custGeom>
              <a:avLst/>
              <a:gdLst/>
              <a:ahLst/>
              <a:cxnLst/>
              <a:rect l="l" t="t" r="r" b="b"/>
              <a:pathLst>
                <a:path w="1154" h="1131" extrusionOk="0">
                  <a:moveTo>
                    <a:pt x="589" y="1"/>
                  </a:moveTo>
                  <a:cubicBezTo>
                    <a:pt x="569" y="1"/>
                    <a:pt x="548" y="1"/>
                    <a:pt x="527" y="3"/>
                  </a:cubicBezTo>
                  <a:cubicBezTo>
                    <a:pt x="201" y="3"/>
                    <a:pt x="1" y="203"/>
                    <a:pt x="1" y="529"/>
                  </a:cubicBezTo>
                  <a:cubicBezTo>
                    <a:pt x="1" y="905"/>
                    <a:pt x="227" y="1131"/>
                    <a:pt x="603" y="1131"/>
                  </a:cubicBezTo>
                  <a:cubicBezTo>
                    <a:pt x="953" y="1131"/>
                    <a:pt x="1129" y="905"/>
                    <a:pt x="1154" y="554"/>
                  </a:cubicBezTo>
                  <a:cubicBezTo>
                    <a:pt x="1107" y="199"/>
                    <a:pt x="925" y="1"/>
                    <a:pt x="5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6"/>
            <p:cNvSpPr/>
            <p:nvPr/>
          </p:nvSpPr>
          <p:spPr>
            <a:xfrm>
              <a:off x="5441250" y="1271950"/>
              <a:ext cx="28850" cy="28850"/>
            </a:xfrm>
            <a:custGeom>
              <a:avLst/>
              <a:gdLst/>
              <a:ahLst/>
              <a:cxnLst/>
              <a:rect l="l" t="t" r="r" b="b"/>
              <a:pathLst>
                <a:path w="1154" h="1154" extrusionOk="0">
                  <a:moveTo>
                    <a:pt x="577" y="1"/>
                  </a:moveTo>
                  <a:cubicBezTo>
                    <a:pt x="201" y="1"/>
                    <a:pt x="1" y="201"/>
                    <a:pt x="1" y="552"/>
                  </a:cubicBezTo>
                  <a:cubicBezTo>
                    <a:pt x="1" y="903"/>
                    <a:pt x="227" y="1103"/>
                    <a:pt x="577" y="1153"/>
                  </a:cubicBezTo>
                  <a:cubicBezTo>
                    <a:pt x="953" y="1128"/>
                    <a:pt x="1154" y="903"/>
                    <a:pt x="1129" y="577"/>
                  </a:cubicBezTo>
                  <a:cubicBezTo>
                    <a:pt x="1129" y="226"/>
                    <a:pt x="928" y="26"/>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6"/>
            <p:cNvSpPr/>
            <p:nvPr/>
          </p:nvSpPr>
          <p:spPr>
            <a:xfrm>
              <a:off x="5285250" y="1115875"/>
              <a:ext cx="28225" cy="28900"/>
            </a:xfrm>
            <a:custGeom>
              <a:avLst/>
              <a:gdLst/>
              <a:ahLst/>
              <a:cxnLst/>
              <a:rect l="l" t="t" r="r" b="b"/>
              <a:pathLst>
                <a:path w="1129" h="1156" extrusionOk="0">
                  <a:moveTo>
                    <a:pt x="544" y="1"/>
                  </a:moveTo>
                  <a:cubicBezTo>
                    <a:pt x="226" y="1"/>
                    <a:pt x="24" y="198"/>
                    <a:pt x="0" y="529"/>
                  </a:cubicBezTo>
                  <a:cubicBezTo>
                    <a:pt x="25" y="905"/>
                    <a:pt x="201" y="1131"/>
                    <a:pt x="577" y="1156"/>
                  </a:cubicBezTo>
                  <a:cubicBezTo>
                    <a:pt x="928" y="1156"/>
                    <a:pt x="1128" y="955"/>
                    <a:pt x="1128" y="604"/>
                  </a:cubicBezTo>
                  <a:cubicBezTo>
                    <a:pt x="1128" y="254"/>
                    <a:pt x="928" y="28"/>
                    <a:pt x="602" y="3"/>
                  </a:cubicBezTo>
                  <a:cubicBezTo>
                    <a:pt x="582" y="2"/>
                    <a:pt x="563" y="1"/>
                    <a:pt x="5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6"/>
            <p:cNvSpPr/>
            <p:nvPr/>
          </p:nvSpPr>
          <p:spPr>
            <a:xfrm>
              <a:off x="5436250" y="1790750"/>
              <a:ext cx="32600" cy="23200"/>
            </a:xfrm>
            <a:custGeom>
              <a:avLst/>
              <a:gdLst/>
              <a:ahLst/>
              <a:cxnLst/>
              <a:rect l="l" t="t" r="r" b="b"/>
              <a:pathLst>
                <a:path w="1304" h="928" extrusionOk="0">
                  <a:moveTo>
                    <a:pt x="652" y="1"/>
                  </a:moveTo>
                  <a:cubicBezTo>
                    <a:pt x="301" y="1"/>
                    <a:pt x="0" y="276"/>
                    <a:pt x="0" y="602"/>
                  </a:cubicBezTo>
                  <a:cubicBezTo>
                    <a:pt x="16" y="886"/>
                    <a:pt x="161" y="922"/>
                    <a:pt x="329" y="922"/>
                  </a:cubicBezTo>
                  <a:cubicBezTo>
                    <a:pt x="385" y="922"/>
                    <a:pt x="444" y="918"/>
                    <a:pt x="502" y="918"/>
                  </a:cubicBezTo>
                  <a:cubicBezTo>
                    <a:pt x="545" y="918"/>
                    <a:pt x="587" y="920"/>
                    <a:pt x="627" y="928"/>
                  </a:cubicBezTo>
                  <a:cubicBezTo>
                    <a:pt x="673" y="893"/>
                    <a:pt x="733" y="884"/>
                    <a:pt x="797" y="884"/>
                  </a:cubicBezTo>
                  <a:cubicBezTo>
                    <a:pt x="872" y="884"/>
                    <a:pt x="954" y="897"/>
                    <a:pt x="1028" y="897"/>
                  </a:cubicBezTo>
                  <a:cubicBezTo>
                    <a:pt x="1166" y="897"/>
                    <a:pt x="1279" y="853"/>
                    <a:pt x="1279" y="602"/>
                  </a:cubicBezTo>
                  <a:cubicBezTo>
                    <a:pt x="1304" y="226"/>
                    <a:pt x="1028" y="26"/>
                    <a:pt x="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6"/>
            <p:cNvSpPr/>
            <p:nvPr/>
          </p:nvSpPr>
          <p:spPr>
            <a:xfrm>
              <a:off x="5492025" y="1427975"/>
              <a:ext cx="29475" cy="28850"/>
            </a:xfrm>
            <a:custGeom>
              <a:avLst/>
              <a:gdLst/>
              <a:ahLst/>
              <a:cxnLst/>
              <a:rect l="l" t="t" r="r" b="b"/>
              <a:pathLst>
                <a:path w="1179" h="1154" extrusionOk="0">
                  <a:moveTo>
                    <a:pt x="577" y="0"/>
                  </a:moveTo>
                  <a:cubicBezTo>
                    <a:pt x="226" y="0"/>
                    <a:pt x="0" y="201"/>
                    <a:pt x="0" y="552"/>
                  </a:cubicBezTo>
                  <a:cubicBezTo>
                    <a:pt x="25" y="928"/>
                    <a:pt x="226" y="1153"/>
                    <a:pt x="602" y="1153"/>
                  </a:cubicBezTo>
                  <a:cubicBezTo>
                    <a:pt x="978" y="1153"/>
                    <a:pt x="1153" y="953"/>
                    <a:pt x="1178" y="552"/>
                  </a:cubicBezTo>
                  <a:cubicBezTo>
                    <a:pt x="1153" y="201"/>
                    <a:pt x="952"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6"/>
            <p:cNvSpPr/>
            <p:nvPr/>
          </p:nvSpPr>
          <p:spPr>
            <a:xfrm>
              <a:off x="5596025" y="1427350"/>
              <a:ext cx="29475" cy="28850"/>
            </a:xfrm>
            <a:custGeom>
              <a:avLst/>
              <a:gdLst/>
              <a:ahLst/>
              <a:cxnLst/>
              <a:rect l="l" t="t" r="r" b="b"/>
              <a:pathLst>
                <a:path w="1179" h="1154" extrusionOk="0">
                  <a:moveTo>
                    <a:pt x="577" y="0"/>
                  </a:moveTo>
                  <a:cubicBezTo>
                    <a:pt x="226" y="0"/>
                    <a:pt x="0" y="201"/>
                    <a:pt x="0" y="552"/>
                  </a:cubicBezTo>
                  <a:cubicBezTo>
                    <a:pt x="26" y="902"/>
                    <a:pt x="251" y="1103"/>
                    <a:pt x="602" y="1153"/>
                  </a:cubicBezTo>
                  <a:cubicBezTo>
                    <a:pt x="978" y="1103"/>
                    <a:pt x="1178" y="902"/>
                    <a:pt x="1153" y="552"/>
                  </a:cubicBezTo>
                  <a:cubicBezTo>
                    <a:pt x="1128" y="201"/>
                    <a:pt x="928"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6"/>
            <p:cNvSpPr/>
            <p:nvPr/>
          </p:nvSpPr>
          <p:spPr>
            <a:xfrm>
              <a:off x="5804050" y="1634725"/>
              <a:ext cx="28225" cy="28275"/>
            </a:xfrm>
            <a:custGeom>
              <a:avLst/>
              <a:gdLst/>
              <a:ahLst/>
              <a:cxnLst/>
              <a:rect l="l" t="t" r="r" b="b"/>
              <a:pathLst>
                <a:path w="1129" h="1131" extrusionOk="0">
                  <a:moveTo>
                    <a:pt x="527" y="1"/>
                  </a:moveTo>
                  <a:cubicBezTo>
                    <a:pt x="226" y="1"/>
                    <a:pt x="0" y="176"/>
                    <a:pt x="0" y="527"/>
                  </a:cubicBezTo>
                  <a:cubicBezTo>
                    <a:pt x="0" y="903"/>
                    <a:pt x="201" y="1129"/>
                    <a:pt x="552" y="1129"/>
                  </a:cubicBezTo>
                  <a:cubicBezTo>
                    <a:pt x="571" y="1130"/>
                    <a:pt x="590" y="1131"/>
                    <a:pt x="609" y="1131"/>
                  </a:cubicBezTo>
                  <a:cubicBezTo>
                    <a:pt x="924" y="1131"/>
                    <a:pt x="1105" y="931"/>
                    <a:pt x="1128" y="552"/>
                  </a:cubicBezTo>
                  <a:cubicBezTo>
                    <a:pt x="1103" y="201"/>
                    <a:pt x="903"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6"/>
            <p:cNvSpPr/>
            <p:nvPr/>
          </p:nvSpPr>
          <p:spPr>
            <a:xfrm>
              <a:off x="5077225" y="908500"/>
              <a:ext cx="28850" cy="28900"/>
            </a:xfrm>
            <a:custGeom>
              <a:avLst/>
              <a:gdLst/>
              <a:ahLst/>
              <a:cxnLst/>
              <a:rect l="l" t="t" r="r" b="b"/>
              <a:pathLst>
                <a:path w="1154" h="1156" extrusionOk="0">
                  <a:moveTo>
                    <a:pt x="548" y="0"/>
                  </a:moveTo>
                  <a:cubicBezTo>
                    <a:pt x="249" y="0"/>
                    <a:pt x="26" y="197"/>
                    <a:pt x="26" y="529"/>
                  </a:cubicBezTo>
                  <a:cubicBezTo>
                    <a:pt x="1" y="904"/>
                    <a:pt x="251" y="1105"/>
                    <a:pt x="577" y="1155"/>
                  </a:cubicBezTo>
                  <a:cubicBezTo>
                    <a:pt x="953" y="1130"/>
                    <a:pt x="1153" y="930"/>
                    <a:pt x="1153" y="579"/>
                  </a:cubicBezTo>
                  <a:cubicBezTo>
                    <a:pt x="1153" y="228"/>
                    <a:pt x="953" y="2"/>
                    <a:pt x="602" y="2"/>
                  </a:cubicBezTo>
                  <a:cubicBezTo>
                    <a:pt x="584" y="1"/>
                    <a:pt x="566"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6"/>
            <p:cNvSpPr/>
            <p:nvPr/>
          </p:nvSpPr>
          <p:spPr>
            <a:xfrm>
              <a:off x="5129850" y="909100"/>
              <a:ext cx="28850" cy="27675"/>
            </a:xfrm>
            <a:custGeom>
              <a:avLst/>
              <a:gdLst/>
              <a:ahLst/>
              <a:cxnLst/>
              <a:rect l="l" t="t" r="r" b="b"/>
              <a:pathLst>
                <a:path w="1154" h="1107" extrusionOk="0">
                  <a:moveTo>
                    <a:pt x="538" y="1"/>
                  </a:moveTo>
                  <a:cubicBezTo>
                    <a:pt x="224" y="1"/>
                    <a:pt x="24" y="176"/>
                    <a:pt x="1" y="505"/>
                  </a:cubicBezTo>
                  <a:cubicBezTo>
                    <a:pt x="1" y="880"/>
                    <a:pt x="226" y="1106"/>
                    <a:pt x="602" y="1106"/>
                  </a:cubicBezTo>
                  <a:cubicBezTo>
                    <a:pt x="928" y="1106"/>
                    <a:pt x="1104" y="906"/>
                    <a:pt x="1154" y="580"/>
                  </a:cubicBezTo>
                  <a:cubicBezTo>
                    <a:pt x="1129" y="229"/>
                    <a:pt x="978" y="3"/>
                    <a:pt x="602" y="3"/>
                  </a:cubicBezTo>
                  <a:cubicBezTo>
                    <a:pt x="580" y="2"/>
                    <a:pt x="559" y="1"/>
                    <a:pt x="5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6"/>
            <p:cNvSpPr/>
            <p:nvPr/>
          </p:nvSpPr>
          <p:spPr>
            <a:xfrm>
              <a:off x="5648650" y="1479300"/>
              <a:ext cx="28850" cy="28900"/>
            </a:xfrm>
            <a:custGeom>
              <a:avLst/>
              <a:gdLst/>
              <a:ahLst/>
              <a:cxnLst/>
              <a:rect l="l" t="t" r="r" b="b"/>
              <a:pathLst>
                <a:path w="1154" h="1156" extrusionOk="0">
                  <a:moveTo>
                    <a:pt x="544" y="0"/>
                  </a:moveTo>
                  <a:cubicBezTo>
                    <a:pt x="227" y="0"/>
                    <a:pt x="24" y="198"/>
                    <a:pt x="1" y="529"/>
                  </a:cubicBezTo>
                  <a:cubicBezTo>
                    <a:pt x="26" y="905"/>
                    <a:pt x="226" y="1130"/>
                    <a:pt x="577" y="1155"/>
                  </a:cubicBezTo>
                  <a:cubicBezTo>
                    <a:pt x="928" y="1155"/>
                    <a:pt x="1154" y="930"/>
                    <a:pt x="1154" y="579"/>
                  </a:cubicBezTo>
                  <a:cubicBezTo>
                    <a:pt x="1154" y="253"/>
                    <a:pt x="928" y="27"/>
                    <a:pt x="602" y="2"/>
                  </a:cubicBezTo>
                  <a:cubicBezTo>
                    <a:pt x="583" y="1"/>
                    <a:pt x="563" y="0"/>
                    <a:pt x="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6"/>
            <p:cNvSpPr/>
            <p:nvPr/>
          </p:nvSpPr>
          <p:spPr>
            <a:xfrm>
              <a:off x="5648025" y="1427350"/>
              <a:ext cx="28850" cy="28225"/>
            </a:xfrm>
            <a:custGeom>
              <a:avLst/>
              <a:gdLst/>
              <a:ahLst/>
              <a:cxnLst/>
              <a:rect l="l" t="t" r="r" b="b"/>
              <a:pathLst>
                <a:path w="1154" h="1129" extrusionOk="0">
                  <a:moveTo>
                    <a:pt x="577" y="0"/>
                  </a:moveTo>
                  <a:cubicBezTo>
                    <a:pt x="201" y="25"/>
                    <a:pt x="1" y="226"/>
                    <a:pt x="26" y="577"/>
                  </a:cubicBezTo>
                  <a:cubicBezTo>
                    <a:pt x="51" y="902"/>
                    <a:pt x="276" y="1128"/>
                    <a:pt x="627" y="1128"/>
                  </a:cubicBezTo>
                  <a:cubicBezTo>
                    <a:pt x="978" y="1128"/>
                    <a:pt x="1154" y="902"/>
                    <a:pt x="1154" y="552"/>
                  </a:cubicBezTo>
                  <a:cubicBezTo>
                    <a:pt x="1129" y="176"/>
                    <a:pt x="928"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6"/>
            <p:cNvSpPr/>
            <p:nvPr/>
          </p:nvSpPr>
          <p:spPr>
            <a:xfrm>
              <a:off x="5129225" y="1011925"/>
              <a:ext cx="28850" cy="28850"/>
            </a:xfrm>
            <a:custGeom>
              <a:avLst/>
              <a:gdLst/>
              <a:ahLst/>
              <a:cxnLst/>
              <a:rect l="l" t="t" r="r" b="b"/>
              <a:pathLst>
                <a:path w="1154" h="1154" extrusionOk="0">
                  <a:moveTo>
                    <a:pt x="552" y="1"/>
                  </a:moveTo>
                  <a:cubicBezTo>
                    <a:pt x="201" y="26"/>
                    <a:pt x="1" y="226"/>
                    <a:pt x="1" y="577"/>
                  </a:cubicBezTo>
                  <a:cubicBezTo>
                    <a:pt x="1" y="953"/>
                    <a:pt x="226" y="1153"/>
                    <a:pt x="602" y="1153"/>
                  </a:cubicBezTo>
                  <a:cubicBezTo>
                    <a:pt x="953" y="1153"/>
                    <a:pt x="1154" y="953"/>
                    <a:pt x="1154" y="602"/>
                  </a:cubicBezTo>
                  <a:cubicBezTo>
                    <a:pt x="1129" y="226"/>
                    <a:pt x="928"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6"/>
            <p:cNvSpPr/>
            <p:nvPr/>
          </p:nvSpPr>
          <p:spPr>
            <a:xfrm>
              <a:off x="5803425" y="1582675"/>
              <a:ext cx="28850" cy="28275"/>
            </a:xfrm>
            <a:custGeom>
              <a:avLst/>
              <a:gdLst/>
              <a:ahLst/>
              <a:cxnLst/>
              <a:rect l="l" t="t" r="r" b="b"/>
              <a:pathLst>
                <a:path w="1154" h="1131" extrusionOk="0">
                  <a:moveTo>
                    <a:pt x="630" y="1"/>
                  </a:moveTo>
                  <a:cubicBezTo>
                    <a:pt x="613" y="1"/>
                    <a:pt x="595" y="1"/>
                    <a:pt x="577" y="3"/>
                  </a:cubicBezTo>
                  <a:cubicBezTo>
                    <a:pt x="226" y="3"/>
                    <a:pt x="0" y="203"/>
                    <a:pt x="25" y="554"/>
                  </a:cubicBezTo>
                  <a:cubicBezTo>
                    <a:pt x="50" y="905"/>
                    <a:pt x="276" y="1131"/>
                    <a:pt x="602" y="1131"/>
                  </a:cubicBezTo>
                  <a:cubicBezTo>
                    <a:pt x="953" y="1131"/>
                    <a:pt x="1153" y="905"/>
                    <a:pt x="1153" y="554"/>
                  </a:cubicBezTo>
                  <a:cubicBezTo>
                    <a:pt x="1130" y="199"/>
                    <a:pt x="927" y="1"/>
                    <a:pt x="6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6"/>
            <p:cNvSpPr/>
            <p:nvPr/>
          </p:nvSpPr>
          <p:spPr>
            <a:xfrm>
              <a:off x="5284625" y="1063925"/>
              <a:ext cx="28850" cy="28225"/>
            </a:xfrm>
            <a:custGeom>
              <a:avLst/>
              <a:gdLst/>
              <a:ahLst/>
              <a:cxnLst/>
              <a:rect l="l" t="t" r="r" b="b"/>
              <a:pathLst>
                <a:path w="1154" h="1129" extrusionOk="0">
                  <a:moveTo>
                    <a:pt x="577" y="1"/>
                  </a:moveTo>
                  <a:cubicBezTo>
                    <a:pt x="226" y="26"/>
                    <a:pt x="0" y="226"/>
                    <a:pt x="25" y="577"/>
                  </a:cubicBezTo>
                  <a:cubicBezTo>
                    <a:pt x="50" y="928"/>
                    <a:pt x="276" y="1129"/>
                    <a:pt x="627" y="1129"/>
                  </a:cubicBezTo>
                  <a:cubicBezTo>
                    <a:pt x="978" y="1129"/>
                    <a:pt x="1153" y="903"/>
                    <a:pt x="1153" y="552"/>
                  </a:cubicBezTo>
                  <a:cubicBezTo>
                    <a:pt x="1153" y="176"/>
                    <a:pt x="903" y="26"/>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6"/>
            <p:cNvSpPr/>
            <p:nvPr/>
          </p:nvSpPr>
          <p:spPr>
            <a:xfrm>
              <a:off x="5647400" y="1530725"/>
              <a:ext cx="29475" cy="28850"/>
            </a:xfrm>
            <a:custGeom>
              <a:avLst/>
              <a:gdLst/>
              <a:ahLst/>
              <a:cxnLst/>
              <a:rect l="l" t="t" r="r" b="b"/>
              <a:pathLst>
                <a:path w="1179" h="1154" extrusionOk="0">
                  <a:moveTo>
                    <a:pt x="602" y="1"/>
                  </a:moveTo>
                  <a:cubicBezTo>
                    <a:pt x="226" y="26"/>
                    <a:pt x="1" y="201"/>
                    <a:pt x="26" y="577"/>
                  </a:cubicBezTo>
                  <a:cubicBezTo>
                    <a:pt x="26" y="928"/>
                    <a:pt x="251" y="1153"/>
                    <a:pt x="627" y="1153"/>
                  </a:cubicBezTo>
                  <a:cubicBezTo>
                    <a:pt x="953" y="1153"/>
                    <a:pt x="1154" y="953"/>
                    <a:pt x="1154" y="602"/>
                  </a:cubicBezTo>
                  <a:cubicBezTo>
                    <a:pt x="1179" y="251"/>
                    <a:pt x="953" y="26"/>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6"/>
            <p:cNvSpPr/>
            <p:nvPr/>
          </p:nvSpPr>
          <p:spPr>
            <a:xfrm>
              <a:off x="5388625" y="1219900"/>
              <a:ext cx="29475" cy="28275"/>
            </a:xfrm>
            <a:custGeom>
              <a:avLst/>
              <a:gdLst/>
              <a:ahLst/>
              <a:cxnLst/>
              <a:rect l="l" t="t" r="r" b="b"/>
              <a:pathLst>
                <a:path w="1179" h="1131" extrusionOk="0">
                  <a:moveTo>
                    <a:pt x="629" y="0"/>
                  </a:moveTo>
                  <a:cubicBezTo>
                    <a:pt x="612" y="0"/>
                    <a:pt x="595" y="1"/>
                    <a:pt x="577" y="2"/>
                  </a:cubicBezTo>
                  <a:cubicBezTo>
                    <a:pt x="201" y="2"/>
                    <a:pt x="1" y="203"/>
                    <a:pt x="1" y="554"/>
                  </a:cubicBezTo>
                  <a:cubicBezTo>
                    <a:pt x="26" y="905"/>
                    <a:pt x="251" y="1105"/>
                    <a:pt x="652" y="1130"/>
                  </a:cubicBezTo>
                  <a:cubicBezTo>
                    <a:pt x="978" y="1080"/>
                    <a:pt x="1179" y="905"/>
                    <a:pt x="1154" y="529"/>
                  </a:cubicBezTo>
                  <a:cubicBezTo>
                    <a:pt x="1130" y="219"/>
                    <a:pt x="948" y="0"/>
                    <a:pt x="6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6"/>
            <p:cNvSpPr/>
            <p:nvPr/>
          </p:nvSpPr>
          <p:spPr>
            <a:xfrm>
              <a:off x="5492650" y="1375325"/>
              <a:ext cx="28850" cy="28850"/>
            </a:xfrm>
            <a:custGeom>
              <a:avLst/>
              <a:gdLst/>
              <a:ahLst/>
              <a:cxnLst/>
              <a:rect l="l" t="t" r="r" b="b"/>
              <a:pathLst>
                <a:path w="1154" h="1154" extrusionOk="0">
                  <a:moveTo>
                    <a:pt x="552" y="1"/>
                  </a:moveTo>
                  <a:cubicBezTo>
                    <a:pt x="201" y="1"/>
                    <a:pt x="0" y="201"/>
                    <a:pt x="0" y="577"/>
                  </a:cubicBezTo>
                  <a:cubicBezTo>
                    <a:pt x="0" y="928"/>
                    <a:pt x="226" y="1154"/>
                    <a:pt x="602" y="1154"/>
                  </a:cubicBezTo>
                  <a:cubicBezTo>
                    <a:pt x="953" y="1154"/>
                    <a:pt x="1128" y="953"/>
                    <a:pt x="1153" y="577"/>
                  </a:cubicBezTo>
                  <a:cubicBezTo>
                    <a:pt x="1103" y="227"/>
                    <a:pt x="927"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6"/>
            <p:cNvSpPr/>
            <p:nvPr/>
          </p:nvSpPr>
          <p:spPr>
            <a:xfrm>
              <a:off x="5077850" y="856500"/>
              <a:ext cx="28850" cy="28250"/>
            </a:xfrm>
            <a:custGeom>
              <a:avLst/>
              <a:gdLst/>
              <a:ahLst/>
              <a:cxnLst/>
              <a:rect l="l" t="t" r="r" b="b"/>
              <a:pathLst>
                <a:path w="1154" h="1130" extrusionOk="0">
                  <a:moveTo>
                    <a:pt x="604" y="0"/>
                  </a:moveTo>
                  <a:cubicBezTo>
                    <a:pt x="587" y="0"/>
                    <a:pt x="570" y="1"/>
                    <a:pt x="552" y="2"/>
                  </a:cubicBezTo>
                  <a:cubicBezTo>
                    <a:pt x="201" y="2"/>
                    <a:pt x="1" y="202"/>
                    <a:pt x="1" y="528"/>
                  </a:cubicBezTo>
                  <a:cubicBezTo>
                    <a:pt x="1" y="904"/>
                    <a:pt x="226" y="1105"/>
                    <a:pt x="602" y="1130"/>
                  </a:cubicBezTo>
                  <a:cubicBezTo>
                    <a:pt x="953" y="1080"/>
                    <a:pt x="1153" y="879"/>
                    <a:pt x="1128" y="528"/>
                  </a:cubicBezTo>
                  <a:cubicBezTo>
                    <a:pt x="1105" y="219"/>
                    <a:pt x="923" y="0"/>
                    <a:pt x="6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6"/>
            <p:cNvSpPr/>
            <p:nvPr/>
          </p:nvSpPr>
          <p:spPr>
            <a:xfrm>
              <a:off x="5337250" y="1167950"/>
              <a:ext cx="28850" cy="28850"/>
            </a:xfrm>
            <a:custGeom>
              <a:avLst/>
              <a:gdLst/>
              <a:ahLst/>
              <a:cxnLst/>
              <a:rect l="l" t="t" r="r" b="b"/>
              <a:pathLst>
                <a:path w="1154" h="1154" extrusionOk="0">
                  <a:moveTo>
                    <a:pt x="577" y="0"/>
                  </a:moveTo>
                  <a:cubicBezTo>
                    <a:pt x="226" y="0"/>
                    <a:pt x="26" y="201"/>
                    <a:pt x="1" y="602"/>
                  </a:cubicBezTo>
                  <a:cubicBezTo>
                    <a:pt x="51" y="928"/>
                    <a:pt x="251" y="1153"/>
                    <a:pt x="602" y="1153"/>
                  </a:cubicBezTo>
                  <a:cubicBezTo>
                    <a:pt x="953" y="1153"/>
                    <a:pt x="1153" y="928"/>
                    <a:pt x="1153" y="552"/>
                  </a:cubicBezTo>
                  <a:cubicBezTo>
                    <a:pt x="1128" y="226"/>
                    <a:pt x="903"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6"/>
            <p:cNvSpPr/>
            <p:nvPr/>
          </p:nvSpPr>
          <p:spPr>
            <a:xfrm>
              <a:off x="4973850" y="857100"/>
              <a:ext cx="28850" cy="28900"/>
            </a:xfrm>
            <a:custGeom>
              <a:avLst/>
              <a:gdLst/>
              <a:ahLst/>
              <a:cxnLst/>
              <a:rect l="l" t="t" r="r" b="b"/>
              <a:pathLst>
                <a:path w="1154" h="1156" extrusionOk="0">
                  <a:moveTo>
                    <a:pt x="519" y="1"/>
                  </a:moveTo>
                  <a:cubicBezTo>
                    <a:pt x="201" y="1"/>
                    <a:pt x="0" y="199"/>
                    <a:pt x="0" y="554"/>
                  </a:cubicBezTo>
                  <a:cubicBezTo>
                    <a:pt x="0" y="905"/>
                    <a:pt x="226" y="1131"/>
                    <a:pt x="602" y="1156"/>
                  </a:cubicBezTo>
                  <a:cubicBezTo>
                    <a:pt x="927" y="1156"/>
                    <a:pt x="1128" y="930"/>
                    <a:pt x="1153" y="579"/>
                  </a:cubicBezTo>
                  <a:cubicBezTo>
                    <a:pt x="1128" y="229"/>
                    <a:pt x="953" y="3"/>
                    <a:pt x="577" y="3"/>
                  </a:cubicBezTo>
                  <a:cubicBezTo>
                    <a:pt x="557" y="2"/>
                    <a:pt x="538" y="1"/>
                    <a:pt x="5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6"/>
            <p:cNvSpPr/>
            <p:nvPr/>
          </p:nvSpPr>
          <p:spPr>
            <a:xfrm>
              <a:off x="5596025" y="1375275"/>
              <a:ext cx="28850" cy="28275"/>
            </a:xfrm>
            <a:custGeom>
              <a:avLst/>
              <a:gdLst/>
              <a:ahLst/>
              <a:cxnLst/>
              <a:rect l="l" t="t" r="r" b="b"/>
              <a:pathLst>
                <a:path w="1154" h="1131" extrusionOk="0">
                  <a:moveTo>
                    <a:pt x="523" y="1"/>
                  </a:moveTo>
                  <a:cubicBezTo>
                    <a:pt x="226" y="1"/>
                    <a:pt x="26" y="197"/>
                    <a:pt x="26" y="504"/>
                  </a:cubicBezTo>
                  <a:cubicBezTo>
                    <a:pt x="0" y="855"/>
                    <a:pt x="226" y="1081"/>
                    <a:pt x="577" y="1131"/>
                  </a:cubicBezTo>
                  <a:cubicBezTo>
                    <a:pt x="953" y="1106"/>
                    <a:pt x="1153" y="905"/>
                    <a:pt x="1153" y="554"/>
                  </a:cubicBezTo>
                  <a:cubicBezTo>
                    <a:pt x="1153" y="229"/>
                    <a:pt x="953" y="3"/>
                    <a:pt x="577" y="3"/>
                  </a:cubicBezTo>
                  <a:cubicBezTo>
                    <a:pt x="559" y="2"/>
                    <a:pt x="541" y="1"/>
                    <a:pt x="5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6"/>
            <p:cNvSpPr/>
            <p:nvPr/>
          </p:nvSpPr>
          <p:spPr>
            <a:xfrm>
              <a:off x="5384250" y="1790700"/>
              <a:ext cx="33225" cy="23250"/>
            </a:xfrm>
            <a:custGeom>
              <a:avLst/>
              <a:gdLst/>
              <a:ahLst/>
              <a:cxnLst/>
              <a:rect l="l" t="t" r="r" b="b"/>
              <a:pathLst>
                <a:path w="1329" h="930" extrusionOk="0">
                  <a:moveTo>
                    <a:pt x="646" y="1"/>
                  </a:moveTo>
                  <a:cubicBezTo>
                    <a:pt x="296" y="1"/>
                    <a:pt x="24" y="221"/>
                    <a:pt x="0" y="554"/>
                  </a:cubicBezTo>
                  <a:cubicBezTo>
                    <a:pt x="0" y="840"/>
                    <a:pt x="121" y="883"/>
                    <a:pt x="269" y="883"/>
                  </a:cubicBezTo>
                  <a:cubicBezTo>
                    <a:pt x="334" y="883"/>
                    <a:pt x="404" y="875"/>
                    <a:pt x="472" y="875"/>
                  </a:cubicBezTo>
                  <a:cubicBezTo>
                    <a:pt x="547" y="875"/>
                    <a:pt x="620" y="885"/>
                    <a:pt x="677" y="930"/>
                  </a:cubicBezTo>
                  <a:cubicBezTo>
                    <a:pt x="718" y="912"/>
                    <a:pt x="764" y="906"/>
                    <a:pt x="812" y="906"/>
                  </a:cubicBezTo>
                  <a:cubicBezTo>
                    <a:pt x="896" y="906"/>
                    <a:pt x="986" y="924"/>
                    <a:pt x="1065" y="924"/>
                  </a:cubicBezTo>
                  <a:cubicBezTo>
                    <a:pt x="1191" y="924"/>
                    <a:pt x="1291" y="880"/>
                    <a:pt x="1304" y="654"/>
                  </a:cubicBezTo>
                  <a:cubicBezTo>
                    <a:pt x="1329" y="278"/>
                    <a:pt x="1103" y="28"/>
                    <a:pt x="702" y="3"/>
                  </a:cubicBezTo>
                  <a:cubicBezTo>
                    <a:pt x="683" y="1"/>
                    <a:pt x="664" y="1"/>
                    <a:pt x="6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6"/>
            <p:cNvSpPr/>
            <p:nvPr/>
          </p:nvSpPr>
          <p:spPr>
            <a:xfrm>
              <a:off x="4973850" y="804525"/>
              <a:ext cx="28850" cy="28900"/>
            </a:xfrm>
            <a:custGeom>
              <a:avLst/>
              <a:gdLst/>
              <a:ahLst/>
              <a:cxnLst/>
              <a:rect l="l" t="t" r="r" b="b"/>
              <a:pathLst>
                <a:path w="1154" h="1156" extrusionOk="0">
                  <a:moveTo>
                    <a:pt x="577" y="1"/>
                  </a:moveTo>
                  <a:cubicBezTo>
                    <a:pt x="251" y="1"/>
                    <a:pt x="25" y="176"/>
                    <a:pt x="25" y="527"/>
                  </a:cubicBezTo>
                  <a:cubicBezTo>
                    <a:pt x="0" y="903"/>
                    <a:pt x="201" y="1129"/>
                    <a:pt x="577" y="1154"/>
                  </a:cubicBezTo>
                  <a:cubicBezTo>
                    <a:pt x="593" y="1155"/>
                    <a:pt x="609" y="1156"/>
                    <a:pt x="625" y="1156"/>
                  </a:cubicBezTo>
                  <a:cubicBezTo>
                    <a:pt x="925" y="1156"/>
                    <a:pt x="1129" y="935"/>
                    <a:pt x="1153" y="602"/>
                  </a:cubicBezTo>
                  <a:cubicBezTo>
                    <a:pt x="1128" y="251"/>
                    <a:pt x="927" y="26"/>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6"/>
            <p:cNvSpPr/>
            <p:nvPr/>
          </p:nvSpPr>
          <p:spPr>
            <a:xfrm>
              <a:off x="5336625" y="1219325"/>
              <a:ext cx="28850" cy="28850"/>
            </a:xfrm>
            <a:custGeom>
              <a:avLst/>
              <a:gdLst/>
              <a:ahLst/>
              <a:cxnLst/>
              <a:rect l="l" t="t" r="r" b="b"/>
              <a:pathLst>
                <a:path w="1154" h="1154" extrusionOk="0">
                  <a:moveTo>
                    <a:pt x="577" y="0"/>
                  </a:moveTo>
                  <a:cubicBezTo>
                    <a:pt x="226" y="25"/>
                    <a:pt x="0" y="201"/>
                    <a:pt x="0" y="552"/>
                  </a:cubicBezTo>
                  <a:cubicBezTo>
                    <a:pt x="0" y="928"/>
                    <a:pt x="226" y="1153"/>
                    <a:pt x="602" y="1153"/>
                  </a:cubicBezTo>
                  <a:cubicBezTo>
                    <a:pt x="953" y="1153"/>
                    <a:pt x="1153" y="928"/>
                    <a:pt x="1153" y="577"/>
                  </a:cubicBezTo>
                  <a:cubicBezTo>
                    <a:pt x="1153" y="226"/>
                    <a:pt x="928" y="5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6"/>
            <p:cNvSpPr/>
            <p:nvPr/>
          </p:nvSpPr>
          <p:spPr>
            <a:xfrm>
              <a:off x="5492650" y="1323325"/>
              <a:ext cx="28850" cy="28850"/>
            </a:xfrm>
            <a:custGeom>
              <a:avLst/>
              <a:gdLst/>
              <a:ahLst/>
              <a:cxnLst/>
              <a:rect l="l" t="t" r="r" b="b"/>
              <a:pathLst>
                <a:path w="1154" h="1154" extrusionOk="0">
                  <a:moveTo>
                    <a:pt x="577" y="1"/>
                  </a:moveTo>
                  <a:cubicBezTo>
                    <a:pt x="226" y="1"/>
                    <a:pt x="25" y="201"/>
                    <a:pt x="0" y="552"/>
                  </a:cubicBezTo>
                  <a:cubicBezTo>
                    <a:pt x="25" y="928"/>
                    <a:pt x="251" y="1154"/>
                    <a:pt x="602" y="1154"/>
                  </a:cubicBezTo>
                  <a:cubicBezTo>
                    <a:pt x="953" y="1154"/>
                    <a:pt x="1153" y="928"/>
                    <a:pt x="1153" y="577"/>
                  </a:cubicBezTo>
                  <a:cubicBezTo>
                    <a:pt x="1128" y="226"/>
                    <a:pt x="902" y="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6"/>
            <p:cNvSpPr/>
            <p:nvPr/>
          </p:nvSpPr>
          <p:spPr>
            <a:xfrm>
              <a:off x="5544650" y="1375325"/>
              <a:ext cx="28850" cy="28925"/>
            </a:xfrm>
            <a:custGeom>
              <a:avLst/>
              <a:gdLst/>
              <a:ahLst/>
              <a:cxnLst/>
              <a:rect l="l" t="t" r="r" b="b"/>
              <a:pathLst>
                <a:path w="1154" h="1157" extrusionOk="0">
                  <a:moveTo>
                    <a:pt x="602" y="1"/>
                  </a:moveTo>
                  <a:cubicBezTo>
                    <a:pt x="251" y="1"/>
                    <a:pt x="25" y="176"/>
                    <a:pt x="25" y="527"/>
                  </a:cubicBezTo>
                  <a:cubicBezTo>
                    <a:pt x="0" y="878"/>
                    <a:pt x="201" y="1104"/>
                    <a:pt x="527" y="1154"/>
                  </a:cubicBezTo>
                  <a:cubicBezTo>
                    <a:pt x="549" y="1155"/>
                    <a:pt x="570" y="1156"/>
                    <a:pt x="591" y="1156"/>
                  </a:cubicBezTo>
                  <a:cubicBezTo>
                    <a:pt x="905" y="1156"/>
                    <a:pt x="1106" y="981"/>
                    <a:pt x="1153" y="653"/>
                  </a:cubicBezTo>
                  <a:cubicBezTo>
                    <a:pt x="1153" y="302"/>
                    <a:pt x="1003" y="26"/>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6"/>
            <p:cNvSpPr/>
            <p:nvPr/>
          </p:nvSpPr>
          <p:spPr>
            <a:xfrm>
              <a:off x="5025850" y="857125"/>
              <a:ext cx="28850" cy="28300"/>
            </a:xfrm>
            <a:custGeom>
              <a:avLst/>
              <a:gdLst/>
              <a:ahLst/>
              <a:cxnLst/>
              <a:rect l="l" t="t" r="r" b="b"/>
              <a:pathLst>
                <a:path w="1154" h="1132" extrusionOk="0">
                  <a:moveTo>
                    <a:pt x="611" y="0"/>
                  </a:moveTo>
                  <a:cubicBezTo>
                    <a:pt x="592" y="0"/>
                    <a:pt x="572" y="1"/>
                    <a:pt x="552" y="2"/>
                  </a:cubicBezTo>
                  <a:cubicBezTo>
                    <a:pt x="226" y="2"/>
                    <a:pt x="25" y="177"/>
                    <a:pt x="25" y="528"/>
                  </a:cubicBezTo>
                  <a:cubicBezTo>
                    <a:pt x="0" y="904"/>
                    <a:pt x="226" y="1105"/>
                    <a:pt x="602" y="1130"/>
                  </a:cubicBezTo>
                  <a:cubicBezTo>
                    <a:pt x="620" y="1131"/>
                    <a:pt x="637" y="1132"/>
                    <a:pt x="654" y="1132"/>
                  </a:cubicBezTo>
                  <a:cubicBezTo>
                    <a:pt x="970" y="1132"/>
                    <a:pt x="1129" y="912"/>
                    <a:pt x="1153" y="578"/>
                  </a:cubicBezTo>
                  <a:cubicBezTo>
                    <a:pt x="1129" y="222"/>
                    <a:pt x="970" y="0"/>
                    <a:pt x="6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6"/>
            <p:cNvSpPr/>
            <p:nvPr/>
          </p:nvSpPr>
          <p:spPr>
            <a:xfrm>
              <a:off x="5337250" y="1115925"/>
              <a:ext cx="28850" cy="28225"/>
            </a:xfrm>
            <a:custGeom>
              <a:avLst/>
              <a:gdLst/>
              <a:ahLst/>
              <a:cxnLst/>
              <a:rect l="l" t="t" r="r" b="b"/>
              <a:pathLst>
                <a:path w="1154" h="1129" extrusionOk="0">
                  <a:moveTo>
                    <a:pt x="552" y="1"/>
                  </a:moveTo>
                  <a:cubicBezTo>
                    <a:pt x="226" y="26"/>
                    <a:pt x="1" y="227"/>
                    <a:pt x="26" y="577"/>
                  </a:cubicBezTo>
                  <a:cubicBezTo>
                    <a:pt x="26" y="928"/>
                    <a:pt x="276" y="1129"/>
                    <a:pt x="602" y="1129"/>
                  </a:cubicBezTo>
                  <a:cubicBezTo>
                    <a:pt x="953" y="1129"/>
                    <a:pt x="1128" y="903"/>
                    <a:pt x="1153" y="552"/>
                  </a:cubicBezTo>
                  <a:cubicBezTo>
                    <a:pt x="1103" y="201"/>
                    <a:pt x="903"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6"/>
            <p:cNvSpPr/>
            <p:nvPr/>
          </p:nvSpPr>
          <p:spPr>
            <a:xfrm>
              <a:off x="5181225" y="1064500"/>
              <a:ext cx="28850" cy="28900"/>
            </a:xfrm>
            <a:custGeom>
              <a:avLst/>
              <a:gdLst/>
              <a:ahLst/>
              <a:cxnLst/>
              <a:rect l="l" t="t" r="r" b="b"/>
              <a:pathLst>
                <a:path w="1154" h="1156" extrusionOk="0">
                  <a:moveTo>
                    <a:pt x="608" y="1"/>
                  </a:moveTo>
                  <a:cubicBezTo>
                    <a:pt x="590" y="1"/>
                    <a:pt x="571" y="2"/>
                    <a:pt x="552" y="3"/>
                  </a:cubicBezTo>
                  <a:cubicBezTo>
                    <a:pt x="226" y="3"/>
                    <a:pt x="1" y="178"/>
                    <a:pt x="1" y="529"/>
                  </a:cubicBezTo>
                  <a:cubicBezTo>
                    <a:pt x="1" y="905"/>
                    <a:pt x="226" y="1131"/>
                    <a:pt x="602" y="1156"/>
                  </a:cubicBezTo>
                  <a:cubicBezTo>
                    <a:pt x="953" y="1156"/>
                    <a:pt x="1129" y="930"/>
                    <a:pt x="1154" y="554"/>
                  </a:cubicBezTo>
                  <a:cubicBezTo>
                    <a:pt x="1130" y="221"/>
                    <a:pt x="948" y="1"/>
                    <a:pt x="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6"/>
            <p:cNvSpPr/>
            <p:nvPr/>
          </p:nvSpPr>
          <p:spPr>
            <a:xfrm>
              <a:off x="5233250" y="1064550"/>
              <a:ext cx="28850" cy="28275"/>
            </a:xfrm>
            <a:custGeom>
              <a:avLst/>
              <a:gdLst/>
              <a:ahLst/>
              <a:cxnLst/>
              <a:rect l="l" t="t" r="r" b="b"/>
              <a:pathLst>
                <a:path w="1154" h="1131" extrusionOk="0">
                  <a:moveTo>
                    <a:pt x="552" y="1"/>
                  </a:moveTo>
                  <a:cubicBezTo>
                    <a:pt x="201" y="26"/>
                    <a:pt x="0" y="226"/>
                    <a:pt x="25" y="577"/>
                  </a:cubicBezTo>
                  <a:cubicBezTo>
                    <a:pt x="49" y="910"/>
                    <a:pt x="253" y="1131"/>
                    <a:pt x="596" y="1131"/>
                  </a:cubicBezTo>
                  <a:cubicBezTo>
                    <a:pt x="614" y="1131"/>
                    <a:pt x="633" y="1130"/>
                    <a:pt x="652" y="1129"/>
                  </a:cubicBezTo>
                  <a:cubicBezTo>
                    <a:pt x="978" y="1104"/>
                    <a:pt x="1153" y="903"/>
                    <a:pt x="1153" y="577"/>
                  </a:cubicBezTo>
                  <a:cubicBezTo>
                    <a:pt x="1153" y="201"/>
                    <a:pt x="927"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6"/>
            <p:cNvSpPr/>
            <p:nvPr/>
          </p:nvSpPr>
          <p:spPr>
            <a:xfrm>
              <a:off x="5700025" y="1583300"/>
              <a:ext cx="28850" cy="28900"/>
            </a:xfrm>
            <a:custGeom>
              <a:avLst/>
              <a:gdLst/>
              <a:ahLst/>
              <a:cxnLst/>
              <a:rect l="l" t="t" r="r" b="b"/>
              <a:pathLst>
                <a:path w="1154" h="1156" extrusionOk="0">
                  <a:moveTo>
                    <a:pt x="513" y="0"/>
                  </a:moveTo>
                  <a:cubicBezTo>
                    <a:pt x="199" y="0"/>
                    <a:pt x="1" y="177"/>
                    <a:pt x="1" y="529"/>
                  </a:cubicBezTo>
                  <a:cubicBezTo>
                    <a:pt x="1" y="905"/>
                    <a:pt x="226" y="1106"/>
                    <a:pt x="577" y="1156"/>
                  </a:cubicBezTo>
                  <a:cubicBezTo>
                    <a:pt x="928" y="1106"/>
                    <a:pt x="1154" y="930"/>
                    <a:pt x="1154" y="579"/>
                  </a:cubicBezTo>
                  <a:cubicBezTo>
                    <a:pt x="1154" y="203"/>
                    <a:pt x="928" y="3"/>
                    <a:pt x="577" y="3"/>
                  </a:cubicBezTo>
                  <a:cubicBezTo>
                    <a:pt x="555" y="1"/>
                    <a:pt x="534" y="0"/>
                    <a:pt x="5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6"/>
            <p:cNvSpPr/>
            <p:nvPr/>
          </p:nvSpPr>
          <p:spPr>
            <a:xfrm>
              <a:off x="5440625" y="1219950"/>
              <a:ext cx="29475" cy="28225"/>
            </a:xfrm>
            <a:custGeom>
              <a:avLst/>
              <a:gdLst/>
              <a:ahLst/>
              <a:cxnLst/>
              <a:rect l="l" t="t" r="r" b="b"/>
              <a:pathLst>
                <a:path w="1179" h="1129" extrusionOk="0">
                  <a:moveTo>
                    <a:pt x="577" y="0"/>
                  </a:moveTo>
                  <a:cubicBezTo>
                    <a:pt x="226" y="25"/>
                    <a:pt x="1" y="226"/>
                    <a:pt x="26" y="577"/>
                  </a:cubicBezTo>
                  <a:cubicBezTo>
                    <a:pt x="51" y="903"/>
                    <a:pt x="277" y="1128"/>
                    <a:pt x="627" y="1128"/>
                  </a:cubicBezTo>
                  <a:cubicBezTo>
                    <a:pt x="978" y="1128"/>
                    <a:pt x="1179" y="903"/>
                    <a:pt x="1154" y="552"/>
                  </a:cubicBezTo>
                  <a:cubicBezTo>
                    <a:pt x="1154" y="201"/>
                    <a:pt x="928"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6"/>
            <p:cNvSpPr/>
            <p:nvPr/>
          </p:nvSpPr>
          <p:spPr>
            <a:xfrm>
              <a:off x="5181225" y="1012500"/>
              <a:ext cx="28850" cy="28325"/>
            </a:xfrm>
            <a:custGeom>
              <a:avLst/>
              <a:gdLst/>
              <a:ahLst/>
              <a:cxnLst/>
              <a:rect l="l" t="t" r="r" b="b"/>
              <a:pathLst>
                <a:path w="1154" h="1133" extrusionOk="0">
                  <a:moveTo>
                    <a:pt x="523" y="1"/>
                  </a:moveTo>
                  <a:cubicBezTo>
                    <a:pt x="227" y="1"/>
                    <a:pt x="26" y="196"/>
                    <a:pt x="26" y="504"/>
                  </a:cubicBezTo>
                  <a:cubicBezTo>
                    <a:pt x="1" y="880"/>
                    <a:pt x="201" y="1105"/>
                    <a:pt x="577" y="1130"/>
                  </a:cubicBezTo>
                  <a:cubicBezTo>
                    <a:pt x="595" y="1132"/>
                    <a:pt x="612" y="1132"/>
                    <a:pt x="629" y="1132"/>
                  </a:cubicBezTo>
                  <a:cubicBezTo>
                    <a:pt x="946" y="1132"/>
                    <a:pt x="1106" y="912"/>
                    <a:pt x="1154" y="579"/>
                  </a:cubicBezTo>
                  <a:cubicBezTo>
                    <a:pt x="1129" y="228"/>
                    <a:pt x="953" y="3"/>
                    <a:pt x="577" y="3"/>
                  </a:cubicBezTo>
                  <a:cubicBezTo>
                    <a:pt x="559" y="1"/>
                    <a:pt x="541" y="1"/>
                    <a:pt x="5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6"/>
            <p:cNvSpPr/>
            <p:nvPr/>
          </p:nvSpPr>
          <p:spPr>
            <a:xfrm>
              <a:off x="5699400" y="1530725"/>
              <a:ext cx="29475" cy="28850"/>
            </a:xfrm>
            <a:custGeom>
              <a:avLst/>
              <a:gdLst/>
              <a:ahLst/>
              <a:cxnLst/>
              <a:rect l="l" t="t" r="r" b="b"/>
              <a:pathLst>
                <a:path w="1179" h="1154" extrusionOk="0">
                  <a:moveTo>
                    <a:pt x="552" y="1"/>
                  </a:moveTo>
                  <a:cubicBezTo>
                    <a:pt x="226" y="51"/>
                    <a:pt x="1" y="226"/>
                    <a:pt x="26" y="577"/>
                  </a:cubicBezTo>
                  <a:cubicBezTo>
                    <a:pt x="51" y="953"/>
                    <a:pt x="277" y="1153"/>
                    <a:pt x="652" y="1153"/>
                  </a:cubicBezTo>
                  <a:cubicBezTo>
                    <a:pt x="978" y="1128"/>
                    <a:pt x="1179" y="903"/>
                    <a:pt x="1179" y="577"/>
                  </a:cubicBezTo>
                  <a:cubicBezTo>
                    <a:pt x="1154" y="201"/>
                    <a:pt x="953"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6"/>
            <p:cNvSpPr/>
            <p:nvPr/>
          </p:nvSpPr>
          <p:spPr>
            <a:xfrm>
              <a:off x="5700025" y="1427350"/>
              <a:ext cx="29475" cy="28225"/>
            </a:xfrm>
            <a:custGeom>
              <a:avLst/>
              <a:gdLst/>
              <a:ahLst/>
              <a:cxnLst/>
              <a:rect l="l" t="t" r="r" b="b"/>
              <a:pathLst>
                <a:path w="1179" h="1129" extrusionOk="0">
                  <a:moveTo>
                    <a:pt x="627" y="0"/>
                  </a:moveTo>
                  <a:cubicBezTo>
                    <a:pt x="277" y="0"/>
                    <a:pt x="76" y="176"/>
                    <a:pt x="51" y="501"/>
                  </a:cubicBezTo>
                  <a:cubicBezTo>
                    <a:pt x="1" y="827"/>
                    <a:pt x="302" y="1128"/>
                    <a:pt x="627" y="1128"/>
                  </a:cubicBezTo>
                  <a:cubicBezTo>
                    <a:pt x="953" y="1103"/>
                    <a:pt x="1129" y="928"/>
                    <a:pt x="1179" y="602"/>
                  </a:cubicBezTo>
                  <a:cubicBezTo>
                    <a:pt x="1179" y="251"/>
                    <a:pt x="953" y="0"/>
                    <a:pt x="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6"/>
            <p:cNvSpPr/>
            <p:nvPr/>
          </p:nvSpPr>
          <p:spPr>
            <a:xfrm>
              <a:off x="5700025" y="1478725"/>
              <a:ext cx="28850" cy="28225"/>
            </a:xfrm>
            <a:custGeom>
              <a:avLst/>
              <a:gdLst/>
              <a:ahLst/>
              <a:cxnLst/>
              <a:rect l="l" t="t" r="r" b="b"/>
              <a:pathLst>
                <a:path w="1154" h="1129" extrusionOk="0">
                  <a:moveTo>
                    <a:pt x="577" y="0"/>
                  </a:moveTo>
                  <a:cubicBezTo>
                    <a:pt x="226" y="0"/>
                    <a:pt x="1" y="201"/>
                    <a:pt x="26" y="552"/>
                  </a:cubicBezTo>
                  <a:cubicBezTo>
                    <a:pt x="26" y="903"/>
                    <a:pt x="252" y="1128"/>
                    <a:pt x="602" y="1128"/>
                  </a:cubicBezTo>
                  <a:cubicBezTo>
                    <a:pt x="953" y="1128"/>
                    <a:pt x="1129" y="903"/>
                    <a:pt x="1154" y="552"/>
                  </a:cubicBezTo>
                  <a:cubicBezTo>
                    <a:pt x="1104" y="201"/>
                    <a:pt x="903"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6"/>
            <p:cNvSpPr/>
            <p:nvPr/>
          </p:nvSpPr>
          <p:spPr>
            <a:xfrm>
              <a:off x="4973850" y="752525"/>
              <a:ext cx="28850" cy="28225"/>
            </a:xfrm>
            <a:custGeom>
              <a:avLst/>
              <a:gdLst/>
              <a:ahLst/>
              <a:cxnLst/>
              <a:rect l="l" t="t" r="r" b="b"/>
              <a:pathLst>
                <a:path w="1154" h="1129" extrusionOk="0">
                  <a:moveTo>
                    <a:pt x="602" y="1"/>
                  </a:moveTo>
                  <a:cubicBezTo>
                    <a:pt x="251" y="1"/>
                    <a:pt x="25" y="176"/>
                    <a:pt x="25" y="527"/>
                  </a:cubicBezTo>
                  <a:cubicBezTo>
                    <a:pt x="0" y="903"/>
                    <a:pt x="251" y="1128"/>
                    <a:pt x="602" y="1128"/>
                  </a:cubicBezTo>
                  <a:cubicBezTo>
                    <a:pt x="927" y="1128"/>
                    <a:pt x="1128" y="928"/>
                    <a:pt x="1153" y="602"/>
                  </a:cubicBezTo>
                  <a:cubicBezTo>
                    <a:pt x="1128" y="251"/>
                    <a:pt x="953" y="26"/>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6"/>
            <p:cNvSpPr/>
            <p:nvPr/>
          </p:nvSpPr>
          <p:spPr>
            <a:xfrm>
              <a:off x="4975100" y="701725"/>
              <a:ext cx="28225" cy="27650"/>
            </a:xfrm>
            <a:custGeom>
              <a:avLst/>
              <a:gdLst/>
              <a:ahLst/>
              <a:cxnLst/>
              <a:rect l="l" t="t" r="r" b="b"/>
              <a:pathLst>
                <a:path w="1129" h="1106" extrusionOk="0">
                  <a:moveTo>
                    <a:pt x="604" y="1"/>
                  </a:moveTo>
                  <a:cubicBezTo>
                    <a:pt x="587" y="1"/>
                    <a:pt x="570" y="1"/>
                    <a:pt x="552" y="2"/>
                  </a:cubicBezTo>
                  <a:cubicBezTo>
                    <a:pt x="201" y="2"/>
                    <a:pt x="0" y="178"/>
                    <a:pt x="0" y="504"/>
                  </a:cubicBezTo>
                  <a:cubicBezTo>
                    <a:pt x="25" y="880"/>
                    <a:pt x="226" y="1105"/>
                    <a:pt x="602" y="1105"/>
                  </a:cubicBezTo>
                  <a:cubicBezTo>
                    <a:pt x="953" y="1080"/>
                    <a:pt x="1103" y="855"/>
                    <a:pt x="1128" y="504"/>
                  </a:cubicBezTo>
                  <a:cubicBezTo>
                    <a:pt x="1081" y="218"/>
                    <a:pt x="920" y="1"/>
                    <a:pt x="6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6"/>
            <p:cNvSpPr/>
            <p:nvPr/>
          </p:nvSpPr>
          <p:spPr>
            <a:xfrm>
              <a:off x="5181225" y="959925"/>
              <a:ext cx="29475" cy="28225"/>
            </a:xfrm>
            <a:custGeom>
              <a:avLst/>
              <a:gdLst/>
              <a:ahLst/>
              <a:cxnLst/>
              <a:rect l="l" t="t" r="r" b="b"/>
              <a:pathLst>
                <a:path w="1179" h="1129" extrusionOk="0">
                  <a:moveTo>
                    <a:pt x="552" y="0"/>
                  </a:moveTo>
                  <a:cubicBezTo>
                    <a:pt x="201" y="25"/>
                    <a:pt x="1" y="226"/>
                    <a:pt x="26" y="602"/>
                  </a:cubicBezTo>
                  <a:cubicBezTo>
                    <a:pt x="51" y="953"/>
                    <a:pt x="277" y="1103"/>
                    <a:pt x="627" y="1128"/>
                  </a:cubicBezTo>
                  <a:cubicBezTo>
                    <a:pt x="978" y="1103"/>
                    <a:pt x="1179" y="903"/>
                    <a:pt x="1154" y="552"/>
                  </a:cubicBezTo>
                  <a:cubicBezTo>
                    <a:pt x="1129" y="201"/>
                    <a:pt x="903" y="0"/>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6"/>
            <p:cNvSpPr/>
            <p:nvPr/>
          </p:nvSpPr>
          <p:spPr>
            <a:xfrm>
              <a:off x="5233875" y="1012500"/>
              <a:ext cx="28225" cy="28275"/>
            </a:xfrm>
            <a:custGeom>
              <a:avLst/>
              <a:gdLst/>
              <a:ahLst/>
              <a:cxnLst/>
              <a:rect l="l" t="t" r="r" b="b"/>
              <a:pathLst>
                <a:path w="1129" h="1131" extrusionOk="0">
                  <a:moveTo>
                    <a:pt x="582" y="1"/>
                  </a:moveTo>
                  <a:cubicBezTo>
                    <a:pt x="564" y="1"/>
                    <a:pt x="546" y="1"/>
                    <a:pt x="527" y="3"/>
                  </a:cubicBezTo>
                  <a:cubicBezTo>
                    <a:pt x="226" y="3"/>
                    <a:pt x="0" y="178"/>
                    <a:pt x="0" y="529"/>
                  </a:cubicBezTo>
                  <a:cubicBezTo>
                    <a:pt x="25" y="905"/>
                    <a:pt x="226" y="1105"/>
                    <a:pt x="602" y="1130"/>
                  </a:cubicBezTo>
                  <a:cubicBezTo>
                    <a:pt x="928" y="1080"/>
                    <a:pt x="1128" y="905"/>
                    <a:pt x="1128" y="579"/>
                  </a:cubicBezTo>
                  <a:cubicBezTo>
                    <a:pt x="1128" y="222"/>
                    <a:pt x="925" y="1"/>
                    <a:pt x="5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6"/>
            <p:cNvSpPr/>
            <p:nvPr/>
          </p:nvSpPr>
          <p:spPr>
            <a:xfrm>
              <a:off x="5752675" y="1530725"/>
              <a:ext cx="28850" cy="28225"/>
            </a:xfrm>
            <a:custGeom>
              <a:avLst/>
              <a:gdLst/>
              <a:ahLst/>
              <a:cxnLst/>
              <a:rect l="l" t="t" r="r" b="b"/>
              <a:pathLst>
                <a:path w="1154" h="1129" extrusionOk="0">
                  <a:moveTo>
                    <a:pt x="552" y="1"/>
                  </a:moveTo>
                  <a:cubicBezTo>
                    <a:pt x="226" y="26"/>
                    <a:pt x="0" y="201"/>
                    <a:pt x="0" y="527"/>
                  </a:cubicBezTo>
                  <a:cubicBezTo>
                    <a:pt x="0" y="903"/>
                    <a:pt x="201" y="1103"/>
                    <a:pt x="627" y="1128"/>
                  </a:cubicBezTo>
                  <a:cubicBezTo>
                    <a:pt x="928" y="1103"/>
                    <a:pt x="1153" y="903"/>
                    <a:pt x="1128" y="552"/>
                  </a:cubicBezTo>
                  <a:cubicBezTo>
                    <a:pt x="1103" y="226"/>
                    <a:pt x="902"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6"/>
            <p:cNvSpPr/>
            <p:nvPr/>
          </p:nvSpPr>
          <p:spPr>
            <a:xfrm>
              <a:off x="5130475" y="856525"/>
              <a:ext cx="27600" cy="27650"/>
            </a:xfrm>
            <a:custGeom>
              <a:avLst/>
              <a:gdLst/>
              <a:ahLst/>
              <a:cxnLst/>
              <a:rect l="l" t="t" r="r" b="b"/>
              <a:pathLst>
                <a:path w="1104" h="1106" extrusionOk="0">
                  <a:moveTo>
                    <a:pt x="552" y="1"/>
                  </a:moveTo>
                  <a:cubicBezTo>
                    <a:pt x="201" y="26"/>
                    <a:pt x="1" y="201"/>
                    <a:pt x="1" y="527"/>
                  </a:cubicBezTo>
                  <a:cubicBezTo>
                    <a:pt x="1" y="884"/>
                    <a:pt x="204" y="1106"/>
                    <a:pt x="547" y="1106"/>
                  </a:cubicBezTo>
                  <a:cubicBezTo>
                    <a:pt x="565" y="1106"/>
                    <a:pt x="583" y="1105"/>
                    <a:pt x="602" y="1104"/>
                  </a:cubicBezTo>
                  <a:cubicBezTo>
                    <a:pt x="928" y="1104"/>
                    <a:pt x="1104" y="903"/>
                    <a:pt x="1104" y="552"/>
                  </a:cubicBezTo>
                  <a:cubicBezTo>
                    <a:pt x="1104" y="201"/>
                    <a:pt x="878"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6"/>
            <p:cNvSpPr/>
            <p:nvPr/>
          </p:nvSpPr>
          <p:spPr>
            <a:xfrm>
              <a:off x="5181875" y="909100"/>
              <a:ext cx="28825" cy="27700"/>
            </a:xfrm>
            <a:custGeom>
              <a:avLst/>
              <a:gdLst/>
              <a:ahLst/>
              <a:cxnLst/>
              <a:rect l="l" t="t" r="r" b="b"/>
              <a:pathLst>
                <a:path w="1153" h="1108" extrusionOk="0">
                  <a:moveTo>
                    <a:pt x="541" y="1"/>
                  </a:moveTo>
                  <a:cubicBezTo>
                    <a:pt x="248" y="1"/>
                    <a:pt x="49" y="176"/>
                    <a:pt x="25" y="505"/>
                  </a:cubicBezTo>
                  <a:cubicBezTo>
                    <a:pt x="1" y="794"/>
                    <a:pt x="279" y="1107"/>
                    <a:pt x="569" y="1107"/>
                  </a:cubicBezTo>
                  <a:cubicBezTo>
                    <a:pt x="580" y="1107"/>
                    <a:pt x="591" y="1107"/>
                    <a:pt x="601" y="1106"/>
                  </a:cubicBezTo>
                  <a:cubicBezTo>
                    <a:pt x="927" y="1081"/>
                    <a:pt x="1128" y="906"/>
                    <a:pt x="1153" y="555"/>
                  </a:cubicBezTo>
                  <a:cubicBezTo>
                    <a:pt x="1128" y="229"/>
                    <a:pt x="952" y="3"/>
                    <a:pt x="601" y="3"/>
                  </a:cubicBezTo>
                  <a:cubicBezTo>
                    <a:pt x="581" y="2"/>
                    <a:pt x="561" y="1"/>
                    <a:pt x="5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6"/>
            <p:cNvSpPr/>
            <p:nvPr/>
          </p:nvSpPr>
          <p:spPr>
            <a:xfrm>
              <a:off x="5492650" y="1271325"/>
              <a:ext cx="28200" cy="28275"/>
            </a:xfrm>
            <a:custGeom>
              <a:avLst/>
              <a:gdLst/>
              <a:ahLst/>
              <a:cxnLst/>
              <a:rect l="l" t="t" r="r" b="b"/>
              <a:pathLst>
                <a:path w="1128" h="1131" extrusionOk="0">
                  <a:moveTo>
                    <a:pt x="577" y="1"/>
                  </a:moveTo>
                  <a:cubicBezTo>
                    <a:pt x="226" y="1"/>
                    <a:pt x="25" y="201"/>
                    <a:pt x="0" y="552"/>
                  </a:cubicBezTo>
                  <a:cubicBezTo>
                    <a:pt x="0" y="903"/>
                    <a:pt x="226" y="1103"/>
                    <a:pt x="577" y="1128"/>
                  </a:cubicBezTo>
                  <a:cubicBezTo>
                    <a:pt x="593" y="1130"/>
                    <a:pt x="609" y="1130"/>
                    <a:pt x="625" y="1130"/>
                  </a:cubicBezTo>
                  <a:cubicBezTo>
                    <a:pt x="922" y="1130"/>
                    <a:pt x="1104" y="911"/>
                    <a:pt x="1128" y="602"/>
                  </a:cubicBezTo>
                  <a:cubicBezTo>
                    <a:pt x="1128" y="226"/>
                    <a:pt x="927" y="26"/>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6"/>
            <p:cNvSpPr/>
            <p:nvPr/>
          </p:nvSpPr>
          <p:spPr>
            <a:xfrm>
              <a:off x="5286500" y="960500"/>
              <a:ext cx="27600" cy="27650"/>
            </a:xfrm>
            <a:custGeom>
              <a:avLst/>
              <a:gdLst/>
              <a:ahLst/>
              <a:cxnLst/>
              <a:rect l="l" t="t" r="r" b="b"/>
              <a:pathLst>
                <a:path w="1104" h="1106" extrusionOk="0">
                  <a:moveTo>
                    <a:pt x="581" y="0"/>
                  </a:moveTo>
                  <a:cubicBezTo>
                    <a:pt x="563" y="0"/>
                    <a:pt x="545" y="1"/>
                    <a:pt x="527" y="2"/>
                  </a:cubicBezTo>
                  <a:cubicBezTo>
                    <a:pt x="201" y="2"/>
                    <a:pt x="0" y="203"/>
                    <a:pt x="0" y="554"/>
                  </a:cubicBezTo>
                  <a:cubicBezTo>
                    <a:pt x="26" y="905"/>
                    <a:pt x="251" y="1080"/>
                    <a:pt x="577" y="1105"/>
                  </a:cubicBezTo>
                  <a:cubicBezTo>
                    <a:pt x="953" y="1055"/>
                    <a:pt x="1103" y="855"/>
                    <a:pt x="1103" y="529"/>
                  </a:cubicBezTo>
                  <a:cubicBezTo>
                    <a:pt x="1103" y="198"/>
                    <a:pt x="880" y="0"/>
                    <a:pt x="5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6"/>
            <p:cNvSpPr/>
            <p:nvPr/>
          </p:nvSpPr>
          <p:spPr>
            <a:xfrm>
              <a:off x="5026475" y="804525"/>
              <a:ext cx="28225" cy="28275"/>
            </a:xfrm>
            <a:custGeom>
              <a:avLst/>
              <a:gdLst/>
              <a:ahLst/>
              <a:cxnLst/>
              <a:rect l="l" t="t" r="r" b="b"/>
              <a:pathLst>
                <a:path w="1129" h="1131" extrusionOk="0">
                  <a:moveTo>
                    <a:pt x="602" y="1"/>
                  </a:moveTo>
                  <a:cubicBezTo>
                    <a:pt x="251" y="1"/>
                    <a:pt x="25" y="176"/>
                    <a:pt x="25" y="552"/>
                  </a:cubicBezTo>
                  <a:cubicBezTo>
                    <a:pt x="0" y="903"/>
                    <a:pt x="201" y="1104"/>
                    <a:pt x="552" y="1129"/>
                  </a:cubicBezTo>
                  <a:cubicBezTo>
                    <a:pt x="571" y="1130"/>
                    <a:pt x="591" y="1131"/>
                    <a:pt x="609" y="1131"/>
                  </a:cubicBezTo>
                  <a:cubicBezTo>
                    <a:pt x="925" y="1131"/>
                    <a:pt x="1105" y="933"/>
                    <a:pt x="1128" y="602"/>
                  </a:cubicBezTo>
                  <a:cubicBezTo>
                    <a:pt x="1103" y="251"/>
                    <a:pt x="928" y="26"/>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6"/>
            <p:cNvSpPr/>
            <p:nvPr/>
          </p:nvSpPr>
          <p:spPr>
            <a:xfrm>
              <a:off x="5493900" y="1219950"/>
              <a:ext cx="27600" cy="27600"/>
            </a:xfrm>
            <a:custGeom>
              <a:avLst/>
              <a:gdLst/>
              <a:ahLst/>
              <a:cxnLst/>
              <a:rect l="l" t="t" r="r" b="b"/>
              <a:pathLst>
                <a:path w="1104" h="1104" extrusionOk="0">
                  <a:moveTo>
                    <a:pt x="552" y="0"/>
                  </a:moveTo>
                  <a:cubicBezTo>
                    <a:pt x="226" y="0"/>
                    <a:pt x="0" y="176"/>
                    <a:pt x="0" y="502"/>
                  </a:cubicBezTo>
                  <a:cubicBezTo>
                    <a:pt x="0" y="878"/>
                    <a:pt x="201" y="1103"/>
                    <a:pt x="577" y="1103"/>
                  </a:cubicBezTo>
                  <a:cubicBezTo>
                    <a:pt x="928" y="1103"/>
                    <a:pt x="1103" y="903"/>
                    <a:pt x="1103" y="577"/>
                  </a:cubicBezTo>
                  <a:cubicBezTo>
                    <a:pt x="1103" y="226"/>
                    <a:pt x="928" y="25"/>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6"/>
            <p:cNvSpPr/>
            <p:nvPr/>
          </p:nvSpPr>
          <p:spPr>
            <a:xfrm>
              <a:off x="5389250" y="1167325"/>
              <a:ext cx="28225" cy="28200"/>
            </a:xfrm>
            <a:custGeom>
              <a:avLst/>
              <a:gdLst/>
              <a:ahLst/>
              <a:cxnLst/>
              <a:rect l="l" t="t" r="r" b="b"/>
              <a:pathLst>
                <a:path w="1129" h="1128" extrusionOk="0">
                  <a:moveTo>
                    <a:pt x="552" y="0"/>
                  </a:moveTo>
                  <a:cubicBezTo>
                    <a:pt x="226" y="25"/>
                    <a:pt x="26" y="176"/>
                    <a:pt x="1" y="526"/>
                  </a:cubicBezTo>
                  <a:cubicBezTo>
                    <a:pt x="1" y="877"/>
                    <a:pt x="201" y="1103"/>
                    <a:pt x="577" y="1128"/>
                  </a:cubicBezTo>
                  <a:cubicBezTo>
                    <a:pt x="928" y="1128"/>
                    <a:pt x="1129" y="927"/>
                    <a:pt x="1129" y="577"/>
                  </a:cubicBezTo>
                  <a:cubicBezTo>
                    <a:pt x="1129" y="226"/>
                    <a:pt x="903" y="50"/>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6"/>
            <p:cNvSpPr/>
            <p:nvPr/>
          </p:nvSpPr>
          <p:spPr>
            <a:xfrm>
              <a:off x="5545275" y="1323275"/>
              <a:ext cx="28225" cy="28325"/>
            </a:xfrm>
            <a:custGeom>
              <a:avLst/>
              <a:gdLst/>
              <a:ahLst/>
              <a:cxnLst/>
              <a:rect l="l" t="t" r="r" b="b"/>
              <a:pathLst>
                <a:path w="1129" h="1133" extrusionOk="0">
                  <a:moveTo>
                    <a:pt x="523" y="1"/>
                  </a:moveTo>
                  <a:cubicBezTo>
                    <a:pt x="226" y="1"/>
                    <a:pt x="24" y="198"/>
                    <a:pt x="0" y="529"/>
                  </a:cubicBezTo>
                  <a:cubicBezTo>
                    <a:pt x="0" y="880"/>
                    <a:pt x="201" y="1106"/>
                    <a:pt x="552" y="1131"/>
                  </a:cubicBezTo>
                  <a:cubicBezTo>
                    <a:pt x="571" y="1132"/>
                    <a:pt x="591" y="1133"/>
                    <a:pt x="609" y="1133"/>
                  </a:cubicBezTo>
                  <a:cubicBezTo>
                    <a:pt x="922" y="1133"/>
                    <a:pt x="1081" y="935"/>
                    <a:pt x="1128" y="604"/>
                  </a:cubicBezTo>
                  <a:cubicBezTo>
                    <a:pt x="1103" y="253"/>
                    <a:pt x="928" y="28"/>
                    <a:pt x="577" y="3"/>
                  </a:cubicBezTo>
                  <a:cubicBezTo>
                    <a:pt x="559" y="1"/>
                    <a:pt x="541" y="1"/>
                    <a:pt x="5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6"/>
            <p:cNvSpPr/>
            <p:nvPr/>
          </p:nvSpPr>
          <p:spPr>
            <a:xfrm>
              <a:off x="5804675" y="1531300"/>
              <a:ext cx="28225" cy="27650"/>
            </a:xfrm>
            <a:custGeom>
              <a:avLst/>
              <a:gdLst/>
              <a:ahLst/>
              <a:cxnLst/>
              <a:rect l="l" t="t" r="r" b="b"/>
              <a:pathLst>
                <a:path w="1129" h="1106" extrusionOk="0">
                  <a:moveTo>
                    <a:pt x="607" y="1"/>
                  </a:moveTo>
                  <a:cubicBezTo>
                    <a:pt x="589" y="1"/>
                    <a:pt x="571" y="1"/>
                    <a:pt x="552" y="3"/>
                  </a:cubicBezTo>
                  <a:cubicBezTo>
                    <a:pt x="201" y="3"/>
                    <a:pt x="0" y="203"/>
                    <a:pt x="25" y="554"/>
                  </a:cubicBezTo>
                  <a:cubicBezTo>
                    <a:pt x="51" y="930"/>
                    <a:pt x="276" y="1105"/>
                    <a:pt x="602" y="1105"/>
                  </a:cubicBezTo>
                  <a:cubicBezTo>
                    <a:pt x="953" y="1080"/>
                    <a:pt x="1103" y="880"/>
                    <a:pt x="1128" y="554"/>
                  </a:cubicBezTo>
                  <a:cubicBezTo>
                    <a:pt x="1104" y="221"/>
                    <a:pt x="945" y="1"/>
                    <a:pt x="6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6"/>
            <p:cNvSpPr/>
            <p:nvPr/>
          </p:nvSpPr>
          <p:spPr>
            <a:xfrm>
              <a:off x="5337875" y="1063925"/>
              <a:ext cx="27600" cy="27650"/>
            </a:xfrm>
            <a:custGeom>
              <a:avLst/>
              <a:gdLst/>
              <a:ahLst/>
              <a:cxnLst/>
              <a:rect l="l" t="t" r="r" b="b"/>
              <a:pathLst>
                <a:path w="1104" h="1106" extrusionOk="0">
                  <a:moveTo>
                    <a:pt x="552" y="1"/>
                  </a:moveTo>
                  <a:cubicBezTo>
                    <a:pt x="201" y="1"/>
                    <a:pt x="26" y="176"/>
                    <a:pt x="1" y="527"/>
                  </a:cubicBezTo>
                  <a:cubicBezTo>
                    <a:pt x="26" y="878"/>
                    <a:pt x="201" y="1104"/>
                    <a:pt x="552" y="1104"/>
                  </a:cubicBezTo>
                  <a:cubicBezTo>
                    <a:pt x="572" y="1105"/>
                    <a:pt x="591" y="1106"/>
                    <a:pt x="610" y="1106"/>
                  </a:cubicBezTo>
                  <a:cubicBezTo>
                    <a:pt x="925" y="1106"/>
                    <a:pt x="1103" y="908"/>
                    <a:pt x="1103" y="577"/>
                  </a:cubicBezTo>
                  <a:cubicBezTo>
                    <a:pt x="1103" y="226"/>
                    <a:pt x="903"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6"/>
            <p:cNvSpPr/>
            <p:nvPr/>
          </p:nvSpPr>
          <p:spPr>
            <a:xfrm>
              <a:off x="5805300" y="1478725"/>
              <a:ext cx="28225" cy="27600"/>
            </a:xfrm>
            <a:custGeom>
              <a:avLst/>
              <a:gdLst/>
              <a:ahLst/>
              <a:cxnLst/>
              <a:rect l="l" t="t" r="r" b="b"/>
              <a:pathLst>
                <a:path w="1129" h="1104" extrusionOk="0">
                  <a:moveTo>
                    <a:pt x="552" y="0"/>
                  </a:moveTo>
                  <a:cubicBezTo>
                    <a:pt x="251" y="0"/>
                    <a:pt x="0" y="176"/>
                    <a:pt x="0" y="527"/>
                  </a:cubicBezTo>
                  <a:cubicBezTo>
                    <a:pt x="0" y="878"/>
                    <a:pt x="176" y="1078"/>
                    <a:pt x="477" y="1103"/>
                  </a:cubicBezTo>
                  <a:cubicBezTo>
                    <a:pt x="903" y="1103"/>
                    <a:pt x="1078" y="903"/>
                    <a:pt x="1103" y="602"/>
                  </a:cubicBezTo>
                  <a:cubicBezTo>
                    <a:pt x="1128" y="251"/>
                    <a:pt x="903" y="25"/>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6"/>
            <p:cNvSpPr/>
            <p:nvPr/>
          </p:nvSpPr>
          <p:spPr>
            <a:xfrm>
              <a:off x="5389875" y="1115925"/>
              <a:ext cx="28225" cy="28225"/>
            </a:xfrm>
            <a:custGeom>
              <a:avLst/>
              <a:gdLst/>
              <a:ahLst/>
              <a:cxnLst/>
              <a:rect l="l" t="t" r="r" b="b"/>
              <a:pathLst>
                <a:path w="1129" h="1129" extrusionOk="0">
                  <a:moveTo>
                    <a:pt x="552" y="1"/>
                  </a:moveTo>
                  <a:cubicBezTo>
                    <a:pt x="226" y="26"/>
                    <a:pt x="26" y="201"/>
                    <a:pt x="1" y="552"/>
                  </a:cubicBezTo>
                  <a:cubicBezTo>
                    <a:pt x="26" y="903"/>
                    <a:pt x="226" y="1129"/>
                    <a:pt x="577" y="1129"/>
                  </a:cubicBezTo>
                  <a:cubicBezTo>
                    <a:pt x="928" y="1129"/>
                    <a:pt x="1129" y="928"/>
                    <a:pt x="1129" y="552"/>
                  </a:cubicBezTo>
                  <a:cubicBezTo>
                    <a:pt x="1104" y="201"/>
                    <a:pt x="878"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6"/>
            <p:cNvSpPr/>
            <p:nvPr/>
          </p:nvSpPr>
          <p:spPr>
            <a:xfrm>
              <a:off x="5649275" y="1375325"/>
              <a:ext cx="27600" cy="27600"/>
            </a:xfrm>
            <a:custGeom>
              <a:avLst/>
              <a:gdLst/>
              <a:ahLst/>
              <a:cxnLst/>
              <a:rect l="l" t="t" r="r" b="b"/>
              <a:pathLst>
                <a:path w="1104" h="1104" extrusionOk="0">
                  <a:moveTo>
                    <a:pt x="527" y="1"/>
                  </a:moveTo>
                  <a:cubicBezTo>
                    <a:pt x="201" y="1"/>
                    <a:pt x="1" y="201"/>
                    <a:pt x="1" y="527"/>
                  </a:cubicBezTo>
                  <a:cubicBezTo>
                    <a:pt x="1" y="903"/>
                    <a:pt x="226" y="1104"/>
                    <a:pt x="602" y="1104"/>
                  </a:cubicBezTo>
                  <a:cubicBezTo>
                    <a:pt x="928" y="1104"/>
                    <a:pt x="1104" y="878"/>
                    <a:pt x="1104" y="527"/>
                  </a:cubicBezTo>
                  <a:cubicBezTo>
                    <a:pt x="1079" y="201"/>
                    <a:pt x="878"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6"/>
            <p:cNvSpPr/>
            <p:nvPr/>
          </p:nvSpPr>
          <p:spPr>
            <a:xfrm>
              <a:off x="5026475" y="752525"/>
              <a:ext cx="28225" cy="28225"/>
            </a:xfrm>
            <a:custGeom>
              <a:avLst/>
              <a:gdLst/>
              <a:ahLst/>
              <a:cxnLst/>
              <a:rect l="l" t="t" r="r" b="b"/>
              <a:pathLst>
                <a:path w="1129" h="1129" extrusionOk="0">
                  <a:moveTo>
                    <a:pt x="552" y="1"/>
                  </a:moveTo>
                  <a:cubicBezTo>
                    <a:pt x="226" y="1"/>
                    <a:pt x="25" y="201"/>
                    <a:pt x="0" y="552"/>
                  </a:cubicBezTo>
                  <a:cubicBezTo>
                    <a:pt x="25" y="878"/>
                    <a:pt x="201" y="1103"/>
                    <a:pt x="552" y="1128"/>
                  </a:cubicBezTo>
                  <a:cubicBezTo>
                    <a:pt x="928" y="1128"/>
                    <a:pt x="1128" y="928"/>
                    <a:pt x="1128" y="577"/>
                  </a:cubicBezTo>
                  <a:cubicBezTo>
                    <a:pt x="1128" y="226"/>
                    <a:pt x="903"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6"/>
            <p:cNvSpPr/>
            <p:nvPr/>
          </p:nvSpPr>
          <p:spPr>
            <a:xfrm>
              <a:off x="4765825" y="1065150"/>
              <a:ext cx="29450" cy="31450"/>
            </a:xfrm>
            <a:custGeom>
              <a:avLst/>
              <a:gdLst/>
              <a:ahLst/>
              <a:cxnLst/>
              <a:rect l="l" t="t" r="r" b="b"/>
              <a:pathLst>
                <a:path w="1178" h="1258" extrusionOk="0">
                  <a:moveTo>
                    <a:pt x="623" y="0"/>
                  </a:moveTo>
                  <a:cubicBezTo>
                    <a:pt x="608" y="0"/>
                    <a:pt x="592" y="1"/>
                    <a:pt x="577" y="2"/>
                  </a:cubicBezTo>
                  <a:cubicBezTo>
                    <a:pt x="0" y="27"/>
                    <a:pt x="401" y="603"/>
                    <a:pt x="226" y="779"/>
                  </a:cubicBezTo>
                  <a:cubicBezTo>
                    <a:pt x="179" y="1105"/>
                    <a:pt x="262" y="1258"/>
                    <a:pt x="496" y="1258"/>
                  </a:cubicBezTo>
                  <a:cubicBezTo>
                    <a:pt x="513" y="1258"/>
                    <a:pt x="532" y="1257"/>
                    <a:pt x="552" y="1255"/>
                  </a:cubicBezTo>
                  <a:cubicBezTo>
                    <a:pt x="903" y="1230"/>
                    <a:pt x="1153" y="1055"/>
                    <a:pt x="1153" y="679"/>
                  </a:cubicBezTo>
                  <a:cubicBezTo>
                    <a:pt x="1177" y="293"/>
                    <a:pt x="993" y="0"/>
                    <a:pt x="6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6"/>
            <p:cNvSpPr/>
            <p:nvPr/>
          </p:nvSpPr>
          <p:spPr>
            <a:xfrm>
              <a:off x="5752075" y="1583300"/>
              <a:ext cx="28825" cy="28275"/>
            </a:xfrm>
            <a:custGeom>
              <a:avLst/>
              <a:gdLst/>
              <a:ahLst/>
              <a:cxnLst/>
              <a:rect l="l" t="t" r="r" b="b"/>
              <a:pathLst>
                <a:path w="1153" h="1131" extrusionOk="0">
                  <a:moveTo>
                    <a:pt x="523" y="1"/>
                  </a:moveTo>
                  <a:cubicBezTo>
                    <a:pt x="202" y="1"/>
                    <a:pt x="0" y="220"/>
                    <a:pt x="24" y="529"/>
                  </a:cubicBezTo>
                  <a:cubicBezTo>
                    <a:pt x="24" y="880"/>
                    <a:pt x="225" y="1106"/>
                    <a:pt x="601" y="1131"/>
                  </a:cubicBezTo>
                  <a:cubicBezTo>
                    <a:pt x="952" y="1106"/>
                    <a:pt x="1152" y="905"/>
                    <a:pt x="1152" y="554"/>
                  </a:cubicBezTo>
                  <a:cubicBezTo>
                    <a:pt x="1152" y="203"/>
                    <a:pt x="926" y="3"/>
                    <a:pt x="576" y="3"/>
                  </a:cubicBezTo>
                  <a:cubicBezTo>
                    <a:pt x="558" y="2"/>
                    <a:pt x="540" y="1"/>
                    <a:pt x="5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6"/>
            <p:cNvSpPr/>
            <p:nvPr/>
          </p:nvSpPr>
          <p:spPr>
            <a:xfrm>
              <a:off x="5286500" y="1012500"/>
              <a:ext cx="28225" cy="27650"/>
            </a:xfrm>
            <a:custGeom>
              <a:avLst/>
              <a:gdLst/>
              <a:ahLst/>
              <a:cxnLst/>
              <a:rect l="l" t="t" r="r" b="b"/>
              <a:pathLst>
                <a:path w="1129" h="1106" extrusionOk="0">
                  <a:moveTo>
                    <a:pt x="498" y="1"/>
                  </a:moveTo>
                  <a:cubicBezTo>
                    <a:pt x="202" y="1"/>
                    <a:pt x="0" y="199"/>
                    <a:pt x="0" y="554"/>
                  </a:cubicBezTo>
                  <a:cubicBezTo>
                    <a:pt x="26" y="905"/>
                    <a:pt x="226" y="1080"/>
                    <a:pt x="552" y="1105"/>
                  </a:cubicBezTo>
                  <a:cubicBezTo>
                    <a:pt x="903" y="1080"/>
                    <a:pt x="1103" y="905"/>
                    <a:pt x="1103" y="579"/>
                  </a:cubicBezTo>
                  <a:cubicBezTo>
                    <a:pt x="1128" y="228"/>
                    <a:pt x="903" y="3"/>
                    <a:pt x="552" y="3"/>
                  </a:cubicBezTo>
                  <a:cubicBezTo>
                    <a:pt x="534" y="1"/>
                    <a:pt x="516" y="1"/>
                    <a:pt x="4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6"/>
            <p:cNvSpPr/>
            <p:nvPr/>
          </p:nvSpPr>
          <p:spPr>
            <a:xfrm>
              <a:off x="5441300" y="1167900"/>
              <a:ext cx="28175" cy="27625"/>
            </a:xfrm>
            <a:custGeom>
              <a:avLst/>
              <a:gdLst/>
              <a:ahLst/>
              <a:cxnLst/>
              <a:rect l="l" t="t" r="r" b="b"/>
              <a:pathLst>
                <a:path w="1127" h="1105" extrusionOk="0">
                  <a:moveTo>
                    <a:pt x="523" y="0"/>
                  </a:moveTo>
                  <a:cubicBezTo>
                    <a:pt x="202" y="0"/>
                    <a:pt x="0" y="219"/>
                    <a:pt x="24" y="529"/>
                  </a:cubicBezTo>
                  <a:cubicBezTo>
                    <a:pt x="24" y="879"/>
                    <a:pt x="225" y="1080"/>
                    <a:pt x="575" y="1105"/>
                  </a:cubicBezTo>
                  <a:cubicBezTo>
                    <a:pt x="926" y="1105"/>
                    <a:pt x="1127" y="904"/>
                    <a:pt x="1127" y="579"/>
                  </a:cubicBezTo>
                  <a:cubicBezTo>
                    <a:pt x="1127" y="228"/>
                    <a:pt x="926" y="2"/>
                    <a:pt x="575" y="2"/>
                  </a:cubicBezTo>
                  <a:cubicBezTo>
                    <a:pt x="558" y="1"/>
                    <a:pt x="540" y="0"/>
                    <a:pt x="5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6"/>
            <p:cNvSpPr/>
            <p:nvPr/>
          </p:nvSpPr>
          <p:spPr>
            <a:xfrm>
              <a:off x="5856675" y="1582725"/>
              <a:ext cx="27600" cy="27600"/>
            </a:xfrm>
            <a:custGeom>
              <a:avLst/>
              <a:gdLst/>
              <a:ahLst/>
              <a:cxnLst/>
              <a:rect l="l" t="t" r="r" b="b"/>
              <a:pathLst>
                <a:path w="1104" h="1104" extrusionOk="0">
                  <a:moveTo>
                    <a:pt x="527" y="1"/>
                  </a:moveTo>
                  <a:cubicBezTo>
                    <a:pt x="201" y="26"/>
                    <a:pt x="1" y="176"/>
                    <a:pt x="1" y="527"/>
                  </a:cubicBezTo>
                  <a:cubicBezTo>
                    <a:pt x="1" y="878"/>
                    <a:pt x="226" y="1104"/>
                    <a:pt x="577" y="1104"/>
                  </a:cubicBezTo>
                  <a:cubicBezTo>
                    <a:pt x="928" y="1104"/>
                    <a:pt x="1103" y="903"/>
                    <a:pt x="1103" y="552"/>
                  </a:cubicBezTo>
                  <a:cubicBezTo>
                    <a:pt x="1103" y="201"/>
                    <a:pt x="903" y="26"/>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6"/>
            <p:cNvSpPr/>
            <p:nvPr/>
          </p:nvSpPr>
          <p:spPr>
            <a:xfrm>
              <a:off x="5545275" y="1271325"/>
              <a:ext cx="28225" cy="28225"/>
            </a:xfrm>
            <a:custGeom>
              <a:avLst/>
              <a:gdLst/>
              <a:ahLst/>
              <a:cxnLst/>
              <a:rect l="l" t="t" r="r" b="b"/>
              <a:pathLst>
                <a:path w="1129" h="1129" extrusionOk="0">
                  <a:moveTo>
                    <a:pt x="552" y="1"/>
                  </a:moveTo>
                  <a:cubicBezTo>
                    <a:pt x="226" y="1"/>
                    <a:pt x="25" y="176"/>
                    <a:pt x="0" y="527"/>
                  </a:cubicBezTo>
                  <a:cubicBezTo>
                    <a:pt x="25" y="878"/>
                    <a:pt x="201" y="1103"/>
                    <a:pt x="552" y="1128"/>
                  </a:cubicBezTo>
                  <a:cubicBezTo>
                    <a:pt x="903" y="1128"/>
                    <a:pt x="1128" y="928"/>
                    <a:pt x="1128" y="577"/>
                  </a:cubicBezTo>
                  <a:cubicBezTo>
                    <a:pt x="1128" y="226"/>
                    <a:pt x="903"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6"/>
            <p:cNvSpPr/>
            <p:nvPr/>
          </p:nvSpPr>
          <p:spPr>
            <a:xfrm>
              <a:off x="5441900" y="1115300"/>
              <a:ext cx="27575" cy="27600"/>
            </a:xfrm>
            <a:custGeom>
              <a:avLst/>
              <a:gdLst/>
              <a:ahLst/>
              <a:cxnLst/>
              <a:rect l="l" t="t" r="r" b="b"/>
              <a:pathLst>
                <a:path w="1103" h="1104" extrusionOk="0">
                  <a:moveTo>
                    <a:pt x="526" y="1"/>
                  </a:moveTo>
                  <a:cubicBezTo>
                    <a:pt x="201" y="26"/>
                    <a:pt x="0" y="226"/>
                    <a:pt x="0" y="552"/>
                  </a:cubicBezTo>
                  <a:cubicBezTo>
                    <a:pt x="25" y="928"/>
                    <a:pt x="226" y="1104"/>
                    <a:pt x="627" y="1104"/>
                  </a:cubicBezTo>
                  <a:cubicBezTo>
                    <a:pt x="927" y="1079"/>
                    <a:pt x="1103" y="878"/>
                    <a:pt x="1103" y="552"/>
                  </a:cubicBezTo>
                  <a:cubicBezTo>
                    <a:pt x="1078" y="226"/>
                    <a:pt x="877" y="1"/>
                    <a:pt x="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6"/>
            <p:cNvSpPr/>
            <p:nvPr/>
          </p:nvSpPr>
          <p:spPr>
            <a:xfrm>
              <a:off x="5597900" y="1271325"/>
              <a:ext cx="27600" cy="27600"/>
            </a:xfrm>
            <a:custGeom>
              <a:avLst/>
              <a:gdLst/>
              <a:ahLst/>
              <a:cxnLst/>
              <a:rect l="l" t="t" r="r" b="b"/>
              <a:pathLst>
                <a:path w="1104" h="1104" extrusionOk="0">
                  <a:moveTo>
                    <a:pt x="552" y="1"/>
                  </a:moveTo>
                  <a:cubicBezTo>
                    <a:pt x="251" y="1"/>
                    <a:pt x="26" y="176"/>
                    <a:pt x="1" y="527"/>
                  </a:cubicBezTo>
                  <a:cubicBezTo>
                    <a:pt x="1" y="878"/>
                    <a:pt x="201" y="1053"/>
                    <a:pt x="527" y="1103"/>
                  </a:cubicBezTo>
                  <a:cubicBezTo>
                    <a:pt x="878" y="1103"/>
                    <a:pt x="1078" y="928"/>
                    <a:pt x="1103" y="602"/>
                  </a:cubicBezTo>
                  <a:cubicBezTo>
                    <a:pt x="1103" y="251"/>
                    <a:pt x="903"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6"/>
            <p:cNvSpPr/>
            <p:nvPr/>
          </p:nvSpPr>
          <p:spPr>
            <a:xfrm>
              <a:off x="5026475" y="701100"/>
              <a:ext cx="28225" cy="27025"/>
            </a:xfrm>
            <a:custGeom>
              <a:avLst/>
              <a:gdLst/>
              <a:ahLst/>
              <a:cxnLst/>
              <a:rect l="l" t="t" r="r" b="b"/>
              <a:pathLst>
                <a:path w="1129" h="1081" extrusionOk="0">
                  <a:moveTo>
                    <a:pt x="582" y="1"/>
                  </a:moveTo>
                  <a:cubicBezTo>
                    <a:pt x="564" y="1"/>
                    <a:pt x="546" y="1"/>
                    <a:pt x="527" y="2"/>
                  </a:cubicBezTo>
                  <a:cubicBezTo>
                    <a:pt x="201" y="2"/>
                    <a:pt x="0" y="203"/>
                    <a:pt x="25" y="529"/>
                  </a:cubicBezTo>
                  <a:cubicBezTo>
                    <a:pt x="25" y="905"/>
                    <a:pt x="276" y="1080"/>
                    <a:pt x="602" y="1080"/>
                  </a:cubicBezTo>
                  <a:cubicBezTo>
                    <a:pt x="928" y="1080"/>
                    <a:pt x="1103" y="855"/>
                    <a:pt x="1128" y="504"/>
                  </a:cubicBezTo>
                  <a:cubicBezTo>
                    <a:pt x="1057" y="218"/>
                    <a:pt x="918" y="1"/>
                    <a:pt x="5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6"/>
            <p:cNvSpPr/>
            <p:nvPr/>
          </p:nvSpPr>
          <p:spPr>
            <a:xfrm>
              <a:off x="5545275" y="1219325"/>
              <a:ext cx="28225" cy="27600"/>
            </a:xfrm>
            <a:custGeom>
              <a:avLst/>
              <a:gdLst/>
              <a:ahLst/>
              <a:cxnLst/>
              <a:rect l="l" t="t" r="r" b="b"/>
              <a:pathLst>
                <a:path w="1129" h="1104" extrusionOk="0">
                  <a:moveTo>
                    <a:pt x="527" y="0"/>
                  </a:moveTo>
                  <a:cubicBezTo>
                    <a:pt x="201" y="25"/>
                    <a:pt x="0" y="226"/>
                    <a:pt x="25" y="552"/>
                  </a:cubicBezTo>
                  <a:cubicBezTo>
                    <a:pt x="25" y="903"/>
                    <a:pt x="251" y="1103"/>
                    <a:pt x="602" y="1103"/>
                  </a:cubicBezTo>
                  <a:cubicBezTo>
                    <a:pt x="928" y="1103"/>
                    <a:pt x="1103" y="878"/>
                    <a:pt x="1128" y="552"/>
                  </a:cubicBezTo>
                  <a:cubicBezTo>
                    <a:pt x="1078" y="201"/>
                    <a:pt x="903" y="0"/>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6"/>
            <p:cNvSpPr/>
            <p:nvPr/>
          </p:nvSpPr>
          <p:spPr>
            <a:xfrm>
              <a:off x="5649275" y="1323275"/>
              <a:ext cx="27600" cy="27075"/>
            </a:xfrm>
            <a:custGeom>
              <a:avLst/>
              <a:gdLst/>
              <a:ahLst/>
              <a:cxnLst/>
              <a:rect l="l" t="t" r="r" b="b"/>
              <a:pathLst>
                <a:path w="1104" h="1083" extrusionOk="0">
                  <a:moveTo>
                    <a:pt x="494" y="1"/>
                  </a:moveTo>
                  <a:cubicBezTo>
                    <a:pt x="179" y="1"/>
                    <a:pt x="1" y="197"/>
                    <a:pt x="1" y="504"/>
                  </a:cubicBezTo>
                  <a:cubicBezTo>
                    <a:pt x="1" y="855"/>
                    <a:pt x="201" y="1080"/>
                    <a:pt x="552" y="1080"/>
                  </a:cubicBezTo>
                  <a:cubicBezTo>
                    <a:pt x="570" y="1082"/>
                    <a:pt x="587" y="1082"/>
                    <a:pt x="604" y="1082"/>
                  </a:cubicBezTo>
                  <a:cubicBezTo>
                    <a:pt x="921" y="1082"/>
                    <a:pt x="1080" y="863"/>
                    <a:pt x="1104" y="554"/>
                  </a:cubicBezTo>
                  <a:cubicBezTo>
                    <a:pt x="1079" y="203"/>
                    <a:pt x="903" y="3"/>
                    <a:pt x="552" y="3"/>
                  </a:cubicBezTo>
                  <a:cubicBezTo>
                    <a:pt x="532" y="1"/>
                    <a:pt x="513" y="1"/>
                    <a:pt x="4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6"/>
            <p:cNvSpPr/>
            <p:nvPr/>
          </p:nvSpPr>
          <p:spPr>
            <a:xfrm>
              <a:off x="5234500" y="907925"/>
              <a:ext cx="27600" cy="27575"/>
            </a:xfrm>
            <a:custGeom>
              <a:avLst/>
              <a:gdLst/>
              <a:ahLst/>
              <a:cxnLst/>
              <a:rect l="l" t="t" r="r" b="b"/>
              <a:pathLst>
                <a:path w="1104" h="1103" extrusionOk="0">
                  <a:moveTo>
                    <a:pt x="552" y="0"/>
                  </a:moveTo>
                  <a:cubicBezTo>
                    <a:pt x="226" y="0"/>
                    <a:pt x="0" y="176"/>
                    <a:pt x="0" y="526"/>
                  </a:cubicBezTo>
                  <a:cubicBezTo>
                    <a:pt x="0" y="902"/>
                    <a:pt x="226" y="1053"/>
                    <a:pt x="527" y="1103"/>
                  </a:cubicBezTo>
                  <a:cubicBezTo>
                    <a:pt x="903" y="1103"/>
                    <a:pt x="1103" y="902"/>
                    <a:pt x="1103" y="577"/>
                  </a:cubicBezTo>
                  <a:cubicBezTo>
                    <a:pt x="1103" y="251"/>
                    <a:pt x="903" y="25"/>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6"/>
            <p:cNvSpPr/>
            <p:nvPr/>
          </p:nvSpPr>
          <p:spPr>
            <a:xfrm>
              <a:off x="5493900" y="1167900"/>
              <a:ext cx="27600" cy="27625"/>
            </a:xfrm>
            <a:custGeom>
              <a:avLst/>
              <a:gdLst/>
              <a:ahLst/>
              <a:cxnLst/>
              <a:rect l="l" t="t" r="r" b="b"/>
              <a:pathLst>
                <a:path w="1104" h="1105" extrusionOk="0">
                  <a:moveTo>
                    <a:pt x="584" y="0"/>
                  </a:moveTo>
                  <a:cubicBezTo>
                    <a:pt x="565" y="0"/>
                    <a:pt x="546" y="1"/>
                    <a:pt x="527" y="2"/>
                  </a:cubicBezTo>
                  <a:cubicBezTo>
                    <a:pt x="201" y="2"/>
                    <a:pt x="0" y="228"/>
                    <a:pt x="0" y="554"/>
                  </a:cubicBezTo>
                  <a:cubicBezTo>
                    <a:pt x="25" y="879"/>
                    <a:pt x="226" y="1105"/>
                    <a:pt x="602" y="1105"/>
                  </a:cubicBezTo>
                  <a:cubicBezTo>
                    <a:pt x="928" y="1080"/>
                    <a:pt x="1103" y="879"/>
                    <a:pt x="1103" y="529"/>
                  </a:cubicBezTo>
                  <a:cubicBezTo>
                    <a:pt x="1079" y="197"/>
                    <a:pt x="899" y="0"/>
                    <a:pt x="5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6"/>
            <p:cNvSpPr/>
            <p:nvPr/>
          </p:nvSpPr>
          <p:spPr>
            <a:xfrm>
              <a:off x="5390500" y="1064500"/>
              <a:ext cx="27600" cy="27075"/>
            </a:xfrm>
            <a:custGeom>
              <a:avLst/>
              <a:gdLst/>
              <a:ahLst/>
              <a:cxnLst/>
              <a:rect l="l" t="t" r="r" b="b"/>
              <a:pathLst>
                <a:path w="1104" h="1083" extrusionOk="0">
                  <a:moveTo>
                    <a:pt x="492" y="0"/>
                  </a:moveTo>
                  <a:cubicBezTo>
                    <a:pt x="202" y="0"/>
                    <a:pt x="24" y="175"/>
                    <a:pt x="1" y="504"/>
                  </a:cubicBezTo>
                  <a:cubicBezTo>
                    <a:pt x="1" y="855"/>
                    <a:pt x="201" y="1055"/>
                    <a:pt x="527" y="1081"/>
                  </a:cubicBezTo>
                  <a:cubicBezTo>
                    <a:pt x="547" y="1082"/>
                    <a:pt x="566" y="1083"/>
                    <a:pt x="585" y="1083"/>
                  </a:cubicBezTo>
                  <a:cubicBezTo>
                    <a:pt x="900" y="1083"/>
                    <a:pt x="1080" y="887"/>
                    <a:pt x="1104" y="579"/>
                  </a:cubicBezTo>
                  <a:cubicBezTo>
                    <a:pt x="1104" y="228"/>
                    <a:pt x="928" y="3"/>
                    <a:pt x="552" y="3"/>
                  </a:cubicBezTo>
                  <a:cubicBezTo>
                    <a:pt x="532" y="1"/>
                    <a:pt x="512" y="0"/>
                    <a:pt x="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6"/>
            <p:cNvSpPr/>
            <p:nvPr/>
          </p:nvSpPr>
          <p:spPr>
            <a:xfrm>
              <a:off x="5129850" y="804475"/>
              <a:ext cx="28225" cy="27650"/>
            </a:xfrm>
            <a:custGeom>
              <a:avLst/>
              <a:gdLst/>
              <a:ahLst/>
              <a:cxnLst/>
              <a:rect l="l" t="t" r="r" b="b"/>
              <a:pathLst>
                <a:path w="1129" h="1106" extrusionOk="0">
                  <a:moveTo>
                    <a:pt x="610" y="1"/>
                  </a:moveTo>
                  <a:cubicBezTo>
                    <a:pt x="591" y="1"/>
                    <a:pt x="572" y="1"/>
                    <a:pt x="552" y="3"/>
                  </a:cubicBezTo>
                  <a:cubicBezTo>
                    <a:pt x="201" y="3"/>
                    <a:pt x="1" y="228"/>
                    <a:pt x="26" y="554"/>
                  </a:cubicBezTo>
                  <a:cubicBezTo>
                    <a:pt x="51" y="880"/>
                    <a:pt x="276" y="1106"/>
                    <a:pt x="627" y="1106"/>
                  </a:cubicBezTo>
                  <a:cubicBezTo>
                    <a:pt x="978" y="1080"/>
                    <a:pt x="1129" y="855"/>
                    <a:pt x="1129" y="504"/>
                  </a:cubicBezTo>
                  <a:cubicBezTo>
                    <a:pt x="1081" y="197"/>
                    <a:pt x="922"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6"/>
            <p:cNvSpPr/>
            <p:nvPr/>
          </p:nvSpPr>
          <p:spPr>
            <a:xfrm>
              <a:off x="5079100" y="753100"/>
              <a:ext cx="27600" cy="27025"/>
            </a:xfrm>
            <a:custGeom>
              <a:avLst/>
              <a:gdLst/>
              <a:ahLst/>
              <a:cxnLst/>
              <a:rect l="l" t="t" r="r" b="b"/>
              <a:pathLst>
                <a:path w="1104" h="1081" extrusionOk="0">
                  <a:moveTo>
                    <a:pt x="579" y="1"/>
                  </a:moveTo>
                  <a:cubicBezTo>
                    <a:pt x="562" y="1"/>
                    <a:pt x="545" y="1"/>
                    <a:pt x="527" y="3"/>
                  </a:cubicBezTo>
                  <a:cubicBezTo>
                    <a:pt x="226" y="3"/>
                    <a:pt x="1" y="178"/>
                    <a:pt x="1" y="529"/>
                  </a:cubicBezTo>
                  <a:cubicBezTo>
                    <a:pt x="26" y="905"/>
                    <a:pt x="251" y="1055"/>
                    <a:pt x="577" y="1080"/>
                  </a:cubicBezTo>
                  <a:cubicBezTo>
                    <a:pt x="928" y="1055"/>
                    <a:pt x="1103" y="880"/>
                    <a:pt x="1103" y="554"/>
                  </a:cubicBezTo>
                  <a:cubicBezTo>
                    <a:pt x="1103" y="221"/>
                    <a:pt x="900" y="1"/>
                    <a:pt x="5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6"/>
            <p:cNvSpPr/>
            <p:nvPr/>
          </p:nvSpPr>
          <p:spPr>
            <a:xfrm>
              <a:off x="5079100" y="804500"/>
              <a:ext cx="28200" cy="28250"/>
            </a:xfrm>
            <a:custGeom>
              <a:avLst/>
              <a:gdLst/>
              <a:ahLst/>
              <a:cxnLst/>
              <a:rect l="l" t="t" r="r" b="b"/>
              <a:pathLst>
                <a:path w="1128" h="1130" extrusionOk="0">
                  <a:moveTo>
                    <a:pt x="562" y="0"/>
                  </a:moveTo>
                  <a:cubicBezTo>
                    <a:pt x="551" y="0"/>
                    <a:pt x="539" y="1"/>
                    <a:pt x="527" y="2"/>
                  </a:cubicBezTo>
                  <a:cubicBezTo>
                    <a:pt x="201" y="52"/>
                    <a:pt x="1" y="227"/>
                    <a:pt x="1" y="553"/>
                  </a:cubicBezTo>
                  <a:cubicBezTo>
                    <a:pt x="1" y="904"/>
                    <a:pt x="226" y="1105"/>
                    <a:pt x="527" y="1130"/>
                  </a:cubicBezTo>
                  <a:cubicBezTo>
                    <a:pt x="853" y="1130"/>
                    <a:pt x="1103" y="904"/>
                    <a:pt x="1103" y="603"/>
                  </a:cubicBezTo>
                  <a:cubicBezTo>
                    <a:pt x="1128" y="313"/>
                    <a:pt x="873" y="0"/>
                    <a:pt x="5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6"/>
            <p:cNvSpPr/>
            <p:nvPr/>
          </p:nvSpPr>
          <p:spPr>
            <a:xfrm>
              <a:off x="5597275" y="1323325"/>
              <a:ext cx="28225" cy="28225"/>
            </a:xfrm>
            <a:custGeom>
              <a:avLst/>
              <a:gdLst/>
              <a:ahLst/>
              <a:cxnLst/>
              <a:rect l="l" t="t" r="r" b="b"/>
              <a:pathLst>
                <a:path w="1129" h="1129" extrusionOk="0">
                  <a:moveTo>
                    <a:pt x="577" y="1"/>
                  </a:moveTo>
                  <a:cubicBezTo>
                    <a:pt x="226" y="1"/>
                    <a:pt x="1" y="201"/>
                    <a:pt x="26" y="552"/>
                  </a:cubicBezTo>
                  <a:cubicBezTo>
                    <a:pt x="26" y="903"/>
                    <a:pt x="251" y="1104"/>
                    <a:pt x="577" y="1129"/>
                  </a:cubicBezTo>
                  <a:cubicBezTo>
                    <a:pt x="928" y="1104"/>
                    <a:pt x="1128" y="928"/>
                    <a:pt x="1128" y="602"/>
                  </a:cubicBezTo>
                  <a:cubicBezTo>
                    <a:pt x="1128" y="251"/>
                    <a:pt x="903" y="26"/>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6"/>
            <p:cNvSpPr/>
            <p:nvPr/>
          </p:nvSpPr>
          <p:spPr>
            <a:xfrm>
              <a:off x="5753300" y="1426725"/>
              <a:ext cx="27600" cy="27575"/>
            </a:xfrm>
            <a:custGeom>
              <a:avLst/>
              <a:gdLst/>
              <a:ahLst/>
              <a:cxnLst/>
              <a:rect l="l" t="t" r="r" b="b"/>
              <a:pathLst>
                <a:path w="1104" h="1103" extrusionOk="0">
                  <a:moveTo>
                    <a:pt x="527" y="0"/>
                  </a:moveTo>
                  <a:cubicBezTo>
                    <a:pt x="201" y="0"/>
                    <a:pt x="0" y="201"/>
                    <a:pt x="0" y="526"/>
                  </a:cubicBezTo>
                  <a:cubicBezTo>
                    <a:pt x="0" y="902"/>
                    <a:pt x="226" y="1053"/>
                    <a:pt x="552" y="1103"/>
                  </a:cubicBezTo>
                  <a:cubicBezTo>
                    <a:pt x="903" y="1078"/>
                    <a:pt x="1103" y="877"/>
                    <a:pt x="1103" y="551"/>
                  </a:cubicBezTo>
                  <a:cubicBezTo>
                    <a:pt x="1078" y="226"/>
                    <a:pt x="877" y="0"/>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6"/>
            <p:cNvSpPr/>
            <p:nvPr/>
          </p:nvSpPr>
          <p:spPr>
            <a:xfrm>
              <a:off x="5234500" y="959875"/>
              <a:ext cx="28800" cy="28275"/>
            </a:xfrm>
            <a:custGeom>
              <a:avLst/>
              <a:gdLst/>
              <a:ahLst/>
              <a:cxnLst/>
              <a:rect l="l" t="t" r="r" b="b"/>
              <a:pathLst>
                <a:path w="1152" h="1131" extrusionOk="0">
                  <a:moveTo>
                    <a:pt x="562" y="1"/>
                  </a:moveTo>
                  <a:cubicBezTo>
                    <a:pt x="550" y="1"/>
                    <a:pt x="538" y="1"/>
                    <a:pt x="527" y="2"/>
                  </a:cubicBezTo>
                  <a:cubicBezTo>
                    <a:pt x="201" y="27"/>
                    <a:pt x="0" y="203"/>
                    <a:pt x="0" y="554"/>
                  </a:cubicBezTo>
                  <a:cubicBezTo>
                    <a:pt x="0" y="905"/>
                    <a:pt x="201" y="1080"/>
                    <a:pt x="527" y="1130"/>
                  </a:cubicBezTo>
                  <a:cubicBezTo>
                    <a:pt x="877" y="1130"/>
                    <a:pt x="1078" y="930"/>
                    <a:pt x="1103" y="604"/>
                  </a:cubicBezTo>
                  <a:cubicBezTo>
                    <a:pt x="1151" y="314"/>
                    <a:pt x="874" y="1"/>
                    <a:pt x="5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6"/>
            <p:cNvSpPr/>
            <p:nvPr/>
          </p:nvSpPr>
          <p:spPr>
            <a:xfrm>
              <a:off x="5857925" y="1478725"/>
              <a:ext cx="26975" cy="27600"/>
            </a:xfrm>
            <a:custGeom>
              <a:avLst/>
              <a:gdLst/>
              <a:ahLst/>
              <a:cxnLst/>
              <a:rect l="l" t="t" r="r" b="b"/>
              <a:pathLst>
                <a:path w="1079" h="1104" extrusionOk="0">
                  <a:moveTo>
                    <a:pt x="502" y="0"/>
                  </a:moveTo>
                  <a:cubicBezTo>
                    <a:pt x="201" y="25"/>
                    <a:pt x="1" y="226"/>
                    <a:pt x="1" y="577"/>
                  </a:cubicBezTo>
                  <a:cubicBezTo>
                    <a:pt x="26" y="903"/>
                    <a:pt x="226" y="1103"/>
                    <a:pt x="577" y="1103"/>
                  </a:cubicBezTo>
                  <a:cubicBezTo>
                    <a:pt x="928" y="1078"/>
                    <a:pt x="1078" y="878"/>
                    <a:pt x="1078" y="527"/>
                  </a:cubicBezTo>
                  <a:cubicBezTo>
                    <a:pt x="1053" y="201"/>
                    <a:pt x="828" y="0"/>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6"/>
            <p:cNvSpPr/>
            <p:nvPr/>
          </p:nvSpPr>
          <p:spPr>
            <a:xfrm>
              <a:off x="5339125" y="960550"/>
              <a:ext cx="26975" cy="27025"/>
            </a:xfrm>
            <a:custGeom>
              <a:avLst/>
              <a:gdLst/>
              <a:ahLst/>
              <a:cxnLst/>
              <a:rect l="l" t="t" r="r" b="b"/>
              <a:pathLst>
                <a:path w="1079" h="1081" extrusionOk="0">
                  <a:moveTo>
                    <a:pt x="527" y="0"/>
                  </a:moveTo>
                  <a:cubicBezTo>
                    <a:pt x="201" y="0"/>
                    <a:pt x="1" y="201"/>
                    <a:pt x="1" y="552"/>
                  </a:cubicBezTo>
                  <a:cubicBezTo>
                    <a:pt x="48" y="883"/>
                    <a:pt x="207" y="1080"/>
                    <a:pt x="541" y="1080"/>
                  </a:cubicBezTo>
                  <a:cubicBezTo>
                    <a:pt x="561" y="1080"/>
                    <a:pt x="581" y="1080"/>
                    <a:pt x="602" y="1078"/>
                  </a:cubicBezTo>
                  <a:cubicBezTo>
                    <a:pt x="903" y="1053"/>
                    <a:pt x="1078" y="878"/>
                    <a:pt x="1078" y="552"/>
                  </a:cubicBezTo>
                  <a:cubicBezTo>
                    <a:pt x="1078" y="201"/>
                    <a:pt x="853" y="0"/>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6"/>
            <p:cNvSpPr/>
            <p:nvPr/>
          </p:nvSpPr>
          <p:spPr>
            <a:xfrm>
              <a:off x="5752675" y="1478725"/>
              <a:ext cx="28225" cy="28225"/>
            </a:xfrm>
            <a:custGeom>
              <a:avLst/>
              <a:gdLst/>
              <a:ahLst/>
              <a:cxnLst/>
              <a:rect l="l" t="t" r="r" b="b"/>
              <a:pathLst>
                <a:path w="1129" h="1129" extrusionOk="0">
                  <a:moveTo>
                    <a:pt x="552" y="0"/>
                  </a:moveTo>
                  <a:cubicBezTo>
                    <a:pt x="226" y="0"/>
                    <a:pt x="0" y="226"/>
                    <a:pt x="0" y="577"/>
                  </a:cubicBezTo>
                  <a:cubicBezTo>
                    <a:pt x="25" y="928"/>
                    <a:pt x="251" y="1103"/>
                    <a:pt x="577" y="1128"/>
                  </a:cubicBezTo>
                  <a:cubicBezTo>
                    <a:pt x="928" y="1103"/>
                    <a:pt x="1128" y="878"/>
                    <a:pt x="1128" y="577"/>
                  </a:cubicBezTo>
                  <a:cubicBezTo>
                    <a:pt x="1128" y="226"/>
                    <a:pt x="902" y="0"/>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6"/>
            <p:cNvSpPr/>
            <p:nvPr/>
          </p:nvSpPr>
          <p:spPr>
            <a:xfrm>
              <a:off x="5597900" y="1219325"/>
              <a:ext cx="27600" cy="27000"/>
            </a:xfrm>
            <a:custGeom>
              <a:avLst/>
              <a:gdLst/>
              <a:ahLst/>
              <a:cxnLst/>
              <a:rect l="l" t="t" r="r" b="b"/>
              <a:pathLst>
                <a:path w="1104" h="1080" extrusionOk="0">
                  <a:moveTo>
                    <a:pt x="527" y="0"/>
                  </a:moveTo>
                  <a:cubicBezTo>
                    <a:pt x="226" y="25"/>
                    <a:pt x="1" y="176"/>
                    <a:pt x="1" y="527"/>
                  </a:cubicBezTo>
                  <a:cubicBezTo>
                    <a:pt x="24" y="860"/>
                    <a:pt x="206" y="1080"/>
                    <a:pt x="525" y="1080"/>
                  </a:cubicBezTo>
                  <a:cubicBezTo>
                    <a:pt x="542" y="1080"/>
                    <a:pt x="559" y="1079"/>
                    <a:pt x="577" y="1078"/>
                  </a:cubicBezTo>
                  <a:cubicBezTo>
                    <a:pt x="903" y="1078"/>
                    <a:pt x="1103" y="878"/>
                    <a:pt x="1103" y="527"/>
                  </a:cubicBezTo>
                  <a:cubicBezTo>
                    <a:pt x="1078" y="226"/>
                    <a:pt x="878" y="25"/>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6"/>
            <p:cNvSpPr/>
            <p:nvPr/>
          </p:nvSpPr>
          <p:spPr>
            <a:xfrm>
              <a:off x="5494525" y="1115300"/>
              <a:ext cx="26975" cy="27600"/>
            </a:xfrm>
            <a:custGeom>
              <a:avLst/>
              <a:gdLst/>
              <a:ahLst/>
              <a:cxnLst/>
              <a:rect l="l" t="t" r="r" b="b"/>
              <a:pathLst>
                <a:path w="1079" h="1104" extrusionOk="0">
                  <a:moveTo>
                    <a:pt x="552" y="1"/>
                  </a:moveTo>
                  <a:cubicBezTo>
                    <a:pt x="226" y="1"/>
                    <a:pt x="0" y="201"/>
                    <a:pt x="0" y="527"/>
                  </a:cubicBezTo>
                  <a:cubicBezTo>
                    <a:pt x="0" y="878"/>
                    <a:pt x="201" y="1104"/>
                    <a:pt x="552" y="1104"/>
                  </a:cubicBezTo>
                  <a:cubicBezTo>
                    <a:pt x="903" y="1104"/>
                    <a:pt x="1053" y="878"/>
                    <a:pt x="1078" y="552"/>
                  </a:cubicBezTo>
                  <a:cubicBezTo>
                    <a:pt x="1053" y="226"/>
                    <a:pt x="852"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6"/>
            <p:cNvSpPr/>
            <p:nvPr/>
          </p:nvSpPr>
          <p:spPr>
            <a:xfrm>
              <a:off x="5442525" y="1063925"/>
              <a:ext cx="27575" cy="27600"/>
            </a:xfrm>
            <a:custGeom>
              <a:avLst/>
              <a:gdLst/>
              <a:ahLst/>
              <a:cxnLst/>
              <a:rect l="l" t="t" r="r" b="b"/>
              <a:pathLst>
                <a:path w="1103" h="1104" extrusionOk="0">
                  <a:moveTo>
                    <a:pt x="526" y="1"/>
                  </a:moveTo>
                  <a:cubicBezTo>
                    <a:pt x="201" y="51"/>
                    <a:pt x="0" y="226"/>
                    <a:pt x="0" y="552"/>
                  </a:cubicBezTo>
                  <a:cubicBezTo>
                    <a:pt x="25" y="903"/>
                    <a:pt x="251" y="1104"/>
                    <a:pt x="551" y="1104"/>
                  </a:cubicBezTo>
                  <a:cubicBezTo>
                    <a:pt x="877" y="1104"/>
                    <a:pt x="1103" y="903"/>
                    <a:pt x="1103" y="577"/>
                  </a:cubicBezTo>
                  <a:cubicBezTo>
                    <a:pt x="1103" y="226"/>
                    <a:pt x="877" y="26"/>
                    <a:pt x="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6"/>
            <p:cNvSpPr/>
            <p:nvPr/>
          </p:nvSpPr>
          <p:spPr>
            <a:xfrm>
              <a:off x="5079100" y="701100"/>
              <a:ext cx="27600" cy="27025"/>
            </a:xfrm>
            <a:custGeom>
              <a:avLst/>
              <a:gdLst/>
              <a:ahLst/>
              <a:cxnLst/>
              <a:rect l="l" t="t" r="r" b="b"/>
              <a:pathLst>
                <a:path w="1104" h="1081" extrusionOk="0">
                  <a:moveTo>
                    <a:pt x="517" y="0"/>
                  </a:moveTo>
                  <a:cubicBezTo>
                    <a:pt x="224" y="0"/>
                    <a:pt x="26" y="173"/>
                    <a:pt x="26" y="479"/>
                  </a:cubicBezTo>
                  <a:cubicBezTo>
                    <a:pt x="1" y="829"/>
                    <a:pt x="201" y="1055"/>
                    <a:pt x="552" y="1080"/>
                  </a:cubicBezTo>
                  <a:cubicBezTo>
                    <a:pt x="878" y="1080"/>
                    <a:pt x="1053" y="880"/>
                    <a:pt x="1103" y="529"/>
                  </a:cubicBezTo>
                  <a:cubicBezTo>
                    <a:pt x="1053" y="253"/>
                    <a:pt x="928" y="2"/>
                    <a:pt x="577" y="2"/>
                  </a:cubicBezTo>
                  <a:cubicBezTo>
                    <a:pt x="557" y="1"/>
                    <a:pt x="536" y="0"/>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6"/>
            <p:cNvSpPr/>
            <p:nvPr/>
          </p:nvSpPr>
          <p:spPr>
            <a:xfrm>
              <a:off x="5182500" y="856525"/>
              <a:ext cx="28200" cy="27600"/>
            </a:xfrm>
            <a:custGeom>
              <a:avLst/>
              <a:gdLst/>
              <a:ahLst/>
              <a:cxnLst/>
              <a:rect l="l" t="t" r="r" b="b"/>
              <a:pathLst>
                <a:path w="1128" h="1104" extrusionOk="0">
                  <a:moveTo>
                    <a:pt x="576" y="1"/>
                  </a:moveTo>
                  <a:cubicBezTo>
                    <a:pt x="226" y="26"/>
                    <a:pt x="25" y="201"/>
                    <a:pt x="25" y="527"/>
                  </a:cubicBezTo>
                  <a:cubicBezTo>
                    <a:pt x="0" y="878"/>
                    <a:pt x="226" y="1104"/>
                    <a:pt x="576" y="1104"/>
                  </a:cubicBezTo>
                  <a:cubicBezTo>
                    <a:pt x="902" y="1104"/>
                    <a:pt x="1103" y="903"/>
                    <a:pt x="1103" y="577"/>
                  </a:cubicBezTo>
                  <a:cubicBezTo>
                    <a:pt x="1128" y="227"/>
                    <a:pt x="927" y="26"/>
                    <a:pt x="5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6"/>
            <p:cNvSpPr/>
            <p:nvPr/>
          </p:nvSpPr>
          <p:spPr>
            <a:xfrm>
              <a:off x="5131725" y="752525"/>
              <a:ext cx="27600" cy="27600"/>
            </a:xfrm>
            <a:custGeom>
              <a:avLst/>
              <a:gdLst/>
              <a:ahLst/>
              <a:cxnLst/>
              <a:rect l="l" t="t" r="r" b="b"/>
              <a:pathLst>
                <a:path w="1104" h="1104" extrusionOk="0">
                  <a:moveTo>
                    <a:pt x="527" y="1"/>
                  </a:moveTo>
                  <a:cubicBezTo>
                    <a:pt x="227" y="51"/>
                    <a:pt x="1" y="201"/>
                    <a:pt x="1" y="552"/>
                  </a:cubicBezTo>
                  <a:cubicBezTo>
                    <a:pt x="26" y="903"/>
                    <a:pt x="227" y="1103"/>
                    <a:pt x="577" y="1103"/>
                  </a:cubicBezTo>
                  <a:cubicBezTo>
                    <a:pt x="903" y="1103"/>
                    <a:pt x="1104" y="878"/>
                    <a:pt x="1079" y="552"/>
                  </a:cubicBezTo>
                  <a:cubicBezTo>
                    <a:pt x="1079" y="226"/>
                    <a:pt x="853" y="5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6"/>
            <p:cNvSpPr/>
            <p:nvPr/>
          </p:nvSpPr>
          <p:spPr>
            <a:xfrm>
              <a:off x="5909300" y="1530725"/>
              <a:ext cx="26975" cy="26975"/>
            </a:xfrm>
            <a:custGeom>
              <a:avLst/>
              <a:gdLst/>
              <a:ahLst/>
              <a:cxnLst/>
              <a:rect l="l" t="t" r="r" b="b"/>
              <a:pathLst>
                <a:path w="1079" h="1079" extrusionOk="0">
                  <a:moveTo>
                    <a:pt x="552" y="1"/>
                  </a:moveTo>
                  <a:cubicBezTo>
                    <a:pt x="201" y="26"/>
                    <a:pt x="1" y="176"/>
                    <a:pt x="1" y="527"/>
                  </a:cubicBezTo>
                  <a:cubicBezTo>
                    <a:pt x="1" y="878"/>
                    <a:pt x="226" y="1078"/>
                    <a:pt x="552" y="1078"/>
                  </a:cubicBezTo>
                  <a:cubicBezTo>
                    <a:pt x="903" y="1078"/>
                    <a:pt x="1079" y="878"/>
                    <a:pt x="1079" y="527"/>
                  </a:cubicBezTo>
                  <a:cubicBezTo>
                    <a:pt x="1079" y="201"/>
                    <a:pt x="878"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6"/>
            <p:cNvSpPr/>
            <p:nvPr/>
          </p:nvSpPr>
          <p:spPr>
            <a:xfrm>
              <a:off x="5856675" y="1530725"/>
              <a:ext cx="27600" cy="27600"/>
            </a:xfrm>
            <a:custGeom>
              <a:avLst/>
              <a:gdLst/>
              <a:ahLst/>
              <a:cxnLst/>
              <a:rect l="l" t="t" r="r" b="b"/>
              <a:pathLst>
                <a:path w="1104" h="1104" extrusionOk="0">
                  <a:moveTo>
                    <a:pt x="527" y="1"/>
                  </a:moveTo>
                  <a:cubicBezTo>
                    <a:pt x="201" y="1"/>
                    <a:pt x="1" y="201"/>
                    <a:pt x="1" y="527"/>
                  </a:cubicBezTo>
                  <a:cubicBezTo>
                    <a:pt x="1" y="878"/>
                    <a:pt x="226" y="1103"/>
                    <a:pt x="577" y="1103"/>
                  </a:cubicBezTo>
                  <a:cubicBezTo>
                    <a:pt x="903" y="1103"/>
                    <a:pt x="1078" y="878"/>
                    <a:pt x="1103" y="527"/>
                  </a:cubicBezTo>
                  <a:cubicBezTo>
                    <a:pt x="1078" y="201"/>
                    <a:pt x="878"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6"/>
            <p:cNvSpPr/>
            <p:nvPr/>
          </p:nvSpPr>
          <p:spPr>
            <a:xfrm>
              <a:off x="5286500" y="907925"/>
              <a:ext cx="27600" cy="27575"/>
            </a:xfrm>
            <a:custGeom>
              <a:avLst/>
              <a:gdLst/>
              <a:ahLst/>
              <a:cxnLst/>
              <a:rect l="l" t="t" r="r" b="b"/>
              <a:pathLst>
                <a:path w="1104" h="1103" extrusionOk="0">
                  <a:moveTo>
                    <a:pt x="577" y="0"/>
                  </a:moveTo>
                  <a:cubicBezTo>
                    <a:pt x="276" y="0"/>
                    <a:pt x="26" y="176"/>
                    <a:pt x="26" y="501"/>
                  </a:cubicBezTo>
                  <a:cubicBezTo>
                    <a:pt x="0" y="852"/>
                    <a:pt x="201" y="1053"/>
                    <a:pt x="552" y="1103"/>
                  </a:cubicBezTo>
                  <a:cubicBezTo>
                    <a:pt x="903" y="1078"/>
                    <a:pt x="1103" y="902"/>
                    <a:pt x="1103" y="577"/>
                  </a:cubicBezTo>
                  <a:cubicBezTo>
                    <a:pt x="1103" y="251"/>
                    <a:pt x="903" y="25"/>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6"/>
            <p:cNvSpPr/>
            <p:nvPr/>
          </p:nvSpPr>
          <p:spPr>
            <a:xfrm>
              <a:off x="5390500" y="1011925"/>
              <a:ext cx="26975" cy="27025"/>
            </a:xfrm>
            <a:custGeom>
              <a:avLst/>
              <a:gdLst/>
              <a:ahLst/>
              <a:cxnLst/>
              <a:rect l="l" t="t" r="r" b="b"/>
              <a:pathLst>
                <a:path w="1079" h="1081" extrusionOk="0">
                  <a:moveTo>
                    <a:pt x="527" y="1"/>
                  </a:moveTo>
                  <a:cubicBezTo>
                    <a:pt x="201" y="26"/>
                    <a:pt x="1" y="201"/>
                    <a:pt x="1" y="552"/>
                  </a:cubicBezTo>
                  <a:cubicBezTo>
                    <a:pt x="25" y="883"/>
                    <a:pt x="227" y="1080"/>
                    <a:pt x="545" y="1080"/>
                  </a:cubicBezTo>
                  <a:cubicBezTo>
                    <a:pt x="563" y="1080"/>
                    <a:pt x="583" y="1080"/>
                    <a:pt x="602" y="1078"/>
                  </a:cubicBezTo>
                  <a:cubicBezTo>
                    <a:pt x="903" y="1078"/>
                    <a:pt x="1079" y="878"/>
                    <a:pt x="1079" y="577"/>
                  </a:cubicBezTo>
                  <a:cubicBezTo>
                    <a:pt x="1079" y="201"/>
                    <a:pt x="878" y="26"/>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6"/>
            <p:cNvSpPr/>
            <p:nvPr/>
          </p:nvSpPr>
          <p:spPr>
            <a:xfrm>
              <a:off x="5805300" y="1426725"/>
              <a:ext cx="27600" cy="27575"/>
            </a:xfrm>
            <a:custGeom>
              <a:avLst/>
              <a:gdLst/>
              <a:ahLst/>
              <a:cxnLst/>
              <a:rect l="l" t="t" r="r" b="b"/>
              <a:pathLst>
                <a:path w="1104" h="1103" extrusionOk="0">
                  <a:moveTo>
                    <a:pt x="552" y="0"/>
                  </a:moveTo>
                  <a:cubicBezTo>
                    <a:pt x="226" y="0"/>
                    <a:pt x="0" y="201"/>
                    <a:pt x="0" y="526"/>
                  </a:cubicBezTo>
                  <a:cubicBezTo>
                    <a:pt x="26" y="877"/>
                    <a:pt x="226" y="1078"/>
                    <a:pt x="577" y="1103"/>
                  </a:cubicBezTo>
                  <a:cubicBezTo>
                    <a:pt x="928" y="1053"/>
                    <a:pt x="1103" y="852"/>
                    <a:pt x="1103" y="526"/>
                  </a:cubicBezTo>
                  <a:cubicBezTo>
                    <a:pt x="1078" y="226"/>
                    <a:pt x="878" y="0"/>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6"/>
            <p:cNvSpPr/>
            <p:nvPr/>
          </p:nvSpPr>
          <p:spPr>
            <a:xfrm>
              <a:off x="5701300" y="1375325"/>
              <a:ext cx="28200" cy="27600"/>
            </a:xfrm>
            <a:custGeom>
              <a:avLst/>
              <a:gdLst/>
              <a:ahLst/>
              <a:cxnLst/>
              <a:rect l="l" t="t" r="r" b="b"/>
              <a:pathLst>
                <a:path w="1128" h="1104" extrusionOk="0">
                  <a:moveTo>
                    <a:pt x="551" y="1"/>
                  </a:moveTo>
                  <a:cubicBezTo>
                    <a:pt x="201" y="1"/>
                    <a:pt x="0" y="201"/>
                    <a:pt x="0" y="527"/>
                  </a:cubicBezTo>
                  <a:cubicBezTo>
                    <a:pt x="0" y="878"/>
                    <a:pt x="226" y="1104"/>
                    <a:pt x="576" y="1104"/>
                  </a:cubicBezTo>
                  <a:cubicBezTo>
                    <a:pt x="902" y="1104"/>
                    <a:pt x="1078" y="878"/>
                    <a:pt x="1128" y="552"/>
                  </a:cubicBezTo>
                  <a:cubicBezTo>
                    <a:pt x="1078" y="227"/>
                    <a:pt x="902" y="1"/>
                    <a:pt x="5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6"/>
            <p:cNvSpPr/>
            <p:nvPr/>
          </p:nvSpPr>
          <p:spPr>
            <a:xfrm>
              <a:off x="5546525" y="1167950"/>
              <a:ext cx="26975" cy="27000"/>
            </a:xfrm>
            <a:custGeom>
              <a:avLst/>
              <a:gdLst/>
              <a:ahLst/>
              <a:cxnLst/>
              <a:rect l="l" t="t" r="r" b="b"/>
              <a:pathLst>
                <a:path w="1079" h="1080" extrusionOk="0">
                  <a:moveTo>
                    <a:pt x="527" y="0"/>
                  </a:moveTo>
                  <a:cubicBezTo>
                    <a:pt x="201" y="0"/>
                    <a:pt x="1" y="176"/>
                    <a:pt x="1" y="476"/>
                  </a:cubicBezTo>
                  <a:cubicBezTo>
                    <a:pt x="1" y="827"/>
                    <a:pt x="176" y="1078"/>
                    <a:pt x="527" y="1078"/>
                  </a:cubicBezTo>
                  <a:cubicBezTo>
                    <a:pt x="546" y="1079"/>
                    <a:pt x="566" y="1080"/>
                    <a:pt x="584" y="1080"/>
                  </a:cubicBezTo>
                  <a:cubicBezTo>
                    <a:pt x="897" y="1080"/>
                    <a:pt x="1055" y="881"/>
                    <a:pt x="1078" y="527"/>
                  </a:cubicBezTo>
                  <a:cubicBezTo>
                    <a:pt x="1053" y="226"/>
                    <a:pt x="878" y="0"/>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6"/>
            <p:cNvSpPr/>
            <p:nvPr/>
          </p:nvSpPr>
          <p:spPr>
            <a:xfrm>
              <a:off x="5027725" y="649150"/>
              <a:ext cx="26975" cy="27000"/>
            </a:xfrm>
            <a:custGeom>
              <a:avLst/>
              <a:gdLst/>
              <a:ahLst/>
              <a:cxnLst/>
              <a:rect l="l" t="t" r="r" b="b"/>
              <a:pathLst>
                <a:path w="1079" h="1080" extrusionOk="0">
                  <a:moveTo>
                    <a:pt x="527" y="0"/>
                  </a:moveTo>
                  <a:cubicBezTo>
                    <a:pt x="201" y="0"/>
                    <a:pt x="1" y="201"/>
                    <a:pt x="1" y="501"/>
                  </a:cubicBezTo>
                  <a:cubicBezTo>
                    <a:pt x="1" y="852"/>
                    <a:pt x="201" y="1078"/>
                    <a:pt x="552" y="1078"/>
                  </a:cubicBezTo>
                  <a:cubicBezTo>
                    <a:pt x="572" y="1079"/>
                    <a:pt x="591" y="1080"/>
                    <a:pt x="609" y="1080"/>
                  </a:cubicBezTo>
                  <a:cubicBezTo>
                    <a:pt x="922" y="1080"/>
                    <a:pt x="1078" y="883"/>
                    <a:pt x="1078" y="552"/>
                  </a:cubicBezTo>
                  <a:cubicBezTo>
                    <a:pt x="1053" y="201"/>
                    <a:pt x="878" y="0"/>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26"/>
            <p:cNvSpPr/>
            <p:nvPr/>
          </p:nvSpPr>
          <p:spPr>
            <a:xfrm>
              <a:off x="5337875" y="1011925"/>
              <a:ext cx="27600" cy="27600"/>
            </a:xfrm>
            <a:custGeom>
              <a:avLst/>
              <a:gdLst/>
              <a:ahLst/>
              <a:cxnLst/>
              <a:rect l="l" t="t" r="r" b="b"/>
              <a:pathLst>
                <a:path w="1104" h="1104" extrusionOk="0">
                  <a:moveTo>
                    <a:pt x="527" y="1"/>
                  </a:moveTo>
                  <a:cubicBezTo>
                    <a:pt x="201" y="1"/>
                    <a:pt x="1" y="201"/>
                    <a:pt x="1" y="527"/>
                  </a:cubicBezTo>
                  <a:cubicBezTo>
                    <a:pt x="26" y="878"/>
                    <a:pt x="251" y="1103"/>
                    <a:pt x="577" y="1103"/>
                  </a:cubicBezTo>
                  <a:cubicBezTo>
                    <a:pt x="903" y="1103"/>
                    <a:pt x="1103" y="903"/>
                    <a:pt x="1103" y="502"/>
                  </a:cubicBezTo>
                  <a:cubicBezTo>
                    <a:pt x="1078" y="201"/>
                    <a:pt x="903"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6"/>
            <p:cNvSpPr/>
            <p:nvPr/>
          </p:nvSpPr>
          <p:spPr>
            <a:xfrm>
              <a:off x="5494525" y="1063300"/>
              <a:ext cx="26975" cy="26975"/>
            </a:xfrm>
            <a:custGeom>
              <a:avLst/>
              <a:gdLst/>
              <a:ahLst/>
              <a:cxnLst/>
              <a:rect l="l" t="t" r="r" b="b"/>
              <a:pathLst>
                <a:path w="1079" h="1079" extrusionOk="0">
                  <a:moveTo>
                    <a:pt x="527" y="1"/>
                  </a:moveTo>
                  <a:cubicBezTo>
                    <a:pt x="226" y="26"/>
                    <a:pt x="0" y="176"/>
                    <a:pt x="0" y="502"/>
                  </a:cubicBezTo>
                  <a:cubicBezTo>
                    <a:pt x="0" y="878"/>
                    <a:pt x="201" y="1053"/>
                    <a:pt x="552" y="1078"/>
                  </a:cubicBezTo>
                  <a:cubicBezTo>
                    <a:pt x="903" y="1078"/>
                    <a:pt x="1078" y="853"/>
                    <a:pt x="1078" y="527"/>
                  </a:cubicBezTo>
                  <a:cubicBezTo>
                    <a:pt x="1053" y="201"/>
                    <a:pt x="827"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6"/>
            <p:cNvSpPr/>
            <p:nvPr/>
          </p:nvSpPr>
          <p:spPr>
            <a:xfrm>
              <a:off x="5650525" y="1271325"/>
              <a:ext cx="26975" cy="27600"/>
            </a:xfrm>
            <a:custGeom>
              <a:avLst/>
              <a:gdLst/>
              <a:ahLst/>
              <a:cxnLst/>
              <a:rect l="l" t="t" r="r" b="b"/>
              <a:pathLst>
                <a:path w="1079" h="1104" extrusionOk="0">
                  <a:moveTo>
                    <a:pt x="552" y="1"/>
                  </a:moveTo>
                  <a:cubicBezTo>
                    <a:pt x="227" y="1"/>
                    <a:pt x="26" y="176"/>
                    <a:pt x="1" y="502"/>
                  </a:cubicBezTo>
                  <a:cubicBezTo>
                    <a:pt x="1" y="878"/>
                    <a:pt x="201" y="1078"/>
                    <a:pt x="552" y="1103"/>
                  </a:cubicBezTo>
                  <a:cubicBezTo>
                    <a:pt x="878" y="1103"/>
                    <a:pt x="1079" y="878"/>
                    <a:pt x="1079" y="552"/>
                  </a:cubicBezTo>
                  <a:cubicBezTo>
                    <a:pt x="1079" y="226"/>
                    <a:pt x="853"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6"/>
            <p:cNvSpPr/>
            <p:nvPr/>
          </p:nvSpPr>
          <p:spPr>
            <a:xfrm>
              <a:off x="5443150" y="1011925"/>
              <a:ext cx="26950" cy="27025"/>
            </a:xfrm>
            <a:custGeom>
              <a:avLst/>
              <a:gdLst/>
              <a:ahLst/>
              <a:cxnLst/>
              <a:rect l="l" t="t" r="r" b="b"/>
              <a:pathLst>
                <a:path w="1078" h="1081" extrusionOk="0">
                  <a:moveTo>
                    <a:pt x="501" y="1"/>
                  </a:moveTo>
                  <a:cubicBezTo>
                    <a:pt x="226" y="26"/>
                    <a:pt x="0" y="176"/>
                    <a:pt x="0" y="527"/>
                  </a:cubicBezTo>
                  <a:cubicBezTo>
                    <a:pt x="0" y="878"/>
                    <a:pt x="226" y="1053"/>
                    <a:pt x="526" y="1078"/>
                  </a:cubicBezTo>
                  <a:cubicBezTo>
                    <a:pt x="543" y="1080"/>
                    <a:pt x="559" y="1080"/>
                    <a:pt x="575" y="1080"/>
                  </a:cubicBezTo>
                  <a:cubicBezTo>
                    <a:pt x="875" y="1080"/>
                    <a:pt x="1078" y="861"/>
                    <a:pt x="1078" y="552"/>
                  </a:cubicBezTo>
                  <a:cubicBezTo>
                    <a:pt x="1078" y="226"/>
                    <a:pt x="877" y="51"/>
                    <a:pt x="5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6"/>
            <p:cNvSpPr/>
            <p:nvPr/>
          </p:nvSpPr>
          <p:spPr>
            <a:xfrm>
              <a:off x="5701925" y="1270700"/>
              <a:ext cx="26950" cy="27025"/>
            </a:xfrm>
            <a:custGeom>
              <a:avLst/>
              <a:gdLst/>
              <a:ahLst/>
              <a:cxnLst/>
              <a:rect l="l" t="t" r="r" b="b"/>
              <a:pathLst>
                <a:path w="1078" h="1081" extrusionOk="0">
                  <a:moveTo>
                    <a:pt x="526" y="0"/>
                  </a:moveTo>
                  <a:cubicBezTo>
                    <a:pt x="226" y="0"/>
                    <a:pt x="0" y="201"/>
                    <a:pt x="0" y="502"/>
                  </a:cubicBezTo>
                  <a:cubicBezTo>
                    <a:pt x="0" y="828"/>
                    <a:pt x="176" y="1078"/>
                    <a:pt x="526" y="1078"/>
                  </a:cubicBezTo>
                  <a:cubicBezTo>
                    <a:pt x="546" y="1080"/>
                    <a:pt x="565" y="1080"/>
                    <a:pt x="584" y="1080"/>
                  </a:cubicBezTo>
                  <a:cubicBezTo>
                    <a:pt x="897" y="1080"/>
                    <a:pt x="1054" y="884"/>
                    <a:pt x="1078" y="577"/>
                  </a:cubicBezTo>
                  <a:cubicBezTo>
                    <a:pt x="1053" y="226"/>
                    <a:pt x="877" y="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6"/>
            <p:cNvSpPr/>
            <p:nvPr/>
          </p:nvSpPr>
          <p:spPr>
            <a:xfrm>
              <a:off x="5546525" y="1115925"/>
              <a:ext cx="26975" cy="26400"/>
            </a:xfrm>
            <a:custGeom>
              <a:avLst/>
              <a:gdLst/>
              <a:ahLst/>
              <a:cxnLst/>
              <a:rect l="l" t="t" r="r" b="b"/>
              <a:pathLst>
                <a:path w="1079" h="1056" extrusionOk="0">
                  <a:moveTo>
                    <a:pt x="552" y="1"/>
                  </a:moveTo>
                  <a:cubicBezTo>
                    <a:pt x="201" y="1"/>
                    <a:pt x="1" y="201"/>
                    <a:pt x="1" y="527"/>
                  </a:cubicBezTo>
                  <a:cubicBezTo>
                    <a:pt x="26" y="853"/>
                    <a:pt x="201" y="1054"/>
                    <a:pt x="552" y="1054"/>
                  </a:cubicBezTo>
                  <a:cubicBezTo>
                    <a:pt x="572" y="1055"/>
                    <a:pt x="591" y="1056"/>
                    <a:pt x="609" y="1056"/>
                  </a:cubicBezTo>
                  <a:cubicBezTo>
                    <a:pt x="919" y="1056"/>
                    <a:pt x="1055" y="858"/>
                    <a:pt x="1078" y="527"/>
                  </a:cubicBezTo>
                  <a:cubicBezTo>
                    <a:pt x="1053" y="201"/>
                    <a:pt x="853"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26"/>
            <p:cNvSpPr/>
            <p:nvPr/>
          </p:nvSpPr>
          <p:spPr>
            <a:xfrm>
              <a:off x="5183125" y="752475"/>
              <a:ext cx="26950" cy="26450"/>
            </a:xfrm>
            <a:custGeom>
              <a:avLst/>
              <a:gdLst/>
              <a:ahLst/>
              <a:cxnLst/>
              <a:rect l="l" t="t" r="r" b="b"/>
              <a:pathLst>
                <a:path w="1078" h="1058" extrusionOk="0">
                  <a:moveTo>
                    <a:pt x="476" y="0"/>
                  </a:moveTo>
                  <a:cubicBezTo>
                    <a:pt x="204" y="0"/>
                    <a:pt x="24" y="195"/>
                    <a:pt x="0" y="479"/>
                  </a:cubicBezTo>
                  <a:cubicBezTo>
                    <a:pt x="0" y="805"/>
                    <a:pt x="176" y="1055"/>
                    <a:pt x="526" y="1055"/>
                  </a:cubicBezTo>
                  <a:cubicBezTo>
                    <a:pt x="546" y="1057"/>
                    <a:pt x="565" y="1057"/>
                    <a:pt x="584" y="1057"/>
                  </a:cubicBezTo>
                  <a:cubicBezTo>
                    <a:pt x="897" y="1057"/>
                    <a:pt x="1054" y="861"/>
                    <a:pt x="1078" y="554"/>
                  </a:cubicBezTo>
                  <a:cubicBezTo>
                    <a:pt x="1053" y="203"/>
                    <a:pt x="877" y="3"/>
                    <a:pt x="526" y="3"/>
                  </a:cubicBezTo>
                  <a:cubicBezTo>
                    <a:pt x="509" y="1"/>
                    <a:pt x="493" y="0"/>
                    <a:pt x="4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6"/>
            <p:cNvSpPr/>
            <p:nvPr/>
          </p:nvSpPr>
          <p:spPr>
            <a:xfrm>
              <a:off x="5079100" y="648525"/>
              <a:ext cx="27600" cy="26950"/>
            </a:xfrm>
            <a:custGeom>
              <a:avLst/>
              <a:gdLst/>
              <a:ahLst/>
              <a:cxnLst/>
              <a:rect l="l" t="t" r="r" b="b"/>
              <a:pathLst>
                <a:path w="1104" h="1078" extrusionOk="0">
                  <a:moveTo>
                    <a:pt x="502" y="0"/>
                  </a:moveTo>
                  <a:cubicBezTo>
                    <a:pt x="226" y="50"/>
                    <a:pt x="1" y="201"/>
                    <a:pt x="26" y="552"/>
                  </a:cubicBezTo>
                  <a:cubicBezTo>
                    <a:pt x="51" y="877"/>
                    <a:pt x="251" y="1078"/>
                    <a:pt x="577" y="1078"/>
                  </a:cubicBezTo>
                  <a:cubicBezTo>
                    <a:pt x="903" y="1078"/>
                    <a:pt x="1103" y="877"/>
                    <a:pt x="1078" y="526"/>
                  </a:cubicBezTo>
                  <a:cubicBezTo>
                    <a:pt x="1078" y="201"/>
                    <a:pt x="878" y="25"/>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6"/>
            <p:cNvSpPr/>
            <p:nvPr/>
          </p:nvSpPr>
          <p:spPr>
            <a:xfrm>
              <a:off x="5701925" y="1323275"/>
              <a:ext cx="26950" cy="27025"/>
            </a:xfrm>
            <a:custGeom>
              <a:avLst/>
              <a:gdLst/>
              <a:ahLst/>
              <a:cxnLst/>
              <a:rect l="l" t="t" r="r" b="b"/>
              <a:pathLst>
                <a:path w="1078" h="1081" extrusionOk="0">
                  <a:moveTo>
                    <a:pt x="559" y="1"/>
                  </a:moveTo>
                  <a:cubicBezTo>
                    <a:pt x="540" y="1"/>
                    <a:pt x="521" y="1"/>
                    <a:pt x="501" y="3"/>
                  </a:cubicBezTo>
                  <a:cubicBezTo>
                    <a:pt x="201" y="3"/>
                    <a:pt x="0" y="203"/>
                    <a:pt x="0" y="504"/>
                  </a:cubicBezTo>
                  <a:cubicBezTo>
                    <a:pt x="0" y="855"/>
                    <a:pt x="201" y="1080"/>
                    <a:pt x="551" y="1080"/>
                  </a:cubicBezTo>
                  <a:cubicBezTo>
                    <a:pt x="877" y="1080"/>
                    <a:pt x="1078" y="880"/>
                    <a:pt x="1078" y="504"/>
                  </a:cubicBezTo>
                  <a:cubicBezTo>
                    <a:pt x="1054" y="197"/>
                    <a:pt x="874" y="1"/>
                    <a:pt x="5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6"/>
            <p:cNvSpPr/>
            <p:nvPr/>
          </p:nvSpPr>
          <p:spPr>
            <a:xfrm>
              <a:off x="5235125" y="856525"/>
              <a:ext cx="27600" cy="27600"/>
            </a:xfrm>
            <a:custGeom>
              <a:avLst/>
              <a:gdLst/>
              <a:ahLst/>
              <a:cxnLst/>
              <a:rect l="l" t="t" r="r" b="b"/>
              <a:pathLst>
                <a:path w="1104" h="1104" extrusionOk="0">
                  <a:moveTo>
                    <a:pt x="577" y="1"/>
                  </a:moveTo>
                  <a:cubicBezTo>
                    <a:pt x="226" y="26"/>
                    <a:pt x="25" y="201"/>
                    <a:pt x="0" y="527"/>
                  </a:cubicBezTo>
                  <a:cubicBezTo>
                    <a:pt x="0" y="878"/>
                    <a:pt x="226" y="1079"/>
                    <a:pt x="577" y="1104"/>
                  </a:cubicBezTo>
                  <a:cubicBezTo>
                    <a:pt x="878" y="1104"/>
                    <a:pt x="1078" y="903"/>
                    <a:pt x="1103" y="602"/>
                  </a:cubicBezTo>
                  <a:cubicBezTo>
                    <a:pt x="1103" y="252"/>
                    <a:pt x="903" y="5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6"/>
            <p:cNvSpPr/>
            <p:nvPr/>
          </p:nvSpPr>
          <p:spPr>
            <a:xfrm>
              <a:off x="5597900" y="1167325"/>
              <a:ext cx="27600" cy="26950"/>
            </a:xfrm>
            <a:custGeom>
              <a:avLst/>
              <a:gdLst/>
              <a:ahLst/>
              <a:cxnLst/>
              <a:rect l="l" t="t" r="r" b="b"/>
              <a:pathLst>
                <a:path w="1104" h="1078" extrusionOk="0">
                  <a:moveTo>
                    <a:pt x="527" y="0"/>
                  </a:moveTo>
                  <a:cubicBezTo>
                    <a:pt x="201" y="25"/>
                    <a:pt x="1" y="201"/>
                    <a:pt x="26" y="526"/>
                  </a:cubicBezTo>
                  <a:cubicBezTo>
                    <a:pt x="26" y="877"/>
                    <a:pt x="251" y="1078"/>
                    <a:pt x="552" y="1078"/>
                  </a:cubicBezTo>
                  <a:cubicBezTo>
                    <a:pt x="878" y="1078"/>
                    <a:pt x="1103" y="877"/>
                    <a:pt x="1078" y="526"/>
                  </a:cubicBezTo>
                  <a:cubicBezTo>
                    <a:pt x="1078" y="201"/>
                    <a:pt x="878" y="25"/>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6"/>
            <p:cNvSpPr/>
            <p:nvPr/>
          </p:nvSpPr>
          <p:spPr>
            <a:xfrm>
              <a:off x="5183125" y="804525"/>
              <a:ext cx="26950" cy="27025"/>
            </a:xfrm>
            <a:custGeom>
              <a:avLst/>
              <a:gdLst/>
              <a:ahLst/>
              <a:cxnLst/>
              <a:rect l="l" t="t" r="r" b="b"/>
              <a:pathLst>
                <a:path w="1078" h="1081" extrusionOk="0">
                  <a:moveTo>
                    <a:pt x="526" y="1"/>
                  </a:moveTo>
                  <a:cubicBezTo>
                    <a:pt x="201" y="1"/>
                    <a:pt x="25" y="201"/>
                    <a:pt x="0" y="502"/>
                  </a:cubicBezTo>
                  <a:cubicBezTo>
                    <a:pt x="0" y="853"/>
                    <a:pt x="201" y="1078"/>
                    <a:pt x="551" y="1078"/>
                  </a:cubicBezTo>
                  <a:cubicBezTo>
                    <a:pt x="570" y="1080"/>
                    <a:pt x="587" y="1081"/>
                    <a:pt x="605" y="1081"/>
                  </a:cubicBezTo>
                  <a:cubicBezTo>
                    <a:pt x="899" y="1081"/>
                    <a:pt x="1078" y="881"/>
                    <a:pt x="1078" y="502"/>
                  </a:cubicBezTo>
                  <a:cubicBezTo>
                    <a:pt x="1053" y="201"/>
                    <a:pt x="877" y="1"/>
                    <a:pt x="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6"/>
            <p:cNvSpPr/>
            <p:nvPr/>
          </p:nvSpPr>
          <p:spPr>
            <a:xfrm>
              <a:off x="5753925" y="1375325"/>
              <a:ext cx="27600" cy="27025"/>
            </a:xfrm>
            <a:custGeom>
              <a:avLst/>
              <a:gdLst/>
              <a:ahLst/>
              <a:cxnLst/>
              <a:rect l="l" t="t" r="r" b="b"/>
              <a:pathLst>
                <a:path w="1104" h="1081" extrusionOk="0">
                  <a:moveTo>
                    <a:pt x="577" y="1"/>
                  </a:moveTo>
                  <a:cubicBezTo>
                    <a:pt x="201" y="1"/>
                    <a:pt x="0" y="201"/>
                    <a:pt x="0" y="527"/>
                  </a:cubicBezTo>
                  <a:cubicBezTo>
                    <a:pt x="0" y="878"/>
                    <a:pt x="226" y="1079"/>
                    <a:pt x="577" y="1079"/>
                  </a:cubicBezTo>
                  <a:cubicBezTo>
                    <a:pt x="594" y="1080"/>
                    <a:pt x="610" y="1081"/>
                    <a:pt x="627" y="1081"/>
                  </a:cubicBezTo>
                  <a:cubicBezTo>
                    <a:pt x="900" y="1081"/>
                    <a:pt x="1078" y="886"/>
                    <a:pt x="1078" y="602"/>
                  </a:cubicBezTo>
                  <a:cubicBezTo>
                    <a:pt x="1103" y="227"/>
                    <a:pt x="903" y="5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6"/>
            <p:cNvSpPr/>
            <p:nvPr/>
          </p:nvSpPr>
          <p:spPr>
            <a:xfrm>
              <a:off x="5806550" y="1323325"/>
              <a:ext cx="26975" cy="26350"/>
            </a:xfrm>
            <a:custGeom>
              <a:avLst/>
              <a:gdLst/>
              <a:ahLst/>
              <a:cxnLst/>
              <a:rect l="l" t="t" r="r" b="b"/>
              <a:pathLst>
                <a:path w="1079" h="1054" extrusionOk="0">
                  <a:moveTo>
                    <a:pt x="527" y="1"/>
                  </a:moveTo>
                  <a:cubicBezTo>
                    <a:pt x="226" y="1"/>
                    <a:pt x="26" y="176"/>
                    <a:pt x="1" y="477"/>
                  </a:cubicBezTo>
                  <a:cubicBezTo>
                    <a:pt x="1" y="828"/>
                    <a:pt x="201" y="1053"/>
                    <a:pt x="552" y="1053"/>
                  </a:cubicBezTo>
                  <a:cubicBezTo>
                    <a:pt x="878" y="1053"/>
                    <a:pt x="1028" y="853"/>
                    <a:pt x="1078" y="552"/>
                  </a:cubicBezTo>
                  <a:cubicBezTo>
                    <a:pt x="1028" y="226"/>
                    <a:pt x="878" y="26"/>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6"/>
            <p:cNvSpPr/>
            <p:nvPr/>
          </p:nvSpPr>
          <p:spPr>
            <a:xfrm>
              <a:off x="5649900" y="1219325"/>
              <a:ext cx="27600" cy="26975"/>
            </a:xfrm>
            <a:custGeom>
              <a:avLst/>
              <a:gdLst/>
              <a:ahLst/>
              <a:cxnLst/>
              <a:rect l="l" t="t" r="r" b="b"/>
              <a:pathLst>
                <a:path w="1104" h="1079" extrusionOk="0">
                  <a:moveTo>
                    <a:pt x="527" y="0"/>
                  </a:moveTo>
                  <a:cubicBezTo>
                    <a:pt x="201" y="50"/>
                    <a:pt x="1" y="201"/>
                    <a:pt x="26" y="552"/>
                  </a:cubicBezTo>
                  <a:cubicBezTo>
                    <a:pt x="51" y="903"/>
                    <a:pt x="252" y="1078"/>
                    <a:pt x="577" y="1078"/>
                  </a:cubicBezTo>
                  <a:cubicBezTo>
                    <a:pt x="928" y="1078"/>
                    <a:pt x="1104" y="852"/>
                    <a:pt x="1104" y="527"/>
                  </a:cubicBezTo>
                  <a:cubicBezTo>
                    <a:pt x="1079" y="201"/>
                    <a:pt x="878" y="25"/>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6"/>
            <p:cNvSpPr/>
            <p:nvPr/>
          </p:nvSpPr>
          <p:spPr>
            <a:xfrm>
              <a:off x="5287125" y="856525"/>
              <a:ext cx="26975" cy="26350"/>
            </a:xfrm>
            <a:custGeom>
              <a:avLst/>
              <a:gdLst/>
              <a:ahLst/>
              <a:cxnLst/>
              <a:rect l="l" t="t" r="r" b="b"/>
              <a:pathLst>
                <a:path w="1079" h="1054" extrusionOk="0">
                  <a:moveTo>
                    <a:pt x="527" y="1"/>
                  </a:moveTo>
                  <a:cubicBezTo>
                    <a:pt x="176" y="1"/>
                    <a:pt x="1" y="176"/>
                    <a:pt x="1" y="527"/>
                  </a:cubicBezTo>
                  <a:cubicBezTo>
                    <a:pt x="26" y="853"/>
                    <a:pt x="226" y="1054"/>
                    <a:pt x="552" y="1054"/>
                  </a:cubicBezTo>
                  <a:cubicBezTo>
                    <a:pt x="903" y="1054"/>
                    <a:pt x="1078" y="828"/>
                    <a:pt x="1078" y="527"/>
                  </a:cubicBezTo>
                  <a:cubicBezTo>
                    <a:pt x="1053" y="201"/>
                    <a:pt x="878"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6"/>
            <p:cNvSpPr/>
            <p:nvPr/>
          </p:nvSpPr>
          <p:spPr>
            <a:xfrm>
              <a:off x="5806550" y="1271325"/>
              <a:ext cx="26350" cy="26350"/>
            </a:xfrm>
            <a:custGeom>
              <a:avLst/>
              <a:gdLst/>
              <a:ahLst/>
              <a:cxnLst/>
              <a:rect l="l" t="t" r="r" b="b"/>
              <a:pathLst>
                <a:path w="1054" h="1054" extrusionOk="0">
                  <a:moveTo>
                    <a:pt x="527" y="1"/>
                  </a:moveTo>
                  <a:cubicBezTo>
                    <a:pt x="226" y="1"/>
                    <a:pt x="26" y="176"/>
                    <a:pt x="26" y="477"/>
                  </a:cubicBezTo>
                  <a:cubicBezTo>
                    <a:pt x="1" y="828"/>
                    <a:pt x="226" y="1028"/>
                    <a:pt x="527" y="1053"/>
                  </a:cubicBezTo>
                  <a:cubicBezTo>
                    <a:pt x="853" y="1053"/>
                    <a:pt x="1028" y="878"/>
                    <a:pt x="1053" y="552"/>
                  </a:cubicBezTo>
                  <a:cubicBezTo>
                    <a:pt x="1028" y="226"/>
                    <a:pt x="878"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6"/>
            <p:cNvSpPr/>
            <p:nvPr/>
          </p:nvSpPr>
          <p:spPr>
            <a:xfrm>
              <a:off x="5287750" y="804525"/>
              <a:ext cx="26975" cy="26975"/>
            </a:xfrm>
            <a:custGeom>
              <a:avLst/>
              <a:gdLst/>
              <a:ahLst/>
              <a:cxnLst/>
              <a:rect l="l" t="t" r="r" b="b"/>
              <a:pathLst>
                <a:path w="1079" h="1079" extrusionOk="0">
                  <a:moveTo>
                    <a:pt x="552" y="1"/>
                  </a:moveTo>
                  <a:cubicBezTo>
                    <a:pt x="201" y="1"/>
                    <a:pt x="1" y="201"/>
                    <a:pt x="1" y="552"/>
                  </a:cubicBezTo>
                  <a:cubicBezTo>
                    <a:pt x="26" y="853"/>
                    <a:pt x="251" y="1053"/>
                    <a:pt x="552" y="1078"/>
                  </a:cubicBezTo>
                  <a:cubicBezTo>
                    <a:pt x="878" y="1053"/>
                    <a:pt x="1078" y="853"/>
                    <a:pt x="1078" y="552"/>
                  </a:cubicBezTo>
                  <a:cubicBezTo>
                    <a:pt x="1078" y="226"/>
                    <a:pt x="878"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26"/>
            <p:cNvSpPr/>
            <p:nvPr/>
          </p:nvSpPr>
          <p:spPr>
            <a:xfrm>
              <a:off x="5235125" y="804525"/>
              <a:ext cx="27600" cy="26975"/>
            </a:xfrm>
            <a:custGeom>
              <a:avLst/>
              <a:gdLst/>
              <a:ahLst/>
              <a:cxnLst/>
              <a:rect l="l" t="t" r="r" b="b"/>
              <a:pathLst>
                <a:path w="1104" h="1079" extrusionOk="0">
                  <a:moveTo>
                    <a:pt x="552" y="1"/>
                  </a:moveTo>
                  <a:cubicBezTo>
                    <a:pt x="226" y="26"/>
                    <a:pt x="25" y="201"/>
                    <a:pt x="25" y="502"/>
                  </a:cubicBezTo>
                  <a:cubicBezTo>
                    <a:pt x="0" y="853"/>
                    <a:pt x="226" y="1078"/>
                    <a:pt x="577" y="1078"/>
                  </a:cubicBezTo>
                  <a:cubicBezTo>
                    <a:pt x="903" y="1078"/>
                    <a:pt x="1103" y="878"/>
                    <a:pt x="1078" y="527"/>
                  </a:cubicBezTo>
                  <a:cubicBezTo>
                    <a:pt x="1078" y="201"/>
                    <a:pt x="852"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26"/>
            <p:cNvSpPr/>
            <p:nvPr/>
          </p:nvSpPr>
          <p:spPr>
            <a:xfrm>
              <a:off x="5805925" y="1374700"/>
              <a:ext cx="26975" cy="26975"/>
            </a:xfrm>
            <a:custGeom>
              <a:avLst/>
              <a:gdLst/>
              <a:ahLst/>
              <a:cxnLst/>
              <a:rect l="l" t="t" r="r" b="b"/>
              <a:pathLst>
                <a:path w="1079" h="1079" extrusionOk="0">
                  <a:moveTo>
                    <a:pt x="552" y="1"/>
                  </a:moveTo>
                  <a:cubicBezTo>
                    <a:pt x="226" y="1"/>
                    <a:pt x="26" y="176"/>
                    <a:pt x="1" y="502"/>
                  </a:cubicBezTo>
                  <a:cubicBezTo>
                    <a:pt x="1" y="878"/>
                    <a:pt x="201" y="1079"/>
                    <a:pt x="552" y="1079"/>
                  </a:cubicBezTo>
                  <a:cubicBezTo>
                    <a:pt x="878" y="1079"/>
                    <a:pt x="1053" y="853"/>
                    <a:pt x="1053" y="577"/>
                  </a:cubicBezTo>
                  <a:cubicBezTo>
                    <a:pt x="1078" y="252"/>
                    <a:pt x="903"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6"/>
            <p:cNvSpPr/>
            <p:nvPr/>
          </p:nvSpPr>
          <p:spPr>
            <a:xfrm>
              <a:off x="5339175" y="908500"/>
              <a:ext cx="26925" cy="26375"/>
            </a:xfrm>
            <a:custGeom>
              <a:avLst/>
              <a:gdLst/>
              <a:ahLst/>
              <a:cxnLst/>
              <a:rect l="l" t="t" r="r" b="b"/>
              <a:pathLst>
                <a:path w="1077" h="1055" extrusionOk="0">
                  <a:moveTo>
                    <a:pt x="496" y="0"/>
                  </a:moveTo>
                  <a:cubicBezTo>
                    <a:pt x="200" y="0"/>
                    <a:pt x="0" y="197"/>
                    <a:pt x="24" y="529"/>
                  </a:cubicBezTo>
                  <a:cubicBezTo>
                    <a:pt x="24" y="854"/>
                    <a:pt x="199" y="1055"/>
                    <a:pt x="550" y="1055"/>
                  </a:cubicBezTo>
                  <a:cubicBezTo>
                    <a:pt x="901" y="1055"/>
                    <a:pt x="1051" y="879"/>
                    <a:pt x="1076" y="529"/>
                  </a:cubicBezTo>
                  <a:cubicBezTo>
                    <a:pt x="1051" y="203"/>
                    <a:pt x="876" y="2"/>
                    <a:pt x="550" y="2"/>
                  </a:cubicBezTo>
                  <a:cubicBezTo>
                    <a:pt x="532" y="1"/>
                    <a:pt x="514" y="0"/>
                    <a:pt x="4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6"/>
            <p:cNvSpPr/>
            <p:nvPr/>
          </p:nvSpPr>
          <p:spPr>
            <a:xfrm>
              <a:off x="5131725" y="701100"/>
              <a:ext cx="27600" cy="26400"/>
            </a:xfrm>
            <a:custGeom>
              <a:avLst/>
              <a:gdLst/>
              <a:ahLst/>
              <a:cxnLst/>
              <a:rect l="l" t="t" r="r" b="b"/>
              <a:pathLst>
                <a:path w="1104" h="1056" extrusionOk="0">
                  <a:moveTo>
                    <a:pt x="576" y="1"/>
                  </a:moveTo>
                  <a:cubicBezTo>
                    <a:pt x="560" y="1"/>
                    <a:pt x="544" y="1"/>
                    <a:pt x="527" y="2"/>
                  </a:cubicBezTo>
                  <a:cubicBezTo>
                    <a:pt x="201" y="2"/>
                    <a:pt x="26" y="178"/>
                    <a:pt x="1" y="504"/>
                  </a:cubicBezTo>
                  <a:cubicBezTo>
                    <a:pt x="1" y="855"/>
                    <a:pt x="227" y="1030"/>
                    <a:pt x="552" y="1055"/>
                  </a:cubicBezTo>
                  <a:cubicBezTo>
                    <a:pt x="928" y="1055"/>
                    <a:pt x="1104" y="829"/>
                    <a:pt x="1079" y="504"/>
                  </a:cubicBezTo>
                  <a:cubicBezTo>
                    <a:pt x="1055" y="218"/>
                    <a:pt x="873" y="1"/>
                    <a:pt x="5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6"/>
            <p:cNvSpPr/>
            <p:nvPr/>
          </p:nvSpPr>
          <p:spPr>
            <a:xfrm>
              <a:off x="5443150" y="959875"/>
              <a:ext cx="26950" cy="27025"/>
            </a:xfrm>
            <a:custGeom>
              <a:avLst/>
              <a:gdLst/>
              <a:ahLst/>
              <a:cxnLst/>
              <a:rect l="l" t="t" r="r" b="b"/>
              <a:pathLst>
                <a:path w="1078" h="1081" extrusionOk="0">
                  <a:moveTo>
                    <a:pt x="498" y="0"/>
                  </a:moveTo>
                  <a:cubicBezTo>
                    <a:pt x="201" y="0"/>
                    <a:pt x="0" y="196"/>
                    <a:pt x="0" y="504"/>
                  </a:cubicBezTo>
                  <a:cubicBezTo>
                    <a:pt x="0" y="854"/>
                    <a:pt x="226" y="1005"/>
                    <a:pt x="526" y="1080"/>
                  </a:cubicBezTo>
                  <a:cubicBezTo>
                    <a:pt x="852" y="1030"/>
                    <a:pt x="1053" y="905"/>
                    <a:pt x="1053" y="579"/>
                  </a:cubicBezTo>
                  <a:cubicBezTo>
                    <a:pt x="1078" y="253"/>
                    <a:pt x="877" y="27"/>
                    <a:pt x="552" y="2"/>
                  </a:cubicBezTo>
                  <a:cubicBezTo>
                    <a:pt x="533" y="1"/>
                    <a:pt x="515" y="0"/>
                    <a:pt x="4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6"/>
            <p:cNvSpPr/>
            <p:nvPr/>
          </p:nvSpPr>
          <p:spPr>
            <a:xfrm>
              <a:off x="5857925" y="1426725"/>
              <a:ext cx="26975" cy="26950"/>
            </a:xfrm>
            <a:custGeom>
              <a:avLst/>
              <a:gdLst/>
              <a:ahLst/>
              <a:cxnLst/>
              <a:rect l="l" t="t" r="r" b="b"/>
              <a:pathLst>
                <a:path w="1079" h="1078" extrusionOk="0">
                  <a:moveTo>
                    <a:pt x="552" y="0"/>
                  </a:moveTo>
                  <a:cubicBezTo>
                    <a:pt x="226" y="0"/>
                    <a:pt x="1" y="201"/>
                    <a:pt x="1" y="526"/>
                  </a:cubicBezTo>
                  <a:cubicBezTo>
                    <a:pt x="1" y="852"/>
                    <a:pt x="201" y="1053"/>
                    <a:pt x="527" y="1078"/>
                  </a:cubicBezTo>
                  <a:cubicBezTo>
                    <a:pt x="878" y="1078"/>
                    <a:pt x="1053" y="902"/>
                    <a:pt x="1078" y="551"/>
                  </a:cubicBezTo>
                  <a:cubicBezTo>
                    <a:pt x="1053" y="226"/>
                    <a:pt x="878" y="25"/>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6"/>
            <p:cNvSpPr/>
            <p:nvPr/>
          </p:nvSpPr>
          <p:spPr>
            <a:xfrm>
              <a:off x="5287750" y="752525"/>
              <a:ext cx="26975" cy="26350"/>
            </a:xfrm>
            <a:custGeom>
              <a:avLst/>
              <a:gdLst/>
              <a:ahLst/>
              <a:cxnLst/>
              <a:rect l="l" t="t" r="r" b="b"/>
              <a:pathLst>
                <a:path w="1079" h="1054" extrusionOk="0">
                  <a:moveTo>
                    <a:pt x="502" y="1"/>
                  </a:moveTo>
                  <a:cubicBezTo>
                    <a:pt x="201" y="26"/>
                    <a:pt x="1" y="201"/>
                    <a:pt x="26" y="527"/>
                  </a:cubicBezTo>
                  <a:cubicBezTo>
                    <a:pt x="51" y="853"/>
                    <a:pt x="251" y="1053"/>
                    <a:pt x="577" y="1053"/>
                  </a:cubicBezTo>
                  <a:cubicBezTo>
                    <a:pt x="903" y="1028"/>
                    <a:pt x="1053" y="853"/>
                    <a:pt x="1078" y="477"/>
                  </a:cubicBezTo>
                  <a:cubicBezTo>
                    <a:pt x="1003" y="201"/>
                    <a:pt x="853" y="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6"/>
            <p:cNvSpPr/>
            <p:nvPr/>
          </p:nvSpPr>
          <p:spPr>
            <a:xfrm>
              <a:off x="4767700" y="1220150"/>
              <a:ext cx="26975" cy="33100"/>
            </a:xfrm>
            <a:custGeom>
              <a:avLst/>
              <a:gdLst/>
              <a:ahLst/>
              <a:cxnLst/>
              <a:rect l="l" t="t" r="r" b="b"/>
              <a:pathLst>
                <a:path w="1079" h="1324" extrusionOk="0">
                  <a:moveTo>
                    <a:pt x="472" y="0"/>
                  </a:moveTo>
                  <a:cubicBezTo>
                    <a:pt x="425" y="0"/>
                    <a:pt x="377" y="6"/>
                    <a:pt x="326" y="17"/>
                  </a:cubicBezTo>
                  <a:cubicBezTo>
                    <a:pt x="0" y="93"/>
                    <a:pt x="226" y="368"/>
                    <a:pt x="226" y="569"/>
                  </a:cubicBezTo>
                  <a:cubicBezTo>
                    <a:pt x="226" y="719"/>
                    <a:pt x="251" y="895"/>
                    <a:pt x="276" y="1045"/>
                  </a:cubicBezTo>
                  <a:cubicBezTo>
                    <a:pt x="293" y="1246"/>
                    <a:pt x="376" y="1324"/>
                    <a:pt x="497" y="1324"/>
                  </a:cubicBezTo>
                  <a:cubicBezTo>
                    <a:pt x="557" y="1324"/>
                    <a:pt x="627" y="1304"/>
                    <a:pt x="702" y="1271"/>
                  </a:cubicBezTo>
                  <a:cubicBezTo>
                    <a:pt x="953" y="1145"/>
                    <a:pt x="1078" y="970"/>
                    <a:pt x="1053" y="594"/>
                  </a:cubicBezTo>
                  <a:cubicBezTo>
                    <a:pt x="1053" y="594"/>
                    <a:pt x="1053" y="494"/>
                    <a:pt x="1028" y="444"/>
                  </a:cubicBezTo>
                  <a:cubicBezTo>
                    <a:pt x="922" y="168"/>
                    <a:pt x="727" y="0"/>
                    <a:pt x="4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6"/>
            <p:cNvSpPr/>
            <p:nvPr/>
          </p:nvSpPr>
          <p:spPr>
            <a:xfrm>
              <a:off x="5753925" y="1323325"/>
              <a:ext cx="26975" cy="26975"/>
            </a:xfrm>
            <a:custGeom>
              <a:avLst/>
              <a:gdLst/>
              <a:ahLst/>
              <a:cxnLst/>
              <a:rect l="l" t="t" r="r" b="b"/>
              <a:pathLst>
                <a:path w="1079" h="1079" extrusionOk="0">
                  <a:moveTo>
                    <a:pt x="552" y="1"/>
                  </a:moveTo>
                  <a:cubicBezTo>
                    <a:pt x="201" y="26"/>
                    <a:pt x="0" y="201"/>
                    <a:pt x="0" y="552"/>
                  </a:cubicBezTo>
                  <a:cubicBezTo>
                    <a:pt x="25" y="853"/>
                    <a:pt x="226" y="1078"/>
                    <a:pt x="577" y="1078"/>
                  </a:cubicBezTo>
                  <a:cubicBezTo>
                    <a:pt x="903" y="1078"/>
                    <a:pt x="1078" y="853"/>
                    <a:pt x="1078" y="527"/>
                  </a:cubicBezTo>
                  <a:cubicBezTo>
                    <a:pt x="1078" y="176"/>
                    <a:pt x="852"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6"/>
            <p:cNvSpPr/>
            <p:nvPr/>
          </p:nvSpPr>
          <p:spPr>
            <a:xfrm>
              <a:off x="5390500" y="959925"/>
              <a:ext cx="26975" cy="26975"/>
            </a:xfrm>
            <a:custGeom>
              <a:avLst/>
              <a:gdLst/>
              <a:ahLst/>
              <a:cxnLst/>
              <a:rect l="l" t="t" r="r" b="b"/>
              <a:pathLst>
                <a:path w="1079" h="1079" extrusionOk="0">
                  <a:moveTo>
                    <a:pt x="552" y="0"/>
                  </a:moveTo>
                  <a:cubicBezTo>
                    <a:pt x="201" y="0"/>
                    <a:pt x="1" y="201"/>
                    <a:pt x="1" y="527"/>
                  </a:cubicBezTo>
                  <a:cubicBezTo>
                    <a:pt x="26" y="852"/>
                    <a:pt x="226" y="1028"/>
                    <a:pt x="552" y="1078"/>
                  </a:cubicBezTo>
                  <a:cubicBezTo>
                    <a:pt x="878" y="1053"/>
                    <a:pt x="1079" y="878"/>
                    <a:pt x="1079" y="552"/>
                  </a:cubicBezTo>
                  <a:cubicBezTo>
                    <a:pt x="1079" y="201"/>
                    <a:pt x="878" y="25"/>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6"/>
            <p:cNvSpPr/>
            <p:nvPr/>
          </p:nvSpPr>
          <p:spPr>
            <a:xfrm>
              <a:off x="5131725" y="649100"/>
              <a:ext cx="26975" cy="25750"/>
            </a:xfrm>
            <a:custGeom>
              <a:avLst/>
              <a:gdLst/>
              <a:ahLst/>
              <a:cxnLst/>
              <a:rect l="l" t="t" r="r" b="b"/>
              <a:pathLst>
                <a:path w="1079" h="1030" extrusionOk="0">
                  <a:moveTo>
                    <a:pt x="560" y="0"/>
                  </a:moveTo>
                  <a:cubicBezTo>
                    <a:pt x="541" y="0"/>
                    <a:pt x="522" y="1"/>
                    <a:pt x="502" y="2"/>
                  </a:cubicBezTo>
                  <a:cubicBezTo>
                    <a:pt x="176" y="2"/>
                    <a:pt x="1" y="203"/>
                    <a:pt x="26" y="529"/>
                  </a:cubicBezTo>
                  <a:cubicBezTo>
                    <a:pt x="26" y="854"/>
                    <a:pt x="227" y="1030"/>
                    <a:pt x="552" y="1030"/>
                  </a:cubicBezTo>
                  <a:cubicBezTo>
                    <a:pt x="903" y="1030"/>
                    <a:pt x="1079" y="829"/>
                    <a:pt x="1079" y="529"/>
                  </a:cubicBezTo>
                  <a:cubicBezTo>
                    <a:pt x="1079" y="197"/>
                    <a:pt x="878" y="0"/>
                    <a:pt x="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6"/>
            <p:cNvSpPr/>
            <p:nvPr/>
          </p:nvSpPr>
          <p:spPr>
            <a:xfrm>
              <a:off x="5650525" y="1167325"/>
              <a:ext cx="26975" cy="26325"/>
            </a:xfrm>
            <a:custGeom>
              <a:avLst/>
              <a:gdLst/>
              <a:ahLst/>
              <a:cxnLst/>
              <a:rect l="l" t="t" r="r" b="b"/>
              <a:pathLst>
                <a:path w="1079" h="1053" extrusionOk="0">
                  <a:moveTo>
                    <a:pt x="527" y="0"/>
                  </a:moveTo>
                  <a:cubicBezTo>
                    <a:pt x="201" y="0"/>
                    <a:pt x="26" y="201"/>
                    <a:pt x="1" y="501"/>
                  </a:cubicBezTo>
                  <a:cubicBezTo>
                    <a:pt x="1" y="827"/>
                    <a:pt x="201" y="1028"/>
                    <a:pt x="502" y="1053"/>
                  </a:cubicBezTo>
                  <a:cubicBezTo>
                    <a:pt x="853" y="1053"/>
                    <a:pt x="1054" y="877"/>
                    <a:pt x="1054" y="577"/>
                  </a:cubicBezTo>
                  <a:cubicBezTo>
                    <a:pt x="1079" y="226"/>
                    <a:pt x="878" y="25"/>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6"/>
            <p:cNvSpPr/>
            <p:nvPr/>
          </p:nvSpPr>
          <p:spPr>
            <a:xfrm>
              <a:off x="5910575" y="1427350"/>
              <a:ext cx="26325" cy="26325"/>
            </a:xfrm>
            <a:custGeom>
              <a:avLst/>
              <a:gdLst/>
              <a:ahLst/>
              <a:cxnLst/>
              <a:rect l="l" t="t" r="r" b="b"/>
              <a:pathLst>
                <a:path w="1053" h="1053" extrusionOk="0">
                  <a:moveTo>
                    <a:pt x="501" y="0"/>
                  </a:moveTo>
                  <a:cubicBezTo>
                    <a:pt x="201" y="0"/>
                    <a:pt x="0" y="176"/>
                    <a:pt x="0" y="526"/>
                  </a:cubicBezTo>
                  <a:cubicBezTo>
                    <a:pt x="25" y="827"/>
                    <a:pt x="201" y="1028"/>
                    <a:pt x="526" y="1053"/>
                  </a:cubicBezTo>
                  <a:cubicBezTo>
                    <a:pt x="852" y="1053"/>
                    <a:pt x="1053" y="852"/>
                    <a:pt x="1053" y="526"/>
                  </a:cubicBezTo>
                  <a:cubicBezTo>
                    <a:pt x="1028" y="176"/>
                    <a:pt x="827" y="0"/>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6"/>
            <p:cNvSpPr/>
            <p:nvPr/>
          </p:nvSpPr>
          <p:spPr>
            <a:xfrm>
              <a:off x="5909300" y="1478675"/>
              <a:ext cx="26975" cy="26425"/>
            </a:xfrm>
            <a:custGeom>
              <a:avLst/>
              <a:gdLst/>
              <a:ahLst/>
              <a:cxnLst/>
              <a:rect l="l" t="t" r="r" b="b"/>
              <a:pathLst>
                <a:path w="1079" h="1057" extrusionOk="0">
                  <a:moveTo>
                    <a:pt x="500" y="0"/>
                  </a:moveTo>
                  <a:cubicBezTo>
                    <a:pt x="182" y="0"/>
                    <a:pt x="1" y="219"/>
                    <a:pt x="1" y="529"/>
                  </a:cubicBezTo>
                  <a:cubicBezTo>
                    <a:pt x="1" y="829"/>
                    <a:pt x="226" y="1055"/>
                    <a:pt x="552" y="1055"/>
                  </a:cubicBezTo>
                  <a:cubicBezTo>
                    <a:pt x="569" y="1056"/>
                    <a:pt x="585" y="1057"/>
                    <a:pt x="601" y="1057"/>
                  </a:cubicBezTo>
                  <a:cubicBezTo>
                    <a:pt x="896" y="1057"/>
                    <a:pt x="1055" y="838"/>
                    <a:pt x="1079" y="529"/>
                  </a:cubicBezTo>
                  <a:cubicBezTo>
                    <a:pt x="1054" y="203"/>
                    <a:pt x="878" y="2"/>
                    <a:pt x="552" y="2"/>
                  </a:cubicBezTo>
                  <a:cubicBezTo>
                    <a:pt x="534" y="1"/>
                    <a:pt x="517" y="0"/>
                    <a:pt x="5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6"/>
            <p:cNvSpPr/>
            <p:nvPr/>
          </p:nvSpPr>
          <p:spPr>
            <a:xfrm>
              <a:off x="5651175" y="1115300"/>
              <a:ext cx="25700" cy="25775"/>
            </a:xfrm>
            <a:custGeom>
              <a:avLst/>
              <a:gdLst/>
              <a:ahLst/>
              <a:cxnLst/>
              <a:rect l="l" t="t" r="r" b="b"/>
              <a:pathLst>
                <a:path w="1028" h="1031" extrusionOk="0">
                  <a:moveTo>
                    <a:pt x="501" y="1"/>
                  </a:moveTo>
                  <a:cubicBezTo>
                    <a:pt x="201" y="1"/>
                    <a:pt x="0" y="176"/>
                    <a:pt x="0" y="502"/>
                  </a:cubicBezTo>
                  <a:cubicBezTo>
                    <a:pt x="0" y="828"/>
                    <a:pt x="201" y="1028"/>
                    <a:pt x="526" y="1028"/>
                  </a:cubicBezTo>
                  <a:cubicBezTo>
                    <a:pt x="545" y="1030"/>
                    <a:pt x="563" y="1031"/>
                    <a:pt x="581" y="1031"/>
                  </a:cubicBezTo>
                  <a:cubicBezTo>
                    <a:pt x="848" y="1031"/>
                    <a:pt x="1004" y="853"/>
                    <a:pt x="1028" y="477"/>
                  </a:cubicBezTo>
                  <a:cubicBezTo>
                    <a:pt x="1003" y="226"/>
                    <a:pt x="852" y="1"/>
                    <a:pt x="5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6"/>
            <p:cNvSpPr/>
            <p:nvPr/>
          </p:nvSpPr>
          <p:spPr>
            <a:xfrm>
              <a:off x="5599150" y="1115925"/>
              <a:ext cx="26350" cy="26350"/>
            </a:xfrm>
            <a:custGeom>
              <a:avLst/>
              <a:gdLst/>
              <a:ahLst/>
              <a:cxnLst/>
              <a:rect l="l" t="t" r="r" b="b"/>
              <a:pathLst>
                <a:path w="1054" h="1054" extrusionOk="0">
                  <a:moveTo>
                    <a:pt x="527" y="1"/>
                  </a:moveTo>
                  <a:cubicBezTo>
                    <a:pt x="201" y="26"/>
                    <a:pt x="1" y="176"/>
                    <a:pt x="1" y="502"/>
                  </a:cubicBezTo>
                  <a:cubicBezTo>
                    <a:pt x="1" y="853"/>
                    <a:pt x="201" y="1054"/>
                    <a:pt x="577" y="1054"/>
                  </a:cubicBezTo>
                  <a:cubicBezTo>
                    <a:pt x="878" y="1054"/>
                    <a:pt x="1053" y="853"/>
                    <a:pt x="1053" y="527"/>
                  </a:cubicBezTo>
                  <a:cubicBezTo>
                    <a:pt x="1053" y="201"/>
                    <a:pt x="853" y="26"/>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6"/>
            <p:cNvSpPr/>
            <p:nvPr/>
          </p:nvSpPr>
          <p:spPr>
            <a:xfrm>
              <a:off x="5080350" y="597125"/>
              <a:ext cx="26975" cy="26400"/>
            </a:xfrm>
            <a:custGeom>
              <a:avLst/>
              <a:gdLst/>
              <a:ahLst/>
              <a:cxnLst/>
              <a:rect l="l" t="t" r="r" b="b"/>
              <a:pathLst>
                <a:path w="1079" h="1056" extrusionOk="0">
                  <a:moveTo>
                    <a:pt x="577" y="1"/>
                  </a:moveTo>
                  <a:cubicBezTo>
                    <a:pt x="251" y="26"/>
                    <a:pt x="26" y="176"/>
                    <a:pt x="1" y="477"/>
                  </a:cubicBezTo>
                  <a:cubicBezTo>
                    <a:pt x="1" y="828"/>
                    <a:pt x="201" y="1054"/>
                    <a:pt x="552" y="1054"/>
                  </a:cubicBezTo>
                  <a:cubicBezTo>
                    <a:pt x="569" y="1055"/>
                    <a:pt x="586" y="1056"/>
                    <a:pt x="602" y="1056"/>
                  </a:cubicBezTo>
                  <a:cubicBezTo>
                    <a:pt x="875" y="1056"/>
                    <a:pt x="1053" y="861"/>
                    <a:pt x="1053" y="577"/>
                  </a:cubicBezTo>
                  <a:cubicBezTo>
                    <a:pt x="1079" y="227"/>
                    <a:pt x="878" y="5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6"/>
            <p:cNvSpPr/>
            <p:nvPr/>
          </p:nvSpPr>
          <p:spPr>
            <a:xfrm>
              <a:off x="5754550" y="1270700"/>
              <a:ext cx="26350" cy="26975"/>
            </a:xfrm>
            <a:custGeom>
              <a:avLst/>
              <a:gdLst/>
              <a:ahLst/>
              <a:cxnLst/>
              <a:rect l="l" t="t" r="r" b="b"/>
              <a:pathLst>
                <a:path w="1054" h="1079" extrusionOk="0">
                  <a:moveTo>
                    <a:pt x="527" y="0"/>
                  </a:moveTo>
                  <a:cubicBezTo>
                    <a:pt x="226" y="51"/>
                    <a:pt x="0" y="201"/>
                    <a:pt x="0" y="502"/>
                  </a:cubicBezTo>
                  <a:cubicBezTo>
                    <a:pt x="0" y="853"/>
                    <a:pt x="201" y="1078"/>
                    <a:pt x="552" y="1078"/>
                  </a:cubicBezTo>
                  <a:cubicBezTo>
                    <a:pt x="878" y="1078"/>
                    <a:pt x="1053" y="853"/>
                    <a:pt x="1053" y="552"/>
                  </a:cubicBezTo>
                  <a:cubicBezTo>
                    <a:pt x="1053" y="226"/>
                    <a:pt x="827" y="51"/>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6"/>
            <p:cNvSpPr/>
            <p:nvPr/>
          </p:nvSpPr>
          <p:spPr>
            <a:xfrm>
              <a:off x="5547150" y="1063875"/>
              <a:ext cx="26350" cy="26400"/>
            </a:xfrm>
            <a:custGeom>
              <a:avLst/>
              <a:gdLst/>
              <a:ahLst/>
              <a:cxnLst/>
              <a:rect l="l" t="t" r="r" b="b"/>
              <a:pathLst>
                <a:path w="1054" h="1056" extrusionOk="0">
                  <a:moveTo>
                    <a:pt x="537" y="0"/>
                  </a:moveTo>
                  <a:cubicBezTo>
                    <a:pt x="517" y="0"/>
                    <a:pt x="497" y="1"/>
                    <a:pt x="477" y="3"/>
                  </a:cubicBezTo>
                  <a:cubicBezTo>
                    <a:pt x="176" y="3"/>
                    <a:pt x="1" y="203"/>
                    <a:pt x="1" y="579"/>
                  </a:cubicBezTo>
                  <a:cubicBezTo>
                    <a:pt x="26" y="855"/>
                    <a:pt x="201" y="1055"/>
                    <a:pt x="552" y="1055"/>
                  </a:cubicBezTo>
                  <a:cubicBezTo>
                    <a:pt x="878" y="1055"/>
                    <a:pt x="1053" y="830"/>
                    <a:pt x="1053" y="504"/>
                  </a:cubicBezTo>
                  <a:cubicBezTo>
                    <a:pt x="1030" y="175"/>
                    <a:pt x="830" y="0"/>
                    <a:pt x="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6"/>
            <p:cNvSpPr/>
            <p:nvPr/>
          </p:nvSpPr>
          <p:spPr>
            <a:xfrm>
              <a:off x="5495150" y="1012500"/>
              <a:ext cx="26975" cy="25825"/>
            </a:xfrm>
            <a:custGeom>
              <a:avLst/>
              <a:gdLst/>
              <a:ahLst/>
              <a:cxnLst/>
              <a:rect l="l" t="t" r="r" b="b"/>
              <a:pathLst>
                <a:path w="1079" h="1033" extrusionOk="0">
                  <a:moveTo>
                    <a:pt x="496" y="0"/>
                  </a:moveTo>
                  <a:cubicBezTo>
                    <a:pt x="226" y="0"/>
                    <a:pt x="49" y="172"/>
                    <a:pt x="25" y="454"/>
                  </a:cubicBezTo>
                  <a:cubicBezTo>
                    <a:pt x="0" y="805"/>
                    <a:pt x="201" y="1030"/>
                    <a:pt x="552" y="1030"/>
                  </a:cubicBezTo>
                  <a:cubicBezTo>
                    <a:pt x="570" y="1032"/>
                    <a:pt x="588" y="1032"/>
                    <a:pt x="605" y="1032"/>
                  </a:cubicBezTo>
                  <a:cubicBezTo>
                    <a:pt x="894" y="1032"/>
                    <a:pt x="1031" y="836"/>
                    <a:pt x="1078" y="529"/>
                  </a:cubicBezTo>
                  <a:cubicBezTo>
                    <a:pt x="1053" y="228"/>
                    <a:pt x="903" y="3"/>
                    <a:pt x="552" y="3"/>
                  </a:cubicBezTo>
                  <a:cubicBezTo>
                    <a:pt x="533" y="1"/>
                    <a:pt x="514" y="0"/>
                    <a:pt x="4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26"/>
            <p:cNvSpPr/>
            <p:nvPr/>
          </p:nvSpPr>
          <p:spPr>
            <a:xfrm>
              <a:off x="5132375" y="596500"/>
              <a:ext cx="26325" cy="26350"/>
            </a:xfrm>
            <a:custGeom>
              <a:avLst/>
              <a:gdLst/>
              <a:ahLst/>
              <a:cxnLst/>
              <a:rect l="l" t="t" r="r" b="b"/>
              <a:pathLst>
                <a:path w="1053" h="1054" extrusionOk="0">
                  <a:moveTo>
                    <a:pt x="476" y="1"/>
                  </a:moveTo>
                  <a:cubicBezTo>
                    <a:pt x="175" y="26"/>
                    <a:pt x="0" y="201"/>
                    <a:pt x="0" y="527"/>
                  </a:cubicBezTo>
                  <a:cubicBezTo>
                    <a:pt x="25" y="878"/>
                    <a:pt x="226" y="1054"/>
                    <a:pt x="551" y="1054"/>
                  </a:cubicBezTo>
                  <a:cubicBezTo>
                    <a:pt x="877" y="1028"/>
                    <a:pt x="1028" y="853"/>
                    <a:pt x="1053" y="477"/>
                  </a:cubicBezTo>
                  <a:cubicBezTo>
                    <a:pt x="1003" y="201"/>
                    <a:pt x="827" y="1"/>
                    <a:pt x="4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26"/>
            <p:cNvSpPr/>
            <p:nvPr/>
          </p:nvSpPr>
          <p:spPr>
            <a:xfrm>
              <a:off x="5599150" y="1063925"/>
              <a:ext cx="26350" cy="26350"/>
            </a:xfrm>
            <a:custGeom>
              <a:avLst/>
              <a:gdLst/>
              <a:ahLst/>
              <a:cxnLst/>
              <a:rect l="l" t="t" r="r" b="b"/>
              <a:pathLst>
                <a:path w="1054" h="1054" extrusionOk="0">
                  <a:moveTo>
                    <a:pt x="527" y="1"/>
                  </a:moveTo>
                  <a:cubicBezTo>
                    <a:pt x="201" y="1"/>
                    <a:pt x="1" y="201"/>
                    <a:pt x="1" y="502"/>
                  </a:cubicBezTo>
                  <a:cubicBezTo>
                    <a:pt x="1" y="803"/>
                    <a:pt x="201" y="1003"/>
                    <a:pt x="552" y="1053"/>
                  </a:cubicBezTo>
                  <a:cubicBezTo>
                    <a:pt x="853" y="1028"/>
                    <a:pt x="1053" y="853"/>
                    <a:pt x="1053" y="552"/>
                  </a:cubicBezTo>
                  <a:cubicBezTo>
                    <a:pt x="1053" y="201"/>
                    <a:pt x="853"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6"/>
            <p:cNvSpPr/>
            <p:nvPr/>
          </p:nvSpPr>
          <p:spPr>
            <a:xfrm>
              <a:off x="5443150" y="907925"/>
              <a:ext cx="26325" cy="26325"/>
            </a:xfrm>
            <a:custGeom>
              <a:avLst/>
              <a:gdLst/>
              <a:ahLst/>
              <a:cxnLst/>
              <a:rect l="l" t="t" r="r" b="b"/>
              <a:pathLst>
                <a:path w="1053" h="1053" extrusionOk="0">
                  <a:moveTo>
                    <a:pt x="501" y="0"/>
                  </a:moveTo>
                  <a:cubicBezTo>
                    <a:pt x="201" y="0"/>
                    <a:pt x="0" y="201"/>
                    <a:pt x="0" y="501"/>
                  </a:cubicBezTo>
                  <a:cubicBezTo>
                    <a:pt x="25" y="827"/>
                    <a:pt x="226" y="1028"/>
                    <a:pt x="577" y="1053"/>
                  </a:cubicBezTo>
                  <a:cubicBezTo>
                    <a:pt x="877" y="1003"/>
                    <a:pt x="1053" y="827"/>
                    <a:pt x="1053" y="526"/>
                  </a:cubicBezTo>
                  <a:cubicBezTo>
                    <a:pt x="1053" y="201"/>
                    <a:pt x="827" y="0"/>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6"/>
            <p:cNvSpPr/>
            <p:nvPr/>
          </p:nvSpPr>
          <p:spPr>
            <a:xfrm>
              <a:off x="5806550" y="1219325"/>
              <a:ext cx="26350" cy="25700"/>
            </a:xfrm>
            <a:custGeom>
              <a:avLst/>
              <a:gdLst/>
              <a:ahLst/>
              <a:cxnLst/>
              <a:rect l="l" t="t" r="r" b="b"/>
              <a:pathLst>
                <a:path w="1054" h="1028" extrusionOk="0">
                  <a:moveTo>
                    <a:pt x="502" y="0"/>
                  </a:moveTo>
                  <a:cubicBezTo>
                    <a:pt x="201" y="0"/>
                    <a:pt x="1" y="201"/>
                    <a:pt x="26" y="502"/>
                  </a:cubicBezTo>
                  <a:cubicBezTo>
                    <a:pt x="26" y="827"/>
                    <a:pt x="251" y="1003"/>
                    <a:pt x="577" y="1028"/>
                  </a:cubicBezTo>
                  <a:cubicBezTo>
                    <a:pt x="878" y="1003"/>
                    <a:pt x="1053" y="827"/>
                    <a:pt x="1053" y="502"/>
                  </a:cubicBezTo>
                  <a:cubicBezTo>
                    <a:pt x="1053" y="176"/>
                    <a:pt x="828" y="0"/>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6"/>
            <p:cNvSpPr/>
            <p:nvPr/>
          </p:nvSpPr>
          <p:spPr>
            <a:xfrm>
              <a:off x="5754550" y="1219275"/>
              <a:ext cx="26350" cy="25825"/>
            </a:xfrm>
            <a:custGeom>
              <a:avLst/>
              <a:gdLst/>
              <a:ahLst/>
              <a:cxnLst/>
              <a:rect l="l" t="t" r="r" b="b"/>
              <a:pathLst>
                <a:path w="1054" h="1033" extrusionOk="0">
                  <a:moveTo>
                    <a:pt x="473" y="0"/>
                  </a:moveTo>
                  <a:cubicBezTo>
                    <a:pt x="179" y="0"/>
                    <a:pt x="0" y="195"/>
                    <a:pt x="0" y="479"/>
                  </a:cubicBezTo>
                  <a:cubicBezTo>
                    <a:pt x="0" y="804"/>
                    <a:pt x="201" y="1030"/>
                    <a:pt x="527" y="1030"/>
                  </a:cubicBezTo>
                  <a:cubicBezTo>
                    <a:pt x="545" y="1031"/>
                    <a:pt x="563" y="1032"/>
                    <a:pt x="580" y="1032"/>
                  </a:cubicBezTo>
                  <a:cubicBezTo>
                    <a:pt x="869" y="1032"/>
                    <a:pt x="1006" y="836"/>
                    <a:pt x="1053" y="529"/>
                  </a:cubicBezTo>
                  <a:cubicBezTo>
                    <a:pt x="1028" y="228"/>
                    <a:pt x="853" y="2"/>
                    <a:pt x="527" y="2"/>
                  </a:cubicBezTo>
                  <a:cubicBezTo>
                    <a:pt x="508" y="1"/>
                    <a:pt x="490" y="0"/>
                    <a:pt x="4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6"/>
            <p:cNvSpPr/>
            <p:nvPr/>
          </p:nvSpPr>
          <p:spPr>
            <a:xfrm>
              <a:off x="5961325" y="1478100"/>
              <a:ext cx="26950" cy="26950"/>
            </a:xfrm>
            <a:custGeom>
              <a:avLst/>
              <a:gdLst/>
              <a:ahLst/>
              <a:cxnLst/>
              <a:rect l="l" t="t" r="r" b="b"/>
              <a:pathLst>
                <a:path w="1078" h="1078" extrusionOk="0">
                  <a:moveTo>
                    <a:pt x="551" y="0"/>
                  </a:moveTo>
                  <a:cubicBezTo>
                    <a:pt x="276" y="50"/>
                    <a:pt x="50" y="176"/>
                    <a:pt x="25" y="476"/>
                  </a:cubicBezTo>
                  <a:cubicBezTo>
                    <a:pt x="0" y="827"/>
                    <a:pt x="201" y="1078"/>
                    <a:pt x="551" y="1078"/>
                  </a:cubicBezTo>
                  <a:cubicBezTo>
                    <a:pt x="877" y="1078"/>
                    <a:pt x="1078" y="903"/>
                    <a:pt x="1078" y="577"/>
                  </a:cubicBezTo>
                  <a:cubicBezTo>
                    <a:pt x="1078" y="251"/>
                    <a:pt x="902" y="75"/>
                    <a:pt x="5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6"/>
            <p:cNvSpPr/>
            <p:nvPr/>
          </p:nvSpPr>
          <p:spPr>
            <a:xfrm>
              <a:off x="5288375" y="700525"/>
              <a:ext cx="26350" cy="26325"/>
            </a:xfrm>
            <a:custGeom>
              <a:avLst/>
              <a:gdLst/>
              <a:ahLst/>
              <a:cxnLst/>
              <a:rect l="l" t="t" r="r" b="b"/>
              <a:pathLst>
                <a:path w="1054" h="1053" extrusionOk="0">
                  <a:moveTo>
                    <a:pt x="527" y="0"/>
                  </a:moveTo>
                  <a:cubicBezTo>
                    <a:pt x="226" y="0"/>
                    <a:pt x="1" y="176"/>
                    <a:pt x="1" y="477"/>
                  </a:cubicBezTo>
                  <a:cubicBezTo>
                    <a:pt x="1" y="802"/>
                    <a:pt x="201" y="978"/>
                    <a:pt x="527" y="1053"/>
                  </a:cubicBezTo>
                  <a:cubicBezTo>
                    <a:pt x="828" y="1028"/>
                    <a:pt x="1028" y="852"/>
                    <a:pt x="1028" y="552"/>
                  </a:cubicBezTo>
                  <a:cubicBezTo>
                    <a:pt x="1053" y="201"/>
                    <a:pt x="853" y="0"/>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6"/>
            <p:cNvSpPr/>
            <p:nvPr/>
          </p:nvSpPr>
          <p:spPr>
            <a:xfrm>
              <a:off x="5961950" y="1426675"/>
              <a:ext cx="26325" cy="26375"/>
            </a:xfrm>
            <a:custGeom>
              <a:avLst/>
              <a:gdLst/>
              <a:ahLst/>
              <a:cxnLst/>
              <a:rect l="l" t="t" r="r" b="b"/>
              <a:pathLst>
                <a:path w="1053" h="1055" extrusionOk="0">
                  <a:moveTo>
                    <a:pt x="550" y="0"/>
                  </a:moveTo>
                  <a:cubicBezTo>
                    <a:pt x="534" y="0"/>
                    <a:pt x="518" y="1"/>
                    <a:pt x="501" y="2"/>
                  </a:cubicBezTo>
                  <a:cubicBezTo>
                    <a:pt x="201" y="2"/>
                    <a:pt x="0" y="203"/>
                    <a:pt x="0" y="503"/>
                  </a:cubicBezTo>
                  <a:cubicBezTo>
                    <a:pt x="25" y="829"/>
                    <a:pt x="226" y="1005"/>
                    <a:pt x="552" y="1055"/>
                  </a:cubicBezTo>
                  <a:cubicBezTo>
                    <a:pt x="852" y="1005"/>
                    <a:pt x="1053" y="829"/>
                    <a:pt x="1053" y="528"/>
                  </a:cubicBezTo>
                  <a:cubicBezTo>
                    <a:pt x="1053" y="219"/>
                    <a:pt x="850" y="0"/>
                    <a:pt x="5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6"/>
            <p:cNvSpPr/>
            <p:nvPr/>
          </p:nvSpPr>
          <p:spPr>
            <a:xfrm>
              <a:off x="5235750" y="752525"/>
              <a:ext cx="26350" cy="26350"/>
            </a:xfrm>
            <a:custGeom>
              <a:avLst/>
              <a:gdLst/>
              <a:ahLst/>
              <a:cxnLst/>
              <a:rect l="l" t="t" r="r" b="b"/>
              <a:pathLst>
                <a:path w="1054" h="1054" extrusionOk="0">
                  <a:moveTo>
                    <a:pt x="527" y="1"/>
                  </a:moveTo>
                  <a:cubicBezTo>
                    <a:pt x="226" y="26"/>
                    <a:pt x="0" y="176"/>
                    <a:pt x="0" y="502"/>
                  </a:cubicBezTo>
                  <a:cubicBezTo>
                    <a:pt x="0" y="853"/>
                    <a:pt x="226" y="1053"/>
                    <a:pt x="577" y="1053"/>
                  </a:cubicBezTo>
                  <a:cubicBezTo>
                    <a:pt x="878" y="1053"/>
                    <a:pt x="1053" y="853"/>
                    <a:pt x="1053" y="527"/>
                  </a:cubicBezTo>
                  <a:cubicBezTo>
                    <a:pt x="1053" y="201"/>
                    <a:pt x="827" y="26"/>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6"/>
            <p:cNvSpPr/>
            <p:nvPr/>
          </p:nvSpPr>
          <p:spPr>
            <a:xfrm>
              <a:off x="5340375" y="752525"/>
              <a:ext cx="26350" cy="25775"/>
            </a:xfrm>
            <a:custGeom>
              <a:avLst/>
              <a:gdLst/>
              <a:ahLst/>
              <a:cxnLst/>
              <a:rect l="l" t="t" r="r" b="b"/>
              <a:pathLst>
                <a:path w="1054" h="1031" extrusionOk="0">
                  <a:moveTo>
                    <a:pt x="502" y="1"/>
                  </a:moveTo>
                  <a:cubicBezTo>
                    <a:pt x="201" y="26"/>
                    <a:pt x="1" y="201"/>
                    <a:pt x="1" y="502"/>
                  </a:cubicBezTo>
                  <a:cubicBezTo>
                    <a:pt x="26" y="828"/>
                    <a:pt x="226" y="1028"/>
                    <a:pt x="552" y="1028"/>
                  </a:cubicBezTo>
                  <a:cubicBezTo>
                    <a:pt x="569" y="1030"/>
                    <a:pt x="586" y="1030"/>
                    <a:pt x="602" y="1030"/>
                  </a:cubicBezTo>
                  <a:cubicBezTo>
                    <a:pt x="872" y="1030"/>
                    <a:pt x="1030" y="834"/>
                    <a:pt x="1054" y="527"/>
                  </a:cubicBezTo>
                  <a:cubicBezTo>
                    <a:pt x="1003" y="226"/>
                    <a:pt x="853" y="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6"/>
            <p:cNvSpPr/>
            <p:nvPr/>
          </p:nvSpPr>
          <p:spPr>
            <a:xfrm>
              <a:off x="5495775" y="959925"/>
              <a:ext cx="26350" cy="26325"/>
            </a:xfrm>
            <a:custGeom>
              <a:avLst/>
              <a:gdLst/>
              <a:ahLst/>
              <a:cxnLst/>
              <a:rect l="l" t="t" r="r" b="b"/>
              <a:pathLst>
                <a:path w="1054" h="1053" extrusionOk="0">
                  <a:moveTo>
                    <a:pt x="477" y="0"/>
                  </a:moveTo>
                  <a:cubicBezTo>
                    <a:pt x="201" y="50"/>
                    <a:pt x="0" y="201"/>
                    <a:pt x="0" y="527"/>
                  </a:cubicBezTo>
                  <a:cubicBezTo>
                    <a:pt x="0" y="852"/>
                    <a:pt x="226" y="1053"/>
                    <a:pt x="552" y="1053"/>
                  </a:cubicBezTo>
                  <a:cubicBezTo>
                    <a:pt x="853" y="1053"/>
                    <a:pt x="1053" y="852"/>
                    <a:pt x="1053" y="552"/>
                  </a:cubicBezTo>
                  <a:cubicBezTo>
                    <a:pt x="1053" y="201"/>
                    <a:pt x="828" y="50"/>
                    <a:pt x="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6"/>
            <p:cNvSpPr/>
            <p:nvPr/>
          </p:nvSpPr>
          <p:spPr>
            <a:xfrm>
              <a:off x="5599775" y="1011925"/>
              <a:ext cx="25725" cy="25725"/>
            </a:xfrm>
            <a:custGeom>
              <a:avLst/>
              <a:gdLst/>
              <a:ahLst/>
              <a:cxnLst/>
              <a:rect l="l" t="t" r="r" b="b"/>
              <a:pathLst>
                <a:path w="1029" h="1029" extrusionOk="0">
                  <a:moveTo>
                    <a:pt x="477" y="1"/>
                  </a:moveTo>
                  <a:cubicBezTo>
                    <a:pt x="201" y="1"/>
                    <a:pt x="26" y="176"/>
                    <a:pt x="1" y="452"/>
                  </a:cubicBezTo>
                  <a:cubicBezTo>
                    <a:pt x="1" y="803"/>
                    <a:pt x="176" y="978"/>
                    <a:pt x="527" y="1028"/>
                  </a:cubicBezTo>
                  <a:cubicBezTo>
                    <a:pt x="828" y="1003"/>
                    <a:pt x="1028" y="853"/>
                    <a:pt x="1028" y="527"/>
                  </a:cubicBezTo>
                  <a:cubicBezTo>
                    <a:pt x="1028" y="176"/>
                    <a:pt x="828" y="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6"/>
            <p:cNvSpPr/>
            <p:nvPr/>
          </p:nvSpPr>
          <p:spPr>
            <a:xfrm>
              <a:off x="5235750" y="700525"/>
              <a:ext cx="26350" cy="26325"/>
            </a:xfrm>
            <a:custGeom>
              <a:avLst/>
              <a:gdLst/>
              <a:ahLst/>
              <a:cxnLst/>
              <a:rect l="l" t="t" r="r" b="b"/>
              <a:pathLst>
                <a:path w="1054" h="1053" extrusionOk="0">
                  <a:moveTo>
                    <a:pt x="502" y="0"/>
                  </a:moveTo>
                  <a:cubicBezTo>
                    <a:pt x="201" y="0"/>
                    <a:pt x="0" y="201"/>
                    <a:pt x="0" y="502"/>
                  </a:cubicBezTo>
                  <a:cubicBezTo>
                    <a:pt x="25" y="827"/>
                    <a:pt x="226" y="1028"/>
                    <a:pt x="577" y="1053"/>
                  </a:cubicBezTo>
                  <a:cubicBezTo>
                    <a:pt x="878" y="1003"/>
                    <a:pt x="1053" y="827"/>
                    <a:pt x="1053" y="527"/>
                  </a:cubicBezTo>
                  <a:cubicBezTo>
                    <a:pt x="1053" y="201"/>
                    <a:pt x="827" y="0"/>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6"/>
            <p:cNvSpPr/>
            <p:nvPr/>
          </p:nvSpPr>
          <p:spPr>
            <a:xfrm>
              <a:off x="5859175" y="1271325"/>
              <a:ext cx="25725" cy="25775"/>
            </a:xfrm>
            <a:custGeom>
              <a:avLst/>
              <a:gdLst/>
              <a:ahLst/>
              <a:cxnLst/>
              <a:rect l="l" t="t" r="r" b="b"/>
              <a:pathLst>
                <a:path w="1029" h="1031" extrusionOk="0">
                  <a:moveTo>
                    <a:pt x="502" y="1"/>
                  </a:moveTo>
                  <a:cubicBezTo>
                    <a:pt x="201" y="1"/>
                    <a:pt x="1" y="176"/>
                    <a:pt x="1" y="502"/>
                  </a:cubicBezTo>
                  <a:cubicBezTo>
                    <a:pt x="1" y="828"/>
                    <a:pt x="201" y="1028"/>
                    <a:pt x="527" y="1028"/>
                  </a:cubicBezTo>
                  <a:cubicBezTo>
                    <a:pt x="546" y="1030"/>
                    <a:pt x="563" y="1030"/>
                    <a:pt x="581" y="1030"/>
                  </a:cubicBezTo>
                  <a:cubicBezTo>
                    <a:pt x="870" y="1030"/>
                    <a:pt x="1005" y="834"/>
                    <a:pt x="1028" y="527"/>
                  </a:cubicBezTo>
                  <a:cubicBezTo>
                    <a:pt x="1003" y="226"/>
                    <a:pt x="853" y="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6"/>
            <p:cNvSpPr/>
            <p:nvPr/>
          </p:nvSpPr>
          <p:spPr>
            <a:xfrm>
              <a:off x="5495775" y="907925"/>
              <a:ext cx="25725" cy="25775"/>
            </a:xfrm>
            <a:custGeom>
              <a:avLst/>
              <a:gdLst/>
              <a:ahLst/>
              <a:cxnLst/>
              <a:rect l="l" t="t" r="r" b="b"/>
              <a:pathLst>
                <a:path w="1029" h="1031" extrusionOk="0">
                  <a:moveTo>
                    <a:pt x="502" y="0"/>
                  </a:moveTo>
                  <a:cubicBezTo>
                    <a:pt x="201" y="0"/>
                    <a:pt x="26" y="176"/>
                    <a:pt x="0" y="476"/>
                  </a:cubicBezTo>
                  <a:cubicBezTo>
                    <a:pt x="0" y="802"/>
                    <a:pt x="201" y="1028"/>
                    <a:pt x="527" y="1028"/>
                  </a:cubicBezTo>
                  <a:cubicBezTo>
                    <a:pt x="546" y="1029"/>
                    <a:pt x="564" y="1030"/>
                    <a:pt x="582" y="1030"/>
                  </a:cubicBezTo>
                  <a:cubicBezTo>
                    <a:pt x="852" y="1030"/>
                    <a:pt x="1028" y="854"/>
                    <a:pt x="1028" y="501"/>
                  </a:cubicBezTo>
                  <a:cubicBezTo>
                    <a:pt x="1003" y="201"/>
                    <a:pt x="828" y="0"/>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26"/>
            <p:cNvSpPr/>
            <p:nvPr/>
          </p:nvSpPr>
          <p:spPr>
            <a:xfrm>
              <a:off x="5547775" y="960325"/>
              <a:ext cx="26350" cy="25300"/>
            </a:xfrm>
            <a:custGeom>
              <a:avLst/>
              <a:gdLst/>
              <a:ahLst/>
              <a:cxnLst/>
              <a:rect l="l" t="t" r="r" b="b"/>
              <a:pathLst>
                <a:path w="1054" h="1012" extrusionOk="0">
                  <a:moveTo>
                    <a:pt x="478" y="1"/>
                  </a:moveTo>
                  <a:cubicBezTo>
                    <a:pt x="228" y="1"/>
                    <a:pt x="48" y="172"/>
                    <a:pt x="26" y="461"/>
                  </a:cubicBezTo>
                  <a:cubicBezTo>
                    <a:pt x="1" y="786"/>
                    <a:pt x="201" y="962"/>
                    <a:pt x="527" y="1012"/>
                  </a:cubicBezTo>
                  <a:cubicBezTo>
                    <a:pt x="828" y="1012"/>
                    <a:pt x="1028" y="862"/>
                    <a:pt x="1053" y="536"/>
                  </a:cubicBezTo>
                  <a:cubicBezTo>
                    <a:pt x="1053" y="235"/>
                    <a:pt x="878" y="34"/>
                    <a:pt x="577" y="9"/>
                  </a:cubicBezTo>
                  <a:cubicBezTo>
                    <a:pt x="543" y="4"/>
                    <a:pt x="510" y="1"/>
                    <a:pt x="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26"/>
            <p:cNvSpPr/>
            <p:nvPr/>
          </p:nvSpPr>
          <p:spPr>
            <a:xfrm>
              <a:off x="5703175" y="1115300"/>
              <a:ext cx="26325" cy="25725"/>
            </a:xfrm>
            <a:custGeom>
              <a:avLst/>
              <a:gdLst/>
              <a:ahLst/>
              <a:cxnLst/>
              <a:rect l="l" t="t" r="r" b="b"/>
              <a:pathLst>
                <a:path w="1053" h="1029" extrusionOk="0">
                  <a:moveTo>
                    <a:pt x="527" y="1"/>
                  </a:moveTo>
                  <a:cubicBezTo>
                    <a:pt x="226" y="1"/>
                    <a:pt x="25" y="176"/>
                    <a:pt x="25" y="502"/>
                  </a:cubicBezTo>
                  <a:cubicBezTo>
                    <a:pt x="0" y="828"/>
                    <a:pt x="201" y="1003"/>
                    <a:pt x="527" y="1028"/>
                  </a:cubicBezTo>
                  <a:cubicBezTo>
                    <a:pt x="852" y="1028"/>
                    <a:pt x="1028" y="853"/>
                    <a:pt x="1028" y="552"/>
                  </a:cubicBezTo>
                  <a:cubicBezTo>
                    <a:pt x="1053" y="226"/>
                    <a:pt x="852"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26"/>
            <p:cNvSpPr/>
            <p:nvPr/>
          </p:nvSpPr>
          <p:spPr>
            <a:xfrm>
              <a:off x="5184375" y="596500"/>
              <a:ext cx="26325" cy="25725"/>
            </a:xfrm>
            <a:custGeom>
              <a:avLst/>
              <a:gdLst/>
              <a:ahLst/>
              <a:cxnLst/>
              <a:rect l="l" t="t" r="r" b="b"/>
              <a:pathLst>
                <a:path w="1053" h="1029" extrusionOk="0">
                  <a:moveTo>
                    <a:pt x="501" y="1"/>
                  </a:moveTo>
                  <a:cubicBezTo>
                    <a:pt x="201" y="26"/>
                    <a:pt x="0" y="201"/>
                    <a:pt x="25" y="527"/>
                  </a:cubicBezTo>
                  <a:cubicBezTo>
                    <a:pt x="25" y="853"/>
                    <a:pt x="226" y="1028"/>
                    <a:pt x="552" y="1028"/>
                  </a:cubicBezTo>
                  <a:cubicBezTo>
                    <a:pt x="877" y="1028"/>
                    <a:pt x="1053" y="853"/>
                    <a:pt x="1053" y="527"/>
                  </a:cubicBezTo>
                  <a:cubicBezTo>
                    <a:pt x="1028" y="201"/>
                    <a:pt x="827" y="1"/>
                    <a:pt x="5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26"/>
            <p:cNvSpPr/>
            <p:nvPr/>
          </p:nvSpPr>
          <p:spPr>
            <a:xfrm>
              <a:off x="5651800" y="1063925"/>
              <a:ext cx="25700" cy="25725"/>
            </a:xfrm>
            <a:custGeom>
              <a:avLst/>
              <a:gdLst/>
              <a:ahLst/>
              <a:cxnLst/>
              <a:rect l="l" t="t" r="r" b="b"/>
              <a:pathLst>
                <a:path w="1028" h="1029" extrusionOk="0">
                  <a:moveTo>
                    <a:pt x="501" y="1"/>
                  </a:moveTo>
                  <a:cubicBezTo>
                    <a:pt x="176" y="26"/>
                    <a:pt x="0" y="226"/>
                    <a:pt x="0" y="527"/>
                  </a:cubicBezTo>
                  <a:cubicBezTo>
                    <a:pt x="25" y="828"/>
                    <a:pt x="201" y="1028"/>
                    <a:pt x="526" y="1028"/>
                  </a:cubicBezTo>
                  <a:cubicBezTo>
                    <a:pt x="827" y="1028"/>
                    <a:pt x="1028" y="853"/>
                    <a:pt x="1028" y="527"/>
                  </a:cubicBezTo>
                  <a:cubicBezTo>
                    <a:pt x="1028" y="201"/>
                    <a:pt x="827" y="26"/>
                    <a:pt x="5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6"/>
            <p:cNvSpPr/>
            <p:nvPr/>
          </p:nvSpPr>
          <p:spPr>
            <a:xfrm>
              <a:off x="5703175" y="1167325"/>
              <a:ext cx="26325" cy="26375"/>
            </a:xfrm>
            <a:custGeom>
              <a:avLst/>
              <a:gdLst/>
              <a:ahLst/>
              <a:cxnLst/>
              <a:rect l="l" t="t" r="r" b="b"/>
              <a:pathLst>
                <a:path w="1053" h="1055" extrusionOk="0">
                  <a:moveTo>
                    <a:pt x="552" y="0"/>
                  </a:moveTo>
                  <a:cubicBezTo>
                    <a:pt x="226" y="25"/>
                    <a:pt x="25" y="176"/>
                    <a:pt x="0" y="476"/>
                  </a:cubicBezTo>
                  <a:cubicBezTo>
                    <a:pt x="0" y="827"/>
                    <a:pt x="176" y="1028"/>
                    <a:pt x="501" y="1053"/>
                  </a:cubicBezTo>
                  <a:cubicBezTo>
                    <a:pt x="520" y="1054"/>
                    <a:pt x="538" y="1055"/>
                    <a:pt x="555" y="1055"/>
                  </a:cubicBezTo>
                  <a:cubicBezTo>
                    <a:pt x="849" y="1055"/>
                    <a:pt x="1028" y="860"/>
                    <a:pt x="1028" y="577"/>
                  </a:cubicBezTo>
                  <a:cubicBezTo>
                    <a:pt x="1053" y="226"/>
                    <a:pt x="852" y="75"/>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6"/>
            <p:cNvSpPr/>
            <p:nvPr/>
          </p:nvSpPr>
          <p:spPr>
            <a:xfrm>
              <a:off x="5184375" y="649100"/>
              <a:ext cx="26325" cy="25750"/>
            </a:xfrm>
            <a:custGeom>
              <a:avLst/>
              <a:gdLst/>
              <a:ahLst/>
              <a:cxnLst/>
              <a:rect l="l" t="t" r="r" b="b"/>
              <a:pathLst>
                <a:path w="1053" h="1030" extrusionOk="0">
                  <a:moveTo>
                    <a:pt x="534" y="0"/>
                  </a:moveTo>
                  <a:cubicBezTo>
                    <a:pt x="515" y="0"/>
                    <a:pt x="496" y="1"/>
                    <a:pt x="476" y="2"/>
                  </a:cubicBezTo>
                  <a:cubicBezTo>
                    <a:pt x="176" y="2"/>
                    <a:pt x="0" y="203"/>
                    <a:pt x="25" y="529"/>
                  </a:cubicBezTo>
                  <a:cubicBezTo>
                    <a:pt x="25" y="854"/>
                    <a:pt x="251" y="1030"/>
                    <a:pt x="577" y="1030"/>
                  </a:cubicBezTo>
                  <a:cubicBezTo>
                    <a:pt x="903" y="1030"/>
                    <a:pt x="1028" y="804"/>
                    <a:pt x="1053" y="478"/>
                  </a:cubicBezTo>
                  <a:cubicBezTo>
                    <a:pt x="1006" y="195"/>
                    <a:pt x="847" y="0"/>
                    <a:pt x="5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26"/>
            <p:cNvSpPr/>
            <p:nvPr/>
          </p:nvSpPr>
          <p:spPr>
            <a:xfrm>
              <a:off x="5391775" y="908550"/>
              <a:ext cx="26325" cy="26325"/>
            </a:xfrm>
            <a:custGeom>
              <a:avLst/>
              <a:gdLst/>
              <a:ahLst/>
              <a:cxnLst/>
              <a:rect l="l" t="t" r="r" b="b"/>
              <a:pathLst>
                <a:path w="1053" h="1053" extrusionOk="0">
                  <a:moveTo>
                    <a:pt x="501" y="0"/>
                  </a:moveTo>
                  <a:cubicBezTo>
                    <a:pt x="201" y="0"/>
                    <a:pt x="0" y="176"/>
                    <a:pt x="0" y="501"/>
                  </a:cubicBezTo>
                  <a:cubicBezTo>
                    <a:pt x="25" y="852"/>
                    <a:pt x="226" y="1053"/>
                    <a:pt x="576" y="1053"/>
                  </a:cubicBezTo>
                  <a:cubicBezTo>
                    <a:pt x="877" y="1028"/>
                    <a:pt x="1053" y="852"/>
                    <a:pt x="1053" y="501"/>
                  </a:cubicBezTo>
                  <a:cubicBezTo>
                    <a:pt x="1028" y="201"/>
                    <a:pt x="827" y="0"/>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26"/>
            <p:cNvSpPr/>
            <p:nvPr/>
          </p:nvSpPr>
          <p:spPr>
            <a:xfrm>
              <a:off x="5339750" y="856525"/>
              <a:ext cx="26350" cy="25775"/>
            </a:xfrm>
            <a:custGeom>
              <a:avLst/>
              <a:gdLst/>
              <a:ahLst/>
              <a:cxnLst/>
              <a:rect l="l" t="t" r="r" b="b"/>
              <a:pathLst>
                <a:path w="1054" h="1031" extrusionOk="0">
                  <a:moveTo>
                    <a:pt x="502" y="1"/>
                  </a:moveTo>
                  <a:cubicBezTo>
                    <a:pt x="176" y="1"/>
                    <a:pt x="1" y="176"/>
                    <a:pt x="1" y="502"/>
                  </a:cubicBezTo>
                  <a:cubicBezTo>
                    <a:pt x="1" y="833"/>
                    <a:pt x="179" y="1031"/>
                    <a:pt x="516" y="1031"/>
                  </a:cubicBezTo>
                  <a:cubicBezTo>
                    <a:pt x="536" y="1031"/>
                    <a:pt x="556" y="1030"/>
                    <a:pt x="577" y="1029"/>
                  </a:cubicBezTo>
                  <a:cubicBezTo>
                    <a:pt x="903" y="1029"/>
                    <a:pt x="1028" y="828"/>
                    <a:pt x="1053" y="502"/>
                  </a:cubicBezTo>
                  <a:cubicBezTo>
                    <a:pt x="1003" y="176"/>
                    <a:pt x="828" y="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6"/>
            <p:cNvSpPr/>
            <p:nvPr/>
          </p:nvSpPr>
          <p:spPr>
            <a:xfrm>
              <a:off x="5547150" y="1011300"/>
              <a:ext cx="26350" cy="26350"/>
            </a:xfrm>
            <a:custGeom>
              <a:avLst/>
              <a:gdLst/>
              <a:ahLst/>
              <a:cxnLst/>
              <a:rect l="l" t="t" r="r" b="b"/>
              <a:pathLst>
                <a:path w="1054" h="1054" extrusionOk="0">
                  <a:moveTo>
                    <a:pt x="527" y="0"/>
                  </a:moveTo>
                  <a:cubicBezTo>
                    <a:pt x="176" y="26"/>
                    <a:pt x="1" y="201"/>
                    <a:pt x="1" y="527"/>
                  </a:cubicBezTo>
                  <a:cubicBezTo>
                    <a:pt x="26" y="853"/>
                    <a:pt x="201" y="1053"/>
                    <a:pt x="552" y="1053"/>
                  </a:cubicBezTo>
                  <a:cubicBezTo>
                    <a:pt x="878" y="1053"/>
                    <a:pt x="1053" y="853"/>
                    <a:pt x="1053" y="552"/>
                  </a:cubicBezTo>
                  <a:cubicBezTo>
                    <a:pt x="1053" y="201"/>
                    <a:pt x="828" y="26"/>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6"/>
            <p:cNvSpPr/>
            <p:nvPr/>
          </p:nvSpPr>
          <p:spPr>
            <a:xfrm>
              <a:off x="5184375" y="701150"/>
              <a:ext cx="26325" cy="26350"/>
            </a:xfrm>
            <a:custGeom>
              <a:avLst/>
              <a:gdLst/>
              <a:ahLst/>
              <a:cxnLst/>
              <a:rect l="l" t="t" r="r" b="b"/>
              <a:pathLst>
                <a:path w="1053" h="1054" extrusionOk="0">
                  <a:moveTo>
                    <a:pt x="501" y="0"/>
                  </a:moveTo>
                  <a:cubicBezTo>
                    <a:pt x="201" y="0"/>
                    <a:pt x="25" y="176"/>
                    <a:pt x="0" y="477"/>
                  </a:cubicBezTo>
                  <a:cubicBezTo>
                    <a:pt x="25" y="827"/>
                    <a:pt x="201" y="1028"/>
                    <a:pt x="527" y="1053"/>
                  </a:cubicBezTo>
                  <a:cubicBezTo>
                    <a:pt x="852" y="1053"/>
                    <a:pt x="1053" y="853"/>
                    <a:pt x="1053" y="527"/>
                  </a:cubicBezTo>
                  <a:cubicBezTo>
                    <a:pt x="1053" y="201"/>
                    <a:pt x="852" y="0"/>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6"/>
            <p:cNvSpPr/>
            <p:nvPr/>
          </p:nvSpPr>
          <p:spPr>
            <a:xfrm>
              <a:off x="5703175" y="1219900"/>
              <a:ext cx="26325" cy="25825"/>
            </a:xfrm>
            <a:custGeom>
              <a:avLst/>
              <a:gdLst/>
              <a:ahLst/>
              <a:cxnLst/>
              <a:rect l="l" t="t" r="r" b="b"/>
              <a:pathLst>
                <a:path w="1053" h="1033" extrusionOk="0">
                  <a:moveTo>
                    <a:pt x="537" y="0"/>
                  </a:moveTo>
                  <a:cubicBezTo>
                    <a:pt x="517" y="0"/>
                    <a:pt x="497" y="1"/>
                    <a:pt x="476" y="2"/>
                  </a:cubicBezTo>
                  <a:cubicBezTo>
                    <a:pt x="176" y="27"/>
                    <a:pt x="0" y="203"/>
                    <a:pt x="0" y="554"/>
                  </a:cubicBezTo>
                  <a:cubicBezTo>
                    <a:pt x="24" y="838"/>
                    <a:pt x="204" y="1032"/>
                    <a:pt x="498" y="1032"/>
                  </a:cubicBezTo>
                  <a:cubicBezTo>
                    <a:pt x="515" y="1032"/>
                    <a:pt x="533" y="1031"/>
                    <a:pt x="552" y="1030"/>
                  </a:cubicBezTo>
                  <a:cubicBezTo>
                    <a:pt x="877" y="1030"/>
                    <a:pt x="1053" y="829"/>
                    <a:pt x="1028" y="504"/>
                  </a:cubicBezTo>
                  <a:cubicBezTo>
                    <a:pt x="1028" y="175"/>
                    <a:pt x="830" y="0"/>
                    <a:pt x="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6"/>
            <p:cNvSpPr/>
            <p:nvPr/>
          </p:nvSpPr>
          <p:spPr>
            <a:xfrm>
              <a:off x="5859175" y="1219325"/>
              <a:ext cx="25725" cy="25700"/>
            </a:xfrm>
            <a:custGeom>
              <a:avLst/>
              <a:gdLst/>
              <a:ahLst/>
              <a:cxnLst/>
              <a:rect l="l" t="t" r="r" b="b"/>
              <a:pathLst>
                <a:path w="1029" h="1028" extrusionOk="0">
                  <a:moveTo>
                    <a:pt x="552" y="0"/>
                  </a:moveTo>
                  <a:cubicBezTo>
                    <a:pt x="226" y="0"/>
                    <a:pt x="26" y="151"/>
                    <a:pt x="26" y="477"/>
                  </a:cubicBezTo>
                  <a:cubicBezTo>
                    <a:pt x="1" y="802"/>
                    <a:pt x="226" y="1003"/>
                    <a:pt x="552" y="1028"/>
                  </a:cubicBezTo>
                  <a:cubicBezTo>
                    <a:pt x="828" y="1028"/>
                    <a:pt x="1003" y="852"/>
                    <a:pt x="1028" y="527"/>
                  </a:cubicBezTo>
                  <a:cubicBezTo>
                    <a:pt x="1028" y="226"/>
                    <a:pt x="878" y="25"/>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6"/>
            <p:cNvSpPr/>
            <p:nvPr/>
          </p:nvSpPr>
          <p:spPr>
            <a:xfrm>
              <a:off x="5289000" y="648525"/>
              <a:ext cx="25100" cy="25125"/>
            </a:xfrm>
            <a:custGeom>
              <a:avLst/>
              <a:gdLst/>
              <a:ahLst/>
              <a:cxnLst/>
              <a:rect l="l" t="t" r="r" b="b"/>
              <a:pathLst>
                <a:path w="1004" h="1005" extrusionOk="0">
                  <a:moveTo>
                    <a:pt x="502" y="0"/>
                  </a:moveTo>
                  <a:cubicBezTo>
                    <a:pt x="176" y="0"/>
                    <a:pt x="1" y="176"/>
                    <a:pt x="1" y="476"/>
                  </a:cubicBezTo>
                  <a:cubicBezTo>
                    <a:pt x="1" y="786"/>
                    <a:pt x="159" y="1005"/>
                    <a:pt x="475" y="1005"/>
                  </a:cubicBezTo>
                  <a:cubicBezTo>
                    <a:pt x="492" y="1005"/>
                    <a:pt x="509" y="1004"/>
                    <a:pt x="527" y="1003"/>
                  </a:cubicBezTo>
                  <a:cubicBezTo>
                    <a:pt x="828" y="1003"/>
                    <a:pt x="1003" y="802"/>
                    <a:pt x="1003" y="501"/>
                  </a:cubicBezTo>
                  <a:cubicBezTo>
                    <a:pt x="1003" y="201"/>
                    <a:pt x="803" y="25"/>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6"/>
            <p:cNvSpPr/>
            <p:nvPr/>
          </p:nvSpPr>
          <p:spPr>
            <a:xfrm>
              <a:off x="5858550" y="1374700"/>
              <a:ext cx="26350" cy="26400"/>
            </a:xfrm>
            <a:custGeom>
              <a:avLst/>
              <a:gdLst/>
              <a:ahLst/>
              <a:cxnLst/>
              <a:rect l="l" t="t" r="r" b="b"/>
              <a:pathLst>
                <a:path w="1054" h="1056" extrusionOk="0">
                  <a:moveTo>
                    <a:pt x="477" y="1"/>
                  </a:moveTo>
                  <a:cubicBezTo>
                    <a:pt x="176" y="26"/>
                    <a:pt x="1" y="201"/>
                    <a:pt x="1" y="527"/>
                  </a:cubicBezTo>
                  <a:cubicBezTo>
                    <a:pt x="1" y="858"/>
                    <a:pt x="179" y="1056"/>
                    <a:pt x="516" y="1056"/>
                  </a:cubicBezTo>
                  <a:cubicBezTo>
                    <a:pt x="536" y="1056"/>
                    <a:pt x="556" y="1055"/>
                    <a:pt x="577" y="1054"/>
                  </a:cubicBezTo>
                  <a:cubicBezTo>
                    <a:pt x="903" y="1028"/>
                    <a:pt x="1028" y="828"/>
                    <a:pt x="1053" y="502"/>
                  </a:cubicBezTo>
                  <a:cubicBezTo>
                    <a:pt x="1003" y="201"/>
                    <a:pt x="828" y="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6"/>
            <p:cNvSpPr/>
            <p:nvPr/>
          </p:nvSpPr>
          <p:spPr>
            <a:xfrm>
              <a:off x="5963200" y="1375275"/>
              <a:ext cx="25700" cy="25775"/>
            </a:xfrm>
            <a:custGeom>
              <a:avLst/>
              <a:gdLst/>
              <a:ahLst/>
              <a:cxnLst/>
              <a:rect l="l" t="t" r="r" b="b"/>
              <a:pathLst>
                <a:path w="1028" h="1031" extrusionOk="0">
                  <a:moveTo>
                    <a:pt x="471" y="1"/>
                  </a:moveTo>
                  <a:cubicBezTo>
                    <a:pt x="198" y="1"/>
                    <a:pt x="0" y="174"/>
                    <a:pt x="0" y="479"/>
                  </a:cubicBezTo>
                  <a:cubicBezTo>
                    <a:pt x="0" y="805"/>
                    <a:pt x="176" y="1005"/>
                    <a:pt x="527" y="1031"/>
                  </a:cubicBezTo>
                  <a:cubicBezTo>
                    <a:pt x="852" y="1031"/>
                    <a:pt x="1003" y="830"/>
                    <a:pt x="1028" y="529"/>
                  </a:cubicBezTo>
                  <a:cubicBezTo>
                    <a:pt x="1003" y="229"/>
                    <a:pt x="852" y="28"/>
                    <a:pt x="527" y="3"/>
                  </a:cubicBezTo>
                  <a:cubicBezTo>
                    <a:pt x="508" y="1"/>
                    <a:pt x="489" y="1"/>
                    <a:pt x="4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6"/>
            <p:cNvSpPr/>
            <p:nvPr/>
          </p:nvSpPr>
          <p:spPr>
            <a:xfrm>
              <a:off x="5341000" y="701150"/>
              <a:ext cx="25100" cy="25075"/>
            </a:xfrm>
            <a:custGeom>
              <a:avLst/>
              <a:gdLst/>
              <a:ahLst/>
              <a:cxnLst/>
              <a:rect l="l" t="t" r="r" b="b"/>
              <a:pathLst>
                <a:path w="1004" h="1003" extrusionOk="0">
                  <a:moveTo>
                    <a:pt x="552" y="0"/>
                  </a:moveTo>
                  <a:cubicBezTo>
                    <a:pt x="201" y="0"/>
                    <a:pt x="1" y="151"/>
                    <a:pt x="1" y="477"/>
                  </a:cubicBezTo>
                  <a:cubicBezTo>
                    <a:pt x="1" y="777"/>
                    <a:pt x="201" y="978"/>
                    <a:pt x="502" y="1003"/>
                  </a:cubicBezTo>
                  <a:cubicBezTo>
                    <a:pt x="803" y="1003"/>
                    <a:pt x="1003" y="827"/>
                    <a:pt x="1003" y="502"/>
                  </a:cubicBezTo>
                  <a:cubicBezTo>
                    <a:pt x="1003" y="176"/>
                    <a:pt x="828" y="25"/>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6"/>
            <p:cNvSpPr/>
            <p:nvPr/>
          </p:nvSpPr>
          <p:spPr>
            <a:xfrm>
              <a:off x="5496400" y="855900"/>
              <a:ext cx="25100" cy="25150"/>
            </a:xfrm>
            <a:custGeom>
              <a:avLst/>
              <a:gdLst/>
              <a:ahLst/>
              <a:cxnLst/>
              <a:rect l="l" t="t" r="r" b="b"/>
              <a:pathLst>
                <a:path w="1004" h="1006" extrusionOk="0">
                  <a:moveTo>
                    <a:pt x="527" y="1"/>
                  </a:moveTo>
                  <a:cubicBezTo>
                    <a:pt x="176" y="1"/>
                    <a:pt x="1" y="176"/>
                    <a:pt x="1" y="502"/>
                  </a:cubicBezTo>
                  <a:cubicBezTo>
                    <a:pt x="1" y="803"/>
                    <a:pt x="176" y="1003"/>
                    <a:pt x="502" y="1003"/>
                  </a:cubicBezTo>
                  <a:cubicBezTo>
                    <a:pt x="521" y="1005"/>
                    <a:pt x="539" y="1006"/>
                    <a:pt x="557" y="1006"/>
                  </a:cubicBezTo>
                  <a:cubicBezTo>
                    <a:pt x="827" y="1006"/>
                    <a:pt x="1003" y="833"/>
                    <a:pt x="1003" y="527"/>
                  </a:cubicBezTo>
                  <a:cubicBezTo>
                    <a:pt x="1003" y="201"/>
                    <a:pt x="828" y="26"/>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6"/>
            <p:cNvSpPr/>
            <p:nvPr/>
          </p:nvSpPr>
          <p:spPr>
            <a:xfrm>
              <a:off x="5444400" y="856525"/>
              <a:ext cx="25700" cy="25725"/>
            </a:xfrm>
            <a:custGeom>
              <a:avLst/>
              <a:gdLst/>
              <a:ahLst/>
              <a:cxnLst/>
              <a:rect l="l" t="t" r="r" b="b"/>
              <a:pathLst>
                <a:path w="1028" h="1029" extrusionOk="0">
                  <a:moveTo>
                    <a:pt x="527" y="1"/>
                  </a:moveTo>
                  <a:cubicBezTo>
                    <a:pt x="226" y="1"/>
                    <a:pt x="25" y="151"/>
                    <a:pt x="0" y="477"/>
                  </a:cubicBezTo>
                  <a:cubicBezTo>
                    <a:pt x="0" y="803"/>
                    <a:pt x="201" y="1003"/>
                    <a:pt x="527" y="1029"/>
                  </a:cubicBezTo>
                  <a:cubicBezTo>
                    <a:pt x="852" y="1003"/>
                    <a:pt x="1028" y="828"/>
                    <a:pt x="1028" y="527"/>
                  </a:cubicBezTo>
                  <a:cubicBezTo>
                    <a:pt x="1028" y="201"/>
                    <a:pt x="852" y="26"/>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6"/>
            <p:cNvSpPr/>
            <p:nvPr/>
          </p:nvSpPr>
          <p:spPr>
            <a:xfrm>
              <a:off x="6014575" y="1374700"/>
              <a:ext cx="25700" cy="25150"/>
            </a:xfrm>
            <a:custGeom>
              <a:avLst/>
              <a:gdLst/>
              <a:ahLst/>
              <a:cxnLst/>
              <a:rect l="l" t="t" r="r" b="b"/>
              <a:pathLst>
                <a:path w="1028" h="1006" extrusionOk="0">
                  <a:moveTo>
                    <a:pt x="527" y="1"/>
                  </a:moveTo>
                  <a:cubicBezTo>
                    <a:pt x="201" y="1"/>
                    <a:pt x="0" y="176"/>
                    <a:pt x="26" y="502"/>
                  </a:cubicBezTo>
                  <a:cubicBezTo>
                    <a:pt x="26" y="803"/>
                    <a:pt x="201" y="1003"/>
                    <a:pt x="527" y="1003"/>
                  </a:cubicBezTo>
                  <a:cubicBezTo>
                    <a:pt x="545" y="1005"/>
                    <a:pt x="563" y="1006"/>
                    <a:pt x="580" y="1006"/>
                  </a:cubicBezTo>
                  <a:cubicBezTo>
                    <a:pt x="869" y="1006"/>
                    <a:pt x="1004" y="810"/>
                    <a:pt x="1028" y="502"/>
                  </a:cubicBezTo>
                  <a:cubicBezTo>
                    <a:pt x="1003" y="201"/>
                    <a:pt x="853"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6"/>
            <p:cNvSpPr/>
            <p:nvPr/>
          </p:nvSpPr>
          <p:spPr>
            <a:xfrm>
              <a:off x="5703800" y="1063300"/>
              <a:ext cx="25075" cy="25150"/>
            </a:xfrm>
            <a:custGeom>
              <a:avLst/>
              <a:gdLst/>
              <a:ahLst/>
              <a:cxnLst/>
              <a:rect l="l" t="t" r="r" b="b"/>
              <a:pathLst>
                <a:path w="1003" h="1006" extrusionOk="0">
                  <a:moveTo>
                    <a:pt x="502" y="1"/>
                  </a:moveTo>
                  <a:cubicBezTo>
                    <a:pt x="201" y="1"/>
                    <a:pt x="0" y="151"/>
                    <a:pt x="0" y="502"/>
                  </a:cubicBezTo>
                  <a:cubicBezTo>
                    <a:pt x="0" y="803"/>
                    <a:pt x="176" y="1003"/>
                    <a:pt x="502" y="1003"/>
                  </a:cubicBezTo>
                  <a:cubicBezTo>
                    <a:pt x="520" y="1005"/>
                    <a:pt x="539" y="1006"/>
                    <a:pt x="557" y="1006"/>
                  </a:cubicBezTo>
                  <a:cubicBezTo>
                    <a:pt x="824" y="1006"/>
                    <a:pt x="979" y="832"/>
                    <a:pt x="1003" y="527"/>
                  </a:cubicBezTo>
                  <a:cubicBezTo>
                    <a:pt x="1003" y="201"/>
                    <a:pt x="802" y="26"/>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6"/>
            <p:cNvSpPr/>
            <p:nvPr/>
          </p:nvSpPr>
          <p:spPr>
            <a:xfrm>
              <a:off x="5339750" y="803900"/>
              <a:ext cx="26350" cy="26350"/>
            </a:xfrm>
            <a:custGeom>
              <a:avLst/>
              <a:gdLst/>
              <a:ahLst/>
              <a:cxnLst/>
              <a:rect l="l" t="t" r="r" b="b"/>
              <a:pathLst>
                <a:path w="1054" h="1054" extrusionOk="0">
                  <a:moveTo>
                    <a:pt x="502" y="1"/>
                  </a:moveTo>
                  <a:cubicBezTo>
                    <a:pt x="201" y="51"/>
                    <a:pt x="1" y="201"/>
                    <a:pt x="1" y="527"/>
                  </a:cubicBezTo>
                  <a:cubicBezTo>
                    <a:pt x="26" y="853"/>
                    <a:pt x="226" y="1053"/>
                    <a:pt x="552" y="1053"/>
                  </a:cubicBezTo>
                  <a:cubicBezTo>
                    <a:pt x="853" y="1053"/>
                    <a:pt x="1053" y="853"/>
                    <a:pt x="1053" y="552"/>
                  </a:cubicBezTo>
                  <a:cubicBezTo>
                    <a:pt x="1028" y="201"/>
                    <a:pt x="828" y="5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6"/>
            <p:cNvSpPr/>
            <p:nvPr/>
          </p:nvSpPr>
          <p:spPr>
            <a:xfrm>
              <a:off x="5237000" y="597075"/>
              <a:ext cx="25725" cy="25150"/>
            </a:xfrm>
            <a:custGeom>
              <a:avLst/>
              <a:gdLst/>
              <a:ahLst/>
              <a:cxnLst/>
              <a:rect l="l" t="t" r="r" b="b"/>
              <a:pathLst>
                <a:path w="1029" h="1006" extrusionOk="0">
                  <a:moveTo>
                    <a:pt x="489" y="0"/>
                  </a:moveTo>
                  <a:cubicBezTo>
                    <a:pt x="220" y="0"/>
                    <a:pt x="26" y="152"/>
                    <a:pt x="26" y="454"/>
                  </a:cubicBezTo>
                  <a:cubicBezTo>
                    <a:pt x="1" y="780"/>
                    <a:pt x="201" y="955"/>
                    <a:pt x="502" y="1005"/>
                  </a:cubicBezTo>
                  <a:cubicBezTo>
                    <a:pt x="828" y="1005"/>
                    <a:pt x="1003" y="830"/>
                    <a:pt x="1028" y="529"/>
                  </a:cubicBezTo>
                  <a:cubicBezTo>
                    <a:pt x="1028" y="203"/>
                    <a:pt x="853" y="28"/>
                    <a:pt x="552" y="3"/>
                  </a:cubicBezTo>
                  <a:cubicBezTo>
                    <a:pt x="530" y="1"/>
                    <a:pt x="509"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6"/>
            <p:cNvSpPr/>
            <p:nvPr/>
          </p:nvSpPr>
          <p:spPr>
            <a:xfrm>
              <a:off x="5652425" y="1011925"/>
              <a:ext cx="25075" cy="25150"/>
            </a:xfrm>
            <a:custGeom>
              <a:avLst/>
              <a:gdLst/>
              <a:ahLst/>
              <a:cxnLst/>
              <a:rect l="l" t="t" r="r" b="b"/>
              <a:pathLst>
                <a:path w="1003" h="1006" extrusionOk="0">
                  <a:moveTo>
                    <a:pt x="501" y="1"/>
                  </a:moveTo>
                  <a:cubicBezTo>
                    <a:pt x="176" y="1"/>
                    <a:pt x="0" y="176"/>
                    <a:pt x="0" y="502"/>
                  </a:cubicBezTo>
                  <a:cubicBezTo>
                    <a:pt x="25" y="828"/>
                    <a:pt x="201" y="1003"/>
                    <a:pt x="501" y="1003"/>
                  </a:cubicBezTo>
                  <a:cubicBezTo>
                    <a:pt x="520" y="1004"/>
                    <a:pt x="538" y="1005"/>
                    <a:pt x="555" y="1005"/>
                  </a:cubicBezTo>
                  <a:cubicBezTo>
                    <a:pt x="846" y="1005"/>
                    <a:pt x="1003" y="809"/>
                    <a:pt x="1003" y="502"/>
                  </a:cubicBezTo>
                  <a:cubicBezTo>
                    <a:pt x="1003" y="201"/>
                    <a:pt x="827" y="1"/>
                    <a:pt x="5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6"/>
            <p:cNvSpPr/>
            <p:nvPr/>
          </p:nvSpPr>
          <p:spPr>
            <a:xfrm>
              <a:off x="5755800" y="1115300"/>
              <a:ext cx="25725" cy="25725"/>
            </a:xfrm>
            <a:custGeom>
              <a:avLst/>
              <a:gdLst/>
              <a:ahLst/>
              <a:cxnLst/>
              <a:rect l="l" t="t" r="r" b="b"/>
              <a:pathLst>
                <a:path w="1029" h="1029" extrusionOk="0">
                  <a:moveTo>
                    <a:pt x="502" y="1"/>
                  </a:moveTo>
                  <a:cubicBezTo>
                    <a:pt x="201" y="51"/>
                    <a:pt x="1" y="201"/>
                    <a:pt x="1" y="527"/>
                  </a:cubicBezTo>
                  <a:cubicBezTo>
                    <a:pt x="26" y="853"/>
                    <a:pt x="226" y="1028"/>
                    <a:pt x="552" y="1028"/>
                  </a:cubicBezTo>
                  <a:cubicBezTo>
                    <a:pt x="853" y="1028"/>
                    <a:pt x="1003" y="828"/>
                    <a:pt x="1028" y="552"/>
                  </a:cubicBezTo>
                  <a:cubicBezTo>
                    <a:pt x="1028" y="201"/>
                    <a:pt x="803" y="5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6"/>
            <p:cNvSpPr/>
            <p:nvPr/>
          </p:nvSpPr>
          <p:spPr>
            <a:xfrm>
              <a:off x="5391775" y="856525"/>
              <a:ext cx="26325" cy="25725"/>
            </a:xfrm>
            <a:custGeom>
              <a:avLst/>
              <a:gdLst/>
              <a:ahLst/>
              <a:cxnLst/>
              <a:rect l="l" t="t" r="r" b="b"/>
              <a:pathLst>
                <a:path w="1053" h="1029" extrusionOk="0">
                  <a:moveTo>
                    <a:pt x="501" y="1"/>
                  </a:moveTo>
                  <a:cubicBezTo>
                    <a:pt x="201" y="26"/>
                    <a:pt x="0" y="201"/>
                    <a:pt x="25" y="502"/>
                  </a:cubicBezTo>
                  <a:cubicBezTo>
                    <a:pt x="25" y="828"/>
                    <a:pt x="226" y="1029"/>
                    <a:pt x="551" y="1029"/>
                  </a:cubicBezTo>
                  <a:cubicBezTo>
                    <a:pt x="877" y="1029"/>
                    <a:pt x="1053" y="828"/>
                    <a:pt x="1053" y="527"/>
                  </a:cubicBezTo>
                  <a:cubicBezTo>
                    <a:pt x="1028" y="176"/>
                    <a:pt x="827" y="26"/>
                    <a:pt x="5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6"/>
            <p:cNvSpPr/>
            <p:nvPr/>
          </p:nvSpPr>
          <p:spPr>
            <a:xfrm>
              <a:off x="5599775" y="959875"/>
              <a:ext cx="25725" cy="25125"/>
            </a:xfrm>
            <a:custGeom>
              <a:avLst/>
              <a:gdLst/>
              <a:ahLst/>
              <a:cxnLst/>
              <a:rect l="l" t="t" r="r" b="b"/>
              <a:pathLst>
                <a:path w="1029" h="1005" extrusionOk="0">
                  <a:moveTo>
                    <a:pt x="531" y="0"/>
                  </a:moveTo>
                  <a:cubicBezTo>
                    <a:pt x="513" y="0"/>
                    <a:pt x="495" y="1"/>
                    <a:pt x="477" y="2"/>
                  </a:cubicBezTo>
                  <a:cubicBezTo>
                    <a:pt x="176" y="2"/>
                    <a:pt x="1" y="178"/>
                    <a:pt x="1" y="479"/>
                  </a:cubicBezTo>
                  <a:cubicBezTo>
                    <a:pt x="1" y="804"/>
                    <a:pt x="201" y="1005"/>
                    <a:pt x="527" y="1005"/>
                  </a:cubicBezTo>
                  <a:cubicBezTo>
                    <a:pt x="853" y="1005"/>
                    <a:pt x="1003" y="804"/>
                    <a:pt x="1028" y="504"/>
                  </a:cubicBezTo>
                  <a:cubicBezTo>
                    <a:pt x="981" y="196"/>
                    <a:pt x="822" y="0"/>
                    <a:pt x="5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6"/>
            <p:cNvSpPr/>
            <p:nvPr/>
          </p:nvSpPr>
          <p:spPr>
            <a:xfrm>
              <a:off x="5858550" y="1322700"/>
              <a:ext cx="25725" cy="26350"/>
            </a:xfrm>
            <a:custGeom>
              <a:avLst/>
              <a:gdLst/>
              <a:ahLst/>
              <a:cxnLst/>
              <a:rect l="l" t="t" r="r" b="b"/>
              <a:pathLst>
                <a:path w="1029" h="1054" extrusionOk="0">
                  <a:moveTo>
                    <a:pt x="477" y="1"/>
                  </a:moveTo>
                  <a:cubicBezTo>
                    <a:pt x="201" y="51"/>
                    <a:pt x="1" y="176"/>
                    <a:pt x="1" y="502"/>
                  </a:cubicBezTo>
                  <a:cubicBezTo>
                    <a:pt x="1" y="853"/>
                    <a:pt x="226" y="1028"/>
                    <a:pt x="527" y="1053"/>
                  </a:cubicBezTo>
                  <a:cubicBezTo>
                    <a:pt x="853" y="1053"/>
                    <a:pt x="1028" y="853"/>
                    <a:pt x="1028" y="527"/>
                  </a:cubicBezTo>
                  <a:cubicBezTo>
                    <a:pt x="1028" y="201"/>
                    <a:pt x="828" y="5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6"/>
            <p:cNvSpPr/>
            <p:nvPr/>
          </p:nvSpPr>
          <p:spPr>
            <a:xfrm>
              <a:off x="5185000" y="545125"/>
              <a:ext cx="25075" cy="25100"/>
            </a:xfrm>
            <a:custGeom>
              <a:avLst/>
              <a:gdLst/>
              <a:ahLst/>
              <a:cxnLst/>
              <a:rect l="l" t="t" r="r" b="b"/>
              <a:pathLst>
                <a:path w="1003" h="1004" extrusionOk="0">
                  <a:moveTo>
                    <a:pt x="502" y="1"/>
                  </a:moveTo>
                  <a:cubicBezTo>
                    <a:pt x="176" y="1"/>
                    <a:pt x="0" y="176"/>
                    <a:pt x="0" y="502"/>
                  </a:cubicBezTo>
                  <a:cubicBezTo>
                    <a:pt x="25" y="803"/>
                    <a:pt x="201" y="978"/>
                    <a:pt x="527" y="1003"/>
                  </a:cubicBezTo>
                  <a:cubicBezTo>
                    <a:pt x="827" y="1003"/>
                    <a:pt x="1003" y="803"/>
                    <a:pt x="1003" y="477"/>
                  </a:cubicBezTo>
                  <a:cubicBezTo>
                    <a:pt x="978" y="176"/>
                    <a:pt x="802" y="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6"/>
            <p:cNvSpPr/>
            <p:nvPr/>
          </p:nvSpPr>
          <p:spPr>
            <a:xfrm>
              <a:off x="5548400" y="907925"/>
              <a:ext cx="25725" cy="25700"/>
            </a:xfrm>
            <a:custGeom>
              <a:avLst/>
              <a:gdLst/>
              <a:ahLst/>
              <a:cxnLst/>
              <a:rect l="l" t="t" r="r" b="b"/>
              <a:pathLst>
                <a:path w="1029" h="1028" extrusionOk="0">
                  <a:moveTo>
                    <a:pt x="502" y="0"/>
                  </a:moveTo>
                  <a:cubicBezTo>
                    <a:pt x="201" y="25"/>
                    <a:pt x="1" y="176"/>
                    <a:pt x="1" y="501"/>
                  </a:cubicBezTo>
                  <a:cubicBezTo>
                    <a:pt x="1" y="827"/>
                    <a:pt x="226" y="1028"/>
                    <a:pt x="527" y="1028"/>
                  </a:cubicBezTo>
                  <a:cubicBezTo>
                    <a:pt x="803" y="1028"/>
                    <a:pt x="1003" y="852"/>
                    <a:pt x="1003" y="552"/>
                  </a:cubicBezTo>
                  <a:cubicBezTo>
                    <a:pt x="1028" y="226"/>
                    <a:pt x="828" y="50"/>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6"/>
            <p:cNvSpPr/>
            <p:nvPr/>
          </p:nvSpPr>
          <p:spPr>
            <a:xfrm>
              <a:off x="5910575" y="1375275"/>
              <a:ext cx="26325" cy="25775"/>
            </a:xfrm>
            <a:custGeom>
              <a:avLst/>
              <a:gdLst/>
              <a:ahLst/>
              <a:cxnLst/>
              <a:rect l="l" t="t" r="r" b="b"/>
              <a:pathLst>
                <a:path w="1053" h="1031" extrusionOk="0">
                  <a:moveTo>
                    <a:pt x="555" y="1"/>
                  </a:moveTo>
                  <a:cubicBezTo>
                    <a:pt x="538" y="1"/>
                    <a:pt x="520" y="2"/>
                    <a:pt x="501" y="3"/>
                  </a:cubicBezTo>
                  <a:cubicBezTo>
                    <a:pt x="175" y="3"/>
                    <a:pt x="0" y="203"/>
                    <a:pt x="0" y="504"/>
                  </a:cubicBezTo>
                  <a:cubicBezTo>
                    <a:pt x="25" y="830"/>
                    <a:pt x="226" y="1031"/>
                    <a:pt x="576" y="1031"/>
                  </a:cubicBezTo>
                  <a:cubicBezTo>
                    <a:pt x="877" y="1005"/>
                    <a:pt x="1053" y="830"/>
                    <a:pt x="1053" y="504"/>
                  </a:cubicBezTo>
                  <a:cubicBezTo>
                    <a:pt x="1029" y="197"/>
                    <a:pt x="849" y="1"/>
                    <a:pt x="5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6"/>
            <p:cNvSpPr/>
            <p:nvPr/>
          </p:nvSpPr>
          <p:spPr>
            <a:xfrm>
              <a:off x="5393650" y="701150"/>
              <a:ext cx="25075" cy="25075"/>
            </a:xfrm>
            <a:custGeom>
              <a:avLst/>
              <a:gdLst/>
              <a:ahLst/>
              <a:cxnLst/>
              <a:rect l="l" t="t" r="r" b="b"/>
              <a:pathLst>
                <a:path w="1003" h="1003" extrusionOk="0">
                  <a:moveTo>
                    <a:pt x="451" y="0"/>
                  </a:moveTo>
                  <a:cubicBezTo>
                    <a:pt x="176" y="0"/>
                    <a:pt x="0" y="176"/>
                    <a:pt x="0" y="452"/>
                  </a:cubicBezTo>
                  <a:cubicBezTo>
                    <a:pt x="0" y="777"/>
                    <a:pt x="201" y="978"/>
                    <a:pt x="527" y="1003"/>
                  </a:cubicBezTo>
                  <a:cubicBezTo>
                    <a:pt x="827" y="953"/>
                    <a:pt x="1003" y="777"/>
                    <a:pt x="978" y="452"/>
                  </a:cubicBezTo>
                  <a:cubicBezTo>
                    <a:pt x="953" y="151"/>
                    <a:pt x="777" y="0"/>
                    <a:pt x="4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6"/>
            <p:cNvSpPr/>
            <p:nvPr/>
          </p:nvSpPr>
          <p:spPr>
            <a:xfrm>
              <a:off x="5807175" y="1167325"/>
              <a:ext cx="25725" cy="25075"/>
            </a:xfrm>
            <a:custGeom>
              <a:avLst/>
              <a:gdLst/>
              <a:ahLst/>
              <a:cxnLst/>
              <a:rect l="l" t="t" r="r" b="b"/>
              <a:pathLst>
                <a:path w="1029" h="1003" extrusionOk="0">
                  <a:moveTo>
                    <a:pt x="527" y="0"/>
                  </a:moveTo>
                  <a:cubicBezTo>
                    <a:pt x="201" y="0"/>
                    <a:pt x="1" y="176"/>
                    <a:pt x="1" y="476"/>
                  </a:cubicBezTo>
                  <a:cubicBezTo>
                    <a:pt x="26" y="777"/>
                    <a:pt x="201" y="1003"/>
                    <a:pt x="527" y="1003"/>
                  </a:cubicBezTo>
                  <a:cubicBezTo>
                    <a:pt x="828" y="1003"/>
                    <a:pt x="1028" y="802"/>
                    <a:pt x="1028" y="501"/>
                  </a:cubicBezTo>
                  <a:cubicBezTo>
                    <a:pt x="1028" y="201"/>
                    <a:pt x="828" y="25"/>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6"/>
            <p:cNvSpPr/>
            <p:nvPr/>
          </p:nvSpPr>
          <p:spPr>
            <a:xfrm>
              <a:off x="5911825" y="1219325"/>
              <a:ext cx="25075" cy="25075"/>
            </a:xfrm>
            <a:custGeom>
              <a:avLst/>
              <a:gdLst/>
              <a:ahLst/>
              <a:cxnLst/>
              <a:rect l="l" t="t" r="r" b="b"/>
              <a:pathLst>
                <a:path w="1003" h="1003" extrusionOk="0">
                  <a:moveTo>
                    <a:pt x="526" y="0"/>
                  </a:moveTo>
                  <a:cubicBezTo>
                    <a:pt x="201" y="25"/>
                    <a:pt x="0" y="176"/>
                    <a:pt x="0" y="502"/>
                  </a:cubicBezTo>
                  <a:cubicBezTo>
                    <a:pt x="25" y="777"/>
                    <a:pt x="201" y="1003"/>
                    <a:pt x="501" y="1003"/>
                  </a:cubicBezTo>
                  <a:cubicBezTo>
                    <a:pt x="802" y="1003"/>
                    <a:pt x="1003" y="827"/>
                    <a:pt x="1003" y="527"/>
                  </a:cubicBezTo>
                  <a:cubicBezTo>
                    <a:pt x="1003" y="201"/>
                    <a:pt x="827" y="5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6"/>
            <p:cNvSpPr/>
            <p:nvPr/>
          </p:nvSpPr>
          <p:spPr>
            <a:xfrm>
              <a:off x="5963200" y="1323275"/>
              <a:ext cx="25700" cy="25200"/>
            </a:xfrm>
            <a:custGeom>
              <a:avLst/>
              <a:gdLst/>
              <a:ahLst/>
              <a:cxnLst/>
              <a:rect l="l" t="t" r="r" b="b"/>
              <a:pathLst>
                <a:path w="1028" h="1008" extrusionOk="0">
                  <a:moveTo>
                    <a:pt x="491" y="0"/>
                  </a:moveTo>
                  <a:cubicBezTo>
                    <a:pt x="201" y="0"/>
                    <a:pt x="25" y="172"/>
                    <a:pt x="25" y="454"/>
                  </a:cubicBezTo>
                  <a:cubicBezTo>
                    <a:pt x="0" y="780"/>
                    <a:pt x="176" y="980"/>
                    <a:pt x="502" y="1005"/>
                  </a:cubicBezTo>
                  <a:cubicBezTo>
                    <a:pt x="520" y="1007"/>
                    <a:pt x="538" y="1007"/>
                    <a:pt x="555" y="1007"/>
                  </a:cubicBezTo>
                  <a:cubicBezTo>
                    <a:pt x="844" y="1007"/>
                    <a:pt x="981" y="813"/>
                    <a:pt x="1028" y="529"/>
                  </a:cubicBezTo>
                  <a:cubicBezTo>
                    <a:pt x="1003" y="228"/>
                    <a:pt x="852" y="3"/>
                    <a:pt x="552" y="3"/>
                  </a:cubicBezTo>
                  <a:cubicBezTo>
                    <a:pt x="531" y="1"/>
                    <a:pt x="511" y="0"/>
                    <a:pt x="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6"/>
            <p:cNvSpPr/>
            <p:nvPr/>
          </p:nvSpPr>
          <p:spPr>
            <a:xfrm>
              <a:off x="5911200" y="1322700"/>
              <a:ext cx="25700" cy="25725"/>
            </a:xfrm>
            <a:custGeom>
              <a:avLst/>
              <a:gdLst/>
              <a:ahLst/>
              <a:cxnLst/>
              <a:rect l="l" t="t" r="r" b="b"/>
              <a:pathLst>
                <a:path w="1028" h="1029" extrusionOk="0">
                  <a:moveTo>
                    <a:pt x="501" y="1"/>
                  </a:moveTo>
                  <a:cubicBezTo>
                    <a:pt x="201" y="1"/>
                    <a:pt x="0" y="176"/>
                    <a:pt x="0" y="502"/>
                  </a:cubicBezTo>
                  <a:cubicBezTo>
                    <a:pt x="0" y="853"/>
                    <a:pt x="201" y="1003"/>
                    <a:pt x="526" y="1028"/>
                  </a:cubicBezTo>
                  <a:cubicBezTo>
                    <a:pt x="852" y="1003"/>
                    <a:pt x="1028" y="828"/>
                    <a:pt x="1003" y="527"/>
                  </a:cubicBezTo>
                  <a:cubicBezTo>
                    <a:pt x="1003" y="226"/>
                    <a:pt x="827" y="26"/>
                    <a:pt x="5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6"/>
            <p:cNvSpPr/>
            <p:nvPr/>
          </p:nvSpPr>
          <p:spPr>
            <a:xfrm>
              <a:off x="5237000" y="649150"/>
              <a:ext cx="25725" cy="25700"/>
            </a:xfrm>
            <a:custGeom>
              <a:avLst/>
              <a:gdLst/>
              <a:ahLst/>
              <a:cxnLst/>
              <a:rect l="l" t="t" r="r" b="b"/>
              <a:pathLst>
                <a:path w="1029" h="1028" extrusionOk="0">
                  <a:moveTo>
                    <a:pt x="502" y="0"/>
                  </a:moveTo>
                  <a:cubicBezTo>
                    <a:pt x="201" y="0"/>
                    <a:pt x="26" y="176"/>
                    <a:pt x="1" y="451"/>
                  </a:cubicBezTo>
                  <a:cubicBezTo>
                    <a:pt x="1" y="802"/>
                    <a:pt x="176" y="978"/>
                    <a:pt x="502" y="1028"/>
                  </a:cubicBezTo>
                  <a:cubicBezTo>
                    <a:pt x="828" y="1003"/>
                    <a:pt x="1028" y="852"/>
                    <a:pt x="1028" y="527"/>
                  </a:cubicBezTo>
                  <a:cubicBezTo>
                    <a:pt x="1028" y="201"/>
                    <a:pt x="828" y="0"/>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6"/>
            <p:cNvSpPr/>
            <p:nvPr/>
          </p:nvSpPr>
          <p:spPr>
            <a:xfrm>
              <a:off x="5341000" y="648525"/>
              <a:ext cx="25100" cy="25075"/>
            </a:xfrm>
            <a:custGeom>
              <a:avLst/>
              <a:gdLst/>
              <a:ahLst/>
              <a:cxnLst/>
              <a:rect l="l" t="t" r="r" b="b"/>
              <a:pathLst>
                <a:path w="1004" h="1003" extrusionOk="0">
                  <a:moveTo>
                    <a:pt x="527" y="0"/>
                  </a:moveTo>
                  <a:cubicBezTo>
                    <a:pt x="176" y="25"/>
                    <a:pt x="1" y="201"/>
                    <a:pt x="1" y="501"/>
                  </a:cubicBezTo>
                  <a:cubicBezTo>
                    <a:pt x="26" y="802"/>
                    <a:pt x="227" y="1003"/>
                    <a:pt x="502" y="1003"/>
                  </a:cubicBezTo>
                  <a:cubicBezTo>
                    <a:pt x="828" y="1003"/>
                    <a:pt x="1003" y="827"/>
                    <a:pt x="1003" y="501"/>
                  </a:cubicBezTo>
                  <a:cubicBezTo>
                    <a:pt x="1003" y="201"/>
                    <a:pt x="828" y="25"/>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6"/>
            <p:cNvSpPr/>
            <p:nvPr/>
          </p:nvSpPr>
          <p:spPr>
            <a:xfrm>
              <a:off x="5859800" y="1167325"/>
              <a:ext cx="25100" cy="25125"/>
            </a:xfrm>
            <a:custGeom>
              <a:avLst/>
              <a:gdLst/>
              <a:ahLst/>
              <a:cxnLst/>
              <a:rect l="l" t="t" r="r" b="b"/>
              <a:pathLst>
                <a:path w="1004" h="1005" extrusionOk="0">
                  <a:moveTo>
                    <a:pt x="577" y="0"/>
                  </a:moveTo>
                  <a:cubicBezTo>
                    <a:pt x="201" y="0"/>
                    <a:pt x="1" y="150"/>
                    <a:pt x="1" y="476"/>
                  </a:cubicBezTo>
                  <a:cubicBezTo>
                    <a:pt x="1" y="777"/>
                    <a:pt x="201" y="978"/>
                    <a:pt x="502" y="1003"/>
                  </a:cubicBezTo>
                  <a:cubicBezTo>
                    <a:pt x="520" y="1004"/>
                    <a:pt x="537" y="1005"/>
                    <a:pt x="554" y="1005"/>
                  </a:cubicBezTo>
                  <a:cubicBezTo>
                    <a:pt x="803" y="1005"/>
                    <a:pt x="980" y="833"/>
                    <a:pt x="1003" y="552"/>
                  </a:cubicBezTo>
                  <a:cubicBezTo>
                    <a:pt x="1003" y="226"/>
                    <a:pt x="853" y="5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6"/>
            <p:cNvSpPr/>
            <p:nvPr/>
          </p:nvSpPr>
          <p:spPr>
            <a:xfrm>
              <a:off x="5755800" y="1167950"/>
              <a:ext cx="25725" cy="25700"/>
            </a:xfrm>
            <a:custGeom>
              <a:avLst/>
              <a:gdLst/>
              <a:ahLst/>
              <a:cxnLst/>
              <a:rect l="l" t="t" r="r" b="b"/>
              <a:pathLst>
                <a:path w="1029" h="1028" extrusionOk="0">
                  <a:moveTo>
                    <a:pt x="477" y="0"/>
                  </a:moveTo>
                  <a:cubicBezTo>
                    <a:pt x="201" y="0"/>
                    <a:pt x="1" y="176"/>
                    <a:pt x="1" y="451"/>
                  </a:cubicBezTo>
                  <a:cubicBezTo>
                    <a:pt x="1" y="802"/>
                    <a:pt x="176" y="978"/>
                    <a:pt x="527" y="1028"/>
                  </a:cubicBezTo>
                  <a:cubicBezTo>
                    <a:pt x="828" y="1003"/>
                    <a:pt x="1028" y="827"/>
                    <a:pt x="1028" y="527"/>
                  </a:cubicBezTo>
                  <a:cubicBezTo>
                    <a:pt x="1003" y="176"/>
                    <a:pt x="803" y="0"/>
                    <a:pt x="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6"/>
            <p:cNvSpPr/>
            <p:nvPr/>
          </p:nvSpPr>
          <p:spPr>
            <a:xfrm>
              <a:off x="5910575" y="1270700"/>
              <a:ext cx="26325" cy="25150"/>
            </a:xfrm>
            <a:custGeom>
              <a:avLst/>
              <a:gdLst/>
              <a:ahLst/>
              <a:cxnLst/>
              <a:rect l="l" t="t" r="r" b="b"/>
              <a:pathLst>
                <a:path w="1053" h="1006" extrusionOk="0">
                  <a:moveTo>
                    <a:pt x="526" y="0"/>
                  </a:moveTo>
                  <a:cubicBezTo>
                    <a:pt x="226" y="0"/>
                    <a:pt x="50" y="151"/>
                    <a:pt x="25" y="452"/>
                  </a:cubicBezTo>
                  <a:cubicBezTo>
                    <a:pt x="0" y="777"/>
                    <a:pt x="175" y="978"/>
                    <a:pt x="526" y="1003"/>
                  </a:cubicBezTo>
                  <a:cubicBezTo>
                    <a:pt x="543" y="1004"/>
                    <a:pt x="560" y="1005"/>
                    <a:pt x="576" y="1005"/>
                  </a:cubicBezTo>
                  <a:cubicBezTo>
                    <a:pt x="846" y="1005"/>
                    <a:pt x="1005" y="811"/>
                    <a:pt x="1053" y="527"/>
                  </a:cubicBezTo>
                  <a:cubicBezTo>
                    <a:pt x="1003" y="226"/>
                    <a:pt x="852" y="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6"/>
            <p:cNvSpPr/>
            <p:nvPr/>
          </p:nvSpPr>
          <p:spPr>
            <a:xfrm>
              <a:off x="5704425" y="1011925"/>
              <a:ext cx="25075" cy="25150"/>
            </a:xfrm>
            <a:custGeom>
              <a:avLst/>
              <a:gdLst/>
              <a:ahLst/>
              <a:cxnLst/>
              <a:rect l="l" t="t" r="r" b="b"/>
              <a:pathLst>
                <a:path w="1003" h="1006" extrusionOk="0">
                  <a:moveTo>
                    <a:pt x="502" y="1"/>
                  </a:moveTo>
                  <a:cubicBezTo>
                    <a:pt x="176" y="1"/>
                    <a:pt x="0" y="201"/>
                    <a:pt x="0" y="502"/>
                  </a:cubicBezTo>
                  <a:cubicBezTo>
                    <a:pt x="0" y="777"/>
                    <a:pt x="201" y="1003"/>
                    <a:pt x="502" y="1003"/>
                  </a:cubicBezTo>
                  <a:cubicBezTo>
                    <a:pt x="520" y="1004"/>
                    <a:pt x="538" y="1005"/>
                    <a:pt x="555" y="1005"/>
                  </a:cubicBezTo>
                  <a:cubicBezTo>
                    <a:pt x="844" y="1005"/>
                    <a:pt x="979" y="809"/>
                    <a:pt x="1003" y="502"/>
                  </a:cubicBezTo>
                  <a:cubicBezTo>
                    <a:pt x="978" y="201"/>
                    <a:pt x="827" y="26"/>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6"/>
            <p:cNvSpPr/>
            <p:nvPr/>
          </p:nvSpPr>
          <p:spPr>
            <a:xfrm>
              <a:off x="5392400" y="751900"/>
              <a:ext cx="25700" cy="25725"/>
            </a:xfrm>
            <a:custGeom>
              <a:avLst/>
              <a:gdLst/>
              <a:ahLst/>
              <a:cxnLst/>
              <a:rect l="l" t="t" r="r" b="b"/>
              <a:pathLst>
                <a:path w="1028" h="1029" extrusionOk="0">
                  <a:moveTo>
                    <a:pt x="476" y="0"/>
                  </a:moveTo>
                  <a:cubicBezTo>
                    <a:pt x="176" y="26"/>
                    <a:pt x="0" y="226"/>
                    <a:pt x="0" y="527"/>
                  </a:cubicBezTo>
                  <a:cubicBezTo>
                    <a:pt x="25" y="853"/>
                    <a:pt x="226" y="1003"/>
                    <a:pt x="551" y="1028"/>
                  </a:cubicBezTo>
                  <a:cubicBezTo>
                    <a:pt x="852" y="978"/>
                    <a:pt x="1028" y="802"/>
                    <a:pt x="1028" y="502"/>
                  </a:cubicBezTo>
                  <a:cubicBezTo>
                    <a:pt x="1003" y="176"/>
                    <a:pt x="802" y="0"/>
                    <a:pt x="4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6"/>
            <p:cNvSpPr/>
            <p:nvPr/>
          </p:nvSpPr>
          <p:spPr>
            <a:xfrm>
              <a:off x="5444400" y="804525"/>
              <a:ext cx="26325" cy="25150"/>
            </a:xfrm>
            <a:custGeom>
              <a:avLst/>
              <a:gdLst/>
              <a:ahLst/>
              <a:cxnLst/>
              <a:rect l="l" t="t" r="r" b="b"/>
              <a:pathLst>
                <a:path w="1053" h="1006" extrusionOk="0">
                  <a:moveTo>
                    <a:pt x="502" y="1"/>
                  </a:moveTo>
                  <a:cubicBezTo>
                    <a:pt x="226" y="1"/>
                    <a:pt x="25" y="151"/>
                    <a:pt x="25" y="452"/>
                  </a:cubicBezTo>
                  <a:cubicBezTo>
                    <a:pt x="0" y="778"/>
                    <a:pt x="176" y="978"/>
                    <a:pt x="502" y="1003"/>
                  </a:cubicBezTo>
                  <a:cubicBezTo>
                    <a:pt x="520" y="1005"/>
                    <a:pt x="538" y="1005"/>
                    <a:pt x="555" y="1005"/>
                  </a:cubicBezTo>
                  <a:cubicBezTo>
                    <a:pt x="844" y="1005"/>
                    <a:pt x="982" y="810"/>
                    <a:pt x="1053" y="502"/>
                  </a:cubicBezTo>
                  <a:cubicBezTo>
                    <a:pt x="1003" y="226"/>
                    <a:pt x="852" y="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6"/>
            <p:cNvSpPr/>
            <p:nvPr/>
          </p:nvSpPr>
          <p:spPr>
            <a:xfrm>
              <a:off x="5392400" y="804475"/>
              <a:ext cx="25700" cy="25150"/>
            </a:xfrm>
            <a:custGeom>
              <a:avLst/>
              <a:gdLst/>
              <a:ahLst/>
              <a:cxnLst/>
              <a:rect l="l" t="t" r="r" b="b"/>
              <a:pathLst>
                <a:path w="1028" h="1006" extrusionOk="0">
                  <a:moveTo>
                    <a:pt x="471" y="0"/>
                  </a:moveTo>
                  <a:cubicBezTo>
                    <a:pt x="198" y="0"/>
                    <a:pt x="0" y="174"/>
                    <a:pt x="0" y="479"/>
                  </a:cubicBezTo>
                  <a:cubicBezTo>
                    <a:pt x="0" y="830"/>
                    <a:pt x="201" y="980"/>
                    <a:pt x="526" y="1005"/>
                  </a:cubicBezTo>
                  <a:cubicBezTo>
                    <a:pt x="852" y="1005"/>
                    <a:pt x="1028" y="830"/>
                    <a:pt x="1028" y="504"/>
                  </a:cubicBezTo>
                  <a:cubicBezTo>
                    <a:pt x="1028" y="203"/>
                    <a:pt x="827" y="3"/>
                    <a:pt x="526" y="3"/>
                  </a:cubicBezTo>
                  <a:cubicBezTo>
                    <a:pt x="507" y="1"/>
                    <a:pt x="489" y="0"/>
                    <a:pt x="4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6"/>
            <p:cNvSpPr/>
            <p:nvPr/>
          </p:nvSpPr>
          <p:spPr>
            <a:xfrm>
              <a:off x="6015825" y="1323275"/>
              <a:ext cx="25100" cy="25200"/>
            </a:xfrm>
            <a:custGeom>
              <a:avLst/>
              <a:gdLst/>
              <a:ahLst/>
              <a:cxnLst/>
              <a:rect l="l" t="t" r="r" b="b"/>
              <a:pathLst>
                <a:path w="1004" h="1008" extrusionOk="0">
                  <a:moveTo>
                    <a:pt x="471" y="0"/>
                  </a:moveTo>
                  <a:cubicBezTo>
                    <a:pt x="201" y="0"/>
                    <a:pt x="24" y="172"/>
                    <a:pt x="1" y="454"/>
                  </a:cubicBezTo>
                  <a:cubicBezTo>
                    <a:pt x="1" y="755"/>
                    <a:pt x="176" y="955"/>
                    <a:pt x="477" y="1005"/>
                  </a:cubicBezTo>
                  <a:cubicBezTo>
                    <a:pt x="495" y="1007"/>
                    <a:pt x="513" y="1007"/>
                    <a:pt x="530" y="1007"/>
                  </a:cubicBezTo>
                  <a:cubicBezTo>
                    <a:pt x="819" y="1007"/>
                    <a:pt x="956" y="813"/>
                    <a:pt x="1003" y="529"/>
                  </a:cubicBezTo>
                  <a:cubicBezTo>
                    <a:pt x="978" y="228"/>
                    <a:pt x="853" y="28"/>
                    <a:pt x="527" y="3"/>
                  </a:cubicBezTo>
                  <a:cubicBezTo>
                    <a:pt x="508" y="1"/>
                    <a:pt x="489" y="0"/>
                    <a:pt x="4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6"/>
            <p:cNvSpPr/>
            <p:nvPr/>
          </p:nvSpPr>
          <p:spPr>
            <a:xfrm>
              <a:off x="5488375" y="1790750"/>
              <a:ext cx="33750" cy="19650"/>
            </a:xfrm>
            <a:custGeom>
              <a:avLst/>
              <a:gdLst/>
              <a:ahLst/>
              <a:cxnLst/>
              <a:rect l="l" t="t" r="r" b="b"/>
              <a:pathLst>
                <a:path w="1350" h="786" extrusionOk="0">
                  <a:moveTo>
                    <a:pt x="672" y="1"/>
                  </a:moveTo>
                  <a:cubicBezTo>
                    <a:pt x="296" y="1"/>
                    <a:pt x="71" y="201"/>
                    <a:pt x="21" y="552"/>
                  </a:cubicBezTo>
                  <a:cubicBezTo>
                    <a:pt x="1" y="734"/>
                    <a:pt x="78" y="785"/>
                    <a:pt x="240" y="785"/>
                  </a:cubicBezTo>
                  <a:cubicBezTo>
                    <a:pt x="279" y="785"/>
                    <a:pt x="323" y="782"/>
                    <a:pt x="372" y="778"/>
                  </a:cubicBezTo>
                  <a:cubicBezTo>
                    <a:pt x="432" y="741"/>
                    <a:pt x="507" y="731"/>
                    <a:pt x="587" y="731"/>
                  </a:cubicBezTo>
                  <a:cubicBezTo>
                    <a:pt x="688" y="731"/>
                    <a:pt x="798" y="747"/>
                    <a:pt x="900" y="747"/>
                  </a:cubicBezTo>
                  <a:cubicBezTo>
                    <a:pt x="1055" y="747"/>
                    <a:pt x="1191" y="711"/>
                    <a:pt x="1249" y="527"/>
                  </a:cubicBezTo>
                  <a:cubicBezTo>
                    <a:pt x="1349" y="226"/>
                    <a:pt x="998" y="1"/>
                    <a:pt x="6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6"/>
            <p:cNvSpPr/>
            <p:nvPr/>
          </p:nvSpPr>
          <p:spPr>
            <a:xfrm>
              <a:off x="5548400" y="856475"/>
              <a:ext cx="25100" cy="24525"/>
            </a:xfrm>
            <a:custGeom>
              <a:avLst/>
              <a:gdLst/>
              <a:ahLst/>
              <a:cxnLst/>
              <a:rect l="l" t="t" r="r" b="b"/>
              <a:pathLst>
                <a:path w="1004" h="981" extrusionOk="0">
                  <a:moveTo>
                    <a:pt x="448" y="1"/>
                  </a:moveTo>
                  <a:cubicBezTo>
                    <a:pt x="157" y="1"/>
                    <a:pt x="1" y="195"/>
                    <a:pt x="1" y="479"/>
                  </a:cubicBezTo>
                  <a:cubicBezTo>
                    <a:pt x="1" y="780"/>
                    <a:pt x="226" y="980"/>
                    <a:pt x="502" y="980"/>
                  </a:cubicBezTo>
                  <a:cubicBezTo>
                    <a:pt x="828" y="980"/>
                    <a:pt x="1003" y="805"/>
                    <a:pt x="1003" y="479"/>
                  </a:cubicBezTo>
                  <a:cubicBezTo>
                    <a:pt x="978" y="178"/>
                    <a:pt x="828" y="3"/>
                    <a:pt x="502" y="3"/>
                  </a:cubicBezTo>
                  <a:cubicBezTo>
                    <a:pt x="484" y="2"/>
                    <a:pt x="466" y="1"/>
                    <a:pt x="4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6"/>
            <p:cNvSpPr/>
            <p:nvPr/>
          </p:nvSpPr>
          <p:spPr>
            <a:xfrm>
              <a:off x="5497025" y="804525"/>
              <a:ext cx="25100" cy="25100"/>
            </a:xfrm>
            <a:custGeom>
              <a:avLst/>
              <a:gdLst/>
              <a:ahLst/>
              <a:cxnLst/>
              <a:rect l="l" t="t" r="r" b="b"/>
              <a:pathLst>
                <a:path w="1004" h="1004" extrusionOk="0">
                  <a:moveTo>
                    <a:pt x="477" y="1"/>
                  </a:moveTo>
                  <a:cubicBezTo>
                    <a:pt x="176" y="26"/>
                    <a:pt x="1" y="201"/>
                    <a:pt x="1" y="502"/>
                  </a:cubicBezTo>
                  <a:cubicBezTo>
                    <a:pt x="26" y="828"/>
                    <a:pt x="226" y="1003"/>
                    <a:pt x="527" y="1003"/>
                  </a:cubicBezTo>
                  <a:cubicBezTo>
                    <a:pt x="853" y="1003"/>
                    <a:pt x="1003" y="778"/>
                    <a:pt x="1003" y="502"/>
                  </a:cubicBezTo>
                  <a:cubicBezTo>
                    <a:pt x="1003" y="176"/>
                    <a:pt x="803" y="26"/>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6"/>
            <p:cNvSpPr/>
            <p:nvPr/>
          </p:nvSpPr>
          <p:spPr>
            <a:xfrm>
              <a:off x="5237000" y="545075"/>
              <a:ext cx="25725" cy="24525"/>
            </a:xfrm>
            <a:custGeom>
              <a:avLst/>
              <a:gdLst/>
              <a:ahLst/>
              <a:cxnLst/>
              <a:rect l="l" t="t" r="r" b="b"/>
              <a:pathLst>
                <a:path w="1029" h="981" extrusionOk="0">
                  <a:moveTo>
                    <a:pt x="550" y="1"/>
                  </a:moveTo>
                  <a:cubicBezTo>
                    <a:pt x="535" y="1"/>
                    <a:pt x="518" y="1"/>
                    <a:pt x="502" y="3"/>
                  </a:cubicBezTo>
                  <a:cubicBezTo>
                    <a:pt x="201" y="3"/>
                    <a:pt x="1" y="178"/>
                    <a:pt x="26" y="504"/>
                  </a:cubicBezTo>
                  <a:cubicBezTo>
                    <a:pt x="26" y="805"/>
                    <a:pt x="226" y="980"/>
                    <a:pt x="527" y="980"/>
                  </a:cubicBezTo>
                  <a:cubicBezTo>
                    <a:pt x="853" y="980"/>
                    <a:pt x="1003" y="780"/>
                    <a:pt x="1028" y="479"/>
                  </a:cubicBezTo>
                  <a:cubicBezTo>
                    <a:pt x="981" y="217"/>
                    <a:pt x="843" y="1"/>
                    <a:pt x="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6"/>
            <p:cNvSpPr/>
            <p:nvPr/>
          </p:nvSpPr>
          <p:spPr>
            <a:xfrm>
              <a:off x="5808425" y="1115875"/>
              <a:ext cx="25100" cy="24575"/>
            </a:xfrm>
            <a:custGeom>
              <a:avLst/>
              <a:gdLst/>
              <a:ahLst/>
              <a:cxnLst/>
              <a:rect l="l" t="t" r="r" b="b"/>
              <a:pathLst>
                <a:path w="1004" h="983" extrusionOk="0">
                  <a:moveTo>
                    <a:pt x="446" y="1"/>
                  </a:moveTo>
                  <a:cubicBezTo>
                    <a:pt x="177" y="1"/>
                    <a:pt x="1" y="174"/>
                    <a:pt x="1" y="479"/>
                  </a:cubicBezTo>
                  <a:cubicBezTo>
                    <a:pt x="1" y="780"/>
                    <a:pt x="176" y="955"/>
                    <a:pt x="502" y="980"/>
                  </a:cubicBezTo>
                  <a:cubicBezTo>
                    <a:pt x="520" y="982"/>
                    <a:pt x="538" y="983"/>
                    <a:pt x="556" y="983"/>
                  </a:cubicBezTo>
                  <a:cubicBezTo>
                    <a:pt x="844" y="983"/>
                    <a:pt x="980" y="788"/>
                    <a:pt x="1003" y="504"/>
                  </a:cubicBezTo>
                  <a:cubicBezTo>
                    <a:pt x="978" y="203"/>
                    <a:pt x="803" y="3"/>
                    <a:pt x="502" y="3"/>
                  </a:cubicBezTo>
                  <a:cubicBezTo>
                    <a:pt x="483" y="1"/>
                    <a:pt x="465" y="1"/>
                    <a:pt x="4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6"/>
            <p:cNvSpPr/>
            <p:nvPr/>
          </p:nvSpPr>
          <p:spPr>
            <a:xfrm>
              <a:off x="5600400" y="907925"/>
              <a:ext cx="25725" cy="25075"/>
            </a:xfrm>
            <a:custGeom>
              <a:avLst/>
              <a:gdLst/>
              <a:ahLst/>
              <a:cxnLst/>
              <a:rect l="l" t="t" r="r" b="b"/>
              <a:pathLst>
                <a:path w="1029" h="1003" extrusionOk="0">
                  <a:moveTo>
                    <a:pt x="502" y="0"/>
                  </a:moveTo>
                  <a:cubicBezTo>
                    <a:pt x="201" y="50"/>
                    <a:pt x="1" y="201"/>
                    <a:pt x="26" y="526"/>
                  </a:cubicBezTo>
                  <a:cubicBezTo>
                    <a:pt x="51" y="827"/>
                    <a:pt x="226" y="1003"/>
                    <a:pt x="527" y="1003"/>
                  </a:cubicBezTo>
                  <a:cubicBezTo>
                    <a:pt x="853" y="1003"/>
                    <a:pt x="1029" y="802"/>
                    <a:pt x="1029" y="501"/>
                  </a:cubicBezTo>
                  <a:cubicBezTo>
                    <a:pt x="1003" y="201"/>
                    <a:pt x="803" y="50"/>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6"/>
            <p:cNvSpPr/>
            <p:nvPr/>
          </p:nvSpPr>
          <p:spPr>
            <a:xfrm>
              <a:off x="5755800" y="1063300"/>
              <a:ext cx="25725" cy="25100"/>
            </a:xfrm>
            <a:custGeom>
              <a:avLst/>
              <a:gdLst/>
              <a:ahLst/>
              <a:cxnLst/>
              <a:rect l="l" t="t" r="r" b="b"/>
              <a:pathLst>
                <a:path w="1029" h="1004" extrusionOk="0">
                  <a:moveTo>
                    <a:pt x="527" y="1"/>
                  </a:moveTo>
                  <a:cubicBezTo>
                    <a:pt x="226" y="1"/>
                    <a:pt x="1" y="176"/>
                    <a:pt x="26" y="502"/>
                  </a:cubicBezTo>
                  <a:cubicBezTo>
                    <a:pt x="26" y="803"/>
                    <a:pt x="201" y="978"/>
                    <a:pt x="527" y="1003"/>
                  </a:cubicBezTo>
                  <a:cubicBezTo>
                    <a:pt x="828" y="1003"/>
                    <a:pt x="978" y="828"/>
                    <a:pt x="1028" y="527"/>
                  </a:cubicBezTo>
                  <a:cubicBezTo>
                    <a:pt x="978" y="201"/>
                    <a:pt x="828" y="26"/>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6"/>
            <p:cNvSpPr/>
            <p:nvPr/>
          </p:nvSpPr>
          <p:spPr>
            <a:xfrm>
              <a:off x="5652425" y="959875"/>
              <a:ext cx="25075" cy="24550"/>
            </a:xfrm>
            <a:custGeom>
              <a:avLst/>
              <a:gdLst/>
              <a:ahLst/>
              <a:cxnLst/>
              <a:rect l="l" t="t" r="r" b="b"/>
              <a:pathLst>
                <a:path w="1003" h="982" extrusionOk="0">
                  <a:moveTo>
                    <a:pt x="448" y="0"/>
                  </a:moveTo>
                  <a:cubicBezTo>
                    <a:pt x="156" y="0"/>
                    <a:pt x="0" y="195"/>
                    <a:pt x="0" y="479"/>
                  </a:cubicBezTo>
                  <a:cubicBezTo>
                    <a:pt x="25" y="804"/>
                    <a:pt x="201" y="980"/>
                    <a:pt x="501" y="980"/>
                  </a:cubicBezTo>
                  <a:cubicBezTo>
                    <a:pt x="520" y="981"/>
                    <a:pt x="538" y="982"/>
                    <a:pt x="555" y="982"/>
                  </a:cubicBezTo>
                  <a:cubicBezTo>
                    <a:pt x="844" y="982"/>
                    <a:pt x="979" y="787"/>
                    <a:pt x="1003" y="504"/>
                  </a:cubicBezTo>
                  <a:cubicBezTo>
                    <a:pt x="978" y="203"/>
                    <a:pt x="802" y="2"/>
                    <a:pt x="501" y="2"/>
                  </a:cubicBezTo>
                  <a:cubicBezTo>
                    <a:pt x="483" y="1"/>
                    <a:pt x="465" y="0"/>
                    <a:pt x="4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6"/>
            <p:cNvSpPr/>
            <p:nvPr/>
          </p:nvSpPr>
          <p:spPr>
            <a:xfrm>
              <a:off x="5289625" y="597125"/>
              <a:ext cx="25100" cy="25100"/>
            </a:xfrm>
            <a:custGeom>
              <a:avLst/>
              <a:gdLst/>
              <a:ahLst/>
              <a:cxnLst/>
              <a:rect l="l" t="t" r="r" b="b"/>
              <a:pathLst>
                <a:path w="1004" h="1004" extrusionOk="0">
                  <a:moveTo>
                    <a:pt x="502" y="1"/>
                  </a:moveTo>
                  <a:cubicBezTo>
                    <a:pt x="201" y="1"/>
                    <a:pt x="1" y="176"/>
                    <a:pt x="1" y="477"/>
                  </a:cubicBezTo>
                  <a:cubicBezTo>
                    <a:pt x="26" y="803"/>
                    <a:pt x="201" y="953"/>
                    <a:pt x="502" y="1003"/>
                  </a:cubicBezTo>
                  <a:cubicBezTo>
                    <a:pt x="828" y="978"/>
                    <a:pt x="1003" y="803"/>
                    <a:pt x="1003" y="502"/>
                  </a:cubicBezTo>
                  <a:cubicBezTo>
                    <a:pt x="1003" y="201"/>
                    <a:pt x="803" y="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6"/>
            <p:cNvSpPr/>
            <p:nvPr/>
          </p:nvSpPr>
          <p:spPr>
            <a:xfrm>
              <a:off x="5445025" y="752450"/>
              <a:ext cx="25075" cy="24575"/>
            </a:xfrm>
            <a:custGeom>
              <a:avLst/>
              <a:gdLst/>
              <a:ahLst/>
              <a:cxnLst/>
              <a:rect l="l" t="t" r="r" b="b"/>
              <a:pathLst>
                <a:path w="1003" h="983" extrusionOk="0">
                  <a:moveTo>
                    <a:pt x="443" y="1"/>
                  </a:moveTo>
                  <a:cubicBezTo>
                    <a:pt x="198" y="1"/>
                    <a:pt x="24" y="150"/>
                    <a:pt x="0" y="430"/>
                  </a:cubicBezTo>
                  <a:cubicBezTo>
                    <a:pt x="0" y="780"/>
                    <a:pt x="176" y="981"/>
                    <a:pt x="527" y="981"/>
                  </a:cubicBezTo>
                  <a:cubicBezTo>
                    <a:pt x="542" y="982"/>
                    <a:pt x="557" y="983"/>
                    <a:pt x="571" y="983"/>
                  </a:cubicBezTo>
                  <a:cubicBezTo>
                    <a:pt x="840" y="983"/>
                    <a:pt x="955" y="768"/>
                    <a:pt x="1003" y="530"/>
                  </a:cubicBezTo>
                  <a:cubicBezTo>
                    <a:pt x="978" y="229"/>
                    <a:pt x="827" y="4"/>
                    <a:pt x="502" y="4"/>
                  </a:cubicBezTo>
                  <a:cubicBezTo>
                    <a:pt x="482" y="2"/>
                    <a:pt x="462" y="1"/>
                    <a:pt x="4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6"/>
            <p:cNvSpPr/>
            <p:nvPr/>
          </p:nvSpPr>
          <p:spPr>
            <a:xfrm>
              <a:off x="5963825" y="1270700"/>
              <a:ext cx="25075" cy="25075"/>
            </a:xfrm>
            <a:custGeom>
              <a:avLst/>
              <a:gdLst/>
              <a:ahLst/>
              <a:cxnLst/>
              <a:rect l="l" t="t" r="r" b="b"/>
              <a:pathLst>
                <a:path w="1003" h="1003" extrusionOk="0">
                  <a:moveTo>
                    <a:pt x="502" y="0"/>
                  </a:moveTo>
                  <a:cubicBezTo>
                    <a:pt x="201" y="0"/>
                    <a:pt x="0" y="151"/>
                    <a:pt x="0" y="502"/>
                  </a:cubicBezTo>
                  <a:cubicBezTo>
                    <a:pt x="0" y="802"/>
                    <a:pt x="201" y="978"/>
                    <a:pt x="477" y="1003"/>
                  </a:cubicBezTo>
                  <a:cubicBezTo>
                    <a:pt x="802" y="1003"/>
                    <a:pt x="978" y="828"/>
                    <a:pt x="1003" y="552"/>
                  </a:cubicBezTo>
                  <a:cubicBezTo>
                    <a:pt x="1003" y="226"/>
                    <a:pt x="827" y="26"/>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6"/>
            <p:cNvSpPr/>
            <p:nvPr/>
          </p:nvSpPr>
          <p:spPr>
            <a:xfrm>
              <a:off x="5652425" y="907300"/>
              <a:ext cx="25075" cy="25075"/>
            </a:xfrm>
            <a:custGeom>
              <a:avLst/>
              <a:gdLst/>
              <a:ahLst/>
              <a:cxnLst/>
              <a:rect l="l" t="t" r="r" b="b"/>
              <a:pathLst>
                <a:path w="1003" h="1003" extrusionOk="0">
                  <a:moveTo>
                    <a:pt x="501" y="0"/>
                  </a:moveTo>
                  <a:cubicBezTo>
                    <a:pt x="201" y="0"/>
                    <a:pt x="25" y="176"/>
                    <a:pt x="25" y="476"/>
                  </a:cubicBezTo>
                  <a:cubicBezTo>
                    <a:pt x="0" y="802"/>
                    <a:pt x="201" y="1003"/>
                    <a:pt x="526" y="1003"/>
                  </a:cubicBezTo>
                  <a:cubicBezTo>
                    <a:pt x="827" y="1003"/>
                    <a:pt x="978" y="802"/>
                    <a:pt x="1003" y="501"/>
                  </a:cubicBezTo>
                  <a:cubicBezTo>
                    <a:pt x="978" y="201"/>
                    <a:pt x="802" y="25"/>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6"/>
            <p:cNvSpPr/>
            <p:nvPr/>
          </p:nvSpPr>
          <p:spPr>
            <a:xfrm>
              <a:off x="5290250" y="545075"/>
              <a:ext cx="24475" cy="24525"/>
            </a:xfrm>
            <a:custGeom>
              <a:avLst/>
              <a:gdLst/>
              <a:ahLst/>
              <a:cxnLst/>
              <a:rect l="l" t="t" r="r" b="b"/>
              <a:pathLst>
                <a:path w="979" h="981" extrusionOk="0">
                  <a:moveTo>
                    <a:pt x="446" y="0"/>
                  </a:moveTo>
                  <a:cubicBezTo>
                    <a:pt x="177" y="0"/>
                    <a:pt x="1" y="174"/>
                    <a:pt x="1" y="479"/>
                  </a:cubicBezTo>
                  <a:cubicBezTo>
                    <a:pt x="1" y="780"/>
                    <a:pt x="201" y="955"/>
                    <a:pt x="477" y="980"/>
                  </a:cubicBezTo>
                  <a:cubicBezTo>
                    <a:pt x="778" y="980"/>
                    <a:pt x="978" y="805"/>
                    <a:pt x="978" y="529"/>
                  </a:cubicBezTo>
                  <a:cubicBezTo>
                    <a:pt x="978" y="228"/>
                    <a:pt x="803" y="3"/>
                    <a:pt x="502" y="3"/>
                  </a:cubicBezTo>
                  <a:cubicBezTo>
                    <a:pt x="483" y="1"/>
                    <a:pt x="465" y="0"/>
                    <a:pt x="4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6"/>
            <p:cNvSpPr/>
            <p:nvPr/>
          </p:nvSpPr>
          <p:spPr>
            <a:xfrm>
              <a:off x="5497650" y="751900"/>
              <a:ext cx="24475" cy="25150"/>
            </a:xfrm>
            <a:custGeom>
              <a:avLst/>
              <a:gdLst/>
              <a:ahLst/>
              <a:cxnLst/>
              <a:rect l="l" t="t" r="r" b="b"/>
              <a:pathLst>
                <a:path w="979" h="1006" extrusionOk="0">
                  <a:moveTo>
                    <a:pt x="452" y="0"/>
                  </a:moveTo>
                  <a:cubicBezTo>
                    <a:pt x="176" y="76"/>
                    <a:pt x="1" y="201"/>
                    <a:pt x="1" y="502"/>
                  </a:cubicBezTo>
                  <a:cubicBezTo>
                    <a:pt x="1" y="809"/>
                    <a:pt x="179" y="1005"/>
                    <a:pt x="473" y="1005"/>
                  </a:cubicBezTo>
                  <a:cubicBezTo>
                    <a:pt x="491" y="1005"/>
                    <a:pt x="509" y="1004"/>
                    <a:pt x="527" y="1003"/>
                  </a:cubicBezTo>
                  <a:cubicBezTo>
                    <a:pt x="828" y="978"/>
                    <a:pt x="978" y="777"/>
                    <a:pt x="978" y="502"/>
                  </a:cubicBezTo>
                  <a:cubicBezTo>
                    <a:pt x="953" y="201"/>
                    <a:pt x="753" y="51"/>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6"/>
            <p:cNvSpPr/>
            <p:nvPr/>
          </p:nvSpPr>
          <p:spPr>
            <a:xfrm>
              <a:off x="5445025" y="700450"/>
              <a:ext cx="25075" cy="24100"/>
            </a:xfrm>
            <a:custGeom>
              <a:avLst/>
              <a:gdLst/>
              <a:ahLst/>
              <a:cxnLst/>
              <a:rect l="l" t="t" r="r" b="b"/>
              <a:pathLst>
                <a:path w="1003" h="964" extrusionOk="0">
                  <a:moveTo>
                    <a:pt x="443" y="1"/>
                  </a:moveTo>
                  <a:cubicBezTo>
                    <a:pt x="198" y="1"/>
                    <a:pt x="24" y="150"/>
                    <a:pt x="0" y="429"/>
                  </a:cubicBezTo>
                  <a:cubicBezTo>
                    <a:pt x="0" y="730"/>
                    <a:pt x="151" y="931"/>
                    <a:pt x="477" y="956"/>
                  </a:cubicBezTo>
                  <a:cubicBezTo>
                    <a:pt x="510" y="961"/>
                    <a:pt x="542" y="963"/>
                    <a:pt x="572" y="963"/>
                  </a:cubicBezTo>
                  <a:cubicBezTo>
                    <a:pt x="832" y="963"/>
                    <a:pt x="958" y="774"/>
                    <a:pt x="1003" y="505"/>
                  </a:cubicBezTo>
                  <a:cubicBezTo>
                    <a:pt x="978" y="204"/>
                    <a:pt x="827" y="3"/>
                    <a:pt x="502" y="3"/>
                  </a:cubicBezTo>
                  <a:cubicBezTo>
                    <a:pt x="482" y="2"/>
                    <a:pt x="462" y="1"/>
                    <a:pt x="4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6"/>
            <p:cNvSpPr/>
            <p:nvPr/>
          </p:nvSpPr>
          <p:spPr>
            <a:xfrm>
              <a:off x="5808425" y="1063875"/>
              <a:ext cx="25100" cy="24525"/>
            </a:xfrm>
            <a:custGeom>
              <a:avLst/>
              <a:gdLst/>
              <a:ahLst/>
              <a:cxnLst/>
              <a:rect l="l" t="t" r="r" b="b"/>
              <a:pathLst>
                <a:path w="1004" h="981" extrusionOk="0">
                  <a:moveTo>
                    <a:pt x="464" y="0"/>
                  </a:moveTo>
                  <a:cubicBezTo>
                    <a:pt x="199" y="0"/>
                    <a:pt x="24" y="151"/>
                    <a:pt x="1" y="454"/>
                  </a:cubicBezTo>
                  <a:cubicBezTo>
                    <a:pt x="1" y="780"/>
                    <a:pt x="201" y="930"/>
                    <a:pt x="502" y="980"/>
                  </a:cubicBezTo>
                  <a:cubicBezTo>
                    <a:pt x="803" y="955"/>
                    <a:pt x="978" y="805"/>
                    <a:pt x="1003" y="529"/>
                  </a:cubicBezTo>
                  <a:cubicBezTo>
                    <a:pt x="1003" y="228"/>
                    <a:pt x="828" y="28"/>
                    <a:pt x="527" y="3"/>
                  </a:cubicBezTo>
                  <a:cubicBezTo>
                    <a:pt x="506" y="1"/>
                    <a:pt x="485" y="0"/>
                    <a:pt x="4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6"/>
            <p:cNvSpPr/>
            <p:nvPr/>
          </p:nvSpPr>
          <p:spPr>
            <a:xfrm>
              <a:off x="5859800" y="1115250"/>
              <a:ext cx="25100" cy="24525"/>
            </a:xfrm>
            <a:custGeom>
              <a:avLst/>
              <a:gdLst/>
              <a:ahLst/>
              <a:cxnLst/>
              <a:rect l="l" t="t" r="r" b="b"/>
              <a:pathLst>
                <a:path w="1004" h="981" extrusionOk="0">
                  <a:moveTo>
                    <a:pt x="464" y="0"/>
                  </a:moveTo>
                  <a:cubicBezTo>
                    <a:pt x="199" y="0"/>
                    <a:pt x="26" y="150"/>
                    <a:pt x="26" y="429"/>
                  </a:cubicBezTo>
                  <a:cubicBezTo>
                    <a:pt x="1" y="755"/>
                    <a:pt x="201" y="980"/>
                    <a:pt x="527" y="980"/>
                  </a:cubicBezTo>
                  <a:cubicBezTo>
                    <a:pt x="803" y="980"/>
                    <a:pt x="978" y="805"/>
                    <a:pt x="1003" y="504"/>
                  </a:cubicBezTo>
                  <a:cubicBezTo>
                    <a:pt x="978" y="203"/>
                    <a:pt x="828" y="3"/>
                    <a:pt x="527" y="3"/>
                  </a:cubicBezTo>
                  <a:cubicBezTo>
                    <a:pt x="506" y="1"/>
                    <a:pt x="485" y="0"/>
                    <a:pt x="4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6"/>
            <p:cNvSpPr/>
            <p:nvPr/>
          </p:nvSpPr>
          <p:spPr>
            <a:xfrm>
              <a:off x="6015825" y="1270700"/>
              <a:ext cx="25100" cy="25075"/>
            </a:xfrm>
            <a:custGeom>
              <a:avLst/>
              <a:gdLst/>
              <a:ahLst/>
              <a:cxnLst/>
              <a:rect l="l" t="t" r="r" b="b"/>
              <a:pathLst>
                <a:path w="1004" h="1003" extrusionOk="0">
                  <a:moveTo>
                    <a:pt x="477" y="0"/>
                  </a:moveTo>
                  <a:cubicBezTo>
                    <a:pt x="176" y="51"/>
                    <a:pt x="1" y="201"/>
                    <a:pt x="26" y="502"/>
                  </a:cubicBezTo>
                  <a:cubicBezTo>
                    <a:pt x="26" y="802"/>
                    <a:pt x="201" y="1003"/>
                    <a:pt x="527" y="1003"/>
                  </a:cubicBezTo>
                  <a:cubicBezTo>
                    <a:pt x="853" y="1003"/>
                    <a:pt x="1003" y="777"/>
                    <a:pt x="1003" y="477"/>
                  </a:cubicBezTo>
                  <a:cubicBezTo>
                    <a:pt x="978" y="176"/>
                    <a:pt x="752" y="26"/>
                    <a:pt x="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6"/>
            <p:cNvSpPr/>
            <p:nvPr/>
          </p:nvSpPr>
          <p:spPr>
            <a:xfrm>
              <a:off x="5341650" y="596500"/>
              <a:ext cx="24450" cy="24525"/>
            </a:xfrm>
            <a:custGeom>
              <a:avLst/>
              <a:gdLst/>
              <a:ahLst/>
              <a:cxnLst/>
              <a:rect l="l" t="t" r="r" b="b"/>
              <a:pathLst>
                <a:path w="978" h="981" extrusionOk="0">
                  <a:moveTo>
                    <a:pt x="476" y="1"/>
                  </a:moveTo>
                  <a:cubicBezTo>
                    <a:pt x="175" y="1"/>
                    <a:pt x="0" y="176"/>
                    <a:pt x="0" y="452"/>
                  </a:cubicBezTo>
                  <a:cubicBezTo>
                    <a:pt x="0" y="761"/>
                    <a:pt x="181" y="980"/>
                    <a:pt x="478" y="980"/>
                  </a:cubicBezTo>
                  <a:cubicBezTo>
                    <a:pt x="494" y="980"/>
                    <a:pt x="510" y="980"/>
                    <a:pt x="526" y="978"/>
                  </a:cubicBezTo>
                  <a:cubicBezTo>
                    <a:pt x="802" y="978"/>
                    <a:pt x="952" y="778"/>
                    <a:pt x="977" y="477"/>
                  </a:cubicBezTo>
                  <a:cubicBezTo>
                    <a:pt x="952" y="176"/>
                    <a:pt x="777" y="1"/>
                    <a:pt x="4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6"/>
            <p:cNvSpPr/>
            <p:nvPr/>
          </p:nvSpPr>
          <p:spPr>
            <a:xfrm>
              <a:off x="5393025" y="648925"/>
              <a:ext cx="25075" cy="24125"/>
            </a:xfrm>
            <a:custGeom>
              <a:avLst/>
              <a:gdLst/>
              <a:ahLst/>
              <a:cxnLst/>
              <a:rect l="l" t="t" r="r" b="b"/>
              <a:pathLst>
                <a:path w="1003" h="965" extrusionOk="0">
                  <a:moveTo>
                    <a:pt x="453" y="1"/>
                  </a:moveTo>
                  <a:cubicBezTo>
                    <a:pt x="207" y="1"/>
                    <a:pt x="47" y="169"/>
                    <a:pt x="25" y="435"/>
                  </a:cubicBezTo>
                  <a:cubicBezTo>
                    <a:pt x="0" y="761"/>
                    <a:pt x="201" y="937"/>
                    <a:pt x="501" y="962"/>
                  </a:cubicBezTo>
                  <a:cubicBezTo>
                    <a:pt x="521" y="963"/>
                    <a:pt x="541" y="964"/>
                    <a:pt x="560" y="964"/>
                  </a:cubicBezTo>
                  <a:cubicBezTo>
                    <a:pt x="802" y="964"/>
                    <a:pt x="956" y="816"/>
                    <a:pt x="1003" y="561"/>
                  </a:cubicBezTo>
                  <a:cubicBezTo>
                    <a:pt x="1003" y="235"/>
                    <a:pt x="877" y="34"/>
                    <a:pt x="552" y="9"/>
                  </a:cubicBezTo>
                  <a:cubicBezTo>
                    <a:pt x="517" y="3"/>
                    <a:pt x="484" y="1"/>
                    <a:pt x="4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6"/>
            <p:cNvSpPr/>
            <p:nvPr/>
          </p:nvSpPr>
          <p:spPr>
            <a:xfrm>
              <a:off x="5601025" y="856475"/>
              <a:ext cx="25100" cy="23950"/>
            </a:xfrm>
            <a:custGeom>
              <a:avLst/>
              <a:gdLst/>
              <a:ahLst/>
              <a:cxnLst/>
              <a:rect l="l" t="t" r="r" b="b"/>
              <a:pathLst>
                <a:path w="1004" h="958" extrusionOk="0">
                  <a:moveTo>
                    <a:pt x="439" y="0"/>
                  </a:moveTo>
                  <a:cubicBezTo>
                    <a:pt x="177" y="0"/>
                    <a:pt x="24" y="150"/>
                    <a:pt x="1" y="429"/>
                  </a:cubicBezTo>
                  <a:cubicBezTo>
                    <a:pt x="1" y="755"/>
                    <a:pt x="176" y="955"/>
                    <a:pt x="527" y="955"/>
                  </a:cubicBezTo>
                  <a:cubicBezTo>
                    <a:pt x="543" y="957"/>
                    <a:pt x="558" y="957"/>
                    <a:pt x="573" y="957"/>
                  </a:cubicBezTo>
                  <a:cubicBezTo>
                    <a:pt x="820" y="957"/>
                    <a:pt x="956" y="764"/>
                    <a:pt x="1004" y="504"/>
                  </a:cubicBezTo>
                  <a:cubicBezTo>
                    <a:pt x="978" y="203"/>
                    <a:pt x="803" y="3"/>
                    <a:pt x="502" y="3"/>
                  </a:cubicBezTo>
                  <a:cubicBezTo>
                    <a:pt x="481" y="1"/>
                    <a:pt x="460" y="0"/>
                    <a:pt x="4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26"/>
            <p:cNvSpPr/>
            <p:nvPr/>
          </p:nvSpPr>
          <p:spPr>
            <a:xfrm>
              <a:off x="5705050" y="855275"/>
              <a:ext cx="24450" cy="24475"/>
            </a:xfrm>
            <a:custGeom>
              <a:avLst/>
              <a:gdLst/>
              <a:ahLst/>
              <a:cxnLst/>
              <a:rect l="l" t="t" r="r" b="b"/>
              <a:pathLst>
                <a:path w="978" h="979" extrusionOk="0">
                  <a:moveTo>
                    <a:pt x="477" y="1"/>
                  </a:moveTo>
                  <a:cubicBezTo>
                    <a:pt x="176" y="51"/>
                    <a:pt x="0" y="201"/>
                    <a:pt x="25" y="502"/>
                  </a:cubicBezTo>
                  <a:cubicBezTo>
                    <a:pt x="51" y="828"/>
                    <a:pt x="251" y="978"/>
                    <a:pt x="552" y="978"/>
                  </a:cubicBezTo>
                  <a:cubicBezTo>
                    <a:pt x="827" y="953"/>
                    <a:pt x="978" y="778"/>
                    <a:pt x="953" y="502"/>
                  </a:cubicBezTo>
                  <a:cubicBezTo>
                    <a:pt x="953" y="176"/>
                    <a:pt x="752" y="5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6"/>
            <p:cNvSpPr/>
            <p:nvPr/>
          </p:nvSpPr>
          <p:spPr>
            <a:xfrm>
              <a:off x="5912450" y="1167325"/>
              <a:ext cx="24450" cy="24500"/>
            </a:xfrm>
            <a:custGeom>
              <a:avLst/>
              <a:gdLst/>
              <a:ahLst/>
              <a:cxnLst/>
              <a:rect l="l" t="t" r="r" b="b"/>
              <a:pathLst>
                <a:path w="978" h="980" extrusionOk="0">
                  <a:moveTo>
                    <a:pt x="501" y="0"/>
                  </a:moveTo>
                  <a:cubicBezTo>
                    <a:pt x="201" y="0"/>
                    <a:pt x="0" y="176"/>
                    <a:pt x="0" y="476"/>
                  </a:cubicBezTo>
                  <a:cubicBezTo>
                    <a:pt x="0" y="777"/>
                    <a:pt x="176" y="978"/>
                    <a:pt x="501" y="978"/>
                  </a:cubicBezTo>
                  <a:cubicBezTo>
                    <a:pt x="519" y="979"/>
                    <a:pt x="536" y="980"/>
                    <a:pt x="553" y="980"/>
                  </a:cubicBezTo>
                  <a:cubicBezTo>
                    <a:pt x="799" y="980"/>
                    <a:pt x="954" y="808"/>
                    <a:pt x="978" y="526"/>
                  </a:cubicBezTo>
                  <a:cubicBezTo>
                    <a:pt x="978" y="226"/>
                    <a:pt x="827" y="25"/>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6"/>
            <p:cNvSpPr/>
            <p:nvPr/>
          </p:nvSpPr>
          <p:spPr>
            <a:xfrm>
              <a:off x="5963825" y="1218700"/>
              <a:ext cx="25075" cy="24500"/>
            </a:xfrm>
            <a:custGeom>
              <a:avLst/>
              <a:gdLst/>
              <a:ahLst/>
              <a:cxnLst/>
              <a:rect l="l" t="t" r="r" b="b"/>
              <a:pathLst>
                <a:path w="1003" h="980" extrusionOk="0">
                  <a:moveTo>
                    <a:pt x="502" y="0"/>
                  </a:moveTo>
                  <a:cubicBezTo>
                    <a:pt x="201" y="25"/>
                    <a:pt x="0" y="151"/>
                    <a:pt x="0" y="451"/>
                  </a:cubicBezTo>
                  <a:cubicBezTo>
                    <a:pt x="0" y="777"/>
                    <a:pt x="151" y="953"/>
                    <a:pt x="477" y="978"/>
                  </a:cubicBezTo>
                  <a:cubicBezTo>
                    <a:pt x="495" y="979"/>
                    <a:pt x="513" y="980"/>
                    <a:pt x="530" y="980"/>
                  </a:cubicBezTo>
                  <a:cubicBezTo>
                    <a:pt x="822" y="980"/>
                    <a:pt x="978" y="785"/>
                    <a:pt x="978" y="502"/>
                  </a:cubicBezTo>
                  <a:cubicBezTo>
                    <a:pt x="1003" y="201"/>
                    <a:pt x="777" y="50"/>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6"/>
            <p:cNvSpPr/>
            <p:nvPr/>
          </p:nvSpPr>
          <p:spPr>
            <a:xfrm>
              <a:off x="5756425" y="1011850"/>
              <a:ext cx="24475" cy="23900"/>
            </a:xfrm>
            <a:custGeom>
              <a:avLst/>
              <a:gdLst/>
              <a:ahLst/>
              <a:cxnLst/>
              <a:rect l="l" t="t" r="r" b="b"/>
              <a:pathLst>
                <a:path w="979" h="956" extrusionOk="0">
                  <a:moveTo>
                    <a:pt x="419" y="1"/>
                  </a:moveTo>
                  <a:cubicBezTo>
                    <a:pt x="173" y="1"/>
                    <a:pt x="1" y="150"/>
                    <a:pt x="1" y="430"/>
                  </a:cubicBezTo>
                  <a:cubicBezTo>
                    <a:pt x="1" y="755"/>
                    <a:pt x="176" y="956"/>
                    <a:pt x="527" y="956"/>
                  </a:cubicBezTo>
                  <a:cubicBezTo>
                    <a:pt x="803" y="956"/>
                    <a:pt x="953" y="780"/>
                    <a:pt x="978" y="480"/>
                  </a:cubicBezTo>
                  <a:cubicBezTo>
                    <a:pt x="953" y="179"/>
                    <a:pt x="803" y="4"/>
                    <a:pt x="477" y="4"/>
                  </a:cubicBezTo>
                  <a:cubicBezTo>
                    <a:pt x="457" y="2"/>
                    <a:pt x="438" y="1"/>
                    <a:pt x="4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6"/>
            <p:cNvSpPr/>
            <p:nvPr/>
          </p:nvSpPr>
          <p:spPr>
            <a:xfrm>
              <a:off x="5497650" y="700525"/>
              <a:ext cx="24475" cy="23825"/>
            </a:xfrm>
            <a:custGeom>
              <a:avLst/>
              <a:gdLst/>
              <a:ahLst/>
              <a:cxnLst/>
              <a:rect l="l" t="t" r="r" b="b"/>
              <a:pathLst>
                <a:path w="979" h="953" extrusionOk="0">
                  <a:moveTo>
                    <a:pt x="477" y="0"/>
                  </a:moveTo>
                  <a:cubicBezTo>
                    <a:pt x="201" y="0"/>
                    <a:pt x="1" y="151"/>
                    <a:pt x="1" y="451"/>
                  </a:cubicBezTo>
                  <a:cubicBezTo>
                    <a:pt x="1" y="777"/>
                    <a:pt x="201" y="928"/>
                    <a:pt x="477" y="953"/>
                  </a:cubicBezTo>
                  <a:cubicBezTo>
                    <a:pt x="803" y="953"/>
                    <a:pt x="978" y="777"/>
                    <a:pt x="978" y="502"/>
                  </a:cubicBezTo>
                  <a:cubicBezTo>
                    <a:pt x="978" y="201"/>
                    <a:pt x="778" y="0"/>
                    <a:pt x="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6"/>
            <p:cNvSpPr/>
            <p:nvPr/>
          </p:nvSpPr>
          <p:spPr>
            <a:xfrm>
              <a:off x="5860425" y="1063875"/>
              <a:ext cx="25100" cy="23900"/>
            </a:xfrm>
            <a:custGeom>
              <a:avLst/>
              <a:gdLst/>
              <a:ahLst/>
              <a:cxnLst/>
              <a:rect l="l" t="t" r="r" b="b"/>
              <a:pathLst>
                <a:path w="1004" h="956" extrusionOk="0">
                  <a:moveTo>
                    <a:pt x="527" y="1"/>
                  </a:moveTo>
                  <a:cubicBezTo>
                    <a:pt x="511" y="1"/>
                    <a:pt x="494" y="1"/>
                    <a:pt x="477" y="3"/>
                  </a:cubicBezTo>
                  <a:cubicBezTo>
                    <a:pt x="201" y="3"/>
                    <a:pt x="1" y="178"/>
                    <a:pt x="26" y="479"/>
                  </a:cubicBezTo>
                  <a:cubicBezTo>
                    <a:pt x="51" y="780"/>
                    <a:pt x="227" y="955"/>
                    <a:pt x="527" y="955"/>
                  </a:cubicBezTo>
                  <a:cubicBezTo>
                    <a:pt x="853" y="955"/>
                    <a:pt x="1004" y="755"/>
                    <a:pt x="1004" y="479"/>
                  </a:cubicBezTo>
                  <a:cubicBezTo>
                    <a:pt x="980" y="195"/>
                    <a:pt x="800"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6"/>
            <p:cNvSpPr/>
            <p:nvPr/>
          </p:nvSpPr>
          <p:spPr>
            <a:xfrm>
              <a:off x="5548400" y="803900"/>
              <a:ext cx="25100" cy="24525"/>
            </a:xfrm>
            <a:custGeom>
              <a:avLst/>
              <a:gdLst/>
              <a:ahLst/>
              <a:cxnLst/>
              <a:rect l="l" t="t" r="r" b="b"/>
              <a:pathLst>
                <a:path w="1004" h="981" extrusionOk="0">
                  <a:moveTo>
                    <a:pt x="527" y="1"/>
                  </a:moveTo>
                  <a:cubicBezTo>
                    <a:pt x="226" y="1"/>
                    <a:pt x="51" y="151"/>
                    <a:pt x="26" y="427"/>
                  </a:cubicBezTo>
                  <a:cubicBezTo>
                    <a:pt x="1" y="778"/>
                    <a:pt x="201" y="978"/>
                    <a:pt x="527" y="978"/>
                  </a:cubicBezTo>
                  <a:cubicBezTo>
                    <a:pt x="544" y="980"/>
                    <a:pt x="561" y="981"/>
                    <a:pt x="578" y="981"/>
                  </a:cubicBezTo>
                  <a:cubicBezTo>
                    <a:pt x="824" y="981"/>
                    <a:pt x="980" y="807"/>
                    <a:pt x="1003" y="502"/>
                  </a:cubicBezTo>
                  <a:cubicBezTo>
                    <a:pt x="978" y="226"/>
                    <a:pt x="853" y="26"/>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6"/>
            <p:cNvSpPr/>
            <p:nvPr/>
          </p:nvSpPr>
          <p:spPr>
            <a:xfrm>
              <a:off x="5912450" y="1115300"/>
              <a:ext cx="24450" cy="24475"/>
            </a:xfrm>
            <a:custGeom>
              <a:avLst/>
              <a:gdLst/>
              <a:ahLst/>
              <a:cxnLst/>
              <a:rect l="l" t="t" r="r" b="b"/>
              <a:pathLst>
                <a:path w="978" h="979" extrusionOk="0">
                  <a:moveTo>
                    <a:pt x="527" y="1"/>
                  </a:moveTo>
                  <a:cubicBezTo>
                    <a:pt x="201" y="1"/>
                    <a:pt x="25" y="176"/>
                    <a:pt x="0" y="452"/>
                  </a:cubicBezTo>
                  <a:cubicBezTo>
                    <a:pt x="0" y="753"/>
                    <a:pt x="176" y="953"/>
                    <a:pt x="476" y="978"/>
                  </a:cubicBezTo>
                  <a:cubicBezTo>
                    <a:pt x="777" y="978"/>
                    <a:pt x="953" y="828"/>
                    <a:pt x="978" y="527"/>
                  </a:cubicBezTo>
                  <a:cubicBezTo>
                    <a:pt x="978" y="201"/>
                    <a:pt x="802" y="5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6"/>
            <p:cNvSpPr/>
            <p:nvPr/>
          </p:nvSpPr>
          <p:spPr>
            <a:xfrm>
              <a:off x="5549650" y="752525"/>
              <a:ext cx="24475" cy="24450"/>
            </a:xfrm>
            <a:custGeom>
              <a:avLst/>
              <a:gdLst/>
              <a:ahLst/>
              <a:cxnLst/>
              <a:rect l="l" t="t" r="r" b="b"/>
              <a:pathLst>
                <a:path w="979" h="978" extrusionOk="0">
                  <a:moveTo>
                    <a:pt x="477" y="1"/>
                  </a:moveTo>
                  <a:cubicBezTo>
                    <a:pt x="201" y="1"/>
                    <a:pt x="1" y="176"/>
                    <a:pt x="26" y="477"/>
                  </a:cubicBezTo>
                  <a:cubicBezTo>
                    <a:pt x="26" y="777"/>
                    <a:pt x="201" y="953"/>
                    <a:pt x="502" y="978"/>
                  </a:cubicBezTo>
                  <a:cubicBezTo>
                    <a:pt x="803" y="953"/>
                    <a:pt x="978" y="803"/>
                    <a:pt x="978" y="502"/>
                  </a:cubicBezTo>
                  <a:cubicBezTo>
                    <a:pt x="978" y="176"/>
                    <a:pt x="778" y="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26"/>
            <p:cNvSpPr/>
            <p:nvPr/>
          </p:nvSpPr>
          <p:spPr>
            <a:xfrm>
              <a:off x="5393650" y="596500"/>
              <a:ext cx="24450" cy="24475"/>
            </a:xfrm>
            <a:custGeom>
              <a:avLst/>
              <a:gdLst/>
              <a:ahLst/>
              <a:cxnLst/>
              <a:rect l="l" t="t" r="r" b="b"/>
              <a:pathLst>
                <a:path w="978" h="979" extrusionOk="0">
                  <a:moveTo>
                    <a:pt x="476" y="1"/>
                  </a:moveTo>
                  <a:cubicBezTo>
                    <a:pt x="176" y="1"/>
                    <a:pt x="0" y="201"/>
                    <a:pt x="0" y="477"/>
                  </a:cubicBezTo>
                  <a:cubicBezTo>
                    <a:pt x="25" y="778"/>
                    <a:pt x="201" y="978"/>
                    <a:pt x="527" y="978"/>
                  </a:cubicBezTo>
                  <a:cubicBezTo>
                    <a:pt x="802" y="978"/>
                    <a:pt x="978" y="803"/>
                    <a:pt x="978" y="452"/>
                  </a:cubicBezTo>
                  <a:cubicBezTo>
                    <a:pt x="953" y="201"/>
                    <a:pt x="802" y="1"/>
                    <a:pt x="4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6"/>
            <p:cNvSpPr/>
            <p:nvPr/>
          </p:nvSpPr>
          <p:spPr>
            <a:xfrm>
              <a:off x="5445650" y="649075"/>
              <a:ext cx="24450" cy="23950"/>
            </a:xfrm>
            <a:custGeom>
              <a:avLst/>
              <a:gdLst/>
              <a:ahLst/>
              <a:cxnLst/>
              <a:rect l="l" t="t" r="r" b="b"/>
              <a:pathLst>
                <a:path w="978" h="958" extrusionOk="0">
                  <a:moveTo>
                    <a:pt x="532" y="1"/>
                  </a:moveTo>
                  <a:cubicBezTo>
                    <a:pt x="514" y="1"/>
                    <a:pt x="496" y="2"/>
                    <a:pt x="477" y="3"/>
                  </a:cubicBezTo>
                  <a:cubicBezTo>
                    <a:pt x="176" y="3"/>
                    <a:pt x="0" y="179"/>
                    <a:pt x="25" y="479"/>
                  </a:cubicBezTo>
                  <a:cubicBezTo>
                    <a:pt x="49" y="763"/>
                    <a:pt x="229" y="958"/>
                    <a:pt x="502" y="958"/>
                  </a:cubicBezTo>
                  <a:cubicBezTo>
                    <a:pt x="518" y="958"/>
                    <a:pt x="535" y="957"/>
                    <a:pt x="552" y="956"/>
                  </a:cubicBezTo>
                  <a:cubicBezTo>
                    <a:pt x="827" y="956"/>
                    <a:pt x="978" y="780"/>
                    <a:pt x="978" y="454"/>
                  </a:cubicBezTo>
                  <a:cubicBezTo>
                    <a:pt x="954" y="173"/>
                    <a:pt x="799" y="1"/>
                    <a:pt x="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6"/>
            <p:cNvSpPr/>
            <p:nvPr/>
          </p:nvSpPr>
          <p:spPr>
            <a:xfrm>
              <a:off x="5964450" y="1167325"/>
              <a:ext cx="25075" cy="24500"/>
            </a:xfrm>
            <a:custGeom>
              <a:avLst/>
              <a:gdLst/>
              <a:ahLst/>
              <a:cxnLst/>
              <a:rect l="l" t="t" r="r" b="b"/>
              <a:pathLst>
                <a:path w="1003" h="980" extrusionOk="0">
                  <a:moveTo>
                    <a:pt x="502" y="0"/>
                  </a:moveTo>
                  <a:cubicBezTo>
                    <a:pt x="201" y="0"/>
                    <a:pt x="25" y="176"/>
                    <a:pt x="25" y="451"/>
                  </a:cubicBezTo>
                  <a:cubicBezTo>
                    <a:pt x="0" y="777"/>
                    <a:pt x="201" y="953"/>
                    <a:pt x="502" y="978"/>
                  </a:cubicBezTo>
                  <a:cubicBezTo>
                    <a:pt x="519" y="979"/>
                    <a:pt x="536" y="980"/>
                    <a:pt x="553" y="980"/>
                  </a:cubicBezTo>
                  <a:cubicBezTo>
                    <a:pt x="799" y="980"/>
                    <a:pt x="956" y="807"/>
                    <a:pt x="1003" y="501"/>
                  </a:cubicBezTo>
                  <a:cubicBezTo>
                    <a:pt x="953" y="226"/>
                    <a:pt x="827" y="25"/>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6"/>
            <p:cNvSpPr/>
            <p:nvPr/>
          </p:nvSpPr>
          <p:spPr>
            <a:xfrm>
              <a:off x="5342275" y="545125"/>
              <a:ext cx="24450" cy="23900"/>
            </a:xfrm>
            <a:custGeom>
              <a:avLst/>
              <a:gdLst/>
              <a:ahLst/>
              <a:cxnLst/>
              <a:rect l="l" t="t" r="r" b="b"/>
              <a:pathLst>
                <a:path w="978" h="956" extrusionOk="0">
                  <a:moveTo>
                    <a:pt x="476" y="1"/>
                  </a:moveTo>
                  <a:cubicBezTo>
                    <a:pt x="201" y="1"/>
                    <a:pt x="25" y="151"/>
                    <a:pt x="0" y="477"/>
                  </a:cubicBezTo>
                  <a:cubicBezTo>
                    <a:pt x="25" y="753"/>
                    <a:pt x="176" y="953"/>
                    <a:pt x="501" y="953"/>
                  </a:cubicBezTo>
                  <a:cubicBezTo>
                    <a:pt x="518" y="955"/>
                    <a:pt x="535" y="955"/>
                    <a:pt x="551" y="955"/>
                  </a:cubicBezTo>
                  <a:cubicBezTo>
                    <a:pt x="821" y="955"/>
                    <a:pt x="978" y="762"/>
                    <a:pt x="978" y="502"/>
                  </a:cubicBezTo>
                  <a:cubicBezTo>
                    <a:pt x="978" y="201"/>
                    <a:pt x="802" y="1"/>
                    <a:pt x="4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6"/>
            <p:cNvSpPr/>
            <p:nvPr/>
          </p:nvSpPr>
          <p:spPr>
            <a:xfrm>
              <a:off x="6016450" y="1218700"/>
              <a:ext cx="24475" cy="24450"/>
            </a:xfrm>
            <a:custGeom>
              <a:avLst/>
              <a:gdLst/>
              <a:ahLst/>
              <a:cxnLst/>
              <a:rect l="l" t="t" r="r" b="b"/>
              <a:pathLst>
                <a:path w="979" h="978" extrusionOk="0">
                  <a:moveTo>
                    <a:pt x="477" y="0"/>
                  </a:moveTo>
                  <a:cubicBezTo>
                    <a:pt x="201" y="0"/>
                    <a:pt x="1" y="151"/>
                    <a:pt x="1" y="451"/>
                  </a:cubicBezTo>
                  <a:cubicBezTo>
                    <a:pt x="1" y="777"/>
                    <a:pt x="176" y="928"/>
                    <a:pt x="477" y="978"/>
                  </a:cubicBezTo>
                  <a:cubicBezTo>
                    <a:pt x="778" y="978"/>
                    <a:pt x="953" y="802"/>
                    <a:pt x="953" y="527"/>
                  </a:cubicBezTo>
                  <a:cubicBezTo>
                    <a:pt x="978" y="226"/>
                    <a:pt x="778" y="25"/>
                    <a:pt x="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6"/>
            <p:cNvSpPr/>
            <p:nvPr/>
          </p:nvSpPr>
          <p:spPr>
            <a:xfrm>
              <a:off x="5964450" y="1115300"/>
              <a:ext cx="24450" cy="23900"/>
            </a:xfrm>
            <a:custGeom>
              <a:avLst/>
              <a:gdLst/>
              <a:ahLst/>
              <a:cxnLst/>
              <a:rect l="l" t="t" r="r" b="b"/>
              <a:pathLst>
                <a:path w="978" h="956" extrusionOk="0">
                  <a:moveTo>
                    <a:pt x="477" y="1"/>
                  </a:moveTo>
                  <a:cubicBezTo>
                    <a:pt x="176" y="26"/>
                    <a:pt x="0" y="201"/>
                    <a:pt x="25" y="477"/>
                  </a:cubicBezTo>
                  <a:cubicBezTo>
                    <a:pt x="49" y="761"/>
                    <a:pt x="229" y="955"/>
                    <a:pt x="502" y="955"/>
                  </a:cubicBezTo>
                  <a:cubicBezTo>
                    <a:pt x="518" y="955"/>
                    <a:pt x="535" y="955"/>
                    <a:pt x="552" y="953"/>
                  </a:cubicBezTo>
                  <a:cubicBezTo>
                    <a:pt x="802" y="953"/>
                    <a:pt x="978" y="778"/>
                    <a:pt x="978" y="502"/>
                  </a:cubicBezTo>
                  <a:cubicBezTo>
                    <a:pt x="978" y="176"/>
                    <a:pt x="777" y="26"/>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6"/>
            <p:cNvSpPr/>
            <p:nvPr/>
          </p:nvSpPr>
          <p:spPr>
            <a:xfrm>
              <a:off x="5446275" y="596500"/>
              <a:ext cx="23825" cy="23900"/>
            </a:xfrm>
            <a:custGeom>
              <a:avLst/>
              <a:gdLst/>
              <a:ahLst/>
              <a:cxnLst/>
              <a:rect l="l" t="t" r="r" b="b"/>
              <a:pathLst>
                <a:path w="953" h="956" extrusionOk="0">
                  <a:moveTo>
                    <a:pt x="477" y="1"/>
                  </a:moveTo>
                  <a:cubicBezTo>
                    <a:pt x="176" y="26"/>
                    <a:pt x="0" y="201"/>
                    <a:pt x="0" y="477"/>
                  </a:cubicBezTo>
                  <a:cubicBezTo>
                    <a:pt x="24" y="761"/>
                    <a:pt x="182" y="955"/>
                    <a:pt x="473" y="955"/>
                  </a:cubicBezTo>
                  <a:cubicBezTo>
                    <a:pt x="491" y="955"/>
                    <a:pt x="508" y="955"/>
                    <a:pt x="527" y="953"/>
                  </a:cubicBezTo>
                  <a:cubicBezTo>
                    <a:pt x="777" y="953"/>
                    <a:pt x="953" y="803"/>
                    <a:pt x="953" y="527"/>
                  </a:cubicBezTo>
                  <a:cubicBezTo>
                    <a:pt x="953" y="201"/>
                    <a:pt x="777" y="5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6"/>
            <p:cNvSpPr/>
            <p:nvPr/>
          </p:nvSpPr>
          <p:spPr>
            <a:xfrm>
              <a:off x="5705050" y="907875"/>
              <a:ext cx="24450" cy="23925"/>
            </a:xfrm>
            <a:custGeom>
              <a:avLst/>
              <a:gdLst/>
              <a:ahLst/>
              <a:cxnLst/>
              <a:rect l="l" t="t" r="r" b="b"/>
              <a:pathLst>
                <a:path w="978" h="957" extrusionOk="0">
                  <a:moveTo>
                    <a:pt x="501" y="0"/>
                  </a:moveTo>
                  <a:cubicBezTo>
                    <a:pt x="485" y="0"/>
                    <a:pt x="469" y="1"/>
                    <a:pt x="452" y="2"/>
                  </a:cubicBezTo>
                  <a:cubicBezTo>
                    <a:pt x="176" y="2"/>
                    <a:pt x="0" y="178"/>
                    <a:pt x="0" y="478"/>
                  </a:cubicBezTo>
                  <a:cubicBezTo>
                    <a:pt x="24" y="784"/>
                    <a:pt x="179" y="957"/>
                    <a:pt x="467" y="957"/>
                  </a:cubicBezTo>
                  <a:cubicBezTo>
                    <a:pt x="486" y="957"/>
                    <a:pt x="506" y="956"/>
                    <a:pt x="527" y="955"/>
                  </a:cubicBezTo>
                  <a:cubicBezTo>
                    <a:pt x="827" y="955"/>
                    <a:pt x="953" y="779"/>
                    <a:pt x="978" y="478"/>
                  </a:cubicBezTo>
                  <a:cubicBezTo>
                    <a:pt x="931" y="195"/>
                    <a:pt x="772" y="0"/>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6"/>
            <p:cNvSpPr/>
            <p:nvPr/>
          </p:nvSpPr>
          <p:spPr>
            <a:xfrm>
              <a:off x="5653675" y="856525"/>
              <a:ext cx="24450" cy="23850"/>
            </a:xfrm>
            <a:custGeom>
              <a:avLst/>
              <a:gdLst/>
              <a:ahLst/>
              <a:cxnLst/>
              <a:rect l="l" t="t" r="r" b="b"/>
              <a:pathLst>
                <a:path w="978" h="954" extrusionOk="0">
                  <a:moveTo>
                    <a:pt x="476" y="1"/>
                  </a:moveTo>
                  <a:cubicBezTo>
                    <a:pt x="201" y="1"/>
                    <a:pt x="0" y="151"/>
                    <a:pt x="0" y="452"/>
                  </a:cubicBezTo>
                  <a:cubicBezTo>
                    <a:pt x="0" y="753"/>
                    <a:pt x="176" y="928"/>
                    <a:pt x="476" y="953"/>
                  </a:cubicBezTo>
                  <a:cubicBezTo>
                    <a:pt x="777" y="953"/>
                    <a:pt x="953" y="778"/>
                    <a:pt x="978" y="502"/>
                  </a:cubicBezTo>
                  <a:cubicBezTo>
                    <a:pt x="978" y="201"/>
                    <a:pt x="802" y="1"/>
                    <a:pt x="4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6"/>
            <p:cNvSpPr/>
            <p:nvPr/>
          </p:nvSpPr>
          <p:spPr>
            <a:xfrm>
              <a:off x="5705050" y="959925"/>
              <a:ext cx="24450" cy="24450"/>
            </a:xfrm>
            <a:custGeom>
              <a:avLst/>
              <a:gdLst/>
              <a:ahLst/>
              <a:cxnLst/>
              <a:rect l="l" t="t" r="r" b="b"/>
              <a:pathLst>
                <a:path w="978" h="978" extrusionOk="0">
                  <a:moveTo>
                    <a:pt x="452" y="0"/>
                  </a:moveTo>
                  <a:cubicBezTo>
                    <a:pt x="201" y="25"/>
                    <a:pt x="0" y="151"/>
                    <a:pt x="0" y="451"/>
                  </a:cubicBezTo>
                  <a:cubicBezTo>
                    <a:pt x="0" y="802"/>
                    <a:pt x="201" y="978"/>
                    <a:pt x="527" y="978"/>
                  </a:cubicBezTo>
                  <a:cubicBezTo>
                    <a:pt x="802" y="978"/>
                    <a:pt x="978" y="802"/>
                    <a:pt x="978" y="502"/>
                  </a:cubicBezTo>
                  <a:cubicBezTo>
                    <a:pt x="953" y="201"/>
                    <a:pt x="777" y="25"/>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6"/>
            <p:cNvSpPr/>
            <p:nvPr/>
          </p:nvSpPr>
          <p:spPr>
            <a:xfrm>
              <a:off x="5757050" y="959925"/>
              <a:ext cx="24475" cy="24450"/>
            </a:xfrm>
            <a:custGeom>
              <a:avLst/>
              <a:gdLst/>
              <a:ahLst/>
              <a:cxnLst/>
              <a:rect l="l" t="t" r="r" b="b"/>
              <a:pathLst>
                <a:path w="979" h="978" extrusionOk="0">
                  <a:moveTo>
                    <a:pt x="477" y="0"/>
                  </a:moveTo>
                  <a:cubicBezTo>
                    <a:pt x="201" y="25"/>
                    <a:pt x="1" y="176"/>
                    <a:pt x="1" y="477"/>
                  </a:cubicBezTo>
                  <a:cubicBezTo>
                    <a:pt x="26" y="777"/>
                    <a:pt x="201" y="978"/>
                    <a:pt x="502" y="978"/>
                  </a:cubicBezTo>
                  <a:cubicBezTo>
                    <a:pt x="778" y="978"/>
                    <a:pt x="978" y="802"/>
                    <a:pt x="978" y="502"/>
                  </a:cubicBezTo>
                  <a:cubicBezTo>
                    <a:pt x="978" y="201"/>
                    <a:pt x="778" y="50"/>
                    <a:pt x="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6"/>
            <p:cNvSpPr/>
            <p:nvPr/>
          </p:nvSpPr>
          <p:spPr>
            <a:xfrm>
              <a:off x="5808425" y="1011875"/>
              <a:ext cx="25100" cy="23875"/>
            </a:xfrm>
            <a:custGeom>
              <a:avLst/>
              <a:gdLst/>
              <a:ahLst/>
              <a:cxnLst/>
              <a:rect l="l" t="t" r="r" b="b"/>
              <a:pathLst>
                <a:path w="1004" h="955" extrusionOk="0">
                  <a:moveTo>
                    <a:pt x="527" y="0"/>
                  </a:moveTo>
                  <a:cubicBezTo>
                    <a:pt x="511" y="0"/>
                    <a:pt x="494" y="1"/>
                    <a:pt x="477" y="3"/>
                  </a:cubicBezTo>
                  <a:cubicBezTo>
                    <a:pt x="176" y="3"/>
                    <a:pt x="1" y="178"/>
                    <a:pt x="26" y="479"/>
                  </a:cubicBezTo>
                  <a:cubicBezTo>
                    <a:pt x="26" y="779"/>
                    <a:pt x="226" y="955"/>
                    <a:pt x="527" y="955"/>
                  </a:cubicBezTo>
                  <a:cubicBezTo>
                    <a:pt x="828" y="955"/>
                    <a:pt x="978" y="754"/>
                    <a:pt x="1003" y="454"/>
                  </a:cubicBezTo>
                  <a:cubicBezTo>
                    <a:pt x="956" y="194"/>
                    <a:pt x="797" y="0"/>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6"/>
            <p:cNvSpPr/>
            <p:nvPr/>
          </p:nvSpPr>
          <p:spPr>
            <a:xfrm>
              <a:off x="5601025" y="804475"/>
              <a:ext cx="24475" cy="23950"/>
            </a:xfrm>
            <a:custGeom>
              <a:avLst/>
              <a:gdLst/>
              <a:ahLst/>
              <a:cxnLst/>
              <a:rect l="l" t="t" r="r" b="b"/>
              <a:pathLst>
                <a:path w="979" h="958" extrusionOk="0">
                  <a:moveTo>
                    <a:pt x="512" y="0"/>
                  </a:moveTo>
                  <a:cubicBezTo>
                    <a:pt x="493" y="0"/>
                    <a:pt x="473" y="1"/>
                    <a:pt x="452" y="3"/>
                  </a:cubicBezTo>
                  <a:cubicBezTo>
                    <a:pt x="151" y="3"/>
                    <a:pt x="1" y="203"/>
                    <a:pt x="26" y="479"/>
                  </a:cubicBezTo>
                  <a:cubicBezTo>
                    <a:pt x="26" y="763"/>
                    <a:pt x="205" y="957"/>
                    <a:pt x="498" y="957"/>
                  </a:cubicBezTo>
                  <a:cubicBezTo>
                    <a:pt x="516" y="957"/>
                    <a:pt x="534" y="957"/>
                    <a:pt x="552" y="955"/>
                  </a:cubicBezTo>
                  <a:cubicBezTo>
                    <a:pt x="828" y="930"/>
                    <a:pt x="978" y="755"/>
                    <a:pt x="978" y="429"/>
                  </a:cubicBezTo>
                  <a:cubicBezTo>
                    <a:pt x="932" y="171"/>
                    <a:pt x="797" y="0"/>
                    <a:pt x="5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26"/>
            <p:cNvSpPr/>
            <p:nvPr/>
          </p:nvSpPr>
          <p:spPr>
            <a:xfrm>
              <a:off x="5550275" y="700525"/>
              <a:ext cx="23850" cy="23825"/>
            </a:xfrm>
            <a:custGeom>
              <a:avLst/>
              <a:gdLst/>
              <a:ahLst/>
              <a:cxnLst/>
              <a:rect l="l" t="t" r="r" b="b"/>
              <a:pathLst>
                <a:path w="954" h="953" extrusionOk="0">
                  <a:moveTo>
                    <a:pt x="452" y="0"/>
                  </a:moveTo>
                  <a:cubicBezTo>
                    <a:pt x="201" y="0"/>
                    <a:pt x="1" y="151"/>
                    <a:pt x="1" y="426"/>
                  </a:cubicBezTo>
                  <a:cubicBezTo>
                    <a:pt x="1" y="752"/>
                    <a:pt x="151" y="928"/>
                    <a:pt x="477" y="953"/>
                  </a:cubicBezTo>
                  <a:cubicBezTo>
                    <a:pt x="778" y="953"/>
                    <a:pt x="928" y="777"/>
                    <a:pt x="953" y="502"/>
                  </a:cubicBezTo>
                  <a:cubicBezTo>
                    <a:pt x="928" y="176"/>
                    <a:pt x="753"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26"/>
            <p:cNvSpPr/>
            <p:nvPr/>
          </p:nvSpPr>
          <p:spPr>
            <a:xfrm>
              <a:off x="5601025" y="751825"/>
              <a:ext cx="24475" cy="23975"/>
            </a:xfrm>
            <a:custGeom>
              <a:avLst/>
              <a:gdLst/>
              <a:ahLst/>
              <a:cxnLst/>
              <a:rect l="l" t="t" r="r" b="b"/>
              <a:pathLst>
                <a:path w="979" h="959" extrusionOk="0">
                  <a:moveTo>
                    <a:pt x="489" y="1"/>
                  </a:moveTo>
                  <a:cubicBezTo>
                    <a:pt x="224" y="1"/>
                    <a:pt x="49" y="150"/>
                    <a:pt x="26" y="430"/>
                  </a:cubicBezTo>
                  <a:cubicBezTo>
                    <a:pt x="1" y="730"/>
                    <a:pt x="201" y="931"/>
                    <a:pt x="502" y="956"/>
                  </a:cubicBezTo>
                  <a:cubicBezTo>
                    <a:pt x="520" y="957"/>
                    <a:pt x="537" y="958"/>
                    <a:pt x="553" y="958"/>
                  </a:cubicBezTo>
                  <a:cubicBezTo>
                    <a:pt x="800" y="958"/>
                    <a:pt x="955" y="786"/>
                    <a:pt x="978" y="505"/>
                  </a:cubicBezTo>
                  <a:cubicBezTo>
                    <a:pt x="953" y="229"/>
                    <a:pt x="828" y="54"/>
                    <a:pt x="552" y="3"/>
                  </a:cubicBezTo>
                  <a:cubicBezTo>
                    <a:pt x="531" y="2"/>
                    <a:pt x="510" y="1"/>
                    <a:pt x="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26"/>
            <p:cNvSpPr/>
            <p:nvPr/>
          </p:nvSpPr>
          <p:spPr>
            <a:xfrm>
              <a:off x="6017700" y="1115300"/>
              <a:ext cx="23850" cy="23850"/>
            </a:xfrm>
            <a:custGeom>
              <a:avLst/>
              <a:gdLst/>
              <a:ahLst/>
              <a:cxnLst/>
              <a:rect l="l" t="t" r="r" b="b"/>
              <a:pathLst>
                <a:path w="954" h="954" extrusionOk="0">
                  <a:moveTo>
                    <a:pt x="452" y="1"/>
                  </a:moveTo>
                  <a:cubicBezTo>
                    <a:pt x="176" y="1"/>
                    <a:pt x="1" y="176"/>
                    <a:pt x="1" y="477"/>
                  </a:cubicBezTo>
                  <a:cubicBezTo>
                    <a:pt x="1" y="753"/>
                    <a:pt x="176" y="953"/>
                    <a:pt x="452" y="953"/>
                  </a:cubicBezTo>
                  <a:cubicBezTo>
                    <a:pt x="753" y="953"/>
                    <a:pt x="903" y="778"/>
                    <a:pt x="953" y="477"/>
                  </a:cubicBezTo>
                  <a:cubicBezTo>
                    <a:pt x="903" y="201"/>
                    <a:pt x="753" y="26"/>
                    <a:pt x="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6"/>
            <p:cNvSpPr/>
            <p:nvPr/>
          </p:nvSpPr>
          <p:spPr>
            <a:xfrm>
              <a:off x="5653675" y="804475"/>
              <a:ext cx="24450" cy="23325"/>
            </a:xfrm>
            <a:custGeom>
              <a:avLst/>
              <a:gdLst/>
              <a:ahLst/>
              <a:cxnLst/>
              <a:rect l="l" t="t" r="r" b="b"/>
              <a:pathLst>
                <a:path w="978" h="933" extrusionOk="0">
                  <a:moveTo>
                    <a:pt x="425" y="0"/>
                  </a:moveTo>
                  <a:cubicBezTo>
                    <a:pt x="179" y="0"/>
                    <a:pt x="24" y="169"/>
                    <a:pt x="0" y="404"/>
                  </a:cubicBezTo>
                  <a:cubicBezTo>
                    <a:pt x="0" y="730"/>
                    <a:pt x="151" y="905"/>
                    <a:pt x="476" y="930"/>
                  </a:cubicBezTo>
                  <a:cubicBezTo>
                    <a:pt x="495" y="932"/>
                    <a:pt x="514" y="932"/>
                    <a:pt x="532" y="932"/>
                  </a:cubicBezTo>
                  <a:cubicBezTo>
                    <a:pt x="796" y="932"/>
                    <a:pt x="931" y="761"/>
                    <a:pt x="978" y="479"/>
                  </a:cubicBezTo>
                  <a:cubicBezTo>
                    <a:pt x="928" y="203"/>
                    <a:pt x="802" y="3"/>
                    <a:pt x="476" y="3"/>
                  </a:cubicBezTo>
                  <a:cubicBezTo>
                    <a:pt x="459" y="1"/>
                    <a:pt x="442" y="0"/>
                    <a:pt x="4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6"/>
            <p:cNvSpPr/>
            <p:nvPr/>
          </p:nvSpPr>
          <p:spPr>
            <a:xfrm>
              <a:off x="5394275" y="544500"/>
              <a:ext cx="23825" cy="24475"/>
            </a:xfrm>
            <a:custGeom>
              <a:avLst/>
              <a:gdLst/>
              <a:ahLst/>
              <a:cxnLst/>
              <a:rect l="l" t="t" r="r" b="b"/>
              <a:pathLst>
                <a:path w="953" h="979" extrusionOk="0">
                  <a:moveTo>
                    <a:pt x="426" y="1"/>
                  </a:moveTo>
                  <a:cubicBezTo>
                    <a:pt x="176" y="1"/>
                    <a:pt x="0" y="176"/>
                    <a:pt x="0" y="452"/>
                  </a:cubicBezTo>
                  <a:cubicBezTo>
                    <a:pt x="0" y="778"/>
                    <a:pt x="201" y="928"/>
                    <a:pt x="476" y="978"/>
                  </a:cubicBezTo>
                  <a:cubicBezTo>
                    <a:pt x="777" y="928"/>
                    <a:pt x="953" y="778"/>
                    <a:pt x="953" y="477"/>
                  </a:cubicBezTo>
                  <a:cubicBezTo>
                    <a:pt x="953" y="176"/>
                    <a:pt x="727" y="1"/>
                    <a:pt x="4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6"/>
            <p:cNvSpPr/>
            <p:nvPr/>
          </p:nvSpPr>
          <p:spPr>
            <a:xfrm>
              <a:off x="5964450" y="1063300"/>
              <a:ext cx="25075" cy="23850"/>
            </a:xfrm>
            <a:custGeom>
              <a:avLst/>
              <a:gdLst/>
              <a:ahLst/>
              <a:cxnLst/>
              <a:rect l="l" t="t" r="r" b="b"/>
              <a:pathLst>
                <a:path w="1003" h="954" extrusionOk="0">
                  <a:moveTo>
                    <a:pt x="477" y="1"/>
                  </a:moveTo>
                  <a:cubicBezTo>
                    <a:pt x="176" y="26"/>
                    <a:pt x="0" y="201"/>
                    <a:pt x="25" y="477"/>
                  </a:cubicBezTo>
                  <a:cubicBezTo>
                    <a:pt x="51" y="778"/>
                    <a:pt x="251" y="928"/>
                    <a:pt x="527" y="953"/>
                  </a:cubicBezTo>
                  <a:cubicBezTo>
                    <a:pt x="827" y="903"/>
                    <a:pt x="1003" y="753"/>
                    <a:pt x="978" y="452"/>
                  </a:cubicBezTo>
                  <a:cubicBezTo>
                    <a:pt x="953" y="176"/>
                    <a:pt x="777" y="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6"/>
            <p:cNvSpPr/>
            <p:nvPr/>
          </p:nvSpPr>
          <p:spPr>
            <a:xfrm>
              <a:off x="5913075" y="1063250"/>
              <a:ext cx="23825" cy="24525"/>
            </a:xfrm>
            <a:custGeom>
              <a:avLst/>
              <a:gdLst/>
              <a:ahLst/>
              <a:cxnLst/>
              <a:rect l="l" t="t" r="r" b="b"/>
              <a:pathLst>
                <a:path w="953" h="981" extrusionOk="0">
                  <a:moveTo>
                    <a:pt x="482" y="0"/>
                  </a:moveTo>
                  <a:cubicBezTo>
                    <a:pt x="464" y="0"/>
                    <a:pt x="445" y="1"/>
                    <a:pt x="426" y="3"/>
                  </a:cubicBezTo>
                  <a:cubicBezTo>
                    <a:pt x="176" y="3"/>
                    <a:pt x="0" y="178"/>
                    <a:pt x="0" y="454"/>
                  </a:cubicBezTo>
                  <a:cubicBezTo>
                    <a:pt x="0" y="755"/>
                    <a:pt x="201" y="930"/>
                    <a:pt x="476" y="980"/>
                  </a:cubicBezTo>
                  <a:cubicBezTo>
                    <a:pt x="777" y="930"/>
                    <a:pt x="953" y="780"/>
                    <a:pt x="953" y="479"/>
                  </a:cubicBezTo>
                  <a:cubicBezTo>
                    <a:pt x="929" y="174"/>
                    <a:pt x="752" y="0"/>
                    <a:pt x="4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6"/>
            <p:cNvSpPr/>
            <p:nvPr/>
          </p:nvSpPr>
          <p:spPr>
            <a:xfrm>
              <a:off x="5446275" y="544500"/>
              <a:ext cx="24450" cy="23850"/>
            </a:xfrm>
            <a:custGeom>
              <a:avLst/>
              <a:gdLst/>
              <a:ahLst/>
              <a:cxnLst/>
              <a:rect l="l" t="t" r="r" b="b"/>
              <a:pathLst>
                <a:path w="978" h="954" extrusionOk="0">
                  <a:moveTo>
                    <a:pt x="502" y="1"/>
                  </a:moveTo>
                  <a:cubicBezTo>
                    <a:pt x="226" y="1"/>
                    <a:pt x="26" y="151"/>
                    <a:pt x="0" y="452"/>
                  </a:cubicBezTo>
                  <a:cubicBezTo>
                    <a:pt x="0" y="728"/>
                    <a:pt x="176" y="928"/>
                    <a:pt x="477" y="953"/>
                  </a:cubicBezTo>
                  <a:cubicBezTo>
                    <a:pt x="752" y="953"/>
                    <a:pt x="928" y="803"/>
                    <a:pt x="978" y="502"/>
                  </a:cubicBezTo>
                  <a:cubicBezTo>
                    <a:pt x="928" y="226"/>
                    <a:pt x="802" y="26"/>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6"/>
            <p:cNvSpPr/>
            <p:nvPr/>
          </p:nvSpPr>
          <p:spPr>
            <a:xfrm>
              <a:off x="5498275" y="597075"/>
              <a:ext cx="24475" cy="23325"/>
            </a:xfrm>
            <a:custGeom>
              <a:avLst/>
              <a:gdLst/>
              <a:ahLst/>
              <a:cxnLst/>
              <a:rect l="l" t="t" r="r" b="b"/>
              <a:pathLst>
                <a:path w="979" h="933" extrusionOk="0">
                  <a:moveTo>
                    <a:pt x="450" y="1"/>
                  </a:moveTo>
                  <a:cubicBezTo>
                    <a:pt x="202" y="1"/>
                    <a:pt x="26" y="171"/>
                    <a:pt x="26" y="429"/>
                  </a:cubicBezTo>
                  <a:cubicBezTo>
                    <a:pt x="1" y="730"/>
                    <a:pt x="201" y="905"/>
                    <a:pt x="477" y="930"/>
                  </a:cubicBezTo>
                  <a:cubicBezTo>
                    <a:pt x="494" y="932"/>
                    <a:pt x="511" y="933"/>
                    <a:pt x="528" y="933"/>
                  </a:cubicBezTo>
                  <a:cubicBezTo>
                    <a:pt x="774" y="933"/>
                    <a:pt x="931" y="761"/>
                    <a:pt x="978" y="479"/>
                  </a:cubicBezTo>
                  <a:cubicBezTo>
                    <a:pt x="953" y="203"/>
                    <a:pt x="803" y="3"/>
                    <a:pt x="502" y="3"/>
                  </a:cubicBezTo>
                  <a:cubicBezTo>
                    <a:pt x="484" y="1"/>
                    <a:pt x="467" y="1"/>
                    <a:pt x="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6"/>
            <p:cNvSpPr/>
            <p:nvPr/>
          </p:nvSpPr>
          <p:spPr>
            <a:xfrm>
              <a:off x="5861075" y="1011850"/>
              <a:ext cx="24450" cy="23350"/>
            </a:xfrm>
            <a:custGeom>
              <a:avLst/>
              <a:gdLst/>
              <a:ahLst/>
              <a:cxnLst/>
              <a:rect l="l" t="t" r="r" b="b"/>
              <a:pathLst>
                <a:path w="978" h="934" extrusionOk="0">
                  <a:moveTo>
                    <a:pt x="463" y="1"/>
                  </a:moveTo>
                  <a:cubicBezTo>
                    <a:pt x="198" y="1"/>
                    <a:pt x="25" y="150"/>
                    <a:pt x="25" y="430"/>
                  </a:cubicBezTo>
                  <a:cubicBezTo>
                    <a:pt x="0" y="730"/>
                    <a:pt x="175" y="906"/>
                    <a:pt x="426" y="931"/>
                  </a:cubicBezTo>
                  <a:cubicBezTo>
                    <a:pt x="448" y="932"/>
                    <a:pt x="470" y="933"/>
                    <a:pt x="491" y="933"/>
                  </a:cubicBezTo>
                  <a:cubicBezTo>
                    <a:pt x="799" y="933"/>
                    <a:pt x="952" y="763"/>
                    <a:pt x="952" y="505"/>
                  </a:cubicBezTo>
                  <a:cubicBezTo>
                    <a:pt x="978" y="229"/>
                    <a:pt x="802" y="29"/>
                    <a:pt x="526" y="4"/>
                  </a:cubicBezTo>
                  <a:cubicBezTo>
                    <a:pt x="505" y="2"/>
                    <a:pt x="484"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6"/>
            <p:cNvSpPr/>
            <p:nvPr/>
          </p:nvSpPr>
          <p:spPr>
            <a:xfrm>
              <a:off x="5332250" y="1791000"/>
              <a:ext cx="34475" cy="19350"/>
            </a:xfrm>
            <a:custGeom>
              <a:avLst/>
              <a:gdLst/>
              <a:ahLst/>
              <a:cxnLst/>
              <a:rect l="l" t="t" r="r" b="b"/>
              <a:pathLst>
                <a:path w="1379" h="774" extrusionOk="0">
                  <a:moveTo>
                    <a:pt x="671" y="1"/>
                  </a:moveTo>
                  <a:cubicBezTo>
                    <a:pt x="547" y="1"/>
                    <a:pt x="421" y="39"/>
                    <a:pt x="301" y="116"/>
                  </a:cubicBezTo>
                  <a:cubicBezTo>
                    <a:pt x="150" y="191"/>
                    <a:pt x="0" y="341"/>
                    <a:pt x="25" y="517"/>
                  </a:cubicBezTo>
                  <a:cubicBezTo>
                    <a:pt x="59" y="651"/>
                    <a:pt x="159" y="662"/>
                    <a:pt x="259" y="662"/>
                  </a:cubicBezTo>
                  <a:cubicBezTo>
                    <a:pt x="279" y="662"/>
                    <a:pt x="299" y="661"/>
                    <a:pt x="319" y="661"/>
                  </a:cubicBezTo>
                  <a:cubicBezTo>
                    <a:pt x="348" y="661"/>
                    <a:pt x="376" y="662"/>
                    <a:pt x="401" y="667"/>
                  </a:cubicBezTo>
                  <a:cubicBezTo>
                    <a:pt x="577" y="717"/>
                    <a:pt x="727" y="717"/>
                    <a:pt x="902" y="742"/>
                  </a:cubicBezTo>
                  <a:cubicBezTo>
                    <a:pt x="913" y="740"/>
                    <a:pt x="923" y="740"/>
                    <a:pt x="934" y="740"/>
                  </a:cubicBezTo>
                  <a:cubicBezTo>
                    <a:pt x="1003" y="740"/>
                    <a:pt x="1087" y="773"/>
                    <a:pt x="1159" y="773"/>
                  </a:cubicBezTo>
                  <a:cubicBezTo>
                    <a:pt x="1219" y="773"/>
                    <a:pt x="1272" y="750"/>
                    <a:pt x="1303" y="667"/>
                  </a:cubicBezTo>
                  <a:cubicBezTo>
                    <a:pt x="1379" y="492"/>
                    <a:pt x="1253" y="316"/>
                    <a:pt x="1128" y="191"/>
                  </a:cubicBezTo>
                  <a:cubicBezTo>
                    <a:pt x="987" y="64"/>
                    <a:pt x="830" y="1"/>
                    <a:pt x="6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6"/>
            <p:cNvSpPr/>
            <p:nvPr/>
          </p:nvSpPr>
          <p:spPr>
            <a:xfrm>
              <a:off x="5809050" y="959300"/>
              <a:ext cx="23850" cy="23825"/>
            </a:xfrm>
            <a:custGeom>
              <a:avLst/>
              <a:gdLst/>
              <a:ahLst/>
              <a:cxnLst/>
              <a:rect l="l" t="t" r="r" b="b"/>
              <a:pathLst>
                <a:path w="954" h="953" extrusionOk="0">
                  <a:moveTo>
                    <a:pt x="477" y="0"/>
                  </a:moveTo>
                  <a:cubicBezTo>
                    <a:pt x="176" y="0"/>
                    <a:pt x="1" y="176"/>
                    <a:pt x="1" y="451"/>
                  </a:cubicBezTo>
                  <a:cubicBezTo>
                    <a:pt x="1" y="777"/>
                    <a:pt x="201" y="928"/>
                    <a:pt x="502" y="953"/>
                  </a:cubicBezTo>
                  <a:cubicBezTo>
                    <a:pt x="803" y="928"/>
                    <a:pt x="953" y="777"/>
                    <a:pt x="953" y="476"/>
                  </a:cubicBezTo>
                  <a:cubicBezTo>
                    <a:pt x="928" y="201"/>
                    <a:pt x="778" y="25"/>
                    <a:pt x="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6"/>
            <p:cNvSpPr/>
            <p:nvPr/>
          </p:nvSpPr>
          <p:spPr>
            <a:xfrm>
              <a:off x="6016450" y="1167250"/>
              <a:ext cx="23825" cy="23275"/>
            </a:xfrm>
            <a:custGeom>
              <a:avLst/>
              <a:gdLst/>
              <a:ahLst/>
              <a:cxnLst/>
              <a:rect l="l" t="t" r="r" b="b"/>
              <a:pathLst>
                <a:path w="953" h="931" extrusionOk="0">
                  <a:moveTo>
                    <a:pt x="486" y="1"/>
                  </a:moveTo>
                  <a:cubicBezTo>
                    <a:pt x="467" y="1"/>
                    <a:pt x="447" y="2"/>
                    <a:pt x="427" y="3"/>
                  </a:cubicBezTo>
                  <a:cubicBezTo>
                    <a:pt x="151" y="3"/>
                    <a:pt x="1" y="179"/>
                    <a:pt x="1" y="454"/>
                  </a:cubicBezTo>
                  <a:cubicBezTo>
                    <a:pt x="26" y="755"/>
                    <a:pt x="201" y="930"/>
                    <a:pt x="502" y="930"/>
                  </a:cubicBezTo>
                  <a:cubicBezTo>
                    <a:pt x="828" y="930"/>
                    <a:pt x="928" y="730"/>
                    <a:pt x="953" y="454"/>
                  </a:cubicBezTo>
                  <a:cubicBezTo>
                    <a:pt x="906" y="173"/>
                    <a:pt x="771" y="1"/>
                    <a:pt x="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6"/>
            <p:cNvSpPr/>
            <p:nvPr/>
          </p:nvSpPr>
          <p:spPr>
            <a:xfrm>
              <a:off x="5497650" y="648525"/>
              <a:ext cx="24475" cy="23200"/>
            </a:xfrm>
            <a:custGeom>
              <a:avLst/>
              <a:gdLst/>
              <a:ahLst/>
              <a:cxnLst/>
              <a:rect l="l" t="t" r="r" b="b"/>
              <a:pathLst>
                <a:path w="979" h="928" extrusionOk="0">
                  <a:moveTo>
                    <a:pt x="477" y="0"/>
                  </a:moveTo>
                  <a:cubicBezTo>
                    <a:pt x="176" y="25"/>
                    <a:pt x="1" y="151"/>
                    <a:pt x="26" y="451"/>
                  </a:cubicBezTo>
                  <a:cubicBezTo>
                    <a:pt x="26" y="777"/>
                    <a:pt x="201" y="927"/>
                    <a:pt x="527" y="927"/>
                  </a:cubicBezTo>
                  <a:cubicBezTo>
                    <a:pt x="828" y="927"/>
                    <a:pt x="953" y="752"/>
                    <a:pt x="953" y="501"/>
                  </a:cubicBezTo>
                  <a:cubicBezTo>
                    <a:pt x="978" y="201"/>
                    <a:pt x="803" y="0"/>
                    <a:pt x="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6"/>
            <p:cNvSpPr/>
            <p:nvPr/>
          </p:nvSpPr>
          <p:spPr>
            <a:xfrm>
              <a:off x="5757675" y="907925"/>
              <a:ext cx="23850" cy="23875"/>
            </a:xfrm>
            <a:custGeom>
              <a:avLst/>
              <a:gdLst/>
              <a:ahLst/>
              <a:cxnLst/>
              <a:rect l="l" t="t" r="r" b="b"/>
              <a:pathLst>
                <a:path w="954" h="955" extrusionOk="0">
                  <a:moveTo>
                    <a:pt x="452" y="0"/>
                  </a:moveTo>
                  <a:cubicBezTo>
                    <a:pt x="176" y="0"/>
                    <a:pt x="26" y="151"/>
                    <a:pt x="1" y="426"/>
                  </a:cubicBezTo>
                  <a:cubicBezTo>
                    <a:pt x="1" y="752"/>
                    <a:pt x="176" y="927"/>
                    <a:pt x="477" y="953"/>
                  </a:cubicBezTo>
                  <a:cubicBezTo>
                    <a:pt x="496" y="954"/>
                    <a:pt x="514" y="955"/>
                    <a:pt x="532" y="955"/>
                  </a:cubicBezTo>
                  <a:cubicBezTo>
                    <a:pt x="796" y="955"/>
                    <a:pt x="930" y="783"/>
                    <a:pt x="953" y="501"/>
                  </a:cubicBezTo>
                  <a:cubicBezTo>
                    <a:pt x="928" y="201"/>
                    <a:pt x="778"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6"/>
            <p:cNvSpPr/>
            <p:nvPr/>
          </p:nvSpPr>
          <p:spPr>
            <a:xfrm>
              <a:off x="5810300" y="907925"/>
              <a:ext cx="23225" cy="23825"/>
            </a:xfrm>
            <a:custGeom>
              <a:avLst/>
              <a:gdLst/>
              <a:ahLst/>
              <a:cxnLst/>
              <a:rect l="l" t="t" r="r" b="b"/>
              <a:pathLst>
                <a:path w="929" h="953" extrusionOk="0">
                  <a:moveTo>
                    <a:pt x="452" y="0"/>
                  </a:moveTo>
                  <a:cubicBezTo>
                    <a:pt x="176" y="25"/>
                    <a:pt x="1" y="151"/>
                    <a:pt x="1" y="451"/>
                  </a:cubicBezTo>
                  <a:cubicBezTo>
                    <a:pt x="1" y="752"/>
                    <a:pt x="176" y="953"/>
                    <a:pt x="477" y="953"/>
                  </a:cubicBezTo>
                  <a:cubicBezTo>
                    <a:pt x="778" y="953"/>
                    <a:pt x="928" y="752"/>
                    <a:pt x="928" y="451"/>
                  </a:cubicBezTo>
                  <a:cubicBezTo>
                    <a:pt x="903" y="176"/>
                    <a:pt x="728" y="25"/>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6"/>
            <p:cNvSpPr/>
            <p:nvPr/>
          </p:nvSpPr>
          <p:spPr>
            <a:xfrm>
              <a:off x="5654300" y="751900"/>
              <a:ext cx="23200" cy="23875"/>
            </a:xfrm>
            <a:custGeom>
              <a:avLst/>
              <a:gdLst/>
              <a:ahLst/>
              <a:cxnLst/>
              <a:rect l="l" t="t" r="r" b="b"/>
              <a:pathLst>
                <a:path w="928" h="955" extrusionOk="0">
                  <a:moveTo>
                    <a:pt x="477" y="0"/>
                  </a:moveTo>
                  <a:cubicBezTo>
                    <a:pt x="176" y="0"/>
                    <a:pt x="0" y="176"/>
                    <a:pt x="0" y="477"/>
                  </a:cubicBezTo>
                  <a:cubicBezTo>
                    <a:pt x="0" y="752"/>
                    <a:pt x="176" y="928"/>
                    <a:pt x="451" y="953"/>
                  </a:cubicBezTo>
                  <a:cubicBezTo>
                    <a:pt x="468" y="954"/>
                    <a:pt x="485" y="955"/>
                    <a:pt x="501" y="955"/>
                  </a:cubicBezTo>
                  <a:cubicBezTo>
                    <a:pt x="769" y="955"/>
                    <a:pt x="904" y="760"/>
                    <a:pt x="928" y="477"/>
                  </a:cubicBezTo>
                  <a:cubicBezTo>
                    <a:pt x="903" y="201"/>
                    <a:pt x="752" y="26"/>
                    <a:pt x="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6"/>
            <p:cNvSpPr/>
            <p:nvPr/>
          </p:nvSpPr>
          <p:spPr>
            <a:xfrm>
              <a:off x="5705675" y="804475"/>
              <a:ext cx="24450" cy="23325"/>
            </a:xfrm>
            <a:custGeom>
              <a:avLst/>
              <a:gdLst/>
              <a:ahLst/>
              <a:cxnLst/>
              <a:rect l="l" t="t" r="r" b="b"/>
              <a:pathLst>
                <a:path w="978" h="933" extrusionOk="0">
                  <a:moveTo>
                    <a:pt x="464" y="0"/>
                  </a:moveTo>
                  <a:cubicBezTo>
                    <a:pt x="202" y="0"/>
                    <a:pt x="49" y="150"/>
                    <a:pt x="26" y="429"/>
                  </a:cubicBezTo>
                  <a:cubicBezTo>
                    <a:pt x="0" y="705"/>
                    <a:pt x="176" y="905"/>
                    <a:pt x="477" y="930"/>
                  </a:cubicBezTo>
                  <a:cubicBezTo>
                    <a:pt x="494" y="932"/>
                    <a:pt x="511" y="932"/>
                    <a:pt x="528" y="932"/>
                  </a:cubicBezTo>
                  <a:cubicBezTo>
                    <a:pt x="774" y="932"/>
                    <a:pt x="931" y="761"/>
                    <a:pt x="978" y="479"/>
                  </a:cubicBezTo>
                  <a:cubicBezTo>
                    <a:pt x="928" y="228"/>
                    <a:pt x="828" y="28"/>
                    <a:pt x="527" y="3"/>
                  </a:cubicBezTo>
                  <a:cubicBezTo>
                    <a:pt x="505" y="1"/>
                    <a:pt x="484" y="0"/>
                    <a:pt x="4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6"/>
            <p:cNvSpPr/>
            <p:nvPr/>
          </p:nvSpPr>
          <p:spPr>
            <a:xfrm>
              <a:off x="5965075" y="1011225"/>
              <a:ext cx="23825" cy="23275"/>
            </a:xfrm>
            <a:custGeom>
              <a:avLst/>
              <a:gdLst/>
              <a:ahLst/>
              <a:cxnLst/>
              <a:rect l="l" t="t" r="r" b="b"/>
              <a:pathLst>
                <a:path w="953" h="931" extrusionOk="0">
                  <a:moveTo>
                    <a:pt x="444" y="1"/>
                  </a:moveTo>
                  <a:cubicBezTo>
                    <a:pt x="202" y="1"/>
                    <a:pt x="49" y="149"/>
                    <a:pt x="26" y="404"/>
                  </a:cubicBezTo>
                  <a:cubicBezTo>
                    <a:pt x="0" y="730"/>
                    <a:pt x="201" y="931"/>
                    <a:pt x="502" y="931"/>
                  </a:cubicBezTo>
                  <a:cubicBezTo>
                    <a:pt x="777" y="931"/>
                    <a:pt x="928" y="755"/>
                    <a:pt x="953" y="480"/>
                  </a:cubicBezTo>
                  <a:cubicBezTo>
                    <a:pt x="928" y="204"/>
                    <a:pt x="777" y="29"/>
                    <a:pt x="502" y="3"/>
                  </a:cubicBezTo>
                  <a:cubicBezTo>
                    <a:pt x="482" y="2"/>
                    <a:pt x="462" y="1"/>
                    <a:pt x="4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6"/>
            <p:cNvSpPr/>
            <p:nvPr/>
          </p:nvSpPr>
          <p:spPr>
            <a:xfrm>
              <a:off x="5706300" y="752475"/>
              <a:ext cx="23200" cy="22625"/>
            </a:xfrm>
            <a:custGeom>
              <a:avLst/>
              <a:gdLst/>
              <a:ahLst/>
              <a:cxnLst/>
              <a:rect l="l" t="t" r="r" b="b"/>
              <a:pathLst>
                <a:path w="928" h="905" extrusionOk="0">
                  <a:moveTo>
                    <a:pt x="421" y="0"/>
                  </a:moveTo>
                  <a:cubicBezTo>
                    <a:pt x="154" y="0"/>
                    <a:pt x="1" y="172"/>
                    <a:pt x="1" y="454"/>
                  </a:cubicBezTo>
                  <a:cubicBezTo>
                    <a:pt x="26" y="729"/>
                    <a:pt x="201" y="905"/>
                    <a:pt x="502" y="905"/>
                  </a:cubicBezTo>
                  <a:cubicBezTo>
                    <a:pt x="777" y="905"/>
                    <a:pt x="903" y="729"/>
                    <a:pt x="928" y="479"/>
                  </a:cubicBezTo>
                  <a:cubicBezTo>
                    <a:pt x="903" y="178"/>
                    <a:pt x="777" y="3"/>
                    <a:pt x="477" y="3"/>
                  </a:cubicBezTo>
                  <a:cubicBezTo>
                    <a:pt x="458" y="1"/>
                    <a:pt x="439" y="0"/>
                    <a:pt x="4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6"/>
            <p:cNvSpPr/>
            <p:nvPr/>
          </p:nvSpPr>
          <p:spPr>
            <a:xfrm>
              <a:off x="5861075" y="959300"/>
              <a:ext cx="24450" cy="23825"/>
            </a:xfrm>
            <a:custGeom>
              <a:avLst/>
              <a:gdLst/>
              <a:ahLst/>
              <a:cxnLst/>
              <a:rect l="l" t="t" r="r" b="b"/>
              <a:pathLst>
                <a:path w="978" h="953" extrusionOk="0">
                  <a:moveTo>
                    <a:pt x="426" y="0"/>
                  </a:moveTo>
                  <a:cubicBezTo>
                    <a:pt x="175" y="50"/>
                    <a:pt x="0" y="201"/>
                    <a:pt x="25" y="502"/>
                  </a:cubicBezTo>
                  <a:cubicBezTo>
                    <a:pt x="50" y="777"/>
                    <a:pt x="226" y="953"/>
                    <a:pt x="526" y="953"/>
                  </a:cubicBezTo>
                  <a:cubicBezTo>
                    <a:pt x="802" y="928"/>
                    <a:pt x="978" y="752"/>
                    <a:pt x="952" y="451"/>
                  </a:cubicBezTo>
                  <a:cubicBezTo>
                    <a:pt x="927" y="176"/>
                    <a:pt x="752" y="25"/>
                    <a:pt x="4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6"/>
            <p:cNvSpPr/>
            <p:nvPr/>
          </p:nvSpPr>
          <p:spPr>
            <a:xfrm>
              <a:off x="5342900" y="494375"/>
              <a:ext cx="23825" cy="22575"/>
            </a:xfrm>
            <a:custGeom>
              <a:avLst/>
              <a:gdLst/>
              <a:ahLst/>
              <a:cxnLst/>
              <a:rect l="l" t="t" r="r" b="b"/>
              <a:pathLst>
                <a:path w="953" h="903" extrusionOk="0">
                  <a:moveTo>
                    <a:pt x="552" y="1"/>
                  </a:moveTo>
                  <a:cubicBezTo>
                    <a:pt x="276" y="51"/>
                    <a:pt x="0" y="26"/>
                    <a:pt x="0" y="377"/>
                  </a:cubicBezTo>
                  <a:cubicBezTo>
                    <a:pt x="0" y="702"/>
                    <a:pt x="151" y="878"/>
                    <a:pt x="476" y="903"/>
                  </a:cubicBezTo>
                  <a:cubicBezTo>
                    <a:pt x="777" y="903"/>
                    <a:pt x="953" y="728"/>
                    <a:pt x="953" y="452"/>
                  </a:cubicBezTo>
                  <a:cubicBezTo>
                    <a:pt x="953" y="201"/>
                    <a:pt x="827"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6"/>
            <p:cNvSpPr/>
            <p:nvPr/>
          </p:nvSpPr>
          <p:spPr>
            <a:xfrm>
              <a:off x="5757050" y="855900"/>
              <a:ext cx="24475" cy="23275"/>
            </a:xfrm>
            <a:custGeom>
              <a:avLst/>
              <a:gdLst/>
              <a:ahLst/>
              <a:cxnLst/>
              <a:rect l="l" t="t" r="r" b="b"/>
              <a:pathLst>
                <a:path w="979" h="931" extrusionOk="0">
                  <a:moveTo>
                    <a:pt x="477" y="1"/>
                  </a:moveTo>
                  <a:cubicBezTo>
                    <a:pt x="201" y="26"/>
                    <a:pt x="1" y="176"/>
                    <a:pt x="26" y="477"/>
                  </a:cubicBezTo>
                  <a:cubicBezTo>
                    <a:pt x="49" y="759"/>
                    <a:pt x="205" y="931"/>
                    <a:pt x="471" y="931"/>
                  </a:cubicBezTo>
                  <a:cubicBezTo>
                    <a:pt x="489" y="931"/>
                    <a:pt x="508" y="930"/>
                    <a:pt x="527" y="928"/>
                  </a:cubicBezTo>
                  <a:cubicBezTo>
                    <a:pt x="828" y="928"/>
                    <a:pt x="978" y="753"/>
                    <a:pt x="978" y="452"/>
                  </a:cubicBezTo>
                  <a:cubicBezTo>
                    <a:pt x="953" y="151"/>
                    <a:pt x="753" y="26"/>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6"/>
            <p:cNvSpPr/>
            <p:nvPr/>
          </p:nvSpPr>
          <p:spPr>
            <a:xfrm>
              <a:off x="5446900" y="492500"/>
              <a:ext cx="23200" cy="23200"/>
            </a:xfrm>
            <a:custGeom>
              <a:avLst/>
              <a:gdLst/>
              <a:ahLst/>
              <a:cxnLst/>
              <a:rect l="l" t="t" r="r" b="b"/>
              <a:pathLst>
                <a:path w="928" h="928" extrusionOk="0">
                  <a:moveTo>
                    <a:pt x="452" y="0"/>
                  </a:moveTo>
                  <a:cubicBezTo>
                    <a:pt x="176" y="0"/>
                    <a:pt x="1" y="151"/>
                    <a:pt x="1" y="427"/>
                  </a:cubicBezTo>
                  <a:cubicBezTo>
                    <a:pt x="1" y="752"/>
                    <a:pt x="201" y="928"/>
                    <a:pt x="502" y="928"/>
                  </a:cubicBezTo>
                  <a:cubicBezTo>
                    <a:pt x="777" y="928"/>
                    <a:pt x="903" y="752"/>
                    <a:pt x="928" y="477"/>
                  </a:cubicBezTo>
                  <a:cubicBezTo>
                    <a:pt x="903" y="176"/>
                    <a:pt x="752"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6"/>
            <p:cNvSpPr/>
            <p:nvPr/>
          </p:nvSpPr>
          <p:spPr>
            <a:xfrm>
              <a:off x="5810300" y="856475"/>
              <a:ext cx="23225" cy="23275"/>
            </a:xfrm>
            <a:custGeom>
              <a:avLst/>
              <a:gdLst/>
              <a:ahLst/>
              <a:cxnLst/>
              <a:rect l="l" t="t" r="r" b="b"/>
              <a:pathLst>
                <a:path w="929" h="931" extrusionOk="0">
                  <a:moveTo>
                    <a:pt x="483" y="1"/>
                  </a:moveTo>
                  <a:cubicBezTo>
                    <a:pt x="465" y="1"/>
                    <a:pt x="446" y="1"/>
                    <a:pt x="427" y="3"/>
                  </a:cubicBezTo>
                  <a:cubicBezTo>
                    <a:pt x="126" y="3"/>
                    <a:pt x="1" y="178"/>
                    <a:pt x="1" y="454"/>
                  </a:cubicBezTo>
                  <a:cubicBezTo>
                    <a:pt x="26" y="730"/>
                    <a:pt x="201" y="880"/>
                    <a:pt x="477" y="930"/>
                  </a:cubicBezTo>
                  <a:cubicBezTo>
                    <a:pt x="753" y="880"/>
                    <a:pt x="928" y="730"/>
                    <a:pt x="928" y="454"/>
                  </a:cubicBezTo>
                  <a:cubicBezTo>
                    <a:pt x="928" y="172"/>
                    <a:pt x="752" y="1"/>
                    <a:pt x="4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6"/>
            <p:cNvSpPr/>
            <p:nvPr/>
          </p:nvSpPr>
          <p:spPr>
            <a:xfrm>
              <a:off x="5498900" y="545075"/>
              <a:ext cx="23850" cy="23275"/>
            </a:xfrm>
            <a:custGeom>
              <a:avLst/>
              <a:gdLst/>
              <a:ahLst/>
              <a:cxnLst/>
              <a:rect l="l" t="t" r="r" b="b"/>
              <a:pathLst>
                <a:path w="954" h="931" extrusionOk="0">
                  <a:moveTo>
                    <a:pt x="446" y="0"/>
                  </a:moveTo>
                  <a:cubicBezTo>
                    <a:pt x="177" y="0"/>
                    <a:pt x="1" y="171"/>
                    <a:pt x="1" y="429"/>
                  </a:cubicBezTo>
                  <a:cubicBezTo>
                    <a:pt x="1" y="705"/>
                    <a:pt x="201" y="880"/>
                    <a:pt x="477" y="930"/>
                  </a:cubicBezTo>
                  <a:cubicBezTo>
                    <a:pt x="728" y="905"/>
                    <a:pt x="903" y="755"/>
                    <a:pt x="928" y="504"/>
                  </a:cubicBezTo>
                  <a:cubicBezTo>
                    <a:pt x="953" y="203"/>
                    <a:pt x="778" y="3"/>
                    <a:pt x="502" y="3"/>
                  </a:cubicBezTo>
                  <a:cubicBezTo>
                    <a:pt x="483" y="1"/>
                    <a:pt x="464" y="0"/>
                    <a:pt x="4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6"/>
            <p:cNvSpPr/>
            <p:nvPr/>
          </p:nvSpPr>
          <p:spPr>
            <a:xfrm>
              <a:off x="5654300" y="699900"/>
              <a:ext cx="23825" cy="23250"/>
            </a:xfrm>
            <a:custGeom>
              <a:avLst/>
              <a:gdLst/>
              <a:ahLst/>
              <a:cxnLst/>
              <a:rect l="l" t="t" r="r" b="b"/>
              <a:pathLst>
                <a:path w="953" h="930" extrusionOk="0">
                  <a:moveTo>
                    <a:pt x="426" y="0"/>
                  </a:moveTo>
                  <a:cubicBezTo>
                    <a:pt x="176" y="50"/>
                    <a:pt x="0" y="201"/>
                    <a:pt x="0" y="451"/>
                  </a:cubicBezTo>
                  <a:cubicBezTo>
                    <a:pt x="24" y="735"/>
                    <a:pt x="182" y="930"/>
                    <a:pt x="473" y="930"/>
                  </a:cubicBezTo>
                  <a:cubicBezTo>
                    <a:pt x="490" y="930"/>
                    <a:pt x="508" y="929"/>
                    <a:pt x="527" y="928"/>
                  </a:cubicBezTo>
                  <a:cubicBezTo>
                    <a:pt x="777" y="903"/>
                    <a:pt x="953" y="727"/>
                    <a:pt x="928" y="451"/>
                  </a:cubicBezTo>
                  <a:cubicBezTo>
                    <a:pt x="903" y="176"/>
                    <a:pt x="727" y="25"/>
                    <a:pt x="4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6"/>
            <p:cNvSpPr/>
            <p:nvPr/>
          </p:nvSpPr>
          <p:spPr>
            <a:xfrm>
              <a:off x="6017700" y="1063300"/>
              <a:ext cx="23225" cy="23275"/>
            </a:xfrm>
            <a:custGeom>
              <a:avLst/>
              <a:gdLst/>
              <a:ahLst/>
              <a:cxnLst/>
              <a:rect l="l" t="t" r="r" b="b"/>
              <a:pathLst>
                <a:path w="929" h="931" extrusionOk="0">
                  <a:moveTo>
                    <a:pt x="452" y="1"/>
                  </a:moveTo>
                  <a:cubicBezTo>
                    <a:pt x="176" y="1"/>
                    <a:pt x="1" y="201"/>
                    <a:pt x="1" y="452"/>
                  </a:cubicBezTo>
                  <a:cubicBezTo>
                    <a:pt x="1" y="736"/>
                    <a:pt x="179" y="930"/>
                    <a:pt x="452" y="930"/>
                  </a:cubicBezTo>
                  <a:cubicBezTo>
                    <a:pt x="468" y="930"/>
                    <a:pt x="485" y="929"/>
                    <a:pt x="502" y="928"/>
                  </a:cubicBezTo>
                  <a:cubicBezTo>
                    <a:pt x="778" y="928"/>
                    <a:pt x="903" y="728"/>
                    <a:pt x="928" y="477"/>
                  </a:cubicBezTo>
                  <a:cubicBezTo>
                    <a:pt x="903" y="176"/>
                    <a:pt x="728" y="1"/>
                    <a:pt x="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6"/>
            <p:cNvSpPr/>
            <p:nvPr/>
          </p:nvSpPr>
          <p:spPr>
            <a:xfrm>
              <a:off x="5602300" y="701150"/>
              <a:ext cx="23825" cy="23200"/>
            </a:xfrm>
            <a:custGeom>
              <a:avLst/>
              <a:gdLst/>
              <a:ahLst/>
              <a:cxnLst/>
              <a:rect l="l" t="t" r="r" b="b"/>
              <a:pathLst>
                <a:path w="953" h="928" extrusionOk="0">
                  <a:moveTo>
                    <a:pt x="451" y="0"/>
                  </a:moveTo>
                  <a:cubicBezTo>
                    <a:pt x="150" y="0"/>
                    <a:pt x="0" y="176"/>
                    <a:pt x="25" y="477"/>
                  </a:cubicBezTo>
                  <a:cubicBezTo>
                    <a:pt x="25" y="752"/>
                    <a:pt x="226" y="928"/>
                    <a:pt x="501" y="928"/>
                  </a:cubicBezTo>
                  <a:cubicBezTo>
                    <a:pt x="802" y="903"/>
                    <a:pt x="953" y="727"/>
                    <a:pt x="953" y="426"/>
                  </a:cubicBezTo>
                  <a:cubicBezTo>
                    <a:pt x="927" y="126"/>
                    <a:pt x="752" y="0"/>
                    <a:pt x="4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6"/>
            <p:cNvSpPr/>
            <p:nvPr/>
          </p:nvSpPr>
          <p:spPr>
            <a:xfrm>
              <a:off x="5861075" y="907300"/>
              <a:ext cx="23825" cy="23200"/>
            </a:xfrm>
            <a:custGeom>
              <a:avLst/>
              <a:gdLst/>
              <a:ahLst/>
              <a:cxnLst/>
              <a:rect l="l" t="t" r="r" b="b"/>
              <a:pathLst>
                <a:path w="953" h="928" extrusionOk="0">
                  <a:moveTo>
                    <a:pt x="476" y="0"/>
                  </a:moveTo>
                  <a:cubicBezTo>
                    <a:pt x="175" y="0"/>
                    <a:pt x="0" y="201"/>
                    <a:pt x="25" y="476"/>
                  </a:cubicBezTo>
                  <a:cubicBezTo>
                    <a:pt x="50" y="777"/>
                    <a:pt x="251" y="927"/>
                    <a:pt x="526" y="927"/>
                  </a:cubicBezTo>
                  <a:cubicBezTo>
                    <a:pt x="802" y="927"/>
                    <a:pt x="927" y="752"/>
                    <a:pt x="952" y="451"/>
                  </a:cubicBezTo>
                  <a:cubicBezTo>
                    <a:pt x="927" y="176"/>
                    <a:pt x="777" y="0"/>
                    <a:pt x="4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6"/>
            <p:cNvSpPr/>
            <p:nvPr/>
          </p:nvSpPr>
          <p:spPr>
            <a:xfrm>
              <a:off x="5550900" y="545075"/>
              <a:ext cx="23225" cy="22650"/>
            </a:xfrm>
            <a:custGeom>
              <a:avLst/>
              <a:gdLst/>
              <a:ahLst/>
              <a:cxnLst/>
              <a:rect l="l" t="t" r="r" b="b"/>
              <a:pathLst>
                <a:path w="929" h="906" extrusionOk="0">
                  <a:moveTo>
                    <a:pt x="510" y="0"/>
                  </a:moveTo>
                  <a:cubicBezTo>
                    <a:pt x="491" y="0"/>
                    <a:pt x="472" y="1"/>
                    <a:pt x="452" y="3"/>
                  </a:cubicBezTo>
                  <a:cubicBezTo>
                    <a:pt x="176" y="3"/>
                    <a:pt x="1" y="178"/>
                    <a:pt x="26" y="454"/>
                  </a:cubicBezTo>
                  <a:cubicBezTo>
                    <a:pt x="51" y="730"/>
                    <a:pt x="227" y="880"/>
                    <a:pt x="502" y="905"/>
                  </a:cubicBezTo>
                  <a:cubicBezTo>
                    <a:pt x="778" y="855"/>
                    <a:pt x="928" y="730"/>
                    <a:pt x="928" y="454"/>
                  </a:cubicBezTo>
                  <a:cubicBezTo>
                    <a:pt x="905" y="151"/>
                    <a:pt x="752" y="0"/>
                    <a:pt x="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6"/>
            <p:cNvSpPr/>
            <p:nvPr/>
          </p:nvSpPr>
          <p:spPr>
            <a:xfrm>
              <a:off x="6017700" y="1011300"/>
              <a:ext cx="23225" cy="23200"/>
            </a:xfrm>
            <a:custGeom>
              <a:avLst/>
              <a:gdLst/>
              <a:ahLst/>
              <a:cxnLst/>
              <a:rect l="l" t="t" r="r" b="b"/>
              <a:pathLst>
                <a:path w="929" h="928" extrusionOk="0">
                  <a:moveTo>
                    <a:pt x="477" y="0"/>
                  </a:moveTo>
                  <a:cubicBezTo>
                    <a:pt x="201" y="0"/>
                    <a:pt x="26" y="151"/>
                    <a:pt x="26" y="427"/>
                  </a:cubicBezTo>
                  <a:cubicBezTo>
                    <a:pt x="1" y="727"/>
                    <a:pt x="201" y="878"/>
                    <a:pt x="477" y="928"/>
                  </a:cubicBezTo>
                  <a:cubicBezTo>
                    <a:pt x="728" y="903"/>
                    <a:pt x="928" y="752"/>
                    <a:pt x="928" y="502"/>
                  </a:cubicBezTo>
                  <a:cubicBezTo>
                    <a:pt x="928" y="201"/>
                    <a:pt x="778" y="26"/>
                    <a:pt x="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6"/>
            <p:cNvSpPr/>
            <p:nvPr/>
          </p:nvSpPr>
          <p:spPr>
            <a:xfrm>
              <a:off x="5706925" y="699900"/>
              <a:ext cx="22575" cy="22650"/>
            </a:xfrm>
            <a:custGeom>
              <a:avLst/>
              <a:gdLst/>
              <a:ahLst/>
              <a:cxnLst/>
              <a:rect l="l" t="t" r="r" b="b"/>
              <a:pathLst>
                <a:path w="903" h="906" extrusionOk="0">
                  <a:moveTo>
                    <a:pt x="452" y="0"/>
                  </a:moveTo>
                  <a:cubicBezTo>
                    <a:pt x="201" y="25"/>
                    <a:pt x="1" y="151"/>
                    <a:pt x="1" y="426"/>
                  </a:cubicBezTo>
                  <a:cubicBezTo>
                    <a:pt x="1" y="702"/>
                    <a:pt x="151" y="903"/>
                    <a:pt x="452" y="903"/>
                  </a:cubicBezTo>
                  <a:cubicBezTo>
                    <a:pt x="472" y="904"/>
                    <a:pt x="491" y="905"/>
                    <a:pt x="509" y="905"/>
                  </a:cubicBezTo>
                  <a:cubicBezTo>
                    <a:pt x="748" y="905"/>
                    <a:pt x="880" y="757"/>
                    <a:pt x="903" y="502"/>
                  </a:cubicBezTo>
                  <a:cubicBezTo>
                    <a:pt x="903" y="201"/>
                    <a:pt x="727" y="5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6"/>
            <p:cNvSpPr/>
            <p:nvPr/>
          </p:nvSpPr>
          <p:spPr>
            <a:xfrm>
              <a:off x="5758925" y="752450"/>
              <a:ext cx="23225" cy="22725"/>
            </a:xfrm>
            <a:custGeom>
              <a:avLst/>
              <a:gdLst/>
              <a:ahLst/>
              <a:cxnLst/>
              <a:rect l="l" t="t" r="r" b="b"/>
              <a:pathLst>
                <a:path w="929" h="909" extrusionOk="0">
                  <a:moveTo>
                    <a:pt x="419" y="1"/>
                  </a:moveTo>
                  <a:cubicBezTo>
                    <a:pt x="173" y="1"/>
                    <a:pt x="1" y="149"/>
                    <a:pt x="1" y="405"/>
                  </a:cubicBezTo>
                  <a:cubicBezTo>
                    <a:pt x="1" y="705"/>
                    <a:pt x="151" y="881"/>
                    <a:pt x="452" y="906"/>
                  </a:cubicBezTo>
                  <a:cubicBezTo>
                    <a:pt x="472" y="908"/>
                    <a:pt x="491" y="908"/>
                    <a:pt x="509" y="908"/>
                  </a:cubicBezTo>
                  <a:cubicBezTo>
                    <a:pt x="749" y="908"/>
                    <a:pt x="882" y="757"/>
                    <a:pt x="928" y="455"/>
                  </a:cubicBezTo>
                  <a:cubicBezTo>
                    <a:pt x="903" y="204"/>
                    <a:pt x="753" y="4"/>
                    <a:pt x="477" y="4"/>
                  </a:cubicBezTo>
                  <a:cubicBezTo>
                    <a:pt x="457" y="2"/>
                    <a:pt x="438" y="1"/>
                    <a:pt x="4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6"/>
            <p:cNvSpPr/>
            <p:nvPr/>
          </p:nvSpPr>
          <p:spPr>
            <a:xfrm>
              <a:off x="5913700" y="1011850"/>
              <a:ext cx="23825" cy="23350"/>
            </a:xfrm>
            <a:custGeom>
              <a:avLst/>
              <a:gdLst/>
              <a:ahLst/>
              <a:cxnLst/>
              <a:rect l="l" t="t" r="r" b="b"/>
              <a:pathLst>
                <a:path w="953" h="934" extrusionOk="0">
                  <a:moveTo>
                    <a:pt x="438" y="1"/>
                  </a:moveTo>
                  <a:cubicBezTo>
                    <a:pt x="173" y="1"/>
                    <a:pt x="0" y="150"/>
                    <a:pt x="0" y="430"/>
                  </a:cubicBezTo>
                  <a:cubicBezTo>
                    <a:pt x="0" y="730"/>
                    <a:pt x="176" y="906"/>
                    <a:pt x="451" y="931"/>
                  </a:cubicBezTo>
                  <a:cubicBezTo>
                    <a:pt x="470" y="932"/>
                    <a:pt x="489" y="933"/>
                    <a:pt x="507" y="933"/>
                  </a:cubicBezTo>
                  <a:cubicBezTo>
                    <a:pt x="771" y="933"/>
                    <a:pt x="906" y="761"/>
                    <a:pt x="953" y="480"/>
                  </a:cubicBezTo>
                  <a:cubicBezTo>
                    <a:pt x="928" y="204"/>
                    <a:pt x="777" y="29"/>
                    <a:pt x="502" y="4"/>
                  </a:cubicBezTo>
                  <a:cubicBezTo>
                    <a:pt x="480" y="2"/>
                    <a:pt x="459" y="1"/>
                    <a:pt x="4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6"/>
            <p:cNvSpPr/>
            <p:nvPr/>
          </p:nvSpPr>
          <p:spPr>
            <a:xfrm>
              <a:off x="5810300" y="803900"/>
              <a:ext cx="23225" cy="23225"/>
            </a:xfrm>
            <a:custGeom>
              <a:avLst/>
              <a:gdLst/>
              <a:ahLst/>
              <a:cxnLst/>
              <a:rect l="l" t="t" r="r" b="b"/>
              <a:pathLst>
                <a:path w="929" h="929" extrusionOk="0">
                  <a:moveTo>
                    <a:pt x="452" y="1"/>
                  </a:moveTo>
                  <a:cubicBezTo>
                    <a:pt x="151" y="1"/>
                    <a:pt x="1" y="176"/>
                    <a:pt x="1" y="452"/>
                  </a:cubicBezTo>
                  <a:cubicBezTo>
                    <a:pt x="26" y="753"/>
                    <a:pt x="201" y="878"/>
                    <a:pt x="502" y="928"/>
                  </a:cubicBezTo>
                  <a:cubicBezTo>
                    <a:pt x="753" y="878"/>
                    <a:pt x="928" y="728"/>
                    <a:pt x="928" y="452"/>
                  </a:cubicBezTo>
                  <a:cubicBezTo>
                    <a:pt x="903" y="176"/>
                    <a:pt x="753" y="1"/>
                    <a:pt x="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6"/>
            <p:cNvSpPr/>
            <p:nvPr/>
          </p:nvSpPr>
          <p:spPr>
            <a:xfrm>
              <a:off x="5862950" y="856475"/>
              <a:ext cx="22575" cy="22650"/>
            </a:xfrm>
            <a:custGeom>
              <a:avLst/>
              <a:gdLst/>
              <a:ahLst/>
              <a:cxnLst/>
              <a:rect l="l" t="t" r="r" b="b"/>
              <a:pathLst>
                <a:path w="903" h="906" extrusionOk="0">
                  <a:moveTo>
                    <a:pt x="393" y="0"/>
                  </a:moveTo>
                  <a:cubicBezTo>
                    <a:pt x="151" y="0"/>
                    <a:pt x="0" y="148"/>
                    <a:pt x="0" y="404"/>
                  </a:cubicBezTo>
                  <a:cubicBezTo>
                    <a:pt x="0" y="705"/>
                    <a:pt x="176" y="855"/>
                    <a:pt x="451" y="905"/>
                  </a:cubicBezTo>
                  <a:cubicBezTo>
                    <a:pt x="727" y="880"/>
                    <a:pt x="877" y="730"/>
                    <a:pt x="903" y="479"/>
                  </a:cubicBezTo>
                  <a:cubicBezTo>
                    <a:pt x="903" y="178"/>
                    <a:pt x="752" y="3"/>
                    <a:pt x="451" y="3"/>
                  </a:cubicBezTo>
                  <a:cubicBezTo>
                    <a:pt x="431" y="1"/>
                    <a:pt x="412" y="0"/>
                    <a:pt x="3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6"/>
            <p:cNvSpPr/>
            <p:nvPr/>
          </p:nvSpPr>
          <p:spPr>
            <a:xfrm>
              <a:off x="5914325" y="959300"/>
              <a:ext cx="23200" cy="23250"/>
            </a:xfrm>
            <a:custGeom>
              <a:avLst/>
              <a:gdLst/>
              <a:ahLst/>
              <a:cxnLst/>
              <a:rect l="l" t="t" r="r" b="b"/>
              <a:pathLst>
                <a:path w="928" h="930" extrusionOk="0">
                  <a:moveTo>
                    <a:pt x="401" y="0"/>
                  </a:moveTo>
                  <a:cubicBezTo>
                    <a:pt x="176" y="50"/>
                    <a:pt x="0" y="176"/>
                    <a:pt x="0" y="451"/>
                  </a:cubicBezTo>
                  <a:cubicBezTo>
                    <a:pt x="0" y="757"/>
                    <a:pt x="176" y="930"/>
                    <a:pt x="446" y="930"/>
                  </a:cubicBezTo>
                  <a:cubicBezTo>
                    <a:pt x="464" y="930"/>
                    <a:pt x="483" y="929"/>
                    <a:pt x="502" y="928"/>
                  </a:cubicBezTo>
                  <a:cubicBezTo>
                    <a:pt x="777" y="928"/>
                    <a:pt x="928" y="727"/>
                    <a:pt x="903" y="476"/>
                  </a:cubicBezTo>
                  <a:cubicBezTo>
                    <a:pt x="903" y="176"/>
                    <a:pt x="702" y="25"/>
                    <a:pt x="4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6"/>
            <p:cNvSpPr/>
            <p:nvPr/>
          </p:nvSpPr>
          <p:spPr>
            <a:xfrm>
              <a:off x="5758300" y="803900"/>
              <a:ext cx="23225" cy="23225"/>
            </a:xfrm>
            <a:custGeom>
              <a:avLst/>
              <a:gdLst/>
              <a:ahLst/>
              <a:cxnLst/>
              <a:rect l="l" t="t" r="r" b="b"/>
              <a:pathLst>
                <a:path w="929" h="929" extrusionOk="0">
                  <a:moveTo>
                    <a:pt x="452" y="1"/>
                  </a:moveTo>
                  <a:cubicBezTo>
                    <a:pt x="176" y="1"/>
                    <a:pt x="1" y="151"/>
                    <a:pt x="1" y="452"/>
                  </a:cubicBezTo>
                  <a:cubicBezTo>
                    <a:pt x="1" y="753"/>
                    <a:pt x="201" y="878"/>
                    <a:pt x="477" y="928"/>
                  </a:cubicBezTo>
                  <a:cubicBezTo>
                    <a:pt x="753" y="903"/>
                    <a:pt x="903" y="753"/>
                    <a:pt x="928" y="477"/>
                  </a:cubicBezTo>
                  <a:cubicBezTo>
                    <a:pt x="928" y="176"/>
                    <a:pt x="753" y="1"/>
                    <a:pt x="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6"/>
            <p:cNvSpPr/>
            <p:nvPr/>
          </p:nvSpPr>
          <p:spPr>
            <a:xfrm>
              <a:off x="5394900" y="493125"/>
              <a:ext cx="23825" cy="23275"/>
            </a:xfrm>
            <a:custGeom>
              <a:avLst/>
              <a:gdLst/>
              <a:ahLst/>
              <a:cxnLst/>
              <a:rect l="l" t="t" r="r" b="b"/>
              <a:pathLst>
                <a:path w="953" h="931" extrusionOk="0">
                  <a:moveTo>
                    <a:pt x="502" y="1"/>
                  </a:moveTo>
                  <a:cubicBezTo>
                    <a:pt x="201" y="1"/>
                    <a:pt x="25" y="151"/>
                    <a:pt x="25" y="452"/>
                  </a:cubicBezTo>
                  <a:cubicBezTo>
                    <a:pt x="0" y="727"/>
                    <a:pt x="176" y="903"/>
                    <a:pt x="451" y="928"/>
                  </a:cubicBezTo>
                  <a:cubicBezTo>
                    <a:pt x="471" y="929"/>
                    <a:pt x="489" y="930"/>
                    <a:pt x="507" y="930"/>
                  </a:cubicBezTo>
                  <a:cubicBezTo>
                    <a:pt x="771" y="930"/>
                    <a:pt x="906" y="760"/>
                    <a:pt x="953" y="502"/>
                  </a:cubicBezTo>
                  <a:cubicBezTo>
                    <a:pt x="928" y="201"/>
                    <a:pt x="802" y="26"/>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26"/>
            <p:cNvSpPr/>
            <p:nvPr/>
          </p:nvSpPr>
          <p:spPr>
            <a:xfrm>
              <a:off x="5914325" y="855275"/>
              <a:ext cx="22575" cy="22600"/>
            </a:xfrm>
            <a:custGeom>
              <a:avLst/>
              <a:gdLst/>
              <a:ahLst/>
              <a:cxnLst/>
              <a:rect l="l" t="t" r="r" b="b"/>
              <a:pathLst>
                <a:path w="903" h="904" extrusionOk="0">
                  <a:moveTo>
                    <a:pt x="452" y="1"/>
                  </a:moveTo>
                  <a:cubicBezTo>
                    <a:pt x="176" y="1"/>
                    <a:pt x="0" y="176"/>
                    <a:pt x="0" y="452"/>
                  </a:cubicBezTo>
                  <a:cubicBezTo>
                    <a:pt x="0" y="728"/>
                    <a:pt x="201" y="878"/>
                    <a:pt x="477" y="903"/>
                  </a:cubicBezTo>
                  <a:cubicBezTo>
                    <a:pt x="777" y="878"/>
                    <a:pt x="903" y="728"/>
                    <a:pt x="903" y="452"/>
                  </a:cubicBezTo>
                  <a:cubicBezTo>
                    <a:pt x="878" y="176"/>
                    <a:pt x="702" y="26"/>
                    <a:pt x="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26"/>
            <p:cNvSpPr/>
            <p:nvPr/>
          </p:nvSpPr>
          <p:spPr>
            <a:xfrm>
              <a:off x="6017700" y="959225"/>
              <a:ext cx="23225" cy="22700"/>
            </a:xfrm>
            <a:custGeom>
              <a:avLst/>
              <a:gdLst/>
              <a:ahLst/>
              <a:cxnLst/>
              <a:rect l="l" t="t" r="r" b="b"/>
              <a:pathLst>
                <a:path w="929" h="908" extrusionOk="0">
                  <a:moveTo>
                    <a:pt x="435" y="0"/>
                  </a:moveTo>
                  <a:cubicBezTo>
                    <a:pt x="198" y="0"/>
                    <a:pt x="49" y="127"/>
                    <a:pt x="26" y="379"/>
                  </a:cubicBezTo>
                  <a:cubicBezTo>
                    <a:pt x="1" y="680"/>
                    <a:pt x="176" y="855"/>
                    <a:pt x="452" y="906"/>
                  </a:cubicBezTo>
                  <a:cubicBezTo>
                    <a:pt x="469" y="907"/>
                    <a:pt x="485" y="908"/>
                    <a:pt x="501" y="908"/>
                  </a:cubicBezTo>
                  <a:cubicBezTo>
                    <a:pt x="767" y="908"/>
                    <a:pt x="881" y="716"/>
                    <a:pt x="928" y="479"/>
                  </a:cubicBezTo>
                  <a:cubicBezTo>
                    <a:pt x="903" y="229"/>
                    <a:pt x="803" y="28"/>
                    <a:pt x="502" y="3"/>
                  </a:cubicBezTo>
                  <a:cubicBezTo>
                    <a:pt x="479" y="1"/>
                    <a:pt x="457" y="0"/>
                    <a:pt x="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26"/>
            <p:cNvSpPr/>
            <p:nvPr/>
          </p:nvSpPr>
          <p:spPr>
            <a:xfrm>
              <a:off x="5602925" y="648450"/>
              <a:ext cx="23200" cy="23275"/>
            </a:xfrm>
            <a:custGeom>
              <a:avLst/>
              <a:gdLst/>
              <a:ahLst/>
              <a:cxnLst/>
              <a:rect l="l" t="t" r="r" b="b"/>
              <a:pathLst>
                <a:path w="928" h="931" extrusionOk="0">
                  <a:moveTo>
                    <a:pt x="461" y="1"/>
                  </a:moveTo>
                  <a:cubicBezTo>
                    <a:pt x="442" y="1"/>
                    <a:pt x="422" y="2"/>
                    <a:pt x="401" y="3"/>
                  </a:cubicBezTo>
                  <a:cubicBezTo>
                    <a:pt x="125" y="28"/>
                    <a:pt x="0" y="204"/>
                    <a:pt x="0" y="479"/>
                  </a:cubicBezTo>
                  <a:cubicBezTo>
                    <a:pt x="25" y="780"/>
                    <a:pt x="201" y="905"/>
                    <a:pt x="527" y="930"/>
                  </a:cubicBezTo>
                  <a:cubicBezTo>
                    <a:pt x="752" y="880"/>
                    <a:pt x="928" y="755"/>
                    <a:pt x="928" y="479"/>
                  </a:cubicBezTo>
                  <a:cubicBezTo>
                    <a:pt x="904" y="174"/>
                    <a:pt x="749" y="1"/>
                    <a:pt x="4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26"/>
            <p:cNvSpPr/>
            <p:nvPr/>
          </p:nvSpPr>
          <p:spPr>
            <a:xfrm>
              <a:off x="5550275" y="595875"/>
              <a:ext cx="23850" cy="23275"/>
            </a:xfrm>
            <a:custGeom>
              <a:avLst/>
              <a:gdLst/>
              <a:ahLst/>
              <a:cxnLst/>
              <a:rect l="l" t="t" r="r" b="b"/>
              <a:pathLst>
                <a:path w="954" h="931" extrusionOk="0">
                  <a:moveTo>
                    <a:pt x="452" y="1"/>
                  </a:moveTo>
                  <a:cubicBezTo>
                    <a:pt x="201" y="51"/>
                    <a:pt x="1" y="176"/>
                    <a:pt x="26" y="452"/>
                  </a:cubicBezTo>
                  <a:cubicBezTo>
                    <a:pt x="26" y="757"/>
                    <a:pt x="180" y="931"/>
                    <a:pt x="467" y="931"/>
                  </a:cubicBezTo>
                  <a:cubicBezTo>
                    <a:pt x="487" y="931"/>
                    <a:pt x="507" y="930"/>
                    <a:pt x="527" y="928"/>
                  </a:cubicBezTo>
                  <a:cubicBezTo>
                    <a:pt x="803" y="928"/>
                    <a:pt x="953" y="753"/>
                    <a:pt x="928" y="477"/>
                  </a:cubicBezTo>
                  <a:cubicBezTo>
                    <a:pt x="928" y="176"/>
                    <a:pt x="753" y="26"/>
                    <a:pt x="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26"/>
            <p:cNvSpPr/>
            <p:nvPr/>
          </p:nvSpPr>
          <p:spPr>
            <a:xfrm>
              <a:off x="5706925" y="648450"/>
              <a:ext cx="22575" cy="22025"/>
            </a:xfrm>
            <a:custGeom>
              <a:avLst/>
              <a:gdLst/>
              <a:ahLst/>
              <a:cxnLst/>
              <a:rect l="l" t="t" r="r" b="b"/>
              <a:pathLst>
                <a:path w="903" h="881" extrusionOk="0">
                  <a:moveTo>
                    <a:pt x="465" y="0"/>
                  </a:moveTo>
                  <a:cubicBezTo>
                    <a:pt x="444" y="0"/>
                    <a:pt x="423" y="1"/>
                    <a:pt x="402" y="3"/>
                  </a:cubicBezTo>
                  <a:cubicBezTo>
                    <a:pt x="126" y="3"/>
                    <a:pt x="1" y="179"/>
                    <a:pt x="1" y="404"/>
                  </a:cubicBezTo>
                  <a:cubicBezTo>
                    <a:pt x="1" y="680"/>
                    <a:pt x="176" y="880"/>
                    <a:pt x="477" y="880"/>
                  </a:cubicBezTo>
                  <a:cubicBezTo>
                    <a:pt x="752" y="880"/>
                    <a:pt x="903" y="705"/>
                    <a:pt x="903" y="404"/>
                  </a:cubicBezTo>
                  <a:cubicBezTo>
                    <a:pt x="880" y="148"/>
                    <a:pt x="727" y="0"/>
                    <a:pt x="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26"/>
            <p:cNvSpPr/>
            <p:nvPr/>
          </p:nvSpPr>
          <p:spPr>
            <a:xfrm>
              <a:off x="5862950" y="803900"/>
              <a:ext cx="22575" cy="22575"/>
            </a:xfrm>
            <a:custGeom>
              <a:avLst/>
              <a:gdLst/>
              <a:ahLst/>
              <a:cxnLst/>
              <a:rect l="l" t="t" r="r" b="b"/>
              <a:pathLst>
                <a:path w="903" h="903" extrusionOk="0">
                  <a:moveTo>
                    <a:pt x="451" y="1"/>
                  </a:moveTo>
                  <a:cubicBezTo>
                    <a:pt x="126" y="26"/>
                    <a:pt x="0" y="176"/>
                    <a:pt x="0" y="452"/>
                  </a:cubicBezTo>
                  <a:cubicBezTo>
                    <a:pt x="25" y="728"/>
                    <a:pt x="201" y="903"/>
                    <a:pt x="451" y="903"/>
                  </a:cubicBezTo>
                  <a:cubicBezTo>
                    <a:pt x="727" y="903"/>
                    <a:pt x="903" y="728"/>
                    <a:pt x="903" y="477"/>
                  </a:cubicBezTo>
                  <a:cubicBezTo>
                    <a:pt x="903" y="176"/>
                    <a:pt x="727" y="26"/>
                    <a:pt x="4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26"/>
            <p:cNvSpPr/>
            <p:nvPr/>
          </p:nvSpPr>
          <p:spPr>
            <a:xfrm>
              <a:off x="6069075" y="1114675"/>
              <a:ext cx="22600" cy="23225"/>
            </a:xfrm>
            <a:custGeom>
              <a:avLst/>
              <a:gdLst/>
              <a:ahLst/>
              <a:cxnLst/>
              <a:rect l="l" t="t" r="r" b="b"/>
              <a:pathLst>
                <a:path w="904" h="929" extrusionOk="0">
                  <a:moveTo>
                    <a:pt x="477" y="1"/>
                  </a:moveTo>
                  <a:cubicBezTo>
                    <a:pt x="201" y="1"/>
                    <a:pt x="1" y="151"/>
                    <a:pt x="1" y="452"/>
                  </a:cubicBezTo>
                  <a:cubicBezTo>
                    <a:pt x="26" y="753"/>
                    <a:pt x="201" y="928"/>
                    <a:pt x="477" y="928"/>
                  </a:cubicBezTo>
                  <a:cubicBezTo>
                    <a:pt x="728" y="928"/>
                    <a:pt x="903" y="828"/>
                    <a:pt x="853" y="477"/>
                  </a:cubicBezTo>
                  <a:cubicBezTo>
                    <a:pt x="853" y="277"/>
                    <a:pt x="828" y="26"/>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26"/>
            <p:cNvSpPr/>
            <p:nvPr/>
          </p:nvSpPr>
          <p:spPr>
            <a:xfrm>
              <a:off x="5758925" y="699900"/>
              <a:ext cx="22600" cy="22575"/>
            </a:xfrm>
            <a:custGeom>
              <a:avLst/>
              <a:gdLst/>
              <a:ahLst/>
              <a:cxnLst/>
              <a:rect l="l" t="t" r="r" b="b"/>
              <a:pathLst>
                <a:path w="904" h="903" extrusionOk="0">
                  <a:moveTo>
                    <a:pt x="427" y="0"/>
                  </a:moveTo>
                  <a:cubicBezTo>
                    <a:pt x="176" y="50"/>
                    <a:pt x="1" y="176"/>
                    <a:pt x="1" y="451"/>
                  </a:cubicBezTo>
                  <a:cubicBezTo>
                    <a:pt x="26" y="752"/>
                    <a:pt x="201" y="903"/>
                    <a:pt x="502" y="903"/>
                  </a:cubicBezTo>
                  <a:cubicBezTo>
                    <a:pt x="753" y="903"/>
                    <a:pt x="903" y="752"/>
                    <a:pt x="903" y="502"/>
                  </a:cubicBezTo>
                  <a:cubicBezTo>
                    <a:pt x="903" y="176"/>
                    <a:pt x="728" y="50"/>
                    <a:pt x="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26"/>
            <p:cNvSpPr/>
            <p:nvPr/>
          </p:nvSpPr>
          <p:spPr>
            <a:xfrm>
              <a:off x="5966950" y="855850"/>
              <a:ext cx="22575" cy="22025"/>
            </a:xfrm>
            <a:custGeom>
              <a:avLst/>
              <a:gdLst/>
              <a:ahLst/>
              <a:cxnLst/>
              <a:rect l="l" t="t" r="r" b="b"/>
              <a:pathLst>
                <a:path w="903" h="881" extrusionOk="0">
                  <a:moveTo>
                    <a:pt x="460" y="0"/>
                  </a:moveTo>
                  <a:cubicBezTo>
                    <a:pt x="441" y="0"/>
                    <a:pt x="422" y="1"/>
                    <a:pt x="402" y="3"/>
                  </a:cubicBezTo>
                  <a:cubicBezTo>
                    <a:pt x="151" y="3"/>
                    <a:pt x="1" y="153"/>
                    <a:pt x="1" y="404"/>
                  </a:cubicBezTo>
                  <a:cubicBezTo>
                    <a:pt x="1" y="705"/>
                    <a:pt x="176" y="855"/>
                    <a:pt x="477" y="880"/>
                  </a:cubicBezTo>
                  <a:cubicBezTo>
                    <a:pt x="753" y="830"/>
                    <a:pt x="903" y="680"/>
                    <a:pt x="878" y="404"/>
                  </a:cubicBezTo>
                  <a:cubicBezTo>
                    <a:pt x="855" y="148"/>
                    <a:pt x="702" y="0"/>
                    <a:pt x="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6"/>
            <p:cNvSpPr/>
            <p:nvPr/>
          </p:nvSpPr>
          <p:spPr>
            <a:xfrm>
              <a:off x="6069075" y="1167250"/>
              <a:ext cx="22600" cy="23275"/>
            </a:xfrm>
            <a:custGeom>
              <a:avLst/>
              <a:gdLst/>
              <a:ahLst/>
              <a:cxnLst/>
              <a:rect l="l" t="t" r="r" b="b"/>
              <a:pathLst>
                <a:path w="904" h="931" extrusionOk="0">
                  <a:moveTo>
                    <a:pt x="419" y="0"/>
                  </a:moveTo>
                  <a:cubicBezTo>
                    <a:pt x="174" y="0"/>
                    <a:pt x="1" y="150"/>
                    <a:pt x="1" y="429"/>
                  </a:cubicBezTo>
                  <a:cubicBezTo>
                    <a:pt x="1" y="730"/>
                    <a:pt x="176" y="905"/>
                    <a:pt x="502" y="930"/>
                  </a:cubicBezTo>
                  <a:cubicBezTo>
                    <a:pt x="803" y="930"/>
                    <a:pt x="878" y="730"/>
                    <a:pt x="853" y="479"/>
                  </a:cubicBezTo>
                  <a:cubicBezTo>
                    <a:pt x="903" y="179"/>
                    <a:pt x="778" y="3"/>
                    <a:pt x="477" y="3"/>
                  </a:cubicBezTo>
                  <a:cubicBezTo>
                    <a:pt x="457" y="1"/>
                    <a:pt x="438" y="0"/>
                    <a:pt x="4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6"/>
            <p:cNvSpPr/>
            <p:nvPr/>
          </p:nvSpPr>
          <p:spPr>
            <a:xfrm>
              <a:off x="5654925" y="649075"/>
              <a:ext cx="23200" cy="22075"/>
            </a:xfrm>
            <a:custGeom>
              <a:avLst/>
              <a:gdLst/>
              <a:ahLst/>
              <a:cxnLst/>
              <a:rect l="l" t="t" r="r" b="b"/>
              <a:pathLst>
                <a:path w="928" h="883" extrusionOk="0">
                  <a:moveTo>
                    <a:pt x="482" y="1"/>
                  </a:moveTo>
                  <a:cubicBezTo>
                    <a:pt x="464" y="1"/>
                    <a:pt x="446" y="2"/>
                    <a:pt x="426" y="3"/>
                  </a:cubicBezTo>
                  <a:cubicBezTo>
                    <a:pt x="151" y="3"/>
                    <a:pt x="0" y="179"/>
                    <a:pt x="25" y="454"/>
                  </a:cubicBezTo>
                  <a:cubicBezTo>
                    <a:pt x="49" y="713"/>
                    <a:pt x="204" y="883"/>
                    <a:pt x="471" y="883"/>
                  </a:cubicBezTo>
                  <a:cubicBezTo>
                    <a:pt x="489" y="883"/>
                    <a:pt x="508" y="882"/>
                    <a:pt x="527" y="880"/>
                  </a:cubicBezTo>
                  <a:cubicBezTo>
                    <a:pt x="802" y="880"/>
                    <a:pt x="903" y="680"/>
                    <a:pt x="928" y="429"/>
                  </a:cubicBezTo>
                  <a:cubicBezTo>
                    <a:pt x="881" y="171"/>
                    <a:pt x="746" y="1"/>
                    <a:pt x="4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6"/>
            <p:cNvSpPr/>
            <p:nvPr/>
          </p:nvSpPr>
          <p:spPr>
            <a:xfrm>
              <a:off x="5966325" y="907850"/>
              <a:ext cx="22575" cy="22025"/>
            </a:xfrm>
            <a:custGeom>
              <a:avLst/>
              <a:gdLst/>
              <a:ahLst/>
              <a:cxnLst/>
              <a:rect l="l" t="t" r="r" b="b"/>
              <a:pathLst>
                <a:path w="903" h="881" extrusionOk="0">
                  <a:moveTo>
                    <a:pt x="423" y="0"/>
                  </a:moveTo>
                  <a:cubicBezTo>
                    <a:pt x="198" y="0"/>
                    <a:pt x="26" y="148"/>
                    <a:pt x="26" y="404"/>
                  </a:cubicBezTo>
                  <a:cubicBezTo>
                    <a:pt x="1" y="705"/>
                    <a:pt x="176" y="855"/>
                    <a:pt x="477" y="880"/>
                  </a:cubicBezTo>
                  <a:cubicBezTo>
                    <a:pt x="752" y="880"/>
                    <a:pt x="903" y="730"/>
                    <a:pt x="903" y="454"/>
                  </a:cubicBezTo>
                  <a:cubicBezTo>
                    <a:pt x="903" y="179"/>
                    <a:pt x="727" y="3"/>
                    <a:pt x="477" y="3"/>
                  </a:cubicBezTo>
                  <a:cubicBezTo>
                    <a:pt x="459" y="1"/>
                    <a:pt x="441" y="0"/>
                    <a:pt x="4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6"/>
            <p:cNvSpPr/>
            <p:nvPr/>
          </p:nvSpPr>
          <p:spPr>
            <a:xfrm>
              <a:off x="5913700" y="907300"/>
              <a:ext cx="23200" cy="23200"/>
            </a:xfrm>
            <a:custGeom>
              <a:avLst/>
              <a:gdLst/>
              <a:ahLst/>
              <a:cxnLst/>
              <a:rect l="l" t="t" r="r" b="b"/>
              <a:pathLst>
                <a:path w="928" h="928" extrusionOk="0">
                  <a:moveTo>
                    <a:pt x="477" y="0"/>
                  </a:moveTo>
                  <a:cubicBezTo>
                    <a:pt x="226" y="25"/>
                    <a:pt x="25" y="150"/>
                    <a:pt x="25" y="426"/>
                  </a:cubicBezTo>
                  <a:cubicBezTo>
                    <a:pt x="0" y="727"/>
                    <a:pt x="176" y="902"/>
                    <a:pt x="477" y="927"/>
                  </a:cubicBezTo>
                  <a:cubicBezTo>
                    <a:pt x="727" y="927"/>
                    <a:pt x="903" y="777"/>
                    <a:pt x="928" y="501"/>
                  </a:cubicBezTo>
                  <a:cubicBezTo>
                    <a:pt x="928" y="201"/>
                    <a:pt x="777" y="50"/>
                    <a:pt x="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26"/>
            <p:cNvSpPr/>
            <p:nvPr/>
          </p:nvSpPr>
          <p:spPr>
            <a:xfrm>
              <a:off x="5915575" y="804475"/>
              <a:ext cx="21950" cy="22000"/>
            </a:xfrm>
            <a:custGeom>
              <a:avLst/>
              <a:gdLst/>
              <a:ahLst/>
              <a:cxnLst/>
              <a:rect l="l" t="t" r="r" b="b"/>
              <a:pathLst>
                <a:path w="878" h="880" extrusionOk="0">
                  <a:moveTo>
                    <a:pt x="376" y="0"/>
                  </a:moveTo>
                  <a:cubicBezTo>
                    <a:pt x="132" y="0"/>
                    <a:pt x="1" y="171"/>
                    <a:pt x="1" y="429"/>
                  </a:cubicBezTo>
                  <a:cubicBezTo>
                    <a:pt x="1" y="705"/>
                    <a:pt x="176" y="830"/>
                    <a:pt x="452" y="880"/>
                  </a:cubicBezTo>
                  <a:cubicBezTo>
                    <a:pt x="702" y="830"/>
                    <a:pt x="878" y="705"/>
                    <a:pt x="878" y="429"/>
                  </a:cubicBezTo>
                  <a:cubicBezTo>
                    <a:pt x="853" y="153"/>
                    <a:pt x="702" y="3"/>
                    <a:pt x="427" y="3"/>
                  </a:cubicBezTo>
                  <a:cubicBezTo>
                    <a:pt x="409" y="1"/>
                    <a:pt x="392" y="0"/>
                    <a:pt x="3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26"/>
            <p:cNvSpPr/>
            <p:nvPr/>
          </p:nvSpPr>
          <p:spPr>
            <a:xfrm>
              <a:off x="5499525" y="494375"/>
              <a:ext cx="23225" cy="21325"/>
            </a:xfrm>
            <a:custGeom>
              <a:avLst/>
              <a:gdLst/>
              <a:ahLst/>
              <a:cxnLst/>
              <a:rect l="l" t="t" r="r" b="b"/>
              <a:pathLst>
                <a:path w="929" h="853" extrusionOk="0">
                  <a:moveTo>
                    <a:pt x="274" y="23"/>
                  </a:moveTo>
                  <a:cubicBezTo>
                    <a:pt x="65" y="23"/>
                    <a:pt x="1" y="166"/>
                    <a:pt x="1" y="352"/>
                  </a:cubicBezTo>
                  <a:cubicBezTo>
                    <a:pt x="1" y="652"/>
                    <a:pt x="176" y="828"/>
                    <a:pt x="452" y="853"/>
                  </a:cubicBezTo>
                  <a:cubicBezTo>
                    <a:pt x="728" y="853"/>
                    <a:pt x="903" y="677"/>
                    <a:pt x="903" y="402"/>
                  </a:cubicBezTo>
                  <a:cubicBezTo>
                    <a:pt x="928" y="1"/>
                    <a:pt x="577" y="76"/>
                    <a:pt x="327" y="26"/>
                  </a:cubicBezTo>
                  <a:cubicBezTo>
                    <a:pt x="308" y="24"/>
                    <a:pt x="291" y="23"/>
                    <a:pt x="274" y="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26"/>
            <p:cNvSpPr/>
            <p:nvPr/>
          </p:nvSpPr>
          <p:spPr>
            <a:xfrm>
              <a:off x="4926225" y="704275"/>
              <a:ext cx="25075" cy="25100"/>
            </a:xfrm>
            <a:custGeom>
              <a:avLst/>
              <a:gdLst/>
              <a:ahLst/>
              <a:cxnLst/>
              <a:rect l="l" t="t" r="r" b="b"/>
              <a:pathLst>
                <a:path w="1003" h="1004" extrusionOk="0">
                  <a:moveTo>
                    <a:pt x="745" y="0"/>
                  </a:moveTo>
                  <a:cubicBezTo>
                    <a:pt x="604" y="0"/>
                    <a:pt x="1" y="655"/>
                    <a:pt x="25" y="778"/>
                  </a:cubicBezTo>
                  <a:cubicBezTo>
                    <a:pt x="101" y="953"/>
                    <a:pt x="251" y="1003"/>
                    <a:pt x="426" y="1003"/>
                  </a:cubicBezTo>
                  <a:cubicBezTo>
                    <a:pt x="802" y="1003"/>
                    <a:pt x="953" y="778"/>
                    <a:pt x="1003" y="452"/>
                  </a:cubicBezTo>
                  <a:cubicBezTo>
                    <a:pt x="978" y="251"/>
                    <a:pt x="953" y="76"/>
                    <a:pt x="752" y="1"/>
                  </a:cubicBezTo>
                  <a:cubicBezTo>
                    <a:pt x="750" y="0"/>
                    <a:pt x="748" y="0"/>
                    <a:pt x="7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26"/>
            <p:cNvSpPr/>
            <p:nvPr/>
          </p:nvSpPr>
          <p:spPr>
            <a:xfrm>
              <a:off x="4824100" y="859550"/>
              <a:ext cx="23200" cy="27725"/>
            </a:xfrm>
            <a:custGeom>
              <a:avLst/>
              <a:gdLst/>
              <a:ahLst/>
              <a:cxnLst/>
              <a:rect l="l" t="t" r="r" b="b"/>
              <a:pathLst>
                <a:path w="928" h="1109" extrusionOk="0">
                  <a:moveTo>
                    <a:pt x="642" y="0"/>
                  </a:moveTo>
                  <a:cubicBezTo>
                    <a:pt x="629" y="0"/>
                    <a:pt x="616" y="2"/>
                    <a:pt x="602" y="5"/>
                  </a:cubicBezTo>
                  <a:cubicBezTo>
                    <a:pt x="226" y="131"/>
                    <a:pt x="201" y="582"/>
                    <a:pt x="75" y="908"/>
                  </a:cubicBezTo>
                  <a:cubicBezTo>
                    <a:pt x="0" y="1083"/>
                    <a:pt x="176" y="1108"/>
                    <a:pt x="301" y="1108"/>
                  </a:cubicBezTo>
                  <a:cubicBezTo>
                    <a:pt x="677" y="1108"/>
                    <a:pt x="877" y="908"/>
                    <a:pt x="927" y="557"/>
                  </a:cubicBezTo>
                  <a:cubicBezTo>
                    <a:pt x="904" y="300"/>
                    <a:pt x="816" y="0"/>
                    <a:pt x="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26"/>
            <p:cNvSpPr/>
            <p:nvPr/>
          </p:nvSpPr>
          <p:spPr>
            <a:xfrm>
              <a:off x="5708175" y="596500"/>
              <a:ext cx="21950" cy="22025"/>
            </a:xfrm>
            <a:custGeom>
              <a:avLst/>
              <a:gdLst/>
              <a:ahLst/>
              <a:cxnLst/>
              <a:rect l="l" t="t" r="r" b="b"/>
              <a:pathLst>
                <a:path w="878" h="881" extrusionOk="0">
                  <a:moveTo>
                    <a:pt x="452" y="1"/>
                  </a:moveTo>
                  <a:cubicBezTo>
                    <a:pt x="176" y="1"/>
                    <a:pt x="1" y="126"/>
                    <a:pt x="1" y="427"/>
                  </a:cubicBezTo>
                  <a:cubicBezTo>
                    <a:pt x="1" y="703"/>
                    <a:pt x="151" y="853"/>
                    <a:pt x="427" y="878"/>
                  </a:cubicBezTo>
                  <a:cubicBezTo>
                    <a:pt x="444" y="880"/>
                    <a:pt x="461" y="880"/>
                    <a:pt x="478" y="880"/>
                  </a:cubicBezTo>
                  <a:cubicBezTo>
                    <a:pt x="718" y="880"/>
                    <a:pt x="831" y="710"/>
                    <a:pt x="878" y="452"/>
                  </a:cubicBezTo>
                  <a:cubicBezTo>
                    <a:pt x="853" y="226"/>
                    <a:pt x="728" y="26"/>
                    <a:pt x="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26"/>
            <p:cNvSpPr/>
            <p:nvPr/>
          </p:nvSpPr>
          <p:spPr>
            <a:xfrm>
              <a:off x="5810950" y="751275"/>
              <a:ext cx="22575" cy="22650"/>
            </a:xfrm>
            <a:custGeom>
              <a:avLst/>
              <a:gdLst/>
              <a:ahLst/>
              <a:cxnLst/>
              <a:rect l="l" t="t" r="r" b="b"/>
              <a:pathLst>
                <a:path w="903" h="906" extrusionOk="0">
                  <a:moveTo>
                    <a:pt x="426" y="0"/>
                  </a:moveTo>
                  <a:cubicBezTo>
                    <a:pt x="175" y="51"/>
                    <a:pt x="0" y="151"/>
                    <a:pt x="0" y="452"/>
                  </a:cubicBezTo>
                  <a:cubicBezTo>
                    <a:pt x="0" y="727"/>
                    <a:pt x="150" y="878"/>
                    <a:pt x="426" y="903"/>
                  </a:cubicBezTo>
                  <a:cubicBezTo>
                    <a:pt x="446" y="904"/>
                    <a:pt x="465" y="905"/>
                    <a:pt x="484" y="905"/>
                  </a:cubicBezTo>
                  <a:cubicBezTo>
                    <a:pt x="726" y="905"/>
                    <a:pt x="879" y="757"/>
                    <a:pt x="902" y="502"/>
                  </a:cubicBezTo>
                  <a:cubicBezTo>
                    <a:pt x="902" y="226"/>
                    <a:pt x="727" y="51"/>
                    <a:pt x="4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26"/>
            <p:cNvSpPr/>
            <p:nvPr/>
          </p:nvSpPr>
          <p:spPr>
            <a:xfrm>
              <a:off x="4776475" y="1014325"/>
              <a:ext cx="21325" cy="29925"/>
            </a:xfrm>
            <a:custGeom>
              <a:avLst/>
              <a:gdLst/>
              <a:ahLst/>
              <a:cxnLst/>
              <a:rect l="l" t="t" r="r" b="b"/>
              <a:pathLst>
                <a:path w="853" h="1197" extrusionOk="0">
                  <a:moveTo>
                    <a:pt x="340" y="1"/>
                  </a:moveTo>
                  <a:cubicBezTo>
                    <a:pt x="327" y="1"/>
                    <a:pt x="315" y="2"/>
                    <a:pt x="301" y="5"/>
                  </a:cubicBezTo>
                  <a:cubicBezTo>
                    <a:pt x="176" y="55"/>
                    <a:pt x="201" y="180"/>
                    <a:pt x="176" y="255"/>
                  </a:cubicBezTo>
                  <a:cubicBezTo>
                    <a:pt x="126" y="481"/>
                    <a:pt x="101" y="681"/>
                    <a:pt x="76" y="807"/>
                  </a:cubicBezTo>
                  <a:cubicBezTo>
                    <a:pt x="50" y="982"/>
                    <a:pt x="0" y="1108"/>
                    <a:pt x="101" y="1158"/>
                  </a:cubicBezTo>
                  <a:cubicBezTo>
                    <a:pt x="137" y="1185"/>
                    <a:pt x="174" y="1196"/>
                    <a:pt x="210" y="1196"/>
                  </a:cubicBezTo>
                  <a:cubicBezTo>
                    <a:pt x="271" y="1196"/>
                    <a:pt x="329" y="1164"/>
                    <a:pt x="376" y="1133"/>
                  </a:cubicBezTo>
                  <a:cubicBezTo>
                    <a:pt x="752" y="982"/>
                    <a:pt x="852" y="456"/>
                    <a:pt x="577" y="155"/>
                  </a:cubicBezTo>
                  <a:cubicBezTo>
                    <a:pt x="510" y="88"/>
                    <a:pt x="442" y="1"/>
                    <a:pt x="3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26"/>
            <p:cNvSpPr/>
            <p:nvPr/>
          </p:nvSpPr>
          <p:spPr>
            <a:xfrm>
              <a:off x="5966325" y="959850"/>
              <a:ext cx="23200" cy="22650"/>
            </a:xfrm>
            <a:custGeom>
              <a:avLst/>
              <a:gdLst/>
              <a:ahLst/>
              <a:cxnLst/>
              <a:rect l="l" t="t" r="r" b="b"/>
              <a:pathLst>
                <a:path w="928" h="906" extrusionOk="0">
                  <a:moveTo>
                    <a:pt x="482" y="1"/>
                  </a:moveTo>
                  <a:cubicBezTo>
                    <a:pt x="464" y="1"/>
                    <a:pt x="446" y="2"/>
                    <a:pt x="427" y="3"/>
                  </a:cubicBezTo>
                  <a:cubicBezTo>
                    <a:pt x="151" y="3"/>
                    <a:pt x="1" y="179"/>
                    <a:pt x="1" y="454"/>
                  </a:cubicBezTo>
                  <a:cubicBezTo>
                    <a:pt x="26" y="755"/>
                    <a:pt x="201" y="906"/>
                    <a:pt x="502" y="906"/>
                  </a:cubicBezTo>
                  <a:cubicBezTo>
                    <a:pt x="778" y="906"/>
                    <a:pt x="903" y="705"/>
                    <a:pt x="928" y="454"/>
                  </a:cubicBezTo>
                  <a:cubicBezTo>
                    <a:pt x="881" y="173"/>
                    <a:pt x="746" y="1"/>
                    <a:pt x="4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26"/>
            <p:cNvSpPr/>
            <p:nvPr/>
          </p:nvSpPr>
          <p:spPr>
            <a:xfrm>
              <a:off x="5862950" y="751825"/>
              <a:ext cx="22575" cy="22100"/>
            </a:xfrm>
            <a:custGeom>
              <a:avLst/>
              <a:gdLst/>
              <a:ahLst/>
              <a:cxnLst/>
              <a:rect l="l" t="t" r="r" b="b"/>
              <a:pathLst>
                <a:path w="903" h="884" extrusionOk="0">
                  <a:moveTo>
                    <a:pt x="418" y="1"/>
                  </a:moveTo>
                  <a:cubicBezTo>
                    <a:pt x="176" y="1"/>
                    <a:pt x="25" y="149"/>
                    <a:pt x="25" y="404"/>
                  </a:cubicBezTo>
                  <a:cubicBezTo>
                    <a:pt x="0" y="680"/>
                    <a:pt x="176" y="856"/>
                    <a:pt x="426" y="881"/>
                  </a:cubicBezTo>
                  <a:cubicBezTo>
                    <a:pt x="445" y="882"/>
                    <a:pt x="464" y="883"/>
                    <a:pt x="482" y="883"/>
                  </a:cubicBezTo>
                  <a:cubicBezTo>
                    <a:pt x="743" y="883"/>
                    <a:pt x="856" y="714"/>
                    <a:pt x="903" y="480"/>
                  </a:cubicBezTo>
                  <a:cubicBezTo>
                    <a:pt x="877" y="204"/>
                    <a:pt x="752" y="29"/>
                    <a:pt x="476" y="3"/>
                  </a:cubicBezTo>
                  <a:cubicBezTo>
                    <a:pt x="457" y="2"/>
                    <a:pt x="437" y="1"/>
                    <a:pt x="4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26"/>
            <p:cNvSpPr/>
            <p:nvPr/>
          </p:nvSpPr>
          <p:spPr>
            <a:xfrm>
              <a:off x="5655550" y="544500"/>
              <a:ext cx="22575" cy="21950"/>
            </a:xfrm>
            <a:custGeom>
              <a:avLst/>
              <a:gdLst/>
              <a:ahLst/>
              <a:cxnLst/>
              <a:rect l="l" t="t" r="r" b="b"/>
              <a:pathLst>
                <a:path w="903" h="878" extrusionOk="0">
                  <a:moveTo>
                    <a:pt x="452" y="1"/>
                  </a:moveTo>
                  <a:cubicBezTo>
                    <a:pt x="176" y="1"/>
                    <a:pt x="0" y="151"/>
                    <a:pt x="0" y="427"/>
                  </a:cubicBezTo>
                  <a:cubicBezTo>
                    <a:pt x="26" y="702"/>
                    <a:pt x="201" y="878"/>
                    <a:pt x="452" y="878"/>
                  </a:cubicBezTo>
                  <a:cubicBezTo>
                    <a:pt x="752" y="878"/>
                    <a:pt x="878" y="702"/>
                    <a:pt x="903" y="452"/>
                  </a:cubicBezTo>
                  <a:cubicBezTo>
                    <a:pt x="853" y="176"/>
                    <a:pt x="702" y="1"/>
                    <a:pt x="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26"/>
            <p:cNvSpPr/>
            <p:nvPr/>
          </p:nvSpPr>
          <p:spPr>
            <a:xfrm>
              <a:off x="5602925" y="544450"/>
              <a:ext cx="22575" cy="22000"/>
            </a:xfrm>
            <a:custGeom>
              <a:avLst/>
              <a:gdLst/>
              <a:ahLst/>
              <a:cxnLst/>
              <a:rect l="l" t="t" r="r" b="b"/>
              <a:pathLst>
                <a:path w="903" h="880" extrusionOk="0">
                  <a:moveTo>
                    <a:pt x="457" y="0"/>
                  </a:moveTo>
                  <a:cubicBezTo>
                    <a:pt x="439" y="0"/>
                    <a:pt x="420" y="1"/>
                    <a:pt x="401" y="3"/>
                  </a:cubicBezTo>
                  <a:cubicBezTo>
                    <a:pt x="176" y="3"/>
                    <a:pt x="0" y="153"/>
                    <a:pt x="25" y="429"/>
                  </a:cubicBezTo>
                  <a:cubicBezTo>
                    <a:pt x="25" y="704"/>
                    <a:pt x="201" y="880"/>
                    <a:pt x="501" y="880"/>
                  </a:cubicBezTo>
                  <a:cubicBezTo>
                    <a:pt x="777" y="880"/>
                    <a:pt x="902" y="704"/>
                    <a:pt x="902" y="429"/>
                  </a:cubicBezTo>
                  <a:cubicBezTo>
                    <a:pt x="879" y="171"/>
                    <a:pt x="724"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26"/>
            <p:cNvSpPr/>
            <p:nvPr/>
          </p:nvSpPr>
          <p:spPr>
            <a:xfrm>
              <a:off x="5602925" y="596450"/>
              <a:ext cx="23200" cy="22650"/>
            </a:xfrm>
            <a:custGeom>
              <a:avLst/>
              <a:gdLst/>
              <a:ahLst/>
              <a:cxnLst/>
              <a:rect l="l" t="t" r="r" b="b"/>
              <a:pathLst>
                <a:path w="928" h="906" extrusionOk="0">
                  <a:moveTo>
                    <a:pt x="476" y="1"/>
                  </a:moveTo>
                  <a:cubicBezTo>
                    <a:pt x="460" y="1"/>
                    <a:pt x="443" y="1"/>
                    <a:pt x="426" y="3"/>
                  </a:cubicBezTo>
                  <a:cubicBezTo>
                    <a:pt x="176" y="3"/>
                    <a:pt x="0" y="178"/>
                    <a:pt x="0" y="454"/>
                  </a:cubicBezTo>
                  <a:cubicBezTo>
                    <a:pt x="25" y="755"/>
                    <a:pt x="201" y="880"/>
                    <a:pt x="501" y="905"/>
                  </a:cubicBezTo>
                  <a:cubicBezTo>
                    <a:pt x="777" y="880"/>
                    <a:pt x="928" y="730"/>
                    <a:pt x="928" y="454"/>
                  </a:cubicBezTo>
                  <a:cubicBezTo>
                    <a:pt x="904" y="194"/>
                    <a:pt x="746" y="1"/>
                    <a:pt x="4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26"/>
            <p:cNvSpPr/>
            <p:nvPr/>
          </p:nvSpPr>
          <p:spPr>
            <a:xfrm>
              <a:off x="5811575" y="700525"/>
              <a:ext cx="22575" cy="21950"/>
            </a:xfrm>
            <a:custGeom>
              <a:avLst/>
              <a:gdLst/>
              <a:ahLst/>
              <a:cxnLst/>
              <a:rect l="l" t="t" r="r" b="b"/>
              <a:pathLst>
                <a:path w="903" h="878" extrusionOk="0">
                  <a:moveTo>
                    <a:pt x="426" y="0"/>
                  </a:moveTo>
                  <a:cubicBezTo>
                    <a:pt x="201" y="0"/>
                    <a:pt x="0" y="151"/>
                    <a:pt x="0" y="401"/>
                  </a:cubicBezTo>
                  <a:cubicBezTo>
                    <a:pt x="0" y="677"/>
                    <a:pt x="176" y="852"/>
                    <a:pt x="476" y="878"/>
                  </a:cubicBezTo>
                  <a:cubicBezTo>
                    <a:pt x="727" y="852"/>
                    <a:pt x="902" y="702"/>
                    <a:pt x="877" y="426"/>
                  </a:cubicBezTo>
                  <a:cubicBezTo>
                    <a:pt x="877" y="151"/>
                    <a:pt x="677" y="0"/>
                    <a:pt x="4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26"/>
            <p:cNvSpPr/>
            <p:nvPr/>
          </p:nvSpPr>
          <p:spPr>
            <a:xfrm>
              <a:off x="6018950" y="907300"/>
              <a:ext cx="22600" cy="22575"/>
            </a:xfrm>
            <a:custGeom>
              <a:avLst/>
              <a:gdLst/>
              <a:ahLst/>
              <a:cxnLst/>
              <a:rect l="l" t="t" r="r" b="b"/>
              <a:pathLst>
                <a:path w="904" h="903" extrusionOk="0">
                  <a:moveTo>
                    <a:pt x="427" y="0"/>
                  </a:moveTo>
                  <a:cubicBezTo>
                    <a:pt x="176" y="50"/>
                    <a:pt x="1" y="176"/>
                    <a:pt x="1" y="476"/>
                  </a:cubicBezTo>
                  <a:cubicBezTo>
                    <a:pt x="26" y="752"/>
                    <a:pt x="201" y="902"/>
                    <a:pt x="477" y="902"/>
                  </a:cubicBezTo>
                  <a:cubicBezTo>
                    <a:pt x="753" y="902"/>
                    <a:pt x="903" y="702"/>
                    <a:pt x="903" y="451"/>
                  </a:cubicBezTo>
                  <a:cubicBezTo>
                    <a:pt x="878" y="201"/>
                    <a:pt x="703" y="50"/>
                    <a:pt x="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26"/>
            <p:cNvSpPr/>
            <p:nvPr/>
          </p:nvSpPr>
          <p:spPr>
            <a:xfrm>
              <a:off x="5655550" y="596500"/>
              <a:ext cx="22575" cy="22650"/>
            </a:xfrm>
            <a:custGeom>
              <a:avLst/>
              <a:gdLst/>
              <a:ahLst/>
              <a:cxnLst/>
              <a:rect l="l" t="t" r="r" b="b"/>
              <a:pathLst>
                <a:path w="903" h="906" extrusionOk="0">
                  <a:moveTo>
                    <a:pt x="427" y="1"/>
                  </a:moveTo>
                  <a:cubicBezTo>
                    <a:pt x="201" y="1"/>
                    <a:pt x="26" y="126"/>
                    <a:pt x="0" y="402"/>
                  </a:cubicBezTo>
                  <a:cubicBezTo>
                    <a:pt x="0" y="678"/>
                    <a:pt x="151" y="878"/>
                    <a:pt x="452" y="903"/>
                  </a:cubicBezTo>
                  <a:cubicBezTo>
                    <a:pt x="467" y="905"/>
                    <a:pt x="482" y="905"/>
                    <a:pt x="497" y="905"/>
                  </a:cubicBezTo>
                  <a:cubicBezTo>
                    <a:pt x="741" y="905"/>
                    <a:pt x="855" y="714"/>
                    <a:pt x="903" y="477"/>
                  </a:cubicBezTo>
                  <a:cubicBezTo>
                    <a:pt x="878" y="201"/>
                    <a:pt x="727" y="1"/>
                    <a:pt x="4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26"/>
            <p:cNvSpPr/>
            <p:nvPr/>
          </p:nvSpPr>
          <p:spPr>
            <a:xfrm>
              <a:off x="5550275" y="648525"/>
              <a:ext cx="23850" cy="23200"/>
            </a:xfrm>
            <a:custGeom>
              <a:avLst/>
              <a:gdLst/>
              <a:ahLst/>
              <a:cxnLst/>
              <a:rect l="l" t="t" r="r" b="b"/>
              <a:pathLst>
                <a:path w="954" h="928" extrusionOk="0">
                  <a:moveTo>
                    <a:pt x="452" y="0"/>
                  </a:moveTo>
                  <a:cubicBezTo>
                    <a:pt x="176" y="25"/>
                    <a:pt x="1" y="176"/>
                    <a:pt x="1" y="476"/>
                  </a:cubicBezTo>
                  <a:cubicBezTo>
                    <a:pt x="26" y="752"/>
                    <a:pt x="201" y="927"/>
                    <a:pt x="477" y="927"/>
                  </a:cubicBezTo>
                  <a:cubicBezTo>
                    <a:pt x="778" y="927"/>
                    <a:pt x="953" y="752"/>
                    <a:pt x="928" y="476"/>
                  </a:cubicBezTo>
                  <a:cubicBezTo>
                    <a:pt x="928" y="176"/>
                    <a:pt x="753" y="25"/>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26"/>
            <p:cNvSpPr/>
            <p:nvPr/>
          </p:nvSpPr>
          <p:spPr>
            <a:xfrm>
              <a:off x="5812200" y="648525"/>
              <a:ext cx="21325" cy="21325"/>
            </a:xfrm>
            <a:custGeom>
              <a:avLst/>
              <a:gdLst/>
              <a:ahLst/>
              <a:cxnLst/>
              <a:rect l="l" t="t" r="r" b="b"/>
              <a:pathLst>
                <a:path w="853" h="853" extrusionOk="0">
                  <a:moveTo>
                    <a:pt x="401" y="0"/>
                  </a:moveTo>
                  <a:cubicBezTo>
                    <a:pt x="151" y="0"/>
                    <a:pt x="0" y="151"/>
                    <a:pt x="0" y="401"/>
                  </a:cubicBezTo>
                  <a:cubicBezTo>
                    <a:pt x="0" y="702"/>
                    <a:pt x="176" y="852"/>
                    <a:pt x="476" y="852"/>
                  </a:cubicBezTo>
                  <a:cubicBezTo>
                    <a:pt x="727" y="852"/>
                    <a:pt x="852" y="677"/>
                    <a:pt x="852" y="426"/>
                  </a:cubicBezTo>
                  <a:cubicBezTo>
                    <a:pt x="852" y="151"/>
                    <a:pt x="677" y="0"/>
                    <a:pt x="4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26"/>
            <p:cNvSpPr/>
            <p:nvPr/>
          </p:nvSpPr>
          <p:spPr>
            <a:xfrm>
              <a:off x="5759550" y="648450"/>
              <a:ext cx="21975" cy="21450"/>
            </a:xfrm>
            <a:custGeom>
              <a:avLst/>
              <a:gdLst/>
              <a:ahLst/>
              <a:cxnLst/>
              <a:rect l="l" t="t" r="r" b="b"/>
              <a:pathLst>
                <a:path w="879" h="858" extrusionOk="0">
                  <a:moveTo>
                    <a:pt x="414" y="0"/>
                  </a:moveTo>
                  <a:cubicBezTo>
                    <a:pt x="152" y="0"/>
                    <a:pt x="1" y="148"/>
                    <a:pt x="1" y="404"/>
                  </a:cubicBezTo>
                  <a:cubicBezTo>
                    <a:pt x="1" y="680"/>
                    <a:pt x="151" y="855"/>
                    <a:pt x="427" y="855"/>
                  </a:cubicBezTo>
                  <a:cubicBezTo>
                    <a:pt x="447" y="857"/>
                    <a:pt x="466" y="858"/>
                    <a:pt x="485" y="858"/>
                  </a:cubicBezTo>
                  <a:cubicBezTo>
                    <a:pt x="727" y="858"/>
                    <a:pt x="878" y="710"/>
                    <a:pt x="878" y="454"/>
                  </a:cubicBezTo>
                  <a:cubicBezTo>
                    <a:pt x="878" y="179"/>
                    <a:pt x="728" y="28"/>
                    <a:pt x="477" y="3"/>
                  </a:cubicBezTo>
                  <a:cubicBezTo>
                    <a:pt x="455" y="1"/>
                    <a:pt x="434" y="0"/>
                    <a:pt x="4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26"/>
            <p:cNvSpPr/>
            <p:nvPr/>
          </p:nvSpPr>
          <p:spPr>
            <a:xfrm>
              <a:off x="5863575" y="699275"/>
              <a:ext cx="21950" cy="22000"/>
            </a:xfrm>
            <a:custGeom>
              <a:avLst/>
              <a:gdLst/>
              <a:ahLst/>
              <a:cxnLst/>
              <a:rect l="l" t="t" r="r" b="b"/>
              <a:pathLst>
                <a:path w="878" h="880" extrusionOk="0">
                  <a:moveTo>
                    <a:pt x="401" y="0"/>
                  </a:moveTo>
                  <a:cubicBezTo>
                    <a:pt x="176" y="50"/>
                    <a:pt x="0" y="151"/>
                    <a:pt x="0" y="426"/>
                  </a:cubicBezTo>
                  <a:cubicBezTo>
                    <a:pt x="0" y="708"/>
                    <a:pt x="154" y="880"/>
                    <a:pt x="421" y="880"/>
                  </a:cubicBezTo>
                  <a:cubicBezTo>
                    <a:pt x="439" y="880"/>
                    <a:pt x="457" y="879"/>
                    <a:pt x="477" y="877"/>
                  </a:cubicBezTo>
                  <a:cubicBezTo>
                    <a:pt x="727" y="877"/>
                    <a:pt x="878" y="702"/>
                    <a:pt x="852" y="451"/>
                  </a:cubicBezTo>
                  <a:cubicBezTo>
                    <a:pt x="852" y="176"/>
                    <a:pt x="677" y="50"/>
                    <a:pt x="4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26"/>
            <p:cNvSpPr/>
            <p:nvPr/>
          </p:nvSpPr>
          <p:spPr>
            <a:xfrm>
              <a:off x="5915575" y="751900"/>
              <a:ext cx="21950" cy="21950"/>
            </a:xfrm>
            <a:custGeom>
              <a:avLst/>
              <a:gdLst/>
              <a:ahLst/>
              <a:cxnLst/>
              <a:rect l="l" t="t" r="r" b="b"/>
              <a:pathLst>
                <a:path w="878" h="878" extrusionOk="0">
                  <a:moveTo>
                    <a:pt x="402" y="0"/>
                  </a:moveTo>
                  <a:cubicBezTo>
                    <a:pt x="176" y="26"/>
                    <a:pt x="26" y="151"/>
                    <a:pt x="1" y="401"/>
                  </a:cubicBezTo>
                  <a:cubicBezTo>
                    <a:pt x="1" y="702"/>
                    <a:pt x="176" y="878"/>
                    <a:pt x="477" y="878"/>
                  </a:cubicBezTo>
                  <a:cubicBezTo>
                    <a:pt x="727" y="878"/>
                    <a:pt x="878" y="702"/>
                    <a:pt x="853" y="452"/>
                  </a:cubicBezTo>
                  <a:cubicBezTo>
                    <a:pt x="853" y="176"/>
                    <a:pt x="702" y="26"/>
                    <a:pt x="4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26"/>
            <p:cNvSpPr/>
            <p:nvPr/>
          </p:nvSpPr>
          <p:spPr>
            <a:xfrm>
              <a:off x="4977600" y="653200"/>
              <a:ext cx="25100" cy="23525"/>
            </a:xfrm>
            <a:custGeom>
              <a:avLst/>
              <a:gdLst/>
              <a:ahLst/>
              <a:cxnLst/>
              <a:rect l="l" t="t" r="r" b="b"/>
              <a:pathLst>
                <a:path w="1004" h="941" extrusionOk="0">
                  <a:moveTo>
                    <a:pt x="816" y="1"/>
                  </a:moveTo>
                  <a:cubicBezTo>
                    <a:pt x="797" y="1"/>
                    <a:pt x="776" y="5"/>
                    <a:pt x="752" y="14"/>
                  </a:cubicBezTo>
                  <a:cubicBezTo>
                    <a:pt x="452" y="114"/>
                    <a:pt x="151" y="365"/>
                    <a:pt x="76" y="665"/>
                  </a:cubicBezTo>
                  <a:cubicBezTo>
                    <a:pt x="1" y="866"/>
                    <a:pt x="301" y="941"/>
                    <a:pt x="502" y="941"/>
                  </a:cubicBezTo>
                  <a:cubicBezTo>
                    <a:pt x="828" y="916"/>
                    <a:pt x="1003" y="740"/>
                    <a:pt x="1003" y="365"/>
                  </a:cubicBezTo>
                  <a:cubicBezTo>
                    <a:pt x="981" y="232"/>
                    <a:pt x="959" y="1"/>
                    <a:pt x="8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26"/>
            <p:cNvSpPr/>
            <p:nvPr/>
          </p:nvSpPr>
          <p:spPr>
            <a:xfrm>
              <a:off x="5966950" y="803900"/>
              <a:ext cx="21950" cy="21325"/>
            </a:xfrm>
            <a:custGeom>
              <a:avLst/>
              <a:gdLst/>
              <a:ahLst/>
              <a:cxnLst/>
              <a:rect l="l" t="t" r="r" b="b"/>
              <a:pathLst>
                <a:path w="878" h="853" extrusionOk="0">
                  <a:moveTo>
                    <a:pt x="452" y="1"/>
                  </a:moveTo>
                  <a:cubicBezTo>
                    <a:pt x="176" y="1"/>
                    <a:pt x="1" y="151"/>
                    <a:pt x="1" y="427"/>
                  </a:cubicBezTo>
                  <a:cubicBezTo>
                    <a:pt x="26" y="677"/>
                    <a:pt x="201" y="828"/>
                    <a:pt x="452" y="853"/>
                  </a:cubicBezTo>
                  <a:cubicBezTo>
                    <a:pt x="727" y="828"/>
                    <a:pt x="878" y="677"/>
                    <a:pt x="878" y="427"/>
                  </a:cubicBezTo>
                  <a:cubicBezTo>
                    <a:pt x="878" y="176"/>
                    <a:pt x="727" y="1"/>
                    <a:pt x="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26"/>
            <p:cNvSpPr/>
            <p:nvPr/>
          </p:nvSpPr>
          <p:spPr>
            <a:xfrm>
              <a:off x="5759550" y="596450"/>
              <a:ext cx="21975" cy="21400"/>
            </a:xfrm>
            <a:custGeom>
              <a:avLst/>
              <a:gdLst/>
              <a:ahLst/>
              <a:cxnLst/>
              <a:rect l="l" t="t" r="r" b="b"/>
              <a:pathLst>
                <a:path w="879" h="856" extrusionOk="0">
                  <a:moveTo>
                    <a:pt x="440" y="0"/>
                  </a:moveTo>
                  <a:cubicBezTo>
                    <a:pt x="419" y="0"/>
                    <a:pt x="398" y="1"/>
                    <a:pt x="377" y="3"/>
                  </a:cubicBezTo>
                  <a:cubicBezTo>
                    <a:pt x="126" y="3"/>
                    <a:pt x="1" y="178"/>
                    <a:pt x="1" y="429"/>
                  </a:cubicBezTo>
                  <a:cubicBezTo>
                    <a:pt x="26" y="680"/>
                    <a:pt x="201" y="830"/>
                    <a:pt x="502" y="855"/>
                  </a:cubicBezTo>
                  <a:cubicBezTo>
                    <a:pt x="728" y="805"/>
                    <a:pt x="878" y="680"/>
                    <a:pt x="878" y="429"/>
                  </a:cubicBezTo>
                  <a:cubicBezTo>
                    <a:pt x="855" y="150"/>
                    <a:pt x="702" y="0"/>
                    <a:pt x="4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6"/>
            <p:cNvSpPr/>
            <p:nvPr/>
          </p:nvSpPr>
          <p:spPr>
            <a:xfrm>
              <a:off x="5134300" y="550775"/>
              <a:ext cx="25025" cy="20150"/>
            </a:xfrm>
            <a:custGeom>
              <a:avLst/>
              <a:gdLst/>
              <a:ahLst/>
              <a:cxnLst/>
              <a:rect l="l" t="t" r="r" b="b"/>
              <a:pathLst>
                <a:path w="1001" h="806" extrusionOk="0">
                  <a:moveTo>
                    <a:pt x="837" y="1"/>
                  </a:moveTo>
                  <a:cubicBezTo>
                    <a:pt x="813" y="1"/>
                    <a:pt x="785" y="8"/>
                    <a:pt x="750" y="25"/>
                  </a:cubicBezTo>
                  <a:cubicBezTo>
                    <a:pt x="474" y="151"/>
                    <a:pt x="98" y="151"/>
                    <a:pt x="23" y="477"/>
                  </a:cubicBezTo>
                  <a:cubicBezTo>
                    <a:pt x="0" y="662"/>
                    <a:pt x="214" y="805"/>
                    <a:pt x="444" y="805"/>
                  </a:cubicBezTo>
                  <a:cubicBezTo>
                    <a:pt x="463" y="805"/>
                    <a:pt x="481" y="804"/>
                    <a:pt x="499" y="802"/>
                  </a:cubicBezTo>
                  <a:cubicBezTo>
                    <a:pt x="800" y="802"/>
                    <a:pt x="976" y="602"/>
                    <a:pt x="1001" y="301"/>
                  </a:cubicBezTo>
                  <a:cubicBezTo>
                    <a:pt x="959" y="177"/>
                    <a:pt x="952" y="1"/>
                    <a:pt x="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26"/>
            <p:cNvSpPr/>
            <p:nvPr/>
          </p:nvSpPr>
          <p:spPr>
            <a:xfrm>
              <a:off x="6069075" y="1219250"/>
              <a:ext cx="20075" cy="23275"/>
            </a:xfrm>
            <a:custGeom>
              <a:avLst/>
              <a:gdLst/>
              <a:ahLst/>
              <a:cxnLst/>
              <a:rect l="l" t="t" r="r" b="b"/>
              <a:pathLst>
                <a:path w="803" h="931" extrusionOk="0">
                  <a:moveTo>
                    <a:pt x="497" y="1"/>
                  </a:moveTo>
                  <a:cubicBezTo>
                    <a:pt x="483" y="1"/>
                    <a:pt x="468" y="2"/>
                    <a:pt x="452" y="3"/>
                  </a:cubicBezTo>
                  <a:cubicBezTo>
                    <a:pt x="201" y="3"/>
                    <a:pt x="1" y="129"/>
                    <a:pt x="1" y="429"/>
                  </a:cubicBezTo>
                  <a:cubicBezTo>
                    <a:pt x="1" y="705"/>
                    <a:pt x="126" y="931"/>
                    <a:pt x="427" y="931"/>
                  </a:cubicBezTo>
                  <a:cubicBezTo>
                    <a:pt x="803" y="931"/>
                    <a:pt x="627" y="555"/>
                    <a:pt x="703" y="429"/>
                  </a:cubicBezTo>
                  <a:cubicBezTo>
                    <a:pt x="750" y="171"/>
                    <a:pt x="709" y="1"/>
                    <a:pt x="4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26"/>
            <p:cNvSpPr/>
            <p:nvPr/>
          </p:nvSpPr>
          <p:spPr>
            <a:xfrm>
              <a:off x="6069700" y="1063300"/>
              <a:ext cx="19450" cy="23250"/>
            </a:xfrm>
            <a:custGeom>
              <a:avLst/>
              <a:gdLst/>
              <a:ahLst/>
              <a:cxnLst/>
              <a:rect l="l" t="t" r="r" b="b"/>
              <a:pathLst>
                <a:path w="778" h="930" extrusionOk="0">
                  <a:moveTo>
                    <a:pt x="377" y="1"/>
                  </a:moveTo>
                  <a:cubicBezTo>
                    <a:pt x="151" y="26"/>
                    <a:pt x="1" y="226"/>
                    <a:pt x="1" y="452"/>
                  </a:cubicBezTo>
                  <a:cubicBezTo>
                    <a:pt x="26" y="753"/>
                    <a:pt x="201" y="903"/>
                    <a:pt x="477" y="928"/>
                  </a:cubicBezTo>
                  <a:cubicBezTo>
                    <a:pt x="493" y="929"/>
                    <a:pt x="507" y="930"/>
                    <a:pt x="521" y="930"/>
                  </a:cubicBezTo>
                  <a:cubicBezTo>
                    <a:pt x="770" y="930"/>
                    <a:pt x="703" y="716"/>
                    <a:pt x="703" y="502"/>
                  </a:cubicBezTo>
                  <a:cubicBezTo>
                    <a:pt x="602" y="352"/>
                    <a:pt x="778" y="1"/>
                    <a:pt x="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26"/>
            <p:cNvSpPr/>
            <p:nvPr/>
          </p:nvSpPr>
          <p:spPr>
            <a:xfrm>
              <a:off x="4775850" y="1273525"/>
              <a:ext cx="18825" cy="28525"/>
            </a:xfrm>
            <a:custGeom>
              <a:avLst/>
              <a:gdLst/>
              <a:ahLst/>
              <a:cxnLst/>
              <a:rect l="l" t="t" r="r" b="b"/>
              <a:pathLst>
                <a:path w="753" h="1141" extrusionOk="0">
                  <a:moveTo>
                    <a:pt x="333" y="0"/>
                  </a:moveTo>
                  <a:cubicBezTo>
                    <a:pt x="307" y="0"/>
                    <a:pt x="279" y="4"/>
                    <a:pt x="251" y="13"/>
                  </a:cubicBezTo>
                  <a:cubicBezTo>
                    <a:pt x="0" y="63"/>
                    <a:pt x="251" y="339"/>
                    <a:pt x="226" y="514"/>
                  </a:cubicBezTo>
                  <a:cubicBezTo>
                    <a:pt x="226" y="664"/>
                    <a:pt x="301" y="815"/>
                    <a:pt x="326" y="965"/>
                  </a:cubicBezTo>
                  <a:cubicBezTo>
                    <a:pt x="351" y="1040"/>
                    <a:pt x="351" y="1141"/>
                    <a:pt x="451" y="1141"/>
                  </a:cubicBezTo>
                  <a:cubicBezTo>
                    <a:pt x="527" y="1141"/>
                    <a:pt x="577" y="1065"/>
                    <a:pt x="652" y="1015"/>
                  </a:cubicBezTo>
                  <a:cubicBezTo>
                    <a:pt x="727" y="915"/>
                    <a:pt x="752" y="765"/>
                    <a:pt x="752" y="639"/>
                  </a:cubicBezTo>
                  <a:cubicBezTo>
                    <a:pt x="752" y="589"/>
                    <a:pt x="752" y="539"/>
                    <a:pt x="752" y="489"/>
                  </a:cubicBezTo>
                  <a:cubicBezTo>
                    <a:pt x="686" y="245"/>
                    <a:pt x="540" y="0"/>
                    <a:pt x="3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6"/>
            <p:cNvSpPr/>
            <p:nvPr/>
          </p:nvSpPr>
          <p:spPr>
            <a:xfrm>
              <a:off x="5290250" y="499400"/>
              <a:ext cx="25000" cy="18200"/>
            </a:xfrm>
            <a:custGeom>
              <a:avLst/>
              <a:gdLst/>
              <a:ahLst/>
              <a:cxnLst/>
              <a:rect l="l" t="t" r="r" b="b"/>
              <a:pathLst>
                <a:path w="1000" h="728" extrusionOk="0">
                  <a:moveTo>
                    <a:pt x="788" y="69"/>
                  </a:moveTo>
                  <a:cubicBezTo>
                    <a:pt x="762" y="69"/>
                    <a:pt x="734" y="71"/>
                    <a:pt x="703" y="75"/>
                  </a:cubicBezTo>
                  <a:cubicBezTo>
                    <a:pt x="527" y="226"/>
                    <a:pt x="101" y="0"/>
                    <a:pt x="26" y="376"/>
                  </a:cubicBezTo>
                  <a:cubicBezTo>
                    <a:pt x="1" y="577"/>
                    <a:pt x="277" y="727"/>
                    <a:pt x="502" y="727"/>
                  </a:cubicBezTo>
                  <a:cubicBezTo>
                    <a:pt x="778" y="702"/>
                    <a:pt x="928" y="552"/>
                    <a:pt x="978" y="301"/>
                  </a:cubicBezTo>
                  <a:cubicBezTo>
                    <a:pt x="999" y="131"/>
                    <a:pt x="931" y="69"/>
                    <a:pt x="788" y="6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6"/>
            <p:cNvSpPr/>
            <p:nvPr/>
          </p:nvSpPr>
          <p:spPr>
            <a:xfrm>
              <a:off x="5696275" y="1738125"/>
              <a:ext cx="27600" cy="17375"/>
            </a:xfrm>
            <a:custGeom>
              <a:avLst/>
              <a:gdLst/>
              <a:ahLst/>
              <a:cxnLst/>
              <a:rect l="l" t="t" r="r" b="b"/>
              <a:pathLst>
                <a:path w="1104" h="695" extrusionOk="0">
                  <a:moveTo>
                    <a:pt x="627" y="0"/>
                  </a:moveTo>
                  <a:cubicBezTo>
                    <a:pt x="577" y="25"/>
                    <a:pt x="477" y="25"/>
                    <a:pt x="402" y="50"/>
                  </a:cubicBezTo>
                  <a:cubicBezTo>
                    <a:pt x="201" y="176"/>
                    <a:pt x="1" y="376"/>
                    <a:pt x="101" y="602"/>
                  </a:cubicBezTo>
                  <a:cubicBezTo>
                    <a:pt x="131" y="670"/>
                    <a:pt x="170" y="695"/>
                    <a:pt x="215" y="695"/>
                  </a:cubicBezTo>
                  <a:cubicBezTo>
                    <a:pt x="320" y="695"/>
                    <a:pt x="454" y="562"/>
                    <a:pt x="577" y="527"/>
                  </a:cubicBezTo>
                  <a:cubicBezTo>
                    <a:pt x="652" y="527"/>
                    <a:pt x="727" y="477"/>
                    <a:pt x="803" y="426"/>
                  </a:cubicBezTo>
                  <a:cubicBezTo>
                    <a:pt x="903" y="351"/>
                    <a:pt x="1103" y="351"/>
                    <a:pt x="1078" y="201"/>
                  </a:cubicBezTo>
                  <a:cubicBezTo>
                    <a:pt x="1028" y="0"/>
                    <a:pt x="828" y="25"/>
                    <a:pt x="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6"/>
            <p:cNvSpPr/>
            <p:nvPr/>
          </p:nvSpPr>
          <p:spPr>
            <a:xfrm>
              <a:off x="5854800" y="1635250"/>
              <a:ext cx="22575" cy="19275"/>
            </a:xfrm>
            <a:custGeom>
              <a:avLst/>
              <a:gdLst/>
              <a:ahLst/>
              <a:cxnLst/>
              <a:rect l="l" t="t" r="r" b="b"/>
              <a:pathLst>
                <a:path w="903" h="771" extrusionOk="0">
                  <a:moveTo>
                    <a:pt x="522" y="0"/>
                  </a:moveTo>
                  <a:cubicBezTo>
                    <a:pt x="271" y="0"/>
                    <a:pt x="85" y="157"/>
                    <a:pt x="51" y="431"/>
                  </a:cubicBezTo>
                  <a:cubicBezTo>
                    <a:pt x="51" y="556"/>
                    <a:pt x="0" y="682"/>
                    <a:pt x="126" y="757"/>
                  </a:cubicBezTo>
                  <a:cubicBezTo>
                    <a:pt x="149" y="766"/>
                    <a:pt x="171" y="770"/>
                    <a:pt x="191" y="770"/>
                  </a:cubicBezTo>
                  <a:cubicBezTo>
                    <a:pt x="279" y="770"/>
                    <a:pt x="340" y="693"/>
                    <a:pt x="401" y="632"/>
                  </a:cubicBezTo>
                  <a:cubicBezTo>
                    <a:pt x="577" y="456"/>
                    <a:pt x="802" y="331"/>
                    <a:pt x="903" y="105"/>
                  </a:cubicBezTo>
                  <a:cubicBezTo>
                    <a:pt x="768" y="34"/>
                    <a:pt x="638" y="0"/>
                    <a:pt x="5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26"/>
            <p:cNvSpPr/>
            <p:nvPr/>
          </p:nvSpPr>
          <p:spPr>
            <a:xfrm>
              <a:off x="5542150" y="1790775"/>
              <a:ext cx="27575" cy="13100"/>
            </a:xfrm>
            <a:custGeom>
              <a:avLst/>
              <a:gdLst/>
              <a:ahLst/>
              <a:cxnLst/>
              <a:rect l="l" t="t" r="r" b="b"/>
              <a:pathLst>
                <a:path w="1103" h="524" extrusionOk="0">
                  <a:moveTo>
                    <a:pt x="527" y="1"/>
                  </a:moveTo>
                  <a:cubicBezTo>
                    <a:pt x="366" y="1"/>
                    <a:pt x="215" y="76"/>
                    <a:pt x="100" y="225"/>
                  </a:cubicBezTo>
                  <a:cubicBezTo>
                    <a:pt x="50" y="300"/>
                    <a:pt x="0" y="376"/>
                    <a:pt x="25" y="451"/>
                  </a:cubicBezTo>
                  <a:cubicBezTo>
                    <a:pt x="39" y="506"/>
                    <a:pt x="76" y="523"/>
                    <a:pt x="119" y="523"/>
                  </a:cubicBezTo>
                  <a:cubicBezTo>
                    <a:pt x="153" y="523"/>
                    <a:pt x="192" y="512"/>
                    <a:pt x="226" y="501"/>
                  </a:cubicBezTo>
                  <a:cubicBezTo>
                    <a:pt x="526" y="451"/>
                    <a:pt x="802" y="376"/>
                    <a:pt x="1103" y="325"/>
                  </a:cubicBezTo>
                  <a:cubicBezTo>
                    <a:pt x="926" y="108"/>
                    <a:pt x="719"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26"/>
            <p:cNvSpPr/>
            <p:nvPr/>
          </p:nvSpPr>
          <p:spPr>
            <a:xfrm>
              <a:off x="5907175" y="1583525"/>
              <a:ext cx="21575" cy="19850"/>
            </a:xfrm>
            <a:custGeom>
              <a:avLst/>
              <a:gdLst/>
              <a:ahLst/>
              <a:cxnLst/>
              <a:rect l="l" t="t" r="r" b="b"/>
              <a:pathLst>
                <a:path w="863" h="794" extrusionOk="0">
                  <a:moveTo>
                    <a:pt x="574" y="0"/>
                  </a:moveTo>
                  <a:cubicBezTo>
                    <a:pt x="215" y="0"/>
                    <a:pt x="0" y="233"/>
                    <a:pt x="61" y="595"/>
                  </a:cubicBezTo>
                  <a:cubicBezTo>
                    <a:pt x="92" y="718"/>
                    <a:pt x="141" y="794"/>
                    <a:pt x="209" y="794"/>
                  </a:cubicBezTo>
                  <a:cubicBezTo>
                    <a:pt x="253" y="794"/>
                    <a:pt x="303" y="764"/>
                    <a:pt x="362" y="696"/>
                  </a:cubicBezTo>
                  <a:cubicBezTo>
                    <a:pt x="537" y="495"/>
                    <a:pt x="763" y="320"/>
                    <a:pt x="863" y="44"/>
                  </a:cubicBezTo>
                  <a:cubicBezTo>
                    <a:pt x="759" y="14"/>
                    <a:pt x="662" y="0"/>
                    <a:pt x="5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26"/>
            <p:cNvSpPr/>
            <p:nvPr/>
          </p:nvSpPr>
          <p:spPr>
            <a:xfrm>
              <a:off x="4828475" y="1428600"/>
              <a:ext cx="21950" cy="26975"/>
            </a:xfrm>
            <a:custGeom>
              <a:avLst/>
              <a:gdLst/>
              <a:ahLst/>
              <a:cxnLst/>
              <a:rect l="l" t="t" r="r" b="b"/>
              <a:pathLst>
                <a:path w="878" h="1079" extrusionOk="0">
                  <a:moveTo>
                    <a:pt x="1" y="0"/>
                  </a:moveTo>
                  <a:lnTo>
                    <a:pt x="1" y="0"/>
                  </a:lnTo>
                  <a:cubicBezTo>
                    <a:pt x="176" y="401"/>
                    <a:pt x="301" y="752"/>
                    <a:pt x="577" y="1078"/>
                  </a:cubicBezTo>
                  <a:cubicBezTo>
                    <a:pt x="878" y="476"/>
                    <a:pt x="677" y="101"/>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26"/>
            <p:cNvSpPr/>
            <p:nvPr/>
          </p:nvSpPr>
          <p:spPr>
            <a:xfrm>
              <a:off x="6013950" y="1426100"/>
              <a:ext cx="17575" cy="22100"/>
            </a:xfrm>
            <a:custGeom>
              <a:avLst/>
              <a:gdLst/>
              <a:ahLst/>
              <a:cxnLst/>
              <a:rect l="l" t="t" r="r" b="b"/>
              <a:pathLst>
                <a:path w="703" h="884" extrusionOk="0">
                  <a:moveTo>
                    <a:pt x="452" y="0"/>
                  </a:moveTo>
                  <a:cubicBezTo>
                    <a:pt x="176" y="75"/>
                    <a:pt x="0" y="251"/>
                    <a:pt x="25" y="526"/>
                  </a:cubicBezTo>
                  <a:cubicBezTo>
                    <a:pt x="25" y="663"/>
                    <a:pt x="88" y="884"/>
                    <a:pt x="175" y="884"/>
                  </a:cubicBezTo>
                  <a:cubicBezTo>
                    <a:pt x="183" y="884"/>
                    <a:pt x="192" y="882"/>
                    <a:pt x="201" y="877"/>
                  </a:cubicBezTo>
                  <a:cubicBezTo>
                    <a:pt x="502" y="777"/>
                    <a:pt x="527" y="426"/>
                    <a:pt x="627" y="150"/>
                  </a:cubicBezTo>
                  <a:cubicBezTo>
                    <a:pt x="702" y="25"/>
                    <a:pt x="552"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26"/>
            <p:cNvSpPr/>
            <p:nvPr/>
          </p:nvSpPr>
          <p:spPr>
            <a:xfrm>
              <a:off x="4929350" y="1585400"/>
              <a:ext cx="21575" cy="21175"/>
            </a:xfrm>
            <a:custGeom>
              <a:avLst/>
              <a:gdLst/>
              <a:ahLst/>
              <a:cxnLst/>
              <a:rect l="l" t="t" r="r" b="b"/>
              <a:pathLst>
                <a:path w="863" h="847" extrusionOk="0">
                  <a:moveTo>
                    <a:pt x="220" y="0"/>
                  </a:moveTo>
                  <a:cubicBezTo>
                    <a:pt x="153" y="0"/>
                    <a:pt x="80" y="6"/>
                    <a:pt x="1" y="19"/>
                  </a:cubicBezTo>
                  <a:cubicBezTo>
                    <a:pt x="276" y="295"/>
                    <a:pt x="502" y="570"/>
                    <a:pt x="753" y="846"/>
                  </a:cubicBezTo>
                  <a:cubicBezTo>
                    <a:pt x="862" y="299"/>
                    <a:pt x="685" y="0"/>
                    <a:pt x="2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6"/>
            <p:cNvSpPr/>
            <p:nvPr/>
          </p:nvSpPr>
          <p:spPr>
            <a:xfrm>
              <a:off x="5551550" y="501900"/>
              <a:ext cx="21875" cy="13900"/>
            </a:xfrm>
            <a:custGeom>
              <a:avLst/>
              <a:gdLst/>
              <a:ahLst/>
              <a:cxnLst/>
              <a:rect l="l" t="t" r="r" b="b"/>
              <a:pathLst>
                <a:path w="875" h="556" extrusionOk="0">
                  <a:moveTo>
                    <a:pt x="121" y="22"/>
                  </a:moveTo>
                  <a:cubicBezTo>
                    <a:pt x="51" y="22"/>
                    <a:pt x="0" y="45"/>
                    <a:pt x="0" y="126"/>
                  </a:cubicBezTo>
                  <a:cubicBezTo>
                    <a:pt x="25" y="376"/>
                    <a:pt x="201" y="527"/>
                    <a:pt x="426" y="552"/>
                  </a:cubicBezTo>
                  <a:cubicBezTo>
                    <a:pt x="447" y="554"/>
                    <a:pt x="468" y="556"/>
                    <a:pt x="489" y="556"/>
                  </a:cubicBezTo>
                  <a:cubicBezTo>
                    <a:pt x="675" y="556"/>
                    <a:pt x="875" y="459"/>
                    <a:pt x="852" y="301"/>
                  </a:cubicBezTo>
                  <a:cubicBezTo>
                    <a:pt x="802" y="0"/>
                    <a:pt x="476" y="151"/>
                    <a:pt x="326" y="51"/>
                  </a:cubicBezTo>
                  <a:cubicBezTo>
                    <a:pt x="256" y="39"/>
                    <a:pt x="181" y="22"/>
                    <a:pt x="121" y="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6"/>
            <p:cNvSpPr/>
            <p:nvPr/>
          </p:nvSpPr>
          <p:spPr>
            <a:xfrm>
              <a:off x="5284625" y="1790750"/>
              <a:ext cx="26950" cy="11025"/>
            </a:xfrm>
            <a:custGeom>
              <a:avLst/>
              <a:gdLst/>
              <a:ahLst/>
              <a:cxnLst/>
              <a:rect l="l" t="t" r="r" b="b"/>
              <a:pathLst>
                <a:path w="1078" h="441" extrusionOk="0">
                  <a:moveTo>
                    <a:pt x="512" y="0"/>
                  </a:moveTo>
                  <a:cubicBezTo>
                    <a:pt x="356" y="0"/>
                    <a:pt x="191" y="83"/>
                    <a:pt x="0" y="251"/>
                  </a:cubicBezTo>
                  <a:cubicBezTo>
                    <a:pt x="421" y="387"/>
                    <a:pt x="617" y="441"/>
                    <a:pt x="771" y="441"/>
                  </a:cubicBezTo>
                  <a:cubicBezTo>
                    <a:pt x="873" y="441"/>
                    <a:pt x="958" y="417"/>
                    <a:pt x="1078" y="377"/>
                  </a:cubicBezTo>
                  <a:cubicBezTo>
                    <a:pt x="884" y="127"/>
                    <a:pt x="705" y="0"/>
                    <a:pt x="5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6"/>
            <p:cNvSpPr/>
            <p:nvPr/>
          </p:nvSpPr>
          <p:spPr>
            <a:xfrm>
              <a:off x="4978225" y="1636425"/>
              <a:ext cx="22575" cy="17750"/>
            </a:xfrm>
            <a:custGeom>
              <a:avLst/>
              <a:gdLst/>
              <a:ahLst/>
              <a:cxnLst/>
              <a:rect l="l" t="t" r="r" b="b"/>
              <a:pathLst>
                <a:path w="903" h="710" extrusionOk="0">
                  <a:moveTo>
                    <a:pt x="208" y="0"/>
                  </a:moveTo>
                  <a:cubicBezTo>
                    <a:pt x="145" y="0"/>
                    <a:pt x="75" y="3"/>
                    <a:pt x="1" y="8"/>
                  </a:cubicBezTo>
                  <a:cubicBezTo>
                    <a:pt x="351" y="284"/>
                    <a:pt x="552" y="585"/>
                    <a:pt x="903" y="710"/>
                  </a:cubicBezTo>
                  <a:cubicBezTo>
                    <a:pt x="903" y="195"/>
                    <a:pt x="743"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26"/>
            <p:cNvSpPr/>
            <p:nvPr/>
          </p:nvSpPr>
          <p:spPr>
            <a:xfrm>
              <a:off x="5132375" y="1739175"/>
              <a:ext cx="24450" cy="15250"/>
            </a:xfrm>
            <a:custGeom>
              <a:avLst/>
              <a:gdLst/>
              <a:ahLst/>
              <a:cxnLst/>
              <a:rect l="l" t="t" r="r" b="b"/>
              <a:pathLst>
                <a:path w="978" h="610" extrusionOk="0">
                  <a:moveTo>
                    <a:pt x="428" y="1"/>
                  </a:moveTo>
                  <a:cubicBezTo>
                    <a:pt x="303" y="1"/>
                    <a:pt x="161" y="45"/>
                    <a:pt x="0" y="134"/>
                  </a:cubicBezTo>
                  <a:cubicBezTo>
                    <a:pt x="301" y="359"/>
                    <a:pt x="602" y="485"/>
                    <a:pt x="977" y="610"/>
                  </a:cubicBezTo>
                  <a:cubicBezTo>
                    <a:pt x="875" y="201"/>
                    <a:pt x="692" y="1"/>
                    <a:pt x="4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6"/>
            <p:cNvSpPr/>
            <p:nvPr/>
          </p:nvSpPr>
          <p:spPr>
            <a:xfrm>
              <a:off x="5035875" y="607150"/>
              <a:ext cx="18825" cy="16475"/>
            </a:xfrm>
            <a:custGeom>
              <a:avLst/>
              <a:gdLst/>
              <a:ahLst/>
              <a:cxnLst/>
              <a:rect l="l" t="t" r="r" b="b"/>
              <a:pathLst>
                <a:path w="753" h="659" extrusionOk="0">
                  <a:moveTo>
                    <a:pt x="752" y="1"/>
                  </a:moveTo>
                  <a:cubicBezTo>
                    <a:pt x="451" y="227"/>
                    <a:pt x="151" y="327"/>
                    <a:pt x="0" y="628"/>
                  </a:cubicBezTo>
                  <a:cubicBezTo>
                    <a:pt x="111" y="648"/>
                    <a:pt x="205" y="659"/>
                    <a:pt x="285" y="659"/>
                  </a:cubicBezTo>
                  <a:cubicBezTo>
                    <a:pt x="608" y="659"/>
                    <a:pt x="712" y="482"/>
                    <a:pt x="7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6"/>
            <p:cNvSpPr/>
            <p:nvPr/>
          </p:nvSpPr>
          <p:spPr>
            <a:xfrm>
              <a:off x="6067850" y="1271900"/>
              <a:ext cx="12925" cy="20175"/>
            </a:xfrm>
            <a:custGeom>
              <a:avLst/>
              <a:gdLst/>
              <a:ahLst/>
              <a:cxnLst/>
              <a:rect l="l" t="t" r="r" b="b"/>
              <a:pathLst>
                <a:path w="517" h="807" extrusionOk="0">
                  <a:moveTo>
                    <a:pt x="382" y="0"/>
                  </a:moveTo>
                  <a:cubicBezTo>
                    <a:pt x="372" y="0"/>
                    <a:pt x="362" y="1"/>
                    <a:pt x="351" y="3"/>
                  </a:cubicBezTo>
                  <a:cubicBezTo>
                    <a:pt x="150" y="28"/>
                    <a:pt x="25" y="178"/>
                    <a:pt x="25" y="379"/>
                  </a:cubicBezTo>
                  <a:cubicBezTo>
                    <a:pt x="1" y="570"/>
                    <a:pt x="45" y="806"/>
                    <a:pt x="223" y="806"/>
                  </a:cubicBezTo>
                  <a:cubicBezTo>
                    <a:pt x="232" y="806"/>
                    <a:pt x="241" y="806"/>
                    <a:pt x="250" y="805"/>
                  </a:cubicBezTo>
                  <a:cubicBezTo>
                    <a:pt x="476" y="780"/>
                    <a:pt x="376" y="454"/>
                    <a:pt x="476" y="278"/>
                  </a:cubicBezTo>
                  <a:cubicBezTo>
                    <a:pt x="453" y="161"/>
                    <a:pt x="517" y="0"/>
                    <a:pt x="3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26"/>
            <p:cNvSpPr/>
            <p:nvPr/>
          </p:nvSpPr>
          <p:spPr>
            <a:xfrm>
              <a:off x="4883625" y="762600"/>
              <a:ext cx="18175" cy="19575"/>
            </a:xfrm>
            <a:custGeom>
              <a:avLst/>
              <a:gdLst/>
              <a:ahLst/>
              <a:cxnLst/>
              <a:rect l="l" t="t" r="r" b="b"/>
              <a:pathLst>
                <a:path w="727" h="783" extrusionOk="0">
                  <a:moveTo>
                    <a:pt x="461" y="0"/>
                  </a:moveTo>
                  <a:cubicBezTo>
                    <a:pt x="359" y="0"/>
                    <a:pt x="314" y="190"/>
                    <a:pt x="251" y="274"/>
                  </a:cubicBezTo>
                  <a:cubicBezTo>
                    <a:pt x="150" y="425"/>
                    <a:pt x="0" y="525"/>
                    <a:pt x="0" y="750"/>
                  </a:cubicBezTo>
                  <a:cubicBezTo>
                    <a:pt x="55" y="772"/>
                    <a:pt x="106" y="782"/>
                    <a:pt x="154" y="782"/>
                  </a:cubicBezTo>
                  <a:cubicBezTo>
                    <a:pt x="325" y="782"/>
                    <a:pt x="454" y="656"/>
                    <a:pt x="551" y="500"/>
                  </a:cubicBezTo>
                  <a:cubicBezTo>
                    <a:pt x="652" y="324"/>
                    <a:pt x="727" y="124"/>
                    <a:pt x="526" y="24"/>
                  </a:cubicBezTo>
                  <a:cubicBezTo>
                    <a:pt x="502" y="7"/>
                    <a:pt x="480" y="0"/>
                    <a:pt x="4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26"/>
            <p:cNvSpPr/>
            <p:nvPr/>
          </p:nvSpPr>
          <p:spPr>
            <a:xfrm>
              <a:off x="5708175" y="553675"/>
              <a:ext cx="18825" cy="13000"/>
            </a:xfrm>
            <a:custGeom>
              <a:avLst/>
              <a:gdLst/>
              <a:ahLst/>
              <a:cxnLst/>
              <a:rect l="l" t="t" r="r" b="b"/>
              <a:pathLst>
                <a:path w="753" h="520" extrusionOk="0">
                  <a:moveTo>
                    <a:pt x="110" y="1"/>
                  </a:moveTo>
                  <a:cubicBezTo>
                    <a:pt x="45" y="1"/>
                    <a:pt x="1" y="33"/>
                    <a:pt x="1" y="110"/>
                  </a:cubicBezTo>
                  <a:cubicBezTo>
                    <a:pt x="26" y="335"/>
                    <a:pt x="176" y="461"/>
                    <a:pt x="377" y="511"/>
                  </a:cubicBezTo>
                  <a:cubicBezTo>
                    <a:pt x="410" y="517"/>
                    <a:pt x="443" y="520"/>
                    <a:pt x="474" y="520"/>
                  </a:cubicBezTo>
                  <a:cubicBezTo>
                    <a:pt x="581" y="520"/>
                    <a:pt x="669" y="483"/>
                    <a:pt x="728" y="386"/>
                  </a:cubicBezTo>
                  <a:cubicBezTo>
                    <a:pt x="753" y="285"/>
                    <a:pt x="352" y="35"/>
                    <a:pt x="176" y="10"/>
                  </a:cubicBezTo>
                  <a:cubicBezTo>
                    <a:pt x="153" y="4"/>
                    <a:pt x="130" y="1"/>
                    <a:pt x="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26"/>
            <p:cNvSpPr/>
            <p:nvPr/>
          </p:nvSpPr>
          <p:spPr>
            <a:xfrm>
              <a:off x="6067825" y="1013175"/>
              <a:ext cx="12575" cy="18825"/>
            </a:xfrm>
            <a:custGeom>
              <a:avLst/>
              <a:gdLst/>
              <a:ahLst/>
              <a:cxnLst/>
              <a:rect l="l" t="t" r="r" b="b"/>
              <a:pathLst>
                <a:path w="503" h="753" extrusionOk="0">
                  <a:moveTo>
                    <a:pt x="302" y="1"/>
                  </a:moveTo>
                  <a:cubicBezTo>
                    <a:pt x="1" y="427"/>
                    <a:pt x="26" y="552"/>
                    <a:pt x="452" y="753"/>
                  </a:cubicBezTo>
                  <a:cubicBezTo>
                    <a:pt x="502" y="502"/>
                    <a:pt x="427" y="276"/>
                    <a:pt x="3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26"/>
            <p:cNvSpPr/>
            <p:nvPr/>
          </p:nvSpPr>
          <p:spPr>
            <a:xfrm>
              <a:off x="5864200" y="655400"/>
              <a:ext cx="15050" cy="13350"/>
            </a:xfrm>
            <a:custGeom>
              <a:avLst/>
              <a:gdLst/>
              <a:ahLst/>
              <a:cxnLst/>
              <a:rect l="l" t="t" r="r" b="b"/>
              <a:pathLst>
                <a:path w="602" h="534" extrusionOk="0">
                  <a:moveTo>
                    <a:pt x="0" y="1"/>
                  </a:moveTo>
                  <a:lnTo>
                    <a:pt x="0" y="1"/>
                  </a:lnTo>
                  <a:cubicBezTo>
                    <a:pt x="54" y="396"/>
                    <a:pt x="121" y="534"/>
                    <a:pt x="312" y="534"/>
                  </a:cubicBezTo>
                  <a:cubicBezTo>
                    <a:pt x="387" y="534"/>
                    <a:pt x="481" y="512"/>
                    <a:pt x="602" y="477"/>
                  </a:cubicBezTo>
                  <a:cubicBezTo>
                    <a:pt x="452" y="277"/>
                    <a:pt x="301" y="10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26"/>
            <p:cNvSpPr/>
            <p:nvPr/>
          </p:nvSpPr>
          <p:spPr>
            <a:xfrm>
              <a:off x="5915575" y="705525"/>
              <a:ext cx="14425" cy="15700"/>
            </a:xfrm>
            <a:custGeom>
              <a:avLst/>
              <a:gdLst/>
              <a:ahLst/>
              <a:cxnLst/>
              <a:rect l="l" t="t" r="r" b="b"/>
              <a:pathLst>
                <a:path w="577" h="628" extrusionOk="0">
                  <a:moveTo>
                    <a:pt x="26" y="1"/>
                  </a:moveTo>
                  <a:lnTo>
                    <a:pt x="26" y="1"/>
                  </a:lnTo>
                  <a:cubicBezTo>
                    <a:pt x="1" y="477"/>
                    <a:pt x="176" y="627"/>
                    <a:pt x="577" y="627"/>
                  </a:cubicBezTo>
                  <a:cubicBezTo>
                    <a:pt x="477" y="352"/>
                    <a:pt x="301" y="201"/>
                    <a:pt x="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6"/>
            <p:cNvSpPr/>
            <p:nvPr/>
          </p:nvSpPr>
          <p:spPr>
            <a:xfrm>
              <a:off x="6017700" y="859050"/>
              <a:ext cx="13200" cy="18175"/>
            </a:xfrm>
            <a:custGeom>
              <a:avLst/>
              <a:gdLst/>
              <a:ahLst/>
              <a:cxnLst/>
              <a:rect l="l" t="t" r="r" b="b"/>
              <a:pathLst>
                <a:path w="528" h="727" extrusionOk="0">
                  <a:moveTo>
                    <a:pt x="151" y="0"/>
                  </a:moveTo>
                  <a:cubicBezTo>
                    <a:pt x="1" y="301"/>
                    <a:pt x="51" y="501"/>
                    <a:pt x="251" y="652"/>
                  </a:cubicBezTo>
                  <a:cubicBezTo>
                    <a:pt x="300" y="684"/>
                    <a:pt x="358" y="726"/>
                    <a:pt x="400" y="726"/>
                  </a:cubicBezTo>
                  <a:cubicBezTo>
                    <a:pt x="424" y="726"/>
                    <a:pt x="443" y="713"/>
                    <a:pt x="452" y="677"/>
                  </a:cubicBezTo>
                  <a:cubicBezTo>
                    <a:pt x="527" y="476"/>
                    <a:pt x="352" y="326"/>
                    <a:pt x="302" y="151"/>
                  </a:cubicBezTo>
                  <a:cubicBezTo>
                    <a:pt x="276" y="100"/>
                    <a:pt x="226" y="75"/>
                    <a:pt x="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7" name="Google Shape;2407;p26"/>
          <p:cNvSpPr txBox="1">
            <a:spLocks noGrp="1"/>
          </p:cNvSpPr>
          <p:nvPr>
            <p:ph type="ctrTitle"/>
          </p:nvPr>
        </p:nvSpPr>
        <p:spPr>
          <a:xfrm>
            <a:off x="1683574" y="761094"/>
            <a:ext cx="6533725" cy="155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b="0"/>
              <a:t>Giới thiệu mã dòng Rabbit</a:t>
            </a:r>
            <a:endParaRPr sz="5400" b="0"/>
          </a:p>
        </p:txBody>
      </p:sp>
      <p:sp>
        <p:nvSpPr>
          <p:cNvPr id="2408" name="Google Shape;2408;p26"/>
          <p:cNvSpPr txBox="1">
            <a:spLocks noGrp="1"/>
          </p:cNvSpPr>
          <p:nvPr>
            <p:ph type="subTitle" idx="1"/>
          </p:nvPr>
        </p:nvSpPr>
        <p:spPr>
          <a:xfrm>
            <a:off x="1757438" y="3375366"/>
            <a:ext cx="53859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a:t>Người trình bày : Lưu Đạt Dũng 20203381</a:t>
            </a:r>
          </a:p>
          <a:p>
            <a:pPr marL="0" lvl="0" indent="0" algn="ctr" rtl="0">
              <a:spcBef>
                <a:spcPts val="0"/>
              </a:spcBef>
              <a:spcAft>
                <a:spcPts val="0"/>
              </a:spcAft>
              <a:buNone/>
            </a:pPr>
            <a:r>
              <a:rPr lang="en-US" sz="1800"/>
              <a:t>Email: dung.ld203381@sis.hust.edu.vn</a:t>
            </a:r>
          </a:p>
          <a:p>
            <a:pPr marL="0" lvl="0" indent="0" algn="ctr" rtl="0">
              <a:spcBef>
                <a:spcPts val="0"/>
              </a:spcBef>
              <a:spcAft>
                <a:spcPts val="0"/>
              </a:spcAft>
              <a:buNone/>
            </a:pPr>
            <a:endParaRPr/>
          </a:p>
        </p:txBody>
      </p:sp>
      <p:grpSp>
        <p:nvGrpSpPr>
          <p:cNvPr id="2409" name="Google Shape;2409;p26"/>
          <p:cNvGrpSpPr/>
          <p:nvPr/>
        </p:nvGrpSpPr>
        <p:grpSpPr>
          <a:xfrm>
            <a:off x="508263" y="762475"/>
            <a:ext cx="731225" cy="728825"/>
            <a:chOff x="3071575" y="2023775"/>
            <a:chExt cx="731225" cy="728825"/>
          </a:xfrm>
        </p:grpSpPr>
        <p:sp>
          <p:nvSpPr>
            <p:cNvPr id="2410" name="Google Shape;2410;p26"/>
            <p:cNvSpPr/>
            <p:nvPr/>
          </p:nvSpPr>
          <p:spPr>
            <a:xfrm>
              <a:off x="3197525" y="2151000"/>
              <a:ext cx="524450" cy="522000"/>
            </a:xfrm>
            <a:custGeom>
              <a:avLst/>
              <a:gdLst/>
              <a:ahLst/>
              <a:cxnLst/>
              <a:rect l="l" t="t" r="r" b="b"/>
              <a:pathLst>
                <a:path w="20978" h="20880" extrusionOk="0">
                  <a:moveTo>
                    <a:pt x="20575" y="0"/>
                  </a:moveTo>
                  <a:cubicBezTo>
                    <a:pt x="20473" y="0"/>
                    <a:pt x="20373" y="92"/>
                    <a:pt x="20251" y="227"/>
                  </a:cubicBezTo>
                  <a:cubicBezTo>
                    <a:pt x="13609" y="6869"/>
                    <a:pt x="6968" y="13511"/>
                    <a:pt x="326" y="20152"/>
                  </a:cubicBezTo>
                  <a:cubicBezTo>
                    <a:pt x="301" y="20177"/>
                    <a:pt x="251" y="20202"/>
                    <a:pt x="226" y="20252"/>
                  </a:cubicBezTo>
                  <a:cubicBezTo>
                    <a:pt x="176" y="20328"/>
                    <a:pt x="0" y="20403"/>
                    <a:pt x="75" y="20528"/>
                  </a:cubicBezTo>
                  <a:cubicBezTo>
                    <a:pt x="176" y="20653"/>
                    <a:pt x="326" y="20754"/>
                    <a:pt x="476" y="20879"/>
                  </a:cubicBezTo>
                  <a:cubicBezTo>
                    <a:pt x="602" y="20754"/>
                    <a:pt x="727" y="20653"/>
                    <a:pt x="852" y="20553"/>
                  </a:cubicBezTo>
                  <a:cubicBezTo>
                    <a:pt x="7444" y="13937"/>
                    <a:pt x="14035" y="7345"/>
                    <a:pt x="20627" y="754"/>
                  </a:cubicBezTo>
                  <a:cubicBezTo>
                    <a:pt x="20702" y="678"/>
                    <a:pt x="20752" y="603"/>
                    <a:pt x="20852" y="553"/>
                  </a:cubicBezTo>
                  <a:cubicBezTo>
                    <a:pt x="20978" y="428"/>
                    <a:pt x="20928" y="353"/>
                    <a:pt x="20852" y="227"/>
                  </a:cubicBezTo>
                  <a:cubicBezTo>
                    <a:pt x="20749" y="66"/>
                    <a:pt x="20661" y="0"/>
                    <a:pt x="20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26"/>
            <p:cNvSpPr/>
            <p:nvPr/>
          </p:nvSpPr>
          <p:spPr>
            <a:xfrm>
              <a:off x="3233225" y="2186325"/>
              <a:ext cx="515075" cy="511425"/>
            </a:xfrm>
            <a:custGeom>
              <a:avLst/>
              <a:gdLst/>
              <a:ahLst/>
              <a:cxnLst/>
              <a:rect l="l" t="t" r="r" b="b"/>
              <a:pathLst>
                <a:path w="20603" h="20457" extrusionOk="0">
                  <a:moveTo>
                    <a:pt x="20196" y="1"/>
                  </a:moveTo>
                  <a:cubicBezTo>
                    <a:pt x="20096" y="1"/>
                    <a:pt x="20011" y="158"/>
                    <a:pt x="19926" y="243"/>
                  </a:cubicBezTo>
                  <a:cubicBezTo>
                    <a:pt x="14713" y="5456"/>
                    <a:pt x="9525" y="10644"/>
                    <a:pt x="4312" y="15857"/>
                  </a:cubicBezTo>
                  <a:cubicBezTo>
                    <a:pt x="2958" y="17210"/>
                    <a:pt x="1630" y="18564"/>
                    <a:pt x="276" y="19892"/>
                  </a:cubicBezTo>
                  <a:cubicBezTo>
                    <a:pt x="1" y="20168"/>
                    <a:pt x="126" y="20243"/>
                    <a:pt x="352" y="20393"/>
                  </a:cubicBezTo>
                  <a:cubicBezTo>
                    <a:pt x="419" y="20438"/>
                    <a:pt x="475" y="20456"/>
                    <a:pt x="524" y="20456"/>
                  </a:cubicBezTo>
                  <a:cubicBezTo>
                    <a:pt x="639" y="20456"/>
                    <a:pt x="715" y="20356"/>
                    <a:pt x="803" y="20268"/>
                  </a:cubicBezTo>
                  <a:cubicBezTo>
                    <a:pt x="1605" y="19491"/>
                    <a:pt x="2382" y="18714"/>
                    <a:pt x="3159" y="17937"/>
                  </a:cubicBezTo>
                  <a:cubicBezTo>
                    <a:pt x="8848" y="12223"/>
                    <a:pt x="14537" y="6534"/>
                    <a:pt x="20251" y="844"/>
                  </a:cubicBezTo>
                  <a:cubicBezTo>
                    <a:pt x="20352" y="719"/>
                    <a:pt x="20477" y="594"/>
                    <a:pt x="20602" y="468"/>
                  </a:cubicBezTo>
                  <a:cubicBezTo>
                    <a:pt x="20477" y="293"/>
                    <a:pt x="20402" y="92"/>
                    <a:pt x="20251" y="17"/>
                  </a:cubicBezTo>
                  <a:cubicBezTo>
                    <a:pt x="20232" y="6"/>
                    <a:pt x="20214" y="1"/>
                    <a:pt x="20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26"/>
            <p:cNvSpPr/>
            <p:nvPr/>
          </p:nvSpPr>
          <p:spPr>
            <a:xfrm>
              <a:off x="3094125" y="2047475"/>
              <a:ext cx="485625" cy="480100"/>
            </a:xfrm>
            <a:custGeom>
              <a:avLst/>
              <a:gdLst/>
              <a:ahLst/>
              <a:cxnLst/>
              <a:rect l="l" t="t" r="r" b="b"/>
              <a:pathLst>
                <a:path w="19425" h="19204" extrusionOk="0">
                  <a:moveTo>
                    <a:pt x="18868" y="1"/>
                  </a:moveTo>
                  <a:cubicBezTo>
                    <a:pt x="18695" y="1"/>
                    <a:pt x="18540" y="102"/>
                    <a:pt x="18372" y="283"/>
                  </a:cubicBezTo>
                  <a:cubicBezTo>
                    <a:pt x="16041" y="2639"/>
                    <a:pt x="13710" y="4970"/>
                    <a:pt x="11379" y="7301"/>
                  </a:cubicBezTo>
                  <a:cubicBezTo>
                    <a:pt x="7695" y="10985"/>
                    <a:pt x="4011" y="14669"/>
                    <a:pt x="302" y="18328"/>
                  </a:cubicBezTo>
                  <a:cubicBezTo>
                    <a:pt x="26" y="18629"/>
                    <a:pt x="1" y="18930"/>
                    <a:pt x="226" y="19155"/>
                  </a:cubicBezTo>
                  <a:cubicBezTo>
                    <a:pt x="270" y="19189"/>
                    <a:pt x="309" y="19203"/>
                    <a:pt x="346" y="19203"/>
                  </a:cubicBezTo>
                  <a:cubicBezTo>
                    <a:pt x="501" y="19203"/>
                    <a:pt x="606" y="18951"/>
                    <a:pt x="728" y="18830"/>
                  </a:cubicBezTo>
                  <a:cubicBezTo>
                    <a:pt x="6818" y="12764"/>
                    <a:pt x="12883" y="6699"/>
                    <a:pt x="18973" y="609"/>
                  </a:cubicBezTo>
                  <a:cubicBezTo>
                    <a:pt x="19099" y="484"/>
                    <a:pt x="19274" y="408"/>
                    <a:pt x="19424" y="283"/>
                  </a:cubicBezTo>
                  <a:cubicBezTo>
                    <a:pt x="19206" y="89"/>
                    <a:pt x="19029" y="1"/>
                    <a:pt x="18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26"/>
            <p:cNvSpPr/>
            <p:nvPr/>
          </p:nvSpPr>
          <p:spPr>
            <a:xfrm>
              <a:off x="3166175" y="2118700"/>
              <a:ext cx="525725" cy="522650"/>
            </a:xfrm>
            <a:custGeom>
              <a:avLst/>
              <a:gdLst/>
              <a:ahLst/>
              <a:cxnLst/>
              <a:rect l="l" t="t" r="r" b="b"/>
              <a:pathLst>
                <a:path w="21029" h="20906" extrusionOk="0">
                  <a:moveTo>
                    <a:pt x="20550" y="1"/>
                  </a:moveTo>
                  <a:cubicBezTo>
                    <a:pt x="20400" y="1"/>
                    <a:pt x="20313" y="183"/>
                    <a:pt x="20227" y="291"/>
                  </a:cubicBezTo>
                  <a:cubicBezTo>
                    <a:pt x="13585" y="6908"/>
                    <a:pt x="6968" y="13524"/>
                    <a:pt x="352" y="20141"/>
                  </a:cubicBezTo>
                  <a:cubicBezTo>
                    <a:pt x="302" y="20216"/>
                    <a:pt x="252" y="20266"/>
                    <a:pt x="176" y="20316"/>
                  </a:cubicBezTo>
                  <a:cubicBezTo>
                    <a:pt x="1" y="20442"/>
                    <a:pt x="26" y="20542"/>
                    <a:pt x="151" y="20717"/>
                  </a:cubicBezTo>
                  <a:cubicBezTo>
                    <a:pt x="252" y="20855"/>
                    <a:pt x="336" y="20905"/>
                    <a:pt x="411" y="20905"/>
                  </a:cubicBezTo>
                  <a:cubicBezTo>
                    <a:pt x="540" y="20905"/>
                    <a:pt x="642" y="20753"/>
                    <a:pt x="753" y="20642"/>
                  </a:cubicBezTo>
                  <a:cubicBezTo>
                    <a:pt x="7395" y="14001"/>
                    <a:pt x="14036" y="7359"/>
                    <a:pt x="20678" y="717"/>
                  </a:cubicBezTo>
                  <a:cubicBezTo>
                    <a:pt x="20753" y="642"/>
                    <a:pt x="20828" y="567"/>
                    <a:pt x="20903" y="492"/>
                  </a:cubicBezTo>
                  <a:cubicBezTo>
                    <a:pt x="20928" y="467"/>
                    <a:pt x="20979" y="391"/>
                    <a:pt x="21029" y="341"/>
                  </a:cubicBezTo>
                  <a:cubicBezTo>
                    <a:pt x="20878" y="216"/>
                    <a:pt x="20778" y="66"/>
                    <a:pt x="20628" y="16"/>
                  </a:cubicBezTo>
                  <a:cubicBezTo>
                    <a:pt x="20600" y="5"/>
                    <a:pt x="20574" y="1"/>
                    <a:pt x="20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26"/>
            <p:cNvSpPr/>
            <p:nvPr/>
          </p:nvSpPr>
          <p:spPr>
            <a:xfrm>
              <a:off x="3136750" y="2090300"/>
              <a:ext cx="521950" cy="518775"/>
            </a:xfrm>
            <a:custGeom>
              <a:avLst/>
              <a:gdLst/>
              <a:ahLst/>
              <a:cxnLst/>
              <a:rect l="l" t="t" r="r" b="b"/>
              <a:pathLst>
                <a:path w="20878" h="20751" extrusionOk="0">
                  <a:moveTo>
                    <a:pt x="20358" y="1"/>
                  </a:moveTo>
                  <a:cubicBezTo>
                    <a:pt x="20175" y="1"/>
                    <a:pt x="20105" y="194"/>
                    <a:pt x="20000" y="299"/>
                  </a:cubicBezTo>
                  <a:cubicBezTo>
                    <a:pt x="13484" y="6816"/>
                    <a:pt x="6967" y="13357"/>
                    <a:pt x="426" y="19873"/>
                  </a:cubicBezTo>
                  <a:cubicBezTo>
                    <a:pt x="100" y="20199"/>
                    <a:pt x="0" y="20425"/>
                    <a:pt x="451" y="20751"/>
                  </a:cubicBezTo>
                  <a:cubicBezTo>
                    <a:pt x="1704" y="19497"/>
                    <a:pt x="2932" y="18244"/>
                    <a:pt x="4186" y="17016"/>
                  </a:cubicBezTo>
                  <a:cubicBezTo>
                    <a:pt x="9624" y="11553"/>
                    <a:pt x="15088" y="6114"/>
                    <a:pt x="20526" y="650"/>
                  </a:cubicBezTo>
                  <a:cubicBezTo>
                    <a:pt x="20877" y="324"/>
                    <a:pt x="20852" y="174"/>
                    <a:pt x="20476" y="24"/>
                  </a:cubicBezTo>
                  <a:cubicBezTo>
                    <a:pt x="20432" y="8"/>
                    <a:pt x="20393" y="1"/>
                    <a:pt x="20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6"/>
            <p:cNvSpPr/>
            <p:nvPr/>
          </p:nvSpPr>
          <p:spPr>
            <a:xfrm>
              <a:off x="3112925" y="2066450"/>
              <a:ext cx="507550" cy="503775"/>
            </a:xfrm>
            <a:custGeom>
              <a:avLst/>
              <a:gdLst/>
              <a:ahLst/>
              <a:cxnLst/>
              <a:rect l="l" t="t" r="r" b="b"/>
              <a:pathLst>
                <a:path w="20302" h="20151" extrusionOk="0">
                  <a:moveTo>
                    <a:pt x="19750" y="0"/>
                  </a:moveTo>
                  <a:cubicBezTo>
                    <a:pt x="19650" y="0"/>
                    <a:pt x="19525" y="176"/>
                    <a:pt x="19424" y="276"/>
                  </a:cubicBezTo>
                  <a:cubicBezTo>
                    <a:pt x="13083" y="6592"/>
                    <a:pt x="6743" y="12933"/>
                    <a:pt x="402" y="19274"/>
                  </a:cubicBezTo>
                  <a:cubicBezTo>
                    <a:pt x="76" y="19599"/>
                    <a:pt x="1" y="19825"/>
                    <a:pt x="377" y="20151"/>
                  </a:cubicBezTo>
                  <a:cubicBezTo>
                    <a:pt x="452" y="20101"/>
                    <a:pt x="527" y="20050"/>
                    <a:pt x="602" y="19975"/>
                  </a:cubicBezTo>
                  <a:cubicBezTo>
                    <a:pt x="7068" y="13484"/>
                    <a:pt x="13560" y="7018"/>
                    <a:pt x="20026" y="552"/>
                  </a:cubicBezTo>
                  <a:cubicBezTo>
                    <a:pt x="20126" y="451"/>
                    <a:pt x="20302" y="351"/>
                    <a:pt x="20226" y="251"/>
                  </a:cubicBezTo>
                  <a:cubicBezTo>
                    <a:pt x="20126" y="100"/>
                    <a:pt x="19926" y="25"/>
                    <a:pt x="197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6"/>
            <p:cNvSpPr/>
            <p:nvPr/>
          </p:nvSpPr>
          <p:spPr>
            <a:xfrm>
              <a:off x="3078475" y="2032375"/>
              <a:ext cx="448650" cy="445750"/>
            </a:xfrm>
            <a:custGeom>
              <a:avLst/>
              <a:gdLst/>
              <a:ahLst/>
              <a:cxnLst/>
              <a:rect l="l" t="t" r="r" b="b"/>
              <a:pathLst>
                <a:path w="17946" h="17830" extrusionOk="0">
                  <a:moveTo>
                    <a:pt x="17641" y="0"/>
                  </a:moveTo>
                  <a:cubicBezTo>
                    <a:pt x="17433" y="0"/>
                    <a:pt x="17230" y="123"/>
                    <a:pt x="16993" y="361"/>
                  </a:cubicBezTo>
                  <a:cubicBezTo>
                    <a:pt x="11504" y="5875"/>
                    <a:pt x="5990" y="11388"/>
                    <a:pt x="476" y="16877"/>
                  </a:cubicBezTo>
                  <a:cubicBezTo>
                    <a:pt x="126" y="17228"/>
                    <a:pt x="0" y="17529"/>
                    <a:pt x="201" y="17829"/>
                  </a:cubicBezTo>
                  <a:cubicBezTo>
                    <a:pt x="6116" y="11940"/>
                    <a:pt x="12030" y="6000"/>
                    <a:pt x="17945" y="85"/>
                  </a:cubicBezTo>
                  <a:cubicBezTo>
                    <a:pt x="17840" y="28"/>
                    <a:pt x="17740" y="0"/>
                    <a:pt x="17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6"/>
            <p:cNvSpPr/>
            <p:nvPr/>
          </p:nvSpPr>
          <p:spPr>
            <a:xfrm>
              <a:off x="3274575" y="2226500"/>
              <a:ext cx="496275" cy="492425"/>
            </a:xfrm>
            <a:custGeom>
              <a:avLst/>
              <a:gdLst/>
              <a:ahLst/>
              <a:cxnLst/>
              <a:rect l="l" t="t" r="r" b="b"/>
              <a:pathLst>
                <a:path w="19851" h="19697" extrusionOk="0">
                  <a:moveTo>
                    <a:pt x="19440" y="1"/>
                  </a:moveTo>
                  <a:cubicBezTo>
                    <a:pt x="19304" y="1"/>
                    <a:pt x="19226" y="218"/>
                    <a:pt x="19149" y="315"/>
                  </a:cubicBezTo>
                  <a:cubicBezTo>
                    <a:pt x="12858" y="6581"/>
                    <a:pt x="6592" y="12846"/>
                    <a:pt x="327" y="19112"/>
                  </a:cubicBezTo>
                  <a:cubicBezTo>
                    <a:pt x="226" y="19212"/>
                    <a:pt x="101" y="19338"/>
                    <a:pt x="1" y="19463"/>
                  </a:cubicBezTo>
                  <a:cubicBezTo>
                    <a:pt x="173" y="19592"/>
                    <a:pt x="320" y="19697"/>
                    <a:pt x="481" y="19697"/>
                  </a:cubicBezTo>
                  <a:cubicBezTo>
                    <a:pt x="601" y="19697"/>
                    <a:pt x="728" y="19638"/>
                    <a:pt x="878" y="19488"/>
                  </a:cubicBezTo>
                  <a:cubicBezTo>
                    <a:pt x="7094" y="13247"/>
                    <a:pt x="13309" y="7032"/>
                    <a:pt x="19550" y="816"/>
                  </a:cubicBezTo>
                  <a:cubicBezTo>
                    <a:pt x="19851" y="516"/>
                    <a:pt x="19775" y="265"/>
                    <a:pt x="19575" y="64"/>
                  </a:cubicBezTo>
                  <a:cubicBezTo>
                    <a:pt x="19524" y="19"/>
                    <a:pt x="19479" y="1"/>
                    <a:pt x="194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26"/>
            <p:cNvSpPr/>
            <p:nvPr/>
          </p:nvSpPr>
          <p:spPr>
            <a:xfrm>
              <a:off x="3320325" y="2271950"/>
              <a:ext cx="468075" cy="464475"/>
            </a:xfrm>
            <a:custGeom>
              <a:avLst/>
              <a:gdLst/>
              <a:ahLst/>
              <a:cxnLst/>
              <a:rect l="l" t="t" r="r" b="b"/>
              <a:pathLst>
                <a:path w="18723" h="18579" extrusionOk="0">
                  <a:moveTo>
                    <a:pt x="18422" y="1"/>
                  </a:moveTo>
                  <a:cubicBezTo>
                    <a:pt x="12281" y="6141"/>
                    <a:pt x="6141" y="12282"/>
                    <a:pt x="0" y="18422"/>
                  </a:cubicBezTo>
                  <a:cubicBezTo>
                    <a:pt x="145" y="18522"/>
                    <a:pt x="280" y="18578"/>
                    <a:pt x="417" y="18578"/>
                  </a:cubicBezTo>
                  <a:cubicBezTo>
                    <a:pt x="587" y="18578"/>
                    <a:pt x="758" y="18491"/>
                    <a:pt x="953" y="18297"/>
                  </a:cubicBezTo>
                  <a:cubicBezTo>
                    <a:pt x="6717" y="12482"/>
                    <a:pt x="12532" y="6693"/>
                    <a:pt x="18321" y="903"/>
                  </a:cubicBezTo>
                  <a:cubicBezTo>
                    <a:pt x="18722" y="502"/>
                    <a:pt x="18722" y="502"/>
                    <a:pt x="1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26"/>
            <p:cNvSpPr/>
            <p:nvPr/>
          </p:nvSpPr>
          <p:spPr>
            <a:xfrm>
              <a:off x="3370450" y="2322075"/>
              <a:ext cx="429225" cy="425700"/>
            </a:xfrm>
            <a:custGeom>
              <a:avLst/>
              <a:gdLst/>
              <a:ahLst/>
              <a:cxnLst/>
              <a:rect l="l" t="t" r="r" b="b"/>
              <a:pathLst>
                <a:path w="17169" h="17028" extrusionOk="0">
                  <a:moveTo>
                    <a:pt x="16968" y="1"/>
                  </a:moveTo>
                  <a:lnTo>
                    <a:pt x="16968" y="1"/>
                  </a:lnTo>
                  <a:cubicBezTo>
                    <a:pt x="11329" y="5640"/>
                    <a:pt x="5665" y="11279"/>
                    <a:pt x="0" y="16943"/>
                  </a:cubicBezTo>
                  <a:cubicBezTo>
                    <a:pt x="138" y="17000"/>
                    <a:pt x="263" y="17028"/>
                    <a:pt x="379" y="17028"/>
                  </a:cubicBezTo>
                  <a:cubicBezTo>
                    <a:pt x="623" y="17028"/>
                    <a:pt x="832" y="16905"/>
                    <a:pt x="1053" y="16668"/>
                  </a:cubicBezTo>
                  <a:cubicBezTo>
                    <a:pt x="6266" y="11455"/>
                    <a:pt x="11479" y="6241"/>
                    <a:pt x="16717" y="1028"/>
                  </a:cubicBezTo>
                  <a:cubicBezTo>
                    <a:pt x="17068" y="678"/>
                    <a:pt x="17168" y="377"/>
                    <a:pt x="16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6"/>
            <p:cNvSpPr/>
            <p:nvPr/>
          </p:nvSpPr>
          <p:spPr>
            <a:xfrm>
              <a:off x="3071575" y="2023875"/>
              <a:ext cx="402900" cy="401625"/>
            </a:xfrm>
            <a:custGeom>
              <a:avLst/>
              <a:gdLst/>
              <a:ahLst/>
              <a:cxnLst/>
              <a:rect l="l" t="t" r="r" b="b"/>
              <a:pathLst>
                <a:path w="16116" h="16065" extrusionOk="0">
                  <a:moveTo>
                    <a:pt x="15783" y="1"/>
                  </a:moveTo>
                  <a:cubicBezTo>
                    <a:pt x="15553" y="1"/>
                    <a:pt x="15326" y="112"/>
                    <a:pt x="15088" y="350"/>
                  </a:cubicBezTo>
                  <a:cubicBezTo>
                    <a:pt x="10226" y="5237"/>
                    <a:pt x="5339" y="10124"/>
                    <a:pt x="452" y="14987"/>
                  </a:cubicBezTo>
                  <a:cubicBezTo>
                    <a:pt x="76" y="15337"/>
                    <a:pt x="1" y="15688"/>
                    <a:pt x="101" y="16064"/>
                  </a:cubicBezTo>
                  <a:lnTo>
                    <a:pt x="16116" y="74"/>
                  </a:lnTo>
                  <a:cubicBezTo>
                    <a:pt x="16003" y="26"/>
                    <a:pt x="15893" y="1"/>
                    <a:pt x="15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26"/>
            <p:cNvSpPr/>
            <p:nvPr/>
          </p:nvSpPr>
          <p:spPr>
            <a:xfrm>
              <a:off x="3072825" y="2023775"/>
              <a:ext cx="342125" cy="341575"/>
            </a:xfrm>
            <a:custGeom>
              <a:avLst/>
              <a:gdLst/>
              <a:ahLst/>
              <a:cxnLst/>
              <a:rect l="l" t="t" r="r" b="b"/>
              <a:pathLst>
                <a:path w="13685" h="13663" extrusionOk="0">
                  <a:moveTo>
                    <a:pt x="13571" y="0"/>
                  </a:moveTo>
                  <a:cubicBezTo>
                    <a:pt x="13074" y="0"/>
                    <a:pt x="12679" y="158"/>
                    <a:pt x="12306" y="554"/>
                  </a:cubicBezTo>
                  <a:cubicBezTo>
                    <a:pt x="8372" y="4539"/>
                    <a:pt x="4412" y="8499"/>
                    <a:pt x="427" y="12434"/>
                  </a:cubicBezTo>
                  <a:cubicBezTo>
                    <a:pt x="51" y="12810"/>
                    <a:pt x="1" y="13186"/>
                    <a:pt x="26" y="13662"/>
                  </a:cubicBezTo>
                  <a:lnTo>
                    <a:pt x="26" y="13662"/>
                  </a:lnTo>
                  <a:cubicBezTo>
                    <a:pt x="4587" y="9101"/>
                    <a:pt x="9123" y="4564"/>
                    <a:pt x="13685" y="3"/>
                  </a:cubicBezTo>
                  <a:cubicBezTo>
                    <a:pt x="13646" y="1"/>
                    <a:pt x="13608" y="0"/>
                    <a:pt x="135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26"/>
            <p:cNvSpPr/>
            <p:nvPr/>
          </p:nvSpPr>
          <p:spPr>
            <a:xfrm>
              <a:off x="3429350" y="2380350"/>
              <a:ext cx="373450" cy="372250"/>
            </a:xfrm>
            <a:custGeom>
              <a:avLst/>
              <a:gdLst/>
              <a:ahLst/>
              <a:cxnLst/>
              <a:rect l="l" t="t" r="r" b="b"/>
              <a:pathLst>
                <a:path w="14938" h="14890" extrusionOk="0">
                  <a:moveTo>
                    <a:pt x="14838" y="1"/>
                  </a:moveTo>
                  <a:lnTo>
                    <a:pt x="14838" y="1"/>
                  </a:lnTo>
                  <a:cubicBezTo>
                    <a:pt x="9900" y="4963"/>
                    <a:pt x="4938" y="9900"/>
                    <a:pt x="0" y="14863"/>
                  </a:cubicBezTo>
                  <a:cubicBezTo>
                    <a:pt x="88" y="14880"/>
                    <a:pt x="172" y="14890"/>
                    <a:pt x="255" y="14890"/>
                  </a:cubicBezTo>
                  <a:cubicBezTo>
                    <a:pt x="529" y="14890"/>
                    <a:pt x="784" y="14787"/>
                    <a:pt x="1053" y="14537"/>
                  </a:cubicBezTo>
                  <a:cubicBezTo>
                    <a:pt x="5539" y="10026"/>
                    <a:pt x="10025" y="5540"/>
                    <a:pt x="14537" y="1053"/>
                  </a:cubicBezTo>
                  <a:cubicBezTo>
                    <a:pt x="14863" y="702"/>
                    <a:pt x="14938" y="377"/>
                    <a:pt x="14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26"/>
            <p:cNvSpPr/>
            <p:nvPr/>
          </p:nvSpPr>
          <p:spPr>
            <a:xfrm>
              <a:off x="3496400" y="2449275"/>
              <a:ext cx="299525" cy="297650"/>
            </a:xfrm>
            <a:custGeom>
              <a:avLst/>
              <a:gdLst/>
              <a:ahLst/>
              <a:cxnLst/>
              <a:rect l="l" t="t" r="r" b="b"/>
              <a:pathLst>
                <a:path w="11981" h="11906" extrusionOk="0">
                  <a:moveTo>
                    <a:pt x="11880" y="1"/>
                  </a:moveTo>
                  <a:cubicBezTo>
                    <a:pt x="7945" y="3961"/>
                    <a:pt x="3960" y="7946"/>
                    <a:pt x="0" y="11905"/>
                  </a:cubicBezTo>
                  <a:cubicBezTo>
                    <a:pt x="376" y="11830"/>
                    <a:pt x="827" y="11855"/>
                    <a:pt x="1178" y="11504"/>
                  </a:cubicBezTo>
                  <a:cubicBezTo>
                    <a:pt x="4637" y="8021"/>
                    <a:pt x="8095" y="4562"/>
                    <a:pt x="11579" y="1078"/>
                  </a:cubicBezTo>
                  <a:cubicBezTo>
                    <a:pt x="11905" y="752"/>
                    <a:pt x="11980" y="427"/>
                    <a:pt x="118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26"/>
            <p:cNvSpPr/>
            <p:nvPr/>
          </p:nvSpPr>
          <p:spPr>
            <a:xfrm>
              <a:off x="3085975" y="2037000"/>
              <a:ext cx="251925" cy="251900"/>
            </a:xfrm>
            <a:custGeom>
              <a:avLst/>
              <a:gdLst/>
              <a:ahLst/>
              <a:cxnLst/>
              <a:rect l="l" t="t" r="r" b="b"/>
              <a:pathLst>
                <a:path w="10077" h="10076" extrusionOk="0">
                  <a:moveTo>
                    <a:pt x="10076" y="0"/>
                  </a:moveTo>
                  <a:cubicBezTo>
                    <a:pt x="9550" y="176"/>
                    <a:pt x="9099" y="201"/>
                    <a:pt x="8723" y="552"/>
                  </a:cubicBezTo>
                  <a:cubicBezTo>
                    <a:pt x="6016" y="3284"/>
                    <a:pt x="3284" y="6015"/>
                    <a:pt x="552" y="8747"/>
                  </a:cubicBezTo>
                  <a:cubicBezTo>
                    <a:pt x="176" y="9098"/>
                    <a:pt x="151" y="9599"/>
                    <a:pt x="1" y="10076"/>
                  </a:cubicBezTo>
                  <a:lnTo>
                    <a:pt x="1" y="10076"/>
                  </a:lnTo>
                  <a:cubicBezTo>
                    <a:pt x="3334" y="6717"/>
                    <a:pt x="6643" y="3409"/>
                    <a:pt x="10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26"/>
            <p:cNvSpPr/>
            <p:nvPr/>
          </p:nvSpPr>
          <p:spPr>
            <a:xfrm>
              <a:off x="3586625" y="2536375"/>
              <a:ext cx="180475" cy="182350"/>
            </a:xfrm>
            <a:custGeom>
              <a:avLst/>
              <a:gdLst/>
              <a:ahLst/>
              <a:cxnLst/>
              <a:rect l="l" t="t" r="r" b="b"/>
              <a:pathLst>
                <a:path w="7219" h="7294" extrusionOk="0">
                  <a:moveTo>
                    <a:pt x="7218" y="0"/>
                  </a:moveTo>
                  <a:cubicBezTo>
                    <a:pt x="7216" y="10"/>
                    <a:pt x="7214" y="19"/>
                    <a:pt x="7212" y="28"/>
                  </a:cubicBezTo>
                  <a:lnTo>
                    <a:pt x="7212" y="28"/>
                  </a:lnTo>
                  <a:cubicBezTo>
                    <a:pt x="7214" y="27"/>
                    <a:pt x="7216" y="26"/>
                    <a:pt x="7218" y="25"/>
                  </a:cubicBezTo>
                  <a:lnTo>
                    <a:pt x="7218" y="0"/>
                  </a:lnTo>
                  <a:close/>
                  <a:moveTo>
                    <a:pt x="7212" y="28"/>
                  </a:moveTo>
                  <a:lnTo>
                    <a:pt x="7212" y="28"/>
                  </a:lnTo>
                  <a:cubicBezTo>
                    <a:pt x="7164" y="53"/>
                    <a:pt x="7116" y="78"/>
                    <a:pt x="7068" y="126"/>
                  </a:cubicBezTo>
                  <a:cubicBezTo>
                    <a:pt x="4762" y="2431"/>
                    <a:pt x="2456" y="4737"/>
                    <a:pt x="150" y="7043"/>
                  </a:cubicBezTo>
                  <a:cubicBezTo>
                    <a:pt x="100" y="7093"/>
                    <a:pt x="0" y="7143"/>
                    <a:pt x="100" y="7294"/>
                  </a:cubicBezTo>
                  <a:cubicBezTo>
                    <a:pt x="677" y="7018"/>
                    <a:pt x="1278" y="6792"/>
                    <a:pt x="1755" y="6341"/>
                  </a:cubicBezTo>
                  <a:cubicBezTo>
                    <a:pt x="3258" y="4837"/>
                    <a:pt x="4787" y="3334"/>
                    <a:pt x="6266" y="1805"/>
                  </a:cubicBezTo>
                  <a:cubicBezTo>
                    <a:pt x="6736" y="1335"/>
                    <a:pt x="7059" y="719"/>
                    <a:pt x="7212" y="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26"/>
            <p:cNvSpPr/>
            <p:nvPr/>
          </p:nvSpPr>
          <p:spPr>
            <a:xfrm>
              <a:off x="3163050" y="2115325"/>
              <a:ext cx="33875" cy="31975"/>
            </a:xfrm>
            <a:custGeom>
              <a:avLst/>
              <a:gdLst/>
              <a:ahLst/>
              <a:cxnLst/>
              <a:rect l="l" t="t" r="r" b="b"/>
              <a:pathLst>
                <a:path w="1355" h="1279" extrusionOk="0">
                  <a:moveTo>
                    <a:pt x="1354" y="0"/>
                  </a:moveTo>
                  <a:lnTo>
                    <a:pt x="1354" y="0"/>
                  </a:lnTo>
                  <a:cubicBezTo>
                    <a:pt x="828" y="351"/>
                    <a:pt x="377" y="777"/>
                    <a:pt x="1" y="1278"/>
                  </a:cubicBezTo>
                  <a:cubicBezTo>
                    <a:pt x="627" y="1028"/>
                    <a:pt x="928" y="451"/>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26"/>
            <p:cNvSpPr/>
            <p:nvPr/>
          </p:nvSpPr>
          <p:spPr>
            <a:xfrm>
              <a:off x="3159925" y="2147275"/>
              <a:ext cx="4400" cy="5650"/>
            </a:xfrm>
            <a:custGeom>
              <a:avLst/>
              <a:gdLst/>
              <a:ahLst/>
              <a:cxnLst/>
              <a:rect l="l" t="t" r="r" b="b"/>
              <a:pathLst>
                <a:path w="176" h="226" extrusionOk="0">
                  <a:moveTo>
                    <a:pt x="126" y="0"/>
                  </a:moveTo>
                  <a:lnTo>
                    <a:pt x="126" y="0"/>
                  </a:lnTo>
                  <a:cubicBezTo>
                    <a:pt x="76" y="76"/>
                    <a:pt x="25" y="151"/>
                    <a:pt x="0" y="226"/>
                  </a:cubicBezTo>
                  <a:cubicBezTo>
                    <a:pt x="25" y="151"/>
                    <a:pt x="176" y="151"/>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26"/>
            <p:cNvSpPr/>
            <p:nvPr/>
          </p:nvSpPr>
          <p:spPr>
            <a:xfrm>
              <a:off x="3767075" y="2535125"/>
              <a:ext cx="2525" cy="2200"/>
            </a:xfrm>
            <a:custGeom>
              <a:avLst/>
              <a:gdLst/>
              <a:ahLst/>
              <a:cxnLst/>
              <a:rect l="l" t="t" r="r" b="b"/>
              <a:pathLst>
                <a:path w="101" h="88" extrusionOk="0">
                  <a:moveTo>
                    <a:pt x="75" y="0"/>
                  </a:moveTo>
                  <a:cubicBezTo>
                    <a:pt x="54" y="22"/>
                    <a:pt x="32" y="44"/>
                    <a:pt x="10" y="66"/>
                  </a:cubicBezTo>
                  <a:lnTo>
                    <a:pt x="10" y="66"/>
                  </a:lnTo>
                  <a:cubicBezTo>
                    <a:pt x="6" y="61"/>
                    <a:pt x="3" y="56"/>
                    <a:pt x="0" y="50"/>
                  </a:cubicBezTo>
                  <a:lnTo>
                    <a:pt x="0" y="75"/>
                  </a:lnTo>
                  <a:cubicBezTo>
                    <a:pt x="3" y="72"/>
                    <a:pt x="7" y="69"/>
                    <a:pt x="10" y="66"/>
                  </a:cubicBezTo>
                  <a:lnTo>
                    <a:pt x="10" y="66"/>
                  </a:lnTo>
                  <a:cubicBezTo>
                    <a:pt x="21" y="81"/>
                    <a:pt x="35" y="88"/>
                    <a:pt x="47" y="88"/>
                  </a:cubicBezTo>
                  <a:cubicBezTo>
                    <a:pt x="63" y="88"/>
                    <a:pt x="75" y="75"/>
                    <a:pt x="75" y="50"/>
                  </a:cubicBezTo>
                  <a:cubicBezTo>
                    <a:pt x="100" y="25"/>
                    <a:pt x="75" y="25"/>
                    <a:pt x="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9" name="Google Shape;2429;p26"/>
          <p:cNvSpPr/>
          <p:nvPr/>
        </p:nvSpPr>
        <p:spPr>
          <a:xfrm rot="-5400000">
            <a:off x="3338693" y="608406"/>
            <a:ext cx="153303" cy="154817"/>
          </a:xfrm>
          <a:custGeom>
            <a:avLst/>
            <a:gdLst/>
            <a:ahLst/>
            <a:cxnLst/>
            <a:rect l="l" t="t" r="r" b="b"/>
            <a:pathLst>
              <a:path w="2533" h="2558" extrusionOk="0">
                <a:moveTo>
                  <a:pt x="1254" y="427"/>
                </a:moveTo>
                <a:cubicBezTo>
                  <a:pt x="1730" y="427"/>
                  <a:pt x="2106" y="803"/>
                  <a:pt x="2106" y="1279"/>
                </a:cubicBezTo>
                <a:cubicBezTo>
                  <a:pt x="2106" y="1755"/>
                  <a:pt x="1730" y="2131"/>
                  <a:pt x="1254" y="2131"/>
                </a:cubicBezTo>
                <a:cubicBezTo>
                  <a:pt x="803" y="2131"/>
                  <a:pt x="402" y="1755"/>
                  <a:pt x="402" y="1279"/>
                </a:cubicBezTo>
                <a:cubicBezTo>
                  <a:pt x="402" y="803"/>
                  <a:pt x="803" y="427"/>
                  <a:pt x="1254" y="427"/>
                </a:cubicBezTo>
                <a:close/>
                <a:moveTo>
                  <a:pt x="1254" y="1"/>
                </a:moveTo>
                <a:cubicBezTo>
                  <a:pt x="552" y="1"/>
                  <a:pt x="1" y="577"/>
                  <a:pt x="1" y="1279"/>
                </a:cubicBezTo>
                <a:cubicBezTo>
                  <a:pt x="1" y="1981"/>
                  <a:pt x="552" y="2557"/>
                  <a:pt x="1254" y="2557"/>
                </a:cubicBezTo>
                <a:cubicBezTo>
                  <a:pt x="1956" y="2557"/>
                  <a:pt x="2532" y="1981"/>
                  <a:pt x="2532" y="1279"/>
                </a:cubicBezTo>
                <a:cubicBezTo>
                  <a:pt x="2532" y="577"/>
                  <a:pt x="1956" y="1"/>
                  <a:pt x="1254" y="1"/>
                </a:cubicBezTo>
                <a:close/>
              </a:path>
            </a:pathLst>
          </a:custGeom>
          <a:solidFill>
            <a:srgbClr val="917769">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26"/>
          <p:cNvSpPr/>
          <p:nvPr/>
        </p:nvSpPr>
        <p:spPr>
          <a:xfrm rot="-5400000">
            <a:off x="-716006" y="-4197299"/>
            <a:ext cx="3910540" cy="6614625"/>
          </a:xfrm>
          <a:custGeom>
            <a:avLst/>
            <a:gdLst/>
            <a:ahLst/>
            <a:cxnLst/>
            <a:rect l="l" t="t" r="r" b="b"/>
            <a:pathLst>
              <a:path w="64613" h="109292" extrusionOk="0">
                <a:moveTo>
                  <a:pt x="42281" y="0"/>
                </a:moveTo>
                <a:cubicBezTo>
                  <a:pt x="43384" y="3910"/>
                  <a:pt x="31354" y="9123"/>
                  <a:pt x="31003" y="13258"/>
                </a:cubicBezTo>
                <a:cubicBezTo>
                  <a:pt x="31203" y="27669"/>
                  <a:pt x="17544" y="22506"/>
                  <a:pt x="12807" y="36040"/>
                </a:cubicBezTo>
                <a:cubicBezTo>
                  <a:pt x="9950" y="44286"/>
                  <a:pt x="16066" y="53860"/>
                  <a:pt x="11078" y="67419"/>
                </a:cubicBezTo>
                <a:cubicBezTo>
                  <a:pt x="7795" y="76291"/>
                  <a:pt x="0" y="82231"/>
                  <a:pt x="2256" y="93685"/>
                </a:cubicBezTo>
                <a:cubicBezTo>
                  <a:pt x="3760" y="101454"/>
                  <a:pt x="11253" y="108422"/>
                  <a:pt x="18797" y="109148"/>
                </a:cubicBezTo>
                <a:cubicBezTo>
                  <a:pt x="19778" y="109244"/>
                  <a:pt x="20759" y="109291"/>
                  <a:pt x="21737" y="109291"/>
                </a:cubicBezTo>
                <a:cubicBezTo>
                  <a:pt x="32778" y="109291"/>
                  <a:pt x="43494" y="103333"/>
                  <a:pt x="50677" y="94838"/>
                </a:cubicBezTo>
                <a:cubicBezTo>
                  <a:pt x="58522" y="85589"/>
                  <a:pt x="62632" y="73685"/>
                  <a:pt x="64612" y="61755"/>
                </a:cubicBezTo>
                <a:lnTo>
                  <a:pt x="42281" y="0"/>
                </a:lnTo>
                <a:close/>
              </a:path>
            </a:pathLst>
          </a:custGeom>
          <a:solidFill>
            <a:schemeClr val="lt2"/>
          </a:solidFill>
          <a:ln>
            <a:noFill/>
          </a:ln>
          <a:effectLst>
            <a:outerShdw blurRad="71438" dist="76200" dir="2400000" algn="bl" rotWithShape="0">
              <a:schemeClr val="accent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26"/>
          <p:cNvSpPr/>
          <p:nvPr/>
        </p:nvSpPr>
        <p:spPr>
          <a:xfrm>
            <a:off x="-1809750" y="1808377"/>
            <a:ext cx="8345223" cy="4082361"/>
          </a:xfrm>
          <a:custGeom>
            <a:avLst/>
            <a:gdLst/>
            <a:ahLst/>
            <a:cxnLst/>
            <a:rect l="l" t="t" r="r" b="b"/>
            <a:pathLst>
              <a:path w="364460" h="196764" extrusionOk="0">
                <a:moveTo>
                  <a:pt x="19078" y="4481"/>
                </a:moveTo>
                <a:cubicBezTo>
                  <a:pt x="22488" y="9067"/>
                  <a:pt x="30965" y="38253"/>
                  <a:pt x="37422" y="48931"/>
                </a:cubicBezTo>
                <a:cubicBezTo>
                  <a:pt x="43879" y="59609"/>
                  <a:pt x="47705" y="65953"/>
                  <a:pt x="57818" y="68551"/>
                </a:cubicBezTo>
                <a:cubicBezTo>
                  <a:pt x="67931" y="71150"/>
                  <a:pt x="87312" y="64666"/>
                  <a:pt x="98102" y="64522"/>
                </a:cubicBezTo>
                <a:cubicBezTo>
                  <a:pt x="108893" y="64378"/>
                  <a:pt x="114552" y="64571"/>
                  <a:pt x="122561" y="67688"/>
                </a:cubicBezTo>
                <a:cubicBezTo>
                  <a:pt x="130570" y="70805"/>
                  <a:pt x="139179" y="74828"/>
                  <a:pt x="146156" y="83226"/>
                </a:cubicBezTo>
                <a:cubicBezTo>
                  <a:pt x="153133" y="91624"/>
                  <a:pt x="157732" y="108974"/>
                  <a:pt x="164422" y="118075"/>
                </a:cubicBezTo>
                <a:cubicBezTo>
                  <a:pt x="171112" y="127176"/>
                  <a:pt x="177593" y="134068"/>
                  <a:pt x="186295" y="137831"/>
                </a:cubicBezTo>
                <a:cubicBezTo>
                  <a:pt x="194997" y="141594"/>
                  <a:pt x="205109" y="141947"/>
                  <a:pt x="216633" y="140653"/>
                </a:cubicBezTo>
                <a:cubicBezTo>
                  <a:pt x="228157" y="139360"/>
                  <a:pt x="243209" y="132422"/>
                  <a:pt x="255439" y="130070"/>
                </a:cubicBezTo>
                <a:cubicBezTo>
                  <a:pt x="267669" y="127718"/>
                  <a:pt x="278840" y="126189"/>
                  <a:pt x="290011" y="126542"/>
                </a:cubicBezTo>
                <a:cubicBezTo>
                  <a:pt x="301182" y="126895"/>
                  <a:pt x="313060" y="129011"/>
                  <a:pt x="322467" y="132186"/>
                </a:cubicBezTo>
                <a:cubicBezTo>
                  <a:pt x="331875" y="135361"/>
                  <a:pt x="339989" y="139360"/>
                  <a:pt x="346456" y="145592"/>
                </a:cubicBezTo>
                <a:cubicBezTo>
                  <a:pt x="352924" y="151825"/>
                  <a:pt x="358450" y="161938"/>
                  <a:pt x="361272" y="169581"/>
                </a:cubicBezTo>
                <a:cubicBezTo>
                  <a:pt x="364094" y="177225"/>
                  <a:pt x="365623" y="187220"/>
                  <a:pt x="363389" y="191453"/>
                </a:cubicBezTo>
                <a:cubicBezTo>
                  <a:pt x="361155" y="195686"/>
                  <a:pt x="366212" y="194393"/>
                  <a:pt x="347867" y="194981"/>
                </a:cubicBezTo>
                <a:cubicBezTo>
                  <a:pt x="329523" y="195569"/>
                  <a:pt x="308355" y="195216"/>
                  <a:pt x="253322" y="194981"/>
                </a:cubicBezTo>
                <a:cubicBezTo>
                  <a:pt x="198289" y="194746"/>
                  <a:pt x="57061" y="196040"/>
                  <a:pt x="17667" y="193570"/>
                </a:cubicBezTo>
                <a:cubicBezTo>
                  <a:pt x="-21726" y="191101"/>
                  <a:pt x="17079" y="208857"/>
                  <a:pt x="16961" y="180164"/>
                </a:cubicBezTo>
                <a:cubicBezTo>
                  <a:pt x="16843" y="151471"/>
                  <a:pt x="16608" y="50695"/>
                  <a:pt x="16961" y="21414"/>
                </a:cubicBezTo>
                <a:cubicBezTo>
                  <a:pt x="17314" y="-7866"/>
                  <a:pt x="15668" y="-105"/>
                  <a:pt x="19078" y="4481"/>
                </a:cubicBezTo>
                <a:close/>
              </a:path>
            </a:pathLst>
          </a:custGeom>
          <a:solidFill>
            <a:schemeClr val="lt2"/>
          </a:solidFill>
          <a:ln>
            <a:noFill/>
          </a:ln>
          <a:effectLst>
            <a:outerShdw blurRad="71438" dist="76200" dir="21540000" algn="bl" rotWithShape="0">
              <a:schemeClr val="accent1">
                <a:alpha val="14000"/>
              </a:schemeClr>
            </a:outerShdw>
          </a:effectLst>
        </p:spPr>
        <p:txBody>
          <a:bodyPr/>
          <a:lstStyle/>
          <a:p>
            <a:endParaRPr lang="en-US"/>
          </a:p>
        </p:txBody>
      </p:sp>
      <p:grpSp>
        <p:nvGrpSpPr>
          <p:cNvPr id="2432" name="Google Shape;2432;p26"/>
          <p:cNvGrpSpPr/>
          <p:nvPr/>
        </p:nvGrpSpPr>
        <p:grpSpPr>
          <a:xfrm>
            <a:off x="636595" y="384750"/>
            <a:ext cx="8280514" cy="4455429"/>
            <a:chOff x="636595" y="384750"/>
            <a:chExt cx="8280514" cy="4455429"/>
          </a:xfrm>
        </p:grpSpPr>
        <p:sp>
          <p:nvSpPr>
            <p:cNvPr id="2433" name="Google Shape;2433;p26"/>
            <p:cNvSpPr/>
            <p:nvPr/>
          </p:nvSpPr>
          <p:spPr>
            <a:xfrm rot="-5400000">
              <a:off x="635838" y="3325490"/>
              <a:ext cx="154756" cy="153243"/>
            </a:xfrm>
            <a:custGeom>
              <a:avLst/>
              <a:gdLst/>
              <a:ahLst/>
              <a:cxnLst/>
              <a:rect l="l" t="t" r="r" b="b"/>
              <a:pathLst>
                <a:path w="2557" h="2532" extrusionOk="0">
                  <a:moveTo>
                    <a:pt x="1279" y="401"/>
                  </a:moveTo>
                  <a:cubicBezTo>
                    <a:pt x="1755" y="401"/>
                    <a:pt x="2131" y="777"/>
                    <a:pt x="2131" y="1254"/>
                  </a:cubicBezTo>
                  <a:cubicBezTo>
                    <a:pt x="2131" y="1730"/>
                    <a:pt x="1755" y="2106"/>
                    <a:pt x="1279" y="2106"/>
                  </a:cubicBezTo>
                  <a:cubicBezTo>
                    <a:pt x="802" y="2106"/>
                    <a:pt x="426" y="1730"/>
                    <a:pt x="426" y="1254"/>
                  </a:cubicBezTo>
                  <a:cubicBezTo>
                    <a:pt x="426" y="777"/>
                    <a:pt x="802" y="401"/>
                    <a:pt x="1279" y="401"/>
                  </a:cubicBezTo>
                  <a:close/>
                  <a:moveTo>
                    <a:pt x="1279" y="0"/>
                  </a:moveTo>
                  <a:cubicBezTo>
                    <a:pt x="577" y="0"/>
                    <a:pt x="0" y="552"/>
                    <a:pt x="0" y="1254"/>
                  </a:cubicBezTo>
                  <a:cubicBezTo>
                    <a:pt x="0" y="1955"/>
                    <a:pt x="577" y="2532"/>
                    <a:pt x="1279" y="2532"/>
                  </a:cubicBezTo>
                  <a:cubicBezTo>
                    <a:pt x="1980" y="2532"/>
                    <a:pt x="2557" y="1955"/>
                    <a:pt x="2557" y="1254"/>
                  </a:cubicBezTo>
                  <a:cubicBezTo>
                    <a:pt x="2557" y="552"/>
                    <a:pt x="1980" y="0"/>
                    <a:pt x="1279" y="0"/>
                  </a:cubicBezTo>
                  <a:close/>
                </a:path>
              </a:pathLst>
            </a:custGeom>
            <a:solidFill>
              <a:srgbClr val="917769">
                <a:alpha val="2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26"/>
            <p:cNvSpPr/>
            <p:nvPr/>
          </p:nvSpPr>
          <p:spPr>
            <a:xfrm rot="-5400000">
              <a:off x="5047245" y="4686906"/>
              <a:ext cx="153243" cy="153303"/>
            </a:xfrm>
            <a:custGeom>
              <a:avLst/>
              <a:gdLst/>
              <a:ahLst/>
              <a:cxnLst/>
              <a:rect l="l" t="t" r="r" b="b"/>
              <a:pathLst>
                <a:path w="2532" h="2533" extrusionOk="0">
                  <a:moveTo>
                    <a:pt x="1279" y="427"/>
                  </a:moveTo>
                  <a:cubicBezTo>
                    <a:pt x="1755" y="427"/>
                    <a:pt x="2131" y="803"/>
                    <a:pt x="2131" y="1279"/>
                  </a:cubicBezTo>
                  <a:cubicBezTo>
                    <a:pt x="2131" y="1730"/>
                    <a:pt x="1755" y="2131"/>
                    <a:pt x="1279" y="2131"/>
                  </a:cubicBezTo>
                  <a:cubicBezTo>
                    <a:pt x="803" y="2131"/>
                    <a:pt x="427" y="1730"/>
                    <a:pt x="427" y="1279"/>
                  </a:cubicBezTo>
                  <a:cubicBezTo>
                    <a:pt x="427" y="803"/>
                    <a:pt x="803" y="427"/>
                    <a:pt x="1279" y="427"/>
                  </a:cubicBezTo>
                  <a:close/>
                  <a:moveTo>
                    <a:pt x="1279" y="1"/>
                  </a:moveTo>
                  <a:cubicBezTo>
                    <a:pt x="577" y="1"/>
                    <a:pt x="1" y="577"/>
                    <a:pt x="1" y="1279"/>
                  </a:cubicBezTo>
                  <a:cubicBezTo>
                    <a:pt x="1" y="1981"/>
                    <a:pt x="577" y="2532"/>
                    <a:pt x="1279" y="2532"/>
                  </a:cubicBezTo>
                  <a:cubicBezTo>
                    <a:pt x="1981" y="2532"/>
                    <a:pt x="2532" y="1981"/>
                    <a:pt x="2532" y="1279"/>
                  </a:cubicBezTo>
                  <a:cubicBezTo>
                    <a:pt x="2532" y="577"/>
                    <a:pt x="1981" y="1"/>
                    <a:pt x="1279" y="1"/>
                  </a:cubicBezTo>
                  <a:close/>
                </a:path>
              </a:pathLst>
            </a:custGeom>
            <a:solidFill>
              <a:srgbClr val="917769">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26"/>
            <p:cNvSpPr/>
            <p:nvPr/>
          </p:nvSpPr>
          <p:spPr>
            <a:xfrm rot="-5400000">
              <a:off x="8763110" y="2495121"/>
              <a:ext cx="154756" cy="153243"/>
            </a:xfrm>
            <a:custGeom>
              <a:avLst/>
              <a:gdLst/>
              <a:ahLst/>
              <a:cxnLst/>
              <a:rect l="l" t="t" r="r" b="b"/>
              <a:pathLst>
                <a:path w="2557" h="2532" extrusionOk="0">
                  <a:moveTo>
                    <a:pt x="1279" y="427"/>
                  </a:moveTo>
                  <a:cubicBezTo>
                    <a:pt x="1755" y="427"/>
                    <a:pt x="2131" y="803"/>
                    <a:pt x="2131" y="1279"/>
                  </a:cubicBezTo>
                  <a:cubicBezTo>
                    <a:pt x="2131" y="1730"/>
                    <a:pt x="1755" y="2131"/>
                    <a:pt x="1279" y="2131"/>
                  </a:cubicBezTo>
                  <a:cubicBezTo>
                    <a:pt x="802" y="2131"/>
                    <a:pt x="427" y="1730"/>
                    <a:pt x="427" y="1279"/>
                  </a:cubicBezTo>
                  <a:cubicBezTo>
                    <a:pt x="427" y="803"/>
                    <a:pt x="802" y="427"/>
                    <a:pt x="1279" y="427"/>
                  </a:cubicBezTo>
                  <a:close/>
                  <a:moveTo>
                    <a:pt x="1279" y="1"/>
                  </a:moveTo>
                  <a:cubicBezTo>
                    <a:pt x="577" y="1"/>
                    <a:pt x="0" y="577"/>
                    <a:pt x="0" y="1279"/>
                  </a:cubicBezTo>
                  <a:cubicBezTo>
                    <a:pt x="0" y="1981"/>
                    <a:pt x="577" y="2532"/>
                    <a:pt x="1279" y="2532"/>
                  </a:cubicBezTo>
                  <a:cubicBezTo>
                    <a:pt x="1980" y="2532"/>
                    <a:pt x="2557" y="1981"/>
                    <a:pt x="2557" y="1279"/>
                  </a:cubicBezTo>
                  <a:cubicBezTo>
                    <a:pt x="2557" y="577"/>
                    <a:pt x="1980" y="1"/>
                    <a:pt x="1279" y="1"/>
                  </a:cubicBezTo>
                  <a:close/>
                </a:path>
              </a:pathLst>
            </a:custGeom>
            <a:solidFill>
              <a:srgbClr val="917769">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26"/>
            <p:cNvSpPr/>
            <p:nvPr/>
          </p:nvSpPr>
          <p:spPr>
            <a:xfrm rot="-5400000">
              <a:off x="8194635" y="385507"/>
              <a:ext cx="154756" cy="153243"/>
            </a:xfrm>
            <a:custGeom>
              <a:avLst/>
              <a:gdLst/>
              <a:ahLst/>
              <a:cxnLst/>
              <a:rect l="l" t="t" r="r" b="b"/>
              <a:pathLst>
                <a:path w="2557" h="2532" extrusionOk="0">
                  <a:moveTo>
                    <a:pt x="1278" y="427"/>
                  </a:moveTo>
                  <a:cubicBezTo>
                    <a:pt x="1755" y="427"/>
                    <a:pt x="2131" y="803"/>
                    <a:pt x="2131" y="1279"/>
                  </a:cubicBezTo>
                  <a:cubicBezTo>
                    <a:pt x="2131" y="1730"/>
                    <a:pt x="1755" y="2131"/>
                    <a:pt x="1278" y="2131"/>
                  </a:cubicBezTo>
                  <a:cubicBezTo>
                    <a:pt x="802" y="2131"/>
                    <a:pt x="426" y="1730"/>
                    <a:pt x="426" y="1279"/>
                  </a:cubicBezTo>
                  <a:cubicBezTo>
                    <a:pt x="426" y="803"/>
                    <a:pt x="802" y="427"/>
                    <a:pt x="1278" y="427"/>
                  </a:cubicBezTo>
                  <a:close/>
                  <a:moveTo>
                    <a:pt x="1278" y="1"/>
                  </a:moveTo>
                  <a:cubicBezTo>
                    <a:pt x="577" y="1"/>
                    <a:pt x="0" y="577"/>
                    <a:pt x="0" y="1279"/>
                  </a:cubicBezTo>
                  <a:cubicBezTo>
                    <a:pt x="0" y="1981"/>
                    <a:pt x="577" y="2532"/>
                    <a:pt x="1278" y="2532"/>
                  </a:cubicBezTo>
                  <a:cubicBezTo>
                    <a:pt x="1980" y="2532"/>
                    <a:pt x="2557" y="1981"/>
                    <a:pt x="2557" y="1279"/>
                  </a:cubicBezTo>
                  <a:cubicBezTo>
                    <a:pt x="2557" y="577"/>
                    <a:pt x="1980" y="1"/>
                    <a:pt x="1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408;p26">
            <a:extLst>
              <a:ext uri="{FF2B5EF4-FFF2-40B4-BE49-F238E27FC236}">
                <a16:creationId xmlns:a16="http://schemas.microsoft.com/office/drawing/2014/main" id="{2D1830C5-533C-8567-7DA8-40D3AE397BB1}"/>
              </a:ext>
            </a:extLst>
          </p:cNvPr>
          <p:cNvSpPr txBox="1">
            <a:spLocks/>
          </p:cNvSpPr>
          <p:nvPr/>
        </p:nvSpPr>
        <p:spPr>
          <a:xfrm>
            <a:off x="2000499" y="2202987"/>
            <a:ext cx="5385900"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Darker Grotesque Medium"/>
              <a:buNone/>
              <a:defRPr sz="1600" b="0" i="0" u="none" strike="noStrike" cap="none">
                <a:solidFill>
                  <a:schemeClr val="dk1"/>
                </a:solidFill>
                <a:latin typeface="Darker Grotesque Medium"/>
                <a:ea typeface="Darker Grotesque Medium"/>
                <a:cs typeface="Darker Grotesque Medium"/>
                <a:sym typeface="Darker Grotesque Medium"/>
              </a:defRPr>
            </a:lvl1pPr>
            <a:lvl2pPr marL="914400" marR="0" lvl="1" indent="-304800" algn="ctr" rtl="0">
              <a:lnSpc>
                <a:spcPct val="100000"/>
              </a:lnSpc>
              <a:spcBef>
                <a:spcPts val="0"/>
              </a:spcBef>
              <a:spcAft>
                <a:spcPts val="0"/>
              </a:spcAft>
              <a:buClr>
                <a:schemeClr val="dk1"/>
              </a:buClr>
              <a:buSzPts val="1800"/>
              <a:buFont typeface="Darker Grotesque Medium"/>
              <a:buNone/>
              <a:defRPr sz="1800" b="0" i="0" u="none" strike="noStrike" cap="none">
                <a:solidFill>
                  <a:schemeClr val="dk1"/>
                </a:solidFill>
                <a:latin typeface="Darker Grotesque Medium"/>
                <a:ea typeface="Darker Grotesque Medium"/>
                <a:cs typeface="Darker Grotesque Medium"/>
                <a:sym typeface="Darker Grotesque Medium"/>
              </a:defRPr>
            </a:lvl2pPr>
            <a:lvl3pPr marL="1371600" marR="0" lvl="2" indent="-304800" algn="ctr" rtl="0">
              <a:lnSpc>
                <a:spcPct val="100000"/>
              </a:lnSpc>
              <a:spcBef>
                <a:spcPts val="0"/>
              </a:spcBef>
              <a:spcAft>
                <a:spcPts val="0"/>
              </a:spcAft>
              <a:buClr>
                <a:schemeClr val="dk1"/>
              </a:buClr>
              <a:buSzPts val="1800"/>
              <a:buFont typeface="Darker Grotesque Medium"/>
              <a:buNone/>
              <a:defRPr sz="1800" b="0" i="0" u="none" strike="noStrike" cap="none">
                <a:solidFill>
                  <a:schemeClr val="dk1"/>
                </a:solidFill>
                <a:latin typeface="Darker Grotesque Medium"/>
                <a:ea typeface="Darker Grotesque Medium"/>
                <a:cs typeface="Darker Grotesque Medium"/>
                <a:sym typeface="Darker Grotesque Medium"/>
              </a:defRPr>
            </a:lvl3pPr>
            <a:lvl4pPr marL="1828800" marR="0" lvl="3" indent="-304800" algn="ctr" rtl="0">
              <a:lnSpc>
                <a:spcPct val="100000"/>
              </a:lnSpc>
              <a:spcBef>
                <a:spcPts val="0"/>
              </a:spcBef>
              <a:spcAft>
                <a:spcPts val="0"/>
              </a:spcAft>
              <a:buClr>
                <a:schemeClr val="dk1"/>
              </a:buClr>
              <a:buSzPts val="1800"/>
              <a:buFont typeface="Darker Grotesque Medium"/>
              <a:buNone/>
              <a:defRPr sz="1800" b="0" i="0" u="none" strike="noStrike" cap="none">
                <a:solidFill>
                  <a:schemeClr val="dk1"/>
                </a:solidFill>
                <a:latin typeface="Darker Grotesque Medium"/>
                <a:ea typeface="Darker Grotesque Medium"/>
                <a:cs typeface="Darker Grotesque Medium"/>
                <a:sym typeface="Darker Grotesque Medium"/>
              </a:defRPr>
            </a:lvl4pPr>
            <a:lvl5pPr marL="2286000" marR="0" lvl="4" indent="-304800" algn="ctr" rtl="0">
              <a:lnSpc>
                <a:spcPct val="100000"/>
              </a:lnSpc>
              <a:spcBef>
                <a:spcPts val="0"/>
              </a:spcBef>
              <a:spcAft>
                <a:spcPts val="0"/>
              </a:spcAft>
              <a:buClr>
                <a:schemeClr val="dk1"/>
              </a:buClr>
              <a:buSzPts val="1800"/>
              <a:buFont typeface="Darker Grotesque Medium"/>
              <a:buNone/>
              <a:defRPr sz="1800" b="0" i="0" u="none" strike="noStrike" cap="none">
                <a:solidFill>
                  <a:schemeClr val="dk1"/>
                </a:solidFill>
                <a:latin typeface="Darker Grotesque Medium"/>
                <a:ea typeface="Darker Grotesque Medium"/>
                <a:cs typeface="Darker Grotesque Medium"/>
                <a:sym typeface="Darker Grotesque Medium"/>
              </a:defRPr>
            </a:lvl5pPr>
            <a:lvl6pPr marL="2743200" marR="0" lvl="5" indent="-304800" algn="ctr" rtl="0">
              <a:lnSpc>
                <a:spcPct val="100000"/>
              </a:lnSpc>
              <a:spcBef>
                <a:spcPts val="0"/>
              </a:spcBef>
              <a:spcAft>
                <a:spcPts val="0"/>
              </a:spcAft>
              <a:buClr>
                <a:schemeClr val="dk1"/>
              </a:buClr>
              <a:buSzPts val="1800"/>
              <a:buFont typeface="Darker Grotesque Medium"/>
              <a:buNone/>
              <a:defRPr sz="1800" b="0" i="0" u="none" strike="noStrike" cap="none">
                <a:solidFill>
                  <a:schemeClr val="dk1"/>
                </a:solidFill>
                <a:latin typeface="Darker Grotesque Medium"/>
                <a:ea typeface="Darker Grotesque Medium"/>
                <a:cs typeface="Darker Grotesque Medium"/>
                <a:sym typeface="Darker Grotesque Medium"/>
              </a:defRPr>
            </a:lvl6pPr>
            <a:lvl7pPr marL="3200400" marR="0" lvl="6" indent="-304800" algn="ctr" rtl="0">
              <a:lnSpc>
                <a:spcPct val="100000"/>
              </a:lnSpc>
              <a:spcBef>
                <a:spcPts val="0"/>
              </a:spcBef>
              <a:spcAft>
                <a:spcPts val="0"/>
              </a:spcAft>
              <a:buClr>
                <a:schemeClr val="dk1"/>
              </a:buClr>
              <a:buSzPts val="1800"/>
              <a:buFont typeface="Darker Grotesque Medium"/>
              <a:buNone/>
              <a:defRPr sz="1800" b="0" i="0" u="none" strike="noStrike" cap="none">
                <a:solidFill>
                  <a:schemeClr val="dk1"/>
                </a:solidFill>
                <a:latin typeface="Darker Grotesque Medium"/>
                <a:ea typeface="Darker Grotesque Medium"/>
                <a:cs typeface="Darker Grotesque Medium"/>
                <a:sym typeface="Darker Grotesque Medium"/>
              </a:defRPr>
            </a:lvl7pPr>
            <a:lvl8pPr marL="3657600" marR="0" lvl="7" indent="-304800" algn="ctr" rtl="0">
              <a:lnSpc>
                <a:spcPct val="100000"/>
              </a:lnSpc>
              <a:spcBef>
                <a:spcPts val="0"/>
              </a:spcBef>
              <a:spcAft>
                <a:spcPts val="0"/>
              </a:spcAft>
              <a:buClr>
                <a:schemeClr val="dk1"/>
              </a:buClr>
              <a:buSzPts val="1800"/>
              <a:buFont typeface="Darker Grotesque Medium"/>
              <a:buNone/>
              <a:defRPr sz="1800" b="0" i="0" u="none" strike="noStrike" cap="none">
                <a:solidFill>
                  <a:schemeClr val="dk1"/>
                </a:solidFill>
                <a:latin typeface="Darker Grotesque Medium"/>
                <a:ea typeface="Darker Grotesque Medium"/>
                <a:cs typeface="Darker Grotesque Medium"/>
                <a:sym typeface="Darker Grotesque Medium"/>
              </a:defRPr>
            </a:lvl8pPr>
            <a:lvl9pPr marL="4114800" marR="0" lvl="8" indent="-304800" algn="ctr" rtl="0">
              <a:lnSpc>
                <a:spcPct val="100000"/>
              </a:lnSpc>
              <a:spcBef>
                <a:spcPts val="0"/>
              </a:spcBef>
              <a:spcAft>
                <a:spcPts val="0"/>
              </a:spcAft>
              <a:buClr>
                <a:schemeClr val="dk1"/>
              </a:buClr>
              <a:buSzPts val="1800"/>
              <a:buFont typeface="Darker Grotesque Medium"/>
              <a:buNone/>
              <a:defRPr sz="1800" b="0" i="0" u="none" strike="noStrike" cap="none">
                <a:solidFill>
                  <a:schemeClr val="dk1"/>
                </a:solidFill>
                <a:latin typeface="Darker Grotesque Medium"/>
                <a:ea typeface="Darker Grotesque Medium"/>
                <a:cs typeface="Darker Grotesque Medium"/>
                <a:sym typeface="Darker Grotesque Medium"/>
              </a:defRPr>
            </a:lvl9pPr>
          </a:lstStyle>
          <a:p>
            <a:pPr marL="0" indent="0"/>
            <a:r>
              <a:rPr lang="en-US"/>
              <a:t>Lý thuyết mật mã - 145583</a:t>
            </a:r>
            <a:endParaRPr lang="vi-V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6"/>
        <p:cNvGrpSpPr/>
        <p:nvPr/>
      </p:nvGrpSpPr>
      <p:grpSpPr>
        <a:xfrm>
          <a:off x="0" y="0"/>
          <a:ext cx="0" cy="0"/>
          <a:chOff x="0" y="0"/>
          <a:chExt cx="0" cy="0"/>
        </a:xfrm>
      </p:grpSpPr>
      <p:grpSp>
        <p:nvGrpSpPr>
          <p:cNvPr id="2468" name="Google Shape;2468;p29"/>
          <p:cNvGrpSpPr/>
          <p:nvPr/>
        </p:nvGrpSpPr>
        <p:grpSpPr>
          <a:xfrm>
            <a:off x="5554398" y="0"/>
            <a:ext cx="1499388" cy="5143685"/>
            <a:chOff x="5078940" y="0"/>
            <a:chExt cx="2373576" cy="5143685"/>
          </a:xfrm>
        </p:grpSpPr>
        <p:sp>
          <p:nvSpPr>
            <p:cNvPr id="2469" name="Google Shape;2469;p29"/>
            <p:cNvSpPr/>
            <p:nvPr/>
          </p:nvSpPr>
          <p:spPr>
            <a:xfrm>
              <a:off x="5092700" y="0"/>
              <a:ext cx="2359816" cy="5143685"/>
            </a:xfrm>
            <a:custGeom>
              <a:avLst/>
              <a:gdLst/>
              <a:ahLst/>
              <a:cxnLst/>
              <a:rect l="l" t="t" r="r" b="b"/>
              <a:pathLst>
                <a:path w="73825" h="160891" extrusionOk="0">
                  <a:moveTo>
                    <a:pt x="0" y="0"/>
                  </a:moveTo>
                  <a:lnTo>
                    <a:pt x="0" y="160891"/>
                  </a:lnTo>
                  <a:lnTo>
                    <a:pt x="55583" y="160891"/>
                  </a:lnTo>
                  <a:lnTo>
                    <a:pt x="55583" y="158510"/>
                  </a:lnTo>
                  <a:cubicBezTo>
                    <a:pt x="56774" y="148198"/>
                    <a:pt x="49629" y="132718"/>
                    <a:pt x="39294" y="118811"/>
                  </a:cubicBezTo>
                  <a:cubicBezTo>
                    <a:pt x="24386" y="98735"/>
                    <a:pt x="9478" y="75754"/>
                    <a:pt x="22624" y="50559"/>
                  </a:cubicBezTo>
                  <a:cubicBezTo>
                    <a:pt x="32531" y="31602"/>
                    <a:pt x="58155" y="29292"/>
                    <a:pt x="68514" y="11431"/>
                  </a:cubicBezTo>
                  <a:cubicBezTo>
                    <a:pt x="73134" y="3430"/>
                    <a:pt x="73825" y="0"/>
                    <a:pt x="73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0" name="Google Shape;2470;p29"/>
            <p:cNvCxnSpPr/>
            <p:nvPr/>
          </p:nvCxnSpPr>
          <p:spPr>
            <a:xfrm>
              <a:off x="5078940" y="4899600"/>
              <a:ext cx="1791300" cy="0"/>
            </a:xfrm>
            <a:prstGeom prst="straightConnector1">
              <a:avLst/>
            </a:prstGeom>
            <a:noFill/>
            <a:ln w="9525" cap="flat" cmpd="sng">
              <a:solidFill>
                <a:schemeClr val="accent3"/>
              </a:solidFill>
              <a:prstDash val="solid"/>
              <a:round/>
              <a:headEnd type="none" w="med" len="med"/>
              <a:tailEnd type="none" w="med" len="med"/>
            </a:ln>
          </p:spPr>
        </p:cxnSp>
        <p:cxnSp>
          <p:nvCxnSpPr>
            <p:cNvPr id="2471" name="Google Shape;2471;p29"/>
            <p:cNvCxnSpPr/>
            <p:nvPr/>
          </p:nvCxnSpPr>
          <p:spPr>
            <a:xfrm>
              <a:off x="7103588" y="241200"/>
              <a:ext cx="255600" cy="0"/>
            </a:xfrm>
            <a:prstGeom prst="straightConnector1">
              <a:avLst/>
            </a:prstGeom>
            <a:noFill/>
            <a:ln w="9525" cap="flat" cmpd="sng">
              <a:solidFill>
                <a:schemeClr val="accent3"/>
              </a:solidFill>
              <a:prstDash val="solid"/>
              <a:round/>
              <a:headEnd type="none" w="med" len="med"/>
              <a:tailEnd type="none" w="med" len="med"/>
            </a:ln>
          </p:spPr>
        </p:cxnSp>
      </p:grpSp>
      <p:sp>
        <p:nvSpPr>
          <p:cNvPr id="2473" name="Google Shape;2473;p29"/>
          <p:cNvSpPr txBox="1">
            <a:spLocks noGrp="1"/>
          </p:cNvSpPr>
          <p:nvPr>
            <p:ph type="subTitle" idx="1"/>
          </p:nvPr>
        </p:nvSpPr>
        <p:spPr>
          <a:xfrm>
            <a:off x="869124" y="372167"/>
            <a:ext cx="2309845" cy="3415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800" b="1">
                <a:latin typeface="Darker Grotesque" panose="020B0604020202020204" charset="0"/>
              </a:rPr>
              <a:t>KEY SETUP</a:t>
            </a:r>
          </a:p>
        </p:txBody>
      </p:sp>
      <p:sp>
        <p:nvSpPr>
          <p:cNvPr id="2474" name="Google Shape;2474;p29"/>
          <p:cNvSpPr/>
          <p:nvPr/>
        </p:nvSpPr>
        <p:spPr>
          <a:xfrm rot="-5400000">
            <a:off x="1994119" y="-4288574"/>
            <a:ext cx="3910540" cy="6614625"/>
          </a:xfrm>
          <a:custGeom>
            <a:avLst/>
            <a:gdLst/>
            <a:ahLst/>
            <a:cxnLst/>
            <a:rect l="l" t="t" r="r" b="b"/>
            <a:pathLst>
              <a:path w="64613" h="109292" extrusionOk="0">
                <a:moveTo>
                  <a:pt x="42281" y="0"/>
                </a:moveTo>
                <a:cubicBezTo>
                  <a:pt x="43384" y="3910"/>
                  <a:pt x="31354" y="9123"/>
                  <a:pt x="31003" y="13258"/>
                </a:cubicBezTo>
                <a:cubicBezTo>
                  <a:pt x="31203" y="27669"/>
                  <a:pt x="17544" y="22506"/>
                  <a:pt x="12807" y="36040"/>
                </a:cubicBezTo>
                <a:cubicBezTo>
                  <a:pt x="9950" y="44286"/>
                  <a:pt x="16066" y="53860"/>
                  <a:pt x="11078" y="67419"/>
                </a:cubicBezTo>
                <a:cubicBezTo>
                  <a:pt x="7795" y="76291"/>
                  <a:pt x="0" y="82231"/>
                  <a:pt x="2256" y="93685"/>
                </a:cubicBezTo>
                <a:cubicBezTo>
                  <a:pt x="3760" y="101454"/>
                  <a:pt x="11253" y="108422"/>
                  <a:pt x="18797" y="109148"/>
                </a:cubicBezTo>
                <a:cubicBezTo>
                  <a:pt x="19778" y="109244"/>
                  <a:pt x="20759" y="109291"/>
                  <a:pt x="21737" y="109291"/>
                </a:cubicBezTo>
                <a:cubicBezTo>
                  <a:pt x="32778" y="109291"/>
                  <a:pt x="43494" y="103333"/>
                  <a:pt x="50677" y="94838"/>
                </a:cubicBezTo>
                <a:cubicBezTo>
                  <a:pt x="58522" y="85589"/>
                  <a:pt x="62632" y="73685"/>
                  <a:pt x="64612" y="61755"/>
                </a:cubicBezTo>
                <a:lnTo>
                  <a:pt x="42281" y="0"/>
                </a:lnTo>
                <a:close/>
              </a:path>
            </a:pathLst>
          </a:custGeom>
          <a:solidFill>
            <a:schemeClr val="lt2"/>
          </a:solidFill>
          <a:ln>
            <a:noFill/>
          </a:ln>
          <a:effectLst>
            <a:outerShdw blurRad="71438" dist="123825" dir="4500000" algn="bl" rotWithShape="0">
              <a:schemeClr val="accent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9"/>
          <p:cNvSpPr/>
          <p:nvPr/>
        </p:nvSpPr>
        <p:spPr>
          <a:xfrm rot="-5400000">
            <a:off x="8612275" y="4604765"/>
            <a:ext cx="154756" cy="153243"/>
          </a:xfrm>
          <a:custGeom>
            <a:avLst/>
            <a:gdLst/>
            <a:ahLst/>
            <a:cxnLst/>
            <a:rect l="l" t="t" r="r" b="b"/>
            <a:pathLst>
              <a:path w="2557" h="2532" extrusionOk="0">
                <a:moveTo>
                  <a:pt x="1279" y="401"/>
                </a:moveTo>
                <a:cubicBezTo>
                  <a:pt x="1755" y="401"/>
                  <a:pt x="2131" y="777"/>
                  <a:pt x="2131" y="1254"/>
                </a:cubicBezTo>
                <a:cubicBezTo>
                  <a:pt x="2131" y="1730"/>
                  <a:pt x="1755" y="2106"/>
                  <a:pt x="1279" y="2106"/>
                </a:cubicBezTo>
                <a:cubicBezTo>
                  <a:pt x="802" y="2106"/>
                  <a:pt x="426" y="1730"/>
                  <a:pt x="426" y="1254"/>
                </a:cubicBezTo>
                <a:cubicBezTo>
                  <a:pt x="426" y="777"/>
                  <a:pt x="802" y="401"/>
                  <a:pt x="1279" y="401"/>
                </a:cubicBezTo>
                <a:close/>
                <a:moveTo>
                  <a:pt x="1279" y="0"/>
                </a:moveTo>
                <a:cubicBezTo>
                  <a:pt x="577" y="0"/>
                  <a:pt x="0" y="552"/>
                  <a:pt x="0" y="1254"/>
                </a:cubicBezTo>
                <a:cubicBezTo>
                  <a:pt x="0" y="1955"/>
                  <a:pt x="577" y="2532"/>
                  <a:pt x="1279" y="2532"/>
                </a:cubicBezTo>
                <a:cubicBezTo>
                  <a:pt x="1980" y="2532"/>
                  <a:pt x="2557" y="1955"/>
                  <a:pt x="2557" y="1254"/>
                </a:cubicBezTo>
                <a:cubicBezTo>
                  <a:pt x="2557" y="552"/>
                  <a:pt x="1980" y="0"/>
                  <a:pt x="12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6" name="Google Shape;2476;p29"/>
          <p:cNvGrpSpPr/>
          <p:nvPr/>
        </p:nvGrpSpPr>
        <p:grpSpPr>
          <a:xfrm>
            <a:off x="5838488" y="4525282"/>
            <a:ext cx="731225" cy="728825"/>
            <a:chOff x="3071575" y="2023775"/>
            <a:chExt cx="731225" cy="728825"/>
          </a:xfrm>
        </p:grpSpPr>
        <p:sp>
          <p:nvSpPr>
            <p:cNvPr id="2477" name="Google Shape;2477;p29"/>
            <p:cNvSpPr/>
            <p:nvPr/>
          </p:nvSpPr>
          <p:spPr>
            <a:xfrm>
              <a:off x="3197525" y="2151000"/>
              <a:ext cx="524450" cy="522000"/>
            </a:xfrm>
            <a:custGeom>
              <a:avLst/>
              <a:gdLst/>
              <a:ahLst/>
              <a:cxnLst/>
              <a:rect l="l" t="t" r="r" b="b"/>
              <a:pathLst>
                <a:path w="20978" h="20880" extrusionOk="0">
                  <a:moveTo>
                    <a:pt x="20575" y="0"/>
                  </a:moveTo>
                  <a:cubicBezTo>
                    <a:pt x="20473" y="0"/>
                    <a:pt x="20373" y="92"/>
                    <a:pt x="20251" y="227"/>
                  </a:cubicBezTo>
                  <a:cubicBezTo>
                    <a:pt x="13609" y="6869"/>
                    <a:pt x="6968" y="13511"/>
                    <a:pt x="326" y="20152"/>
                  </a:cubicBezTo>
                  <a:cubicBezTo>
                    <a:pt x="301" y="20177"/>
                    <a:pt x="251" y="20202"/>
                    <a:pt x="226" y="20252"/>
                  </a:cubicBezTo>
                  <a:cubicBezTo>
                    <a:pt x="176" y="20328"/>
                    <a:pt x="0" y="20403"/>
                    <a:pt x="75" y="20528"/>
                  </a:cubicBezTo>
                  <a:cubicBezTo>
                    <a:pt x="176" y="20653"/>
                    <a:pt x="326" y="20754"/>
                    <a:pt x="476" y="20879"/>
                  </a:cubicBezTo>
                  <a:cubicBezTo>
                    <a:pt x="602" y="20754"/>
                    <a:pt x="727" y="20653"/>
                    <a:pt x="852" y="20553"/>
                  </a:cubicBezTo>
                  <a:cubicBezTo>
                    <a:pt x="7444" y="13937"/>
                    <a:pt x="14035" y="7345"/>
                    <a:pt x="20627" y="754"/>
                  </a:cubicBezTo>
                  <a:cubicBezTo>
                    <a:pt x="20702" y="678"/>
                    <a:pt x="20752" y="603"/>
                    <a:pt x="20852" y="553"/>
                  </a:cubicBezTo>
                  <a:cubicBezTo>
                    <a:pt x="20978" y="428"/>
                    <a:pt x="20928" y="353"/>
                    <a:pt x="20852" y="227"/>
                  </a:cubicBezTo>
                  <a:cubicBezTo>
                    <a:pt x="20749" y="66"/>
                    <a:pt x="20661" y="0"/>
                    <a:pt x="20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9"/>
            <p:cNvSpPr/>
            <p:nvPr/>
          </p:nvSpPr>
          <p:spPr>
            <a:xfrm>
              <a:off x="3233225" y="2186325"/>
              <a:ext cx="515075" cy="511425"/>
            </a:xfrm>
            <a:custGeom>
              <a:avLst/>
              <a:gdLst/>
              <a:ahLst/>
              <a:cxnLst/>
              <a:rect l="l" t="t" r="r" b="b"/>
              <a:pathLst>
                <a:path w="20603" h="20457" extrusionOk="0">
                  <a:moveTo>
                    <a:pt x="20196" y="1"/>
                  </a:moveTo>
                  <a:cubicBezTo>
                    <a:pt x="20096" y="1"/>
                    <a:pt x="20011" y="158"/>
                    <a:pt x="19926" y="243"/>
                  </a:cubicBezTo>
                  <a:cubicBezTo>
                    <a:pt x="14713" y="5456"/>
                    <a:pt x="9525" y="10644"/>
                    <a:pt x="4312" y="15857"/>
                  </a:cubicBezTo>
                  <a:cubicBezTo>
                    <a:pt x="2958" y="17210"/>
                    <a:pt x="1630" y="18564"/>
                    <a:pt x="276" y="19892"/>
                  </a:cubicBezTo>
                  <a:cubicBezTo>
                    <a:pt x="1" y="20168"/>
                    <a:pt x="126" y="20243"/>
                    <a:pt x="352" y="20393"/>
                  </a:cubicBezTo>
                  <a:cubicBezTo>
                    <a:pt x="419" y="20438"/>
                    <a:pt x="475" y="20456"/>
                    <a:pt x="524" y="20456"/>
                  </a:cubicBezTo>
                  <a:cubicBezTo>
                    <a:pt x="639" y="20456"/>
                    <a:pt x="715" y="20356"/>
                    <a:pt x="803" y="20268"/>
                  </a:cubicBezTo>
                  <a:cubicBezTo>
                    <a:pt x="1605" y="19491"/>
                    <a:pt x="2382" y="18714"/>
                    <a:pt x="3159" y="17937"/>
                  </a:cubicBezTo>
                  <a:cubicBezTo>
                    <a:pt x="8848" y="12223"/>
                    <a:pt x="14537" y="6534"/>
                    <a:pt x="20251" y="844"/>
                  </a:cubicBezTo>
                  <a:cubicBezTo>
                    <a:pt x="20352" y="719"/>
                    <a:pt x="20477" y="594"/>
                    <a:pt x="20602" y="468"/>
                  </a:cubicBezTo>
                  <a:cubicBezTo>
                    <a:pt x="20477" y="293"/>
                    <a:pt x="20402" y="92"/>
                    <a:pt x="20251" y="17"/>
                  </a:cubicBezTo>
                  <a:cubicBezTo>
                    <a:pt x="20232" y="6"/>
                    <a:pt x="20214" y="1"/>
                    <a:pt x="20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9"/>
            <p:cNvSpPr/>
            <p:nvPr/>
          </p:nvSpPr>
          <p:spPr>
            <a:xfrm>
              <a:off x="3094125" y="2047475"/>
              <a:ext cx="485625" cy="480100"/>
            </a:xfrm>
            <a:custGeom>
              <a:avLst/>
              <a:gdLst/>
              <a:ahLst/>
              <a:cxnLst/>
              <a:rect l="l" t="t" r="r" b="b"/>
              <a:pathLst>
                <a:path w="19425" h="19204" extrusionOk="0">
                  <a:moveTo>
                    <a:pt x="18868" y="1"/>
                  </a:moveTo>
                  <a:cubicBezTo>
                    <a:pt x="18695" y="1"/>
                    <a:pt x="18540" y="102"/>
                    <a:pt x="18372" y="283"/>
                  </a:cubicBezTo>
                  <a:cubicBezTo>
                    <a:pt x="16041" y="2639"/>
                    <a:pt x="13710" y="4970"/>
                    <a:pt x="11379" y="7301"/>
                  </a:cubicBezTo>
                  <a:cubicBezTo>
                    <a:pt x="7695" y="10985"/>
                    <a:pt x="4011" y="14669"/>
                    <a:pt x="302" y="18328"/>
                  </a:cubicBezTo>
                  <a:cubicBezTo>
                    <a:pt x="26" y="18629"/>
                    <a:pt x="1" y="18930"/>
                    <a:pt x="226" y="19155"/>
                  </a:cubicBezTo>
                  <a:cubicBezTo>
                    <a:pt x="270" y="19189"/>
                    <a:pt x="309" y="19203"/>
                    <a:pt x="346" y="19203"/>
                  </a:cubicBezTo>
                  <a:cubicBezTo>
                    <a:pt x="501" y="19203"/>
                    <a:pt x="606" y="18951"/>
                    <a:pt x="728" y="18830"/>
                  </a:cubicBezTo>
                  <a:cubicBezTo>
                    <a:pt x="6818" y="12764"/>
                    <a:pt x="12883" y="6699"/>
                    <a:pt x="18973" y="609"/>
                  </a:cubicBezTo>
                  <a:cubicBezTo>
                    <a:pt x="19099" y="484"/>
                    <a:pt x="19274" y="408"/>
                    <a:pt x="19424" y="283"/>
                  </a:cubicBezTo>
                  <a:cubicBezTo>
                    <a:pt x="19206" y="89"/>
                    <a:pt x="19029" y="1"/>
                    <a:pt x="18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9"/>
            <p:cNvSpPr/>
            <p:nvPr/>
          </p:nvSpPr>
          <p:spPr>
            <a:xfrm>
              <a:off x="3166175" y="2118700"/>
              <a:ext cx="525725" cy="522650"/>
            </a:xfrm>
            <a:custGeom>
              <a:avLst/>
              <a:gdLst/>
              <a:ahLst/>
              <a:cxnLst/>
              <a:rect l="l" t="t" r="r" b="b"/>
              <a:pathLst>
                <a:path w="21029" h="20906" extrusionOk="0">
                  <a:moveTo>
                    <a:pt x="20550" y="1"/>
                  </a:moveTo>
                  <a:cubicBezTo>
                    <a:pt x="20400" y="1"/>
                    <a:pt x="20313" y="183"/>
                    <a:pt x="20227" y="291"/>
                  </a:cubicBezTo>
                  <a:cubicBezTo>
                    <a:pt x="13585" y="6908"/>
                    <a:pt x="6968" y="13524"/>
                    <a:pt x="352" y="20141"/>
                  </a:cubicBezTo>
                  <a:cubicBezTo>
                    <a:pt x="302" y="20216"/>
                    <a:pt x="252" y="20266"/>
                    <a:pt x="176" y="20316"/>
                  </a:cubicBezTo>
                  <a:cubicBezTo>
                    <a:pt x="1" y="20442"/>
                    <a:pt x="26" y="20542"/>
                    <a:pt x="151" y="20717"/>
                  </a:cubicBezTo>
                  <a:cubicBezTo>
                    <a:pt x="252" y="20855"/>
                    <a:pt x="336" y="20905"/>
                    <a:pt x="411" y="20905"/>
                  </a:cubicBezTo>
                  <a:cubicBezTo>
                    <a:pt x="540" y="20905"/>
                    <a:pt x="642" y="20753"/>
                    <a:pt x="753" y="20642"/>
                  </a:cubicBezTo>
                  <a:cubicBezTo>
                    <a:pt x="7395" y="14001"/>
                    <a:pt x="14036" y="7359"/>
                    <a:pt x="20678" y="717"/>
                  </a:cubicBezTo>
                  <a:cubicBezTo>
                    <a:pt x="20753" y="642"/>
                    <a:pt x="20828" y="567"/>
                    <a:pt x="20903" y="492"/>
                  </a:cubicBezTo>
                  <a:cubicBezTo>
                    <a:pt x="20928" y="467"/>
                    <a:pt x="20979" y="391"/>
                    <a:pt x="21029" y="341"/>
                  </a:cubicBezTo>
                  <a:cubicBezTo>
                    <a:pt x="20878" y="216"/>
                    <a:pt x="20778" y="66"/>
                    <a:pt x="20628" y="16"/>
                  </a:cubicBezTo>
                  <a:cubicBezTo>
                    <a:pt x="20600" y="5"/>
                    <a:pt x="20574" y="1"/>
                    <a:pt x="20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9"/>
            <p:cNvSpPr/>
            <p:nvPr/>
          </p:nvSpPr>
          <p:spPr>
            <a:xfrm>
              <a:off x="3136750" y="2090300"/>
              <a:ext cx="521950" cy="518775"/>
            </a:xfrm>
            <a:custGeom>
              <a:avLst/>
              <a:gdLst/>
              <a:ahLst/>
              <a:cxnLst/>
              <a:rect l="l" t="t" r="r" b="b"/>
              <a:pathLst>
                <a:path w="20878" h="20751" extrusionOk="0">
                  <a:moveTo>
                    <a:pt x="20358" y="1"/>
                  </a:moveTo>
                  <a:cubicBezTo>
                    <a:pt x="20175" y="1"/>
                    <a:pt x="20105" y="194"/>
                    <a:pt x="20000" y="299"/>
                  </a:cubicBezTo>
                  <a:cubicBezTo>
                    <a:pt x="13484" y="6816"/>
                    <a:pt x="6967" y="13357"/>
                    <a:pt x="426" y="19873"/>
                  </a:cubicBezTo>
                  <a:cubicBezTo>
                    <a:pt x="100" y="20199"/>
                    <a:pt x="0" y="20425"/>
                    <a:pt x="451" y="20751"/>
                  </a:cubicBezTo>
                  <a:cubicBezTo>
                    <a:pt x="1704" y="19497"/>
                    <a:pt x="2932" y="18244"/>
                    <a:pt x="4186" y="17016"/>
                  </a:cubicBezTo>
                  <a:cubicBezTo>
                    <a:pt x="9624" y="11553"/>
                    <a:pt x="15088" y="6114"/>
                    <a:pt x="20526" y="650"/>
                  </a:cubicBezTo>
                  <a:cubicBezTo>
                    <a:pt x="20877" y="324"/>
                    <a:pt x="20852" y="174"/>
                    <a:pt x="20476" y="24"/>
                  </a:cubicBezTo>
                  <a:cubicBezTo>
                    <a:pt x="20432" y="8"/>
                    <a:pt x="20393" y="1"/>
                    <a:pt x="20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9"/>
            <p:cNvSpPr/>
            <p:nvPr/>
          </p:nvSpPr>
          <p:spPr>
            <a:xfrm>
              <a:off x="3112925" y="2066450"/>
              <a:ext cx="507550" cy="503775"/>
            </a:xfrm>
            <a:custGeom>
              <a:avLst/>
              <a:gdLst/>
              <a:ahLst/>
              <a:cxnLst/>
              <a:rect l="l" t="t" r="r" b="b"/>
              <a:pathLst>
                <a:path w="20302" h="20151" extrusionOk="0">
                  <a:moveTo>
                    <a:pt x="19750" y="0"/>
                  </a:moveTo>
                  <a:cubicBezTo>
                    <a:pt x="19650" y="0"/>
                    <a:pt x="19525" y="176"/>
                    <a:pt x="19424" y="276"/>
                  </a:cubicBezTo>
                  <a:cubicBezTo>
                    <a:pt x="13083" y="6592"/>
                    <a:pt x="6743" y="12933"/>
                    <a:pt x="402" y="19274"/>
                  </a:cubicBezTo>
                  <a:cubicBezTo>
                    <a:pt x="76" y="19599"/>
                    <a:pt x="1" y="19825"/>
                    <a:pt x="377" y="20151"/>
                  </a:cubicBezTo>
                  <a:cubicBezTo>
                    <a:pt x="452" y="20101"/>
                    <a:pt x="527" y="20050"/>
                    <a:pt x="602" y="19975"/>
                  </a:cubicBezTo>
                  <a:cubicBezTo>
                    <a:pt x="7068" y="13484"/>
                    <a:pt x="13560" y="7018"/>
                    <a:pt x="20026" y="552"/>
                  </a:cubicBezTo>
                  <a:cubicBezTo>
                    <a:pt x="20126" y="451"/>
                    <a:pt x="20302" y="351"/>
                    <a:pt x="20226" y="251"/>
                  </a:cubicBezTo>
                  <a:cubicBezTo>
                    <a:pt x="20126" y="100"/>
                    <a:pt x="19926" y="25"/>
                    <a:pt x="197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9"/>
            <p:cNvSpPr/>
            <p:nvPr/>
          </p:nvSpPr>
          <p:spPr>
            <a:xfrm>
              <a:off x="3078475" y="2032375"/>
              <a:ext cx="448650" cy="445750"/>
            </a:xfrm>
            <a:custGeom>
              <a:avLst/>
              <a:gdLst/>
              <a:ahLst/>
              <a:cxnLst/>
              <a:rect l="l" t="t" r="r" b="b"/>
              <a:pathLst>
                <a:path w="17946" h="17830" extrusionOk="0">
                  <a:moveTo>
                    <a:pt x="17641" y="0"/>
                  </a:moveTo>
                  <a:cubicBezTo>
                    <a:pt x="17433" y="0"/>
                    <a:pt x="17230" y="123"/>
                    <a:pt x="16993" y="361"/>
                  </a:cubicBezTo>
                  <a:cubicBezTo>
                    <a:pt x="11504" y="5875"/>
                    <a:pt x="5990" y="11388"/>
                    <a:pt x="476" y="16877"/>
                  </a:cubicBezTo>
                  <a:cubicBezTo>
                    <a:pt x="126" y="17228"/>
                    <a:pt x="0" y="17529"/>
                    <a:pt x="201" y="17829"/>
                  </a:cubicBezTo>
                  <a:cubicBezTo>
                    <a:pt x="6116" y="11940"/>
                    <a:pt x="12030" y="6000"/>
                    <a:pt x="17945" y="85"/>
                  </a:cubicBezTo>
                  <a:cubicBezTo>
                    <a:pt x="17840" y="28"/>
                    <a:pt x="17740" y="0"/>
                    <a:pt x="17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9"/>
            <p:cNvSpPr/>
            <p:nvPr/>
          </p:nvSpPr>
          <p:spPr>
            <a:xfrm>
              <a:off x="3274575" y="2226500"/>
              <a:ext cx="496275" cy="492425"/>
            </a:xfrm>
            <a:custGeom>
              <a:avLst/>
              <a:gdLst/>
              <a:ahLst/>
              <a:cxnLst/>
              <a:rect l="l" t="t" r="r" b="b"/>
              <a:pathLst>
                <a:path w="19851" h="19697" extrusionOk="0">
                  <a:moveTo>
                    <a:pt x="19440" y="1"/>
                  </a:moveTo>
                  <a:cubicBezTo>
                    <a:pt x="19304" y="1"/>
                    <a:pt x="19226" y="218"/>
                    <a:pt x="19149" y="315"/>
                  </a:cubicBezTo>
                  <a:cubicBezTo>
                    <a:pt x="12858" y="6581"/>
                    <a:pt x="6592" y="12846"/>
                    <a:pt x="327" y="19112"/>
                  </a:cubicBezTo>
                  <a:cubicBezTo>
                    <a:pt x="226" y="19212"/>
                    <a:pt x="101" y="19338"/>
                    <a:pt x="1" y="19463"/>
                  </a:cubicBezTo>
                  <a:cubicBezTo>
                    <a:pt x="173" y="19592"/>
                    <a:pt x="320" y="19697"/>
                    <a:pt x="481" y="19697"/>
                  </a:cubicBezTo>
                  <a:cubicBezTo>
                    <a:pt x="601" y="19697"/>
                    <a:pt x="728" y="19638"/>
                    <a:pt x="878" y="19488"/>
                  </a:cubicBezTo>
                  <a:cubicBezTo>
                    <a:pt x="7094" y="13247"/>
                    <a:pt x="13309" y="7032"/>
                    <a:pt x="19550" y="816"/>
                  </a:cubicBezTo>
                  <a:cubicBezTo>
                    <a:pt x="19851" y="516"/>
                    <a:pt x="19775" y="265"/>
                    <a:pt x="19575" y="64"/>
                  </a:cubicBezTo>
                  <a:cubicBezTo>
                    <a:pt x="19524" y="19"/>
                    <a:pt x="19479" y="1"/>
                    <a:pt x="194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9"/>
            <p:cNvSpPr/>
            <p:nvPr/>
          </p:nvSpPr>
          <p:spPr>
            <a:xfrm>
              <a:off x="3320325" y="2271950"/>
              <a:ext cx="468075" cy="464475"/>
            </a:xfrm>
            <a:custGeom>
              <a:avLst/>
              <a:gdLst/>
              <a:ahLst/>
              <a:cxnLst/>
              <a:rect l="l" t="t" r="r" b="b"/>
              <a:pathLst>
                <a:path w="18723" h="18579" extrusionOk="0">
                  <a:moveTo>
                    <a:pt x="18422" y="1"/>
                  </a:moveTo>
                  <a:cubicBezTo>
                    <a:pt x="12281" y="6141"/>
                    <a:pt x="6141" y="12282"/>
                    <a:pt x="0" y="18422"/>
                  </a:cubicBezTo>
                  <a:cubicBezTo>
                    <a:pt x="145" y="18522"/>
                    <a:pt x="280" y="18578"/>
                    <a:pt x="417" y="18578"/>
                  </a:cubicBezTo>
                  <a:cubicBezTo>
                    <a:pt x="587" y="18578"/>
                    <a:pt x="758" y="18491"/>
                    <a:pt x="953" y="18297"/>
                  </a:cubicBezTo>
                  <a:cubicBezTo>
                    <a:pt x="6717" y="12482"/>
                    <a:pt x="12532" y="6693"/>
                    <a:pt x="18321" y="903"/>
                  </a:cubicBezTo>
                  <a:cubicBezTo>
                    <a:pt x="18722" y="502"/>
                    <a:pt x="18722" y="502"/>
                    <a:pt x="1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9"/>
            <p:cNvSpPr/>
            <p:nvPr/>
          </p:nvSpPr>
          <p:spPr>
            <a:xfrm>
              <a:off x="3370450" y="2322075"/>
              <a:ext cx="429225" cy="425700"/>
            </a:xfrm>
            <a:custGeom>
              <a:avLst/>
              <a:gdLst/>
              <a:ahLst/>
              <a:cxnLst/>
              <a:rect l="l" t="t" r="r" b="b"/>
              <a:pathLst>
                <a:path w="17169" h="17028" extrusionOk="0">
                  <a:moveTo>
                    <a:pt x="16968" y="1"/>
                  </a:moveTo>
                  <a:lnTo>
                    <a:pt x="16968" y="1"/>
                  </a:lnTo>
                  <a:cubicBezTo>
                    <a:pt x="11329" y="5640"/>
                    <a:pt x="5665" y="11279"/>
                    <a:pt x="0" y="16943"/>
                  </a:cubicBezTo>
                  <a:cubicBezTo>
                    <a:pt x="138" y="17000"/>
                    <a:pt x="263" y="17028"/>
                    <a:pt x="379" y="17028"/>
                  </a:cubicBezTo>
                  <a:cubicBezTo>
                    <a:pt x="623" y="17028"/>
                    <a:pt x="832" y="16905"/>
                    <a:pt x="1053" y="16668"/>
                  </a:cubicBezTo>
                  <a:cubicBezTo>
                    <a:pt x="6266" y="11455"/>
                    <a:pt x="11479" y="6241"/>
                    <a:pt x="16717" y="1028"/>
                  </a:cubicBezTo>
                  <a:cubicBezTo>
                    <a:pt x="17068" y="678"/>
                    <a:pt x="17168" y="377"/>
                    <a:pt x="16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9"/>
            <p:cNvSpPr/>
            <p:nvPr/>
          </p:nvSpPr>
          <p:spPr>
            <a:xfrm>
              <a:off x="3071575" y="2023875"/>
              <a:ext cx="402900" cy="401625"/>
            </a:xfrm>
            <a:custGeom>
              <a:avLst/>
              <a:gdLst/>
              <a:ahLst/>
              <a:cxnLst/>
              <a:rect l="l" t="t" r="r" b="b"/>
              <a:pathLst>
                <a:path w="16116" h="16065" extrusionOk="0">
                  <a:moveTo>
                    <a:pt x="15783" y="1"/>
                  </a:moveTo>
                  <a:cubicBezTo>
                    <a:pt x="15553" y="1"/>
                    <a:pt x="15326" y="112"/>
                    <a:pt x="15088" y="350"/>
                  </a:cubicBezTo>
                  <a:cubicBezTo>
                    <a:pt x="10226" y="5237"/>
                    <a:pt x="5339" y="10124"/>
                    <a:pt x="452" y="14987"/>
                  </a:cubicBezTo>
                  <a:cubicBezTo>
                    <a:pt x="76" y="15337"/>
                    <a:pt x="1" y="15688"/>
                    <a:pt x="101" y="16064"/>
                  </a:cubicBezTo>
                  <a:lnTo>
                    <a:pt x="16116" y="74"/>
                  </a:lnTo>
                  <a:cubicBezTo>
                    <a:pt x="16003" y="26"/>
                    <a:pt x="15893" y="1"/>
                    <a:pt x="15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9"/>
            <p:cNvSpPr/>
            <p:nvPr/>
          </p:nvSpPr>
          <p:spPr>
            <a:xfrm>
              <a:off x="3072825" y="2023775"/>
              <a:ext cx="342125" cy="341575"/>
            </a:xfrm>
            <a:custGeom>
              <a:avLst/>
              <a:gdLst/>
              <a:ahLst/>
              <a:cxnLst/>
              <a:rect l="l" t="t" r="r" b="b"/>
              <a:pathLst>
                <a:path w="13685" h="13663" extrusionOk="0">
                  <a:moveTo>
                    <a:pt x="13571" y="0"/>
                  </a:moveTo>
                  <a:cubicBezTo>
                    <a:pt x="13074" y="0"/>
                    <a:pt x="12679" y="158"/>
                    <a:pt x="12306" y="554"/>
                  </a:cubicBezTo>
                  <a:cubicBezTo>
                    <a:pt x="8372" y="4539"/>
                    <a:pt x="4412" y="8499"/>
                    <a:pt x="427" y="12434"/>
                  </a:cubicBezTo>
                  <a:cubicBezTo>
                    <a:pt x="51" y="12810"/>
                    <a:pt x="1" y="13186"/>
                    <a:pt x="26" y="13662"/>
                  </a:cubicBezTo>
                  <a:lnTo>
                    <a:pt x="26" y="13662"/>
                  </a:lnTo>
                  <a:cubicBezTo>
                    <a:pt x="4587" y="9101"/>
                    <a:pt x="9123" y="4564"/>
                    <a:pt x="13685" y="3"/>
                  </a:cubicBezTo>
                  <a:cubicBezTo>
                    <a:pt x="13646" y="1"/>
                    <a:pt x="13608" y="0"/>
                    <a:pt x="135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9"/>
            <p:cNvSpPr/>
            <p:nvPr/>
          </p:nvSpPr>
          <p:spPr>
            <a:xfrm>
              <a:off x="3429350" y="2380350"/>
              <a:ext cx="373450" cy="372250"/>
            </a:xfrm>
            <a:custGeom>
              <a:avLst/>
              <a:gdLst/>
              <a:ahLst/>
              <a:cxnLst/>
              <a:rect l="l" t="t" r="r" b="b"/>
              <a:pathLst>
                <a:path w="14938" h="14890" extrusionOk="0">
                  <a:moveTo>
                    <a:pt x="14838" y="1"/>
                  </a:moveTo>
                  <a:lnTo>
                    <a:pt x="14838" y="1"/>
                  </a:lnTo>
                  <a:cubicBezTo>
                    <a:pt x="9900" y="4963"/>
                    <a:pt x="4938" y="9900"/>
                    <a:pt x="0" y="14863"/>
                  </a:cubicBezTo>
                  <a:cubicBezTo>
                    <a:pt x="88" y="14880"/>
                    <a:pt x="172" y="14890"/>
                    <a:pt x="255" y="14890"/>
                  </a:cubicBezTo>
                  <a:cubicBezTo>
                    <a:pt x="529" y="14890"/>
                    <a:pt x="784" y="14787"/>
                    <a:pt x="1053" y="14537"/>
                  </a:cubicBezTo>
                  <a:cubicBezTo>
                    <a:pt x="5539" y="10026"/>
                    <a:pt x="10025" y="5540"/>
                    <a:pt x="14537" y="1053"/>
                  </a:cubicBezTo>
                  <a:cubicBezTo>
                    <a:pt x="14863" y="702"/>
                    <a:pt x="14938" y="377"/>
                    <a:pt x="14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9"/>
            <p:cNvSpPr/>
            <p:nvPr/>
          </p:nvSpPr>
          <p:spPr>
            <a:xfrm>
              <a:off x="3496400" y="2449275"/>
              <a:ext cx="299525" cy="297650"/>
            </a:xfrm>
            <a:custGeom>
              <a:avLst/>
              <a:gdLst/>
              <a:ahLst/>
              <a:cxnLst/>
              <a:rect l="l" t="t" r="r" b="b"/>
              <a:pathLst>
                <a:path w="11981" h="11906" extrusionOk="0">
                  <a:moveTo>
                    <a:pt x="11880" y="1"/>
                  </a:moveTo>
                  <a:cubicBezTo>
                    <a:pt x="7945" y="3961"/>
                    <a:pt x="3960" y="7946"/>
                    <a:pt x="0" y="11905"/>
                  </a:cubicBezTo>
                  <a:cubicBezTo>
                    <a:pt x="376" y="11830"/>
                    <a:pt x="827" y="11855"/>
                    <a:pt x="1178" y="11504"/>
                  </a:cubicBezTo>
                  <a:cubicBezTo>
                    <a:pt x="4637" y="8021"/>
                    <a:pt x="8095" y="4562"/>
                    <a:pt x="11579" y="1078"/>
                  </a:cubicBezTo>
                  <a:cubicBezTo>
                    <a:pt x="11905" y="752"/>
                    <a:pt x="11980" y="427"/>
                    <a:pt x="118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9"/>
            <p:cNvSpPr/>
            <p:nvPr/>
          </p:nvSpPr>
          <p:spPr>
            <a:xfrm>
              <a:off x="3085975" y="2037000"/>
              <a:ext cx="251925" cy="251900"/>
            </a:xfrm>
            <a:custGeom>
              <a:avLst/>
              <a:gdLst/>
              <a:ahLst/>
              <a:cxnLst/>
              <a:rect l="l" t="t" r="r" b="b"/>
              <a:pathLst>
                <a:path w="10077" h="10076" extrusionOk="0">
                  <a:moveTo>
                    <a:pt x="10076" y="0"/>
                  </a:moveTo>
                  <a:cubicBezTo>
                    <a:pt x="9550" y="176"/>
                    <a:pt x="9099" y="201"/>
                    <a:pt x="8723" y="552"/>
                  </a:cubicBezTo>
                  <a:cubicBezTo>
                    <a:pt x="6016" y="3284"/>
                    <a:pt x="3284" y="6015"/>
                    <a:pt x="552" y="8747"/>
                  </a:cubicBezTo>
                  <a:cubicBezTo>
                    <a:pt x="176" y="9098"/>
                    <a:pt x="151" y="9599"/>
                    <a:pt x="1" y="10076"/>
                  </a:cubicBezTo>
                  <a:lnTo>
                    <a:pt x="1" y="10076"/>
                  </a:lnTo>
                  <a:cubicBezTo>
                    <a:pt x="3334" y="6717"/>
                    <a:pt x="6643" y="3409"/>
                    <a:pt x="10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9"/>
            <p:cNvSpPr/>
            <p:nvPr/>
          </p:nvSpPr>
          <p:spPr>
            <a:xfrm>
              <a:off x="3586625" y="2536375"/>
              <a:ext cx="180475" cy="182350"/>
            </a:xfrm>
            <a:custGeom>
              <a:avLst/>
              <a:gdLst/>
              <a:ahLst/>
              <a:cxnLst/>
              <a:rect l="l" t="t" r="r" b="b"/>
              <a:pathLst>
                <a:path w="7219" h="7294" extrusionOk="0">
                  <a:moveTo>
                    <a:pt x="7218" y="0"/>
                  </a:moveTo>
                  <a:cubicBezTo>
                    <a:pt x="7216" y="10"/>
                    <a:pt x="7214" y="19"/>
                    <a:pt x="7212" y="28"/>
                  </a:cubicBezTo>
                  <a:lnTo>
                    <a:pt x="7212" y="28"/>
                  </a:lnTo>
                  <a:cubicBezTo>
                    <a:pt x="7214" y="27"/>
                    <a:pt x="7216" y="26"/>
                    <a:pt x="7218" y="25"/>
                  </a:cubicBezTo>
                  <a:lnTo>
                    <a:pt x="7218" y="0"/>
                  </a:lnTo>
                  <a:close/>
                  <a:moveTo>
                    <a:pt x="7212" y="28"/>
                  </a:moveTo>
                  <a:lnTo>
                    <a:pt x="7212" y="28"/>
                  </a:lnTo>
                  <a:cubicBezTo>
                    <a:pt x="7164" y="53"/>
                    <a:pt x="7116" y="78"/>
                    <a:pt x="7068" y="126"/>
                  </a:cubicBezTo>
                  <a:cubicBezTo>
                    <a:pt x="4762" y="2431"/>
                    <a:pt x="2456" y="4737"/>
                    <a:pt x="150" y="7043"/>
                  </a:cubicBezTo>
                  <a:cubicBezTo>
                    <a:pt x="100" y="7093"/>
                    <a:pt x="0" y="7143"/>
                    <a:pt x="100" y="7294"/>
                  </a:cubicBezTo>
                  <a:cubicBezTo>
                    <a:pt x="677" y="7018"/>
                    <a:pt x="1278" y="6792"/>
                    <a:pt x="1755" y="6341"/>
                  </a:cubicBezTo>
                  <a:cubicBezTo>
                    <a:pt x="3258" y="4837"/>
                    <a:pt x="4787" y="3334"/>
                    <a:pt x="6266" y="1805"/>
                  </a:cubicBezTo>
                  <a:cubicBezTo>
                    <a:pt x="6736" y="1335"/>
                    <a:pt x="7059" y="719"/>
                    <a:pt x="7212" y="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9"/>
            <p:cNvSpPr/>
            <p:nvPr/>
          </p:nvSpPr>
          <p:spPr>
            <a:xfrm>
              <a:off x="3163050" y="2115325"/>
              <a:ext cx="33875" cy="31975"/>
            </a:xfrm>
            <a:custGeom>
              <a:avLst/>
              <a:gdLst/>
              <a:ahLst/>
              <a:cxnLst/>
              <a:rect l="l" t="t" r="r" b="b"/>
              <a:pathLst>
                <a:path w="1355" h="1279" extrusionOk="0">
                  <a:moveTo>
                    <a:pt x="1354" y="0"/>
                  </a:moveTo>
                  <a:lnTo>
                    <a:pt x="1354" y="0"/>
                  </a:lnTo>
                  <a:cubicBezTo>
                    <a:pt x="828" y="351"/>
                    <a:pt x="377" y="777"/>
                    <a:pt x="1" y="1278"/>
                  </a:cubicBezTo>
                  <a:cubicBezTo>
                    <a:pt x="627" y="1028"/>
                    <a:pt x="928" y="451"/>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9"/>
            <p:cNvSpPr/>
            <p:nvPr/>
          </p:nvSpPr>
          <p:spPr>
            <a:xfrm>
              <a:off x="3159925" y="2147275"/>
              <a:ext cx="4400" cy="5650"/>
            </a:xfrm>
            <a:custGeom>
              <a:avLst/>
              <a:gdLst/>
              <a:ahLst/>
              <a:cxnLst/>
              <a:rect l="l" t="t" r="r" b="b"/>
              <a:pathLst>
                <a:path w="176" h="226" extrusionOk="0">
                  <a:moveTo>
                    <a:pt x="126" y="0"/>
                  </a:moveTo>
                  <a:lnTo>
                    <a:pt x="126" y="0"/>
                  </a:lnTo>
                  <a:cubicBezTo>
                    <a:pt x="76" y="76"/>
                    <a:pt x="25" y="151"/>
                    <a:pt x="0" y="226"/>
                  </a:cubicBezTo>
                  <a:cubicBezTo>
                    <a:pt x="25" y="151"/>
                    <a:pt x="176" y="151"/>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9"/>
            <p:cNvSpPr/>
            <p:nvPr/>
          </p:nvSpPr>
          <p:spPr>
            <a:xfrm>
              <a:off x="3767075" y="2535125"/>
              <a:ext cx="2525" cy="2200"/>
            </a:xfrm>
            <a:custGeom>
              <a:avLst/>
              <a:gdLst/>
              <a:ahLst/>
              <a:cxnLst/>
              <a:rect l="l" t="t" r="r" b="b"/>
              <a:pathLst>
                <a:path w="101" h="88" extrusionOk="0">
                  <a:moveTo>
                    <a:pt x="75" y="0"/>
                  </a:moveTo>
                  <a:cubicBezTo>
                    <a:pt x="54" y="22"/>
                    <a:pt x="32" y="44"/>
                    <a:pt x="10" y="66"/>
                  </a:cubicBezTo>
                  <a:lnTo>
                    <a:pt x="10" y="66"/>
                  </a:lnTo>
                  <a:cubicBezTo>
                    <a:pt x="6" y="61"/>
                    <a:pt x="3" y="56"/>
                    <a:pt x="0" y="50"/>
                  </a:cubicBezTo>
                  <a:lnTo>
                    <a:pt x="0" y="75"/>
                  </a:lnTo>
                  <a:cubicBezTo>
                    <a:pt x="3" y="72"/>
                    <a:pt x="7" y="69"/>
                    <a:pt x="10" y="66"/>
                  </a:cubicBezTo>
                  <a:lnTo>
                    <a:pt x="10" y="66"/>
                  </a:lnTo>
                  <a:cubicBezTo>
                    <a:pt x="21" y="81"/>
                    <a:pt x="35" y="88"/>
                    <a:pt x="47" y="88"/>
                  </a:cubicBezTo>
                  <a:cubicBezTo>
                    <a:pt x="63" y="88"/>
                    <a:pt x="75" y="75"/>
                    <a:pt x="75" y="50"/>
                  </a:cubicBezTo>
                  <a:cubicBezTo>
                    <a:pt x="100" y="25"/>
                    <a:pt x="75" y="25"/>
                    <a:pt x="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977C3731-5B0C-35A0-6A06-5371F80997CC}"/>
              </a:ext>
            </a:extLst>
          </p:cNvPr>
          <p:cNvSpPr txBox="1"/>
          <p:nvPr/>
        </p:nvSpPr>
        <p:spPr>
          <a:xfrm>
            <a:off x="869124" y="1107079"/>
            <a:ext cx="1404552" cy="369332"/>
          </a:xfrm>
          <a:prstGeom prst="rect">
            <a:avLst/>
          </a:prstGeom>
          <a:noFill/>
        </p:spPr>
        <p:txBody>
          <a:bodyPr wrap="none" rtlCol="0">
            <a:spAutoFit/>
          </a:bodyPr>
          <a:lstStyle/>
          <a:p>
            <a:r>
              <a:rPr lang="en-US" sz="1800">
                <a:latin typeface="Darker Grotesque "/>
              </a:rPr>
              <a:t>Biến trạng thái</a:t>
            </a:r>
          </a:p>
        </p:txBody>
      </p:sp>
      <p:pic>
        <p:nvPicPr>
          <p:cNvPr id="5" name="Picture 4">
            <a:extLst>
              <a:ext uri="{FF2B5EF4-FFF2-40B4-BE49-F238E27FC236}">
                <a16:creationId xmlns:a16="http://schemas.microsoft.com/office/drawing/2014/main" id="{E0601E90-2A41-E8A1-9A9E-8443E923CB76}"/>
              </a:ext>
            </a:extLst>
          </p:cNvPr>
          <p:cNvPicPr>
            <a:picLocks noChangeAspect="1"/>
          </p:cNvPicPr>
          <p:nvPr/>
        </p:nvPicPr>
        <p:blipFill rotWithShape="1">
          <a:blip r:embed="rId3"/>
          <a:srcRect t="17602"/>
          <a:stretch/>
        </p:blipFill>
        <p:spPr>
          <a:xfrm>
            <a:off x="1453972" y="1660263"/>
            <a:ext cx="4772691" cy="926250"/>
          </a:xfrm>
          <a:prstGeom prst="rect">
            <a:avLst/>
          </a:prstGeom>
        </p:spPr>
      </p:pic>
      <p:sp>
        <p:nvSpPr>
          <p:cNvPr id="6" name="TextBox 5">
            <a:extLst>
              <a:ext uri="{FF2B5EF4-FFF2-40B4-BE49-F238E27FC236}">
                <a16:creationId xmlns:a16="http://schemas.microsoft.com/office/drawing/2014/main" id="{687805A3-A148-B7B9-E03B-37721D798817}"/>
              </a:ext>
            </a:extLst>
          </p:cNvPr>
          <p:cNvSpPr txBox="1"/>
          <p:nvPr/>
        </p:nvSpPr>
        <p:spPr>
          <a:xfrm>
            <a:off x="869124" y="2700080"/>
            <a:ext cx="2137124" cy="369332"/>
          </a:xfrm>
          <a:prstGeom prst="rect">
            <a:avLst/>
          </a:prstGeom>
          <a:noFill/>
        </p:spPr>
        <p:txBody>
          <a:bodyPr wrap="none" rtlCol="0">
            <a:spAutoFit/>
          </a:bodyPr>
          <a:lstStyle/>
          <a:p>
            <a:r>
              <a:rPr lang="en-US" sz="1800">
                <a:latin typeface="Darker Grotesque "/>
              </a:rPr>
              <a:t>Biến đếm của hệ thống</a:t>
            </a:r>
          </a:p>
        </p:txBody>
      </p:sp>
      <p:pic>
        <p:nvPicPr>
          <p:cNvPr id="9" name="Picture 8">
            <a:extLst>
              <a:ext uri="{FF2B5EF4-FFF2-40B4-BE49-F238E27FC236}">
                <a16:creationId xmlns:a16="http://schemas.microsoft.com/office/drawing/2014/main" id="{1C094F37-449B-BCFF-29F5-D675EBE65DC8}"/>
              </a:ext>
            </a:extLst>
          </p:cNvPr>
          <p:cNvPicPr>
            <a:picLocks noChangeAspect="1"/>
          </p:cNvPicPr>
          <p:nvPr/>
        </p:nvPicPr>
        <p:blipFill>
          <a:blip r:embed="rId4"/>
          <a:stretch>
            <a:fillRect/>
          </a:stretch>
        </p:blipFill>
        <p:spPr>
          <a:xfrm>
            <a:off x="1453972" y="3253264"/>
            <a:ext cx="4772691" cy="1035450"/>
          </a:xfrm>
          <a:prstGeom prst="rect">
            <a:avLst/>
          </a:prstGeom>
        </p:spPr>
      </p:pic>
    </p:spTree>
    <p:extLst>
      <p:ext uri="{BB962C8B-B14F-4D97-AF65-F5344CB8AC3E}">
        <p14:creationId xmlns:p14="http://schemas.microsoft.com/office/powerpoint/2010/main" val="522764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6"/>
        <p:cNvGrpSpPr/>
        <p:nvPr/>
      </p:nvGrpSpPr>
      <p:grpSpPr>
        <a:xfrm>
          <a:off x="0" y="0"/>
          <a:ext cx="0" cy="0"/>
          <a:chOff x="0" y="0"/>
          <a:chExt cx="0" cy="0"/>
        </a:xfrm>
      </p:grpSpPr>
      <p:grpSp>
        <p:nvGrpSpPr>
          <p:cNvPr id="2468" name="Google Shape;2468;p29"/>
          <p:cNvGrpSpPr/>
          <p:nvPr/>
        </p:nvGrpSpPr>
        <p:grpSpPr>
          <a:xfrm>
            <a:off x="5554398" y="0"/>
            <a:ext cx="1499388" cy="5143685"/>
            <a:chOff x="5078940" y="0"/>
            <a:chExt cx="2373576" cy="5143685"/>
          </a:xfrm>
        </p:grpSpPr>
        <p:sp>
          <p:nvSpPr>
            <p:cNvPr id="2469" name="Google Shape;2469;p29"/>
            <p:cNvSpPr/>
            <p:nvPr/>
          </p:nvSpPr>
          <p:spPr>
            <a:xfrm>
              <a:off x="5092700" y="0"/>
              <a:ext cx="2359816" cy="5143685"/>
            </a:xfrm>
            <a:custGeom>
              <a:avLst/>
              <a:gdLst/>
              <a:ahLst/>
              <a:cxnLst/>
              <a:rect l="l" t="t" r="r" b="b"/>
              <a:pathLst>
                <a:path w="73825" h="160891" extrusionOk="0">
                  <a:moveTo>
                    <a:pt x="0" y="0"/>
                  </a:moveTo>
                  <a:lnTo>
                    <a:pt x="0" y="160891"/>
                  </a:lnTo>
                  <a:lnTo>
                    <a:pt x="55583" y="160891"/>
                  </a:lnTo>
                  <a:lnTo>
                    <a:pt x="55583" y="158510"/>
                  </a:lnTo>
                  <a:cubicBezTo>
                    <a:pt x="56774" y="148198"/>
                    <a:pt x="49629" y="132718"/>
                    <a:pt x="39294" y="118811"/>
                  </a:cubicBezTo>
                  <a:cubicBezTo>
                    <a:pt x="24386" y="98735"/>
                    <a:pt x="9478" y="75754"/>
                    <a:pt x="22624" y="50559"/>
                  </a:cubicBezTo>
                  <a:cubicBezTo>
                    <a:pt x="32531" y="31602"/>
                    <a:pt x="58155" y="29292"/>
                    <a:pt x="68514" y="11431"/>
                  </a:cubicBezTo>
                  <a:cubicBezTo>
                    <a:pt x="73134" y="3430"/>
                    <a:pt x="73825" y="0"/>
                    <a:pt x="73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0" name="Google Shape;2470;p29"/>
            <p:cNvCxnSpPr/>
            <p:nvPr/>
          </p:nvCxnSpPr>
          <p:spPr>
            <a:xfrm>
              <a:off x="5078940" y="4899600"/>
              <a:ext cx="1791300" cy="0"/>
            </a:xfrm>
            <a:prstGeom prst="straightConnector1">
              <a:avLst/>
            </a:prstGeom>
            <a:noFill/>
            <a:ln w="9525" cap="flat" cmpd="sng">
              <a:solidFill>
                <a:schemeClr val="accent3"/>
              </a:solidFill>
              <a:prstDash val="solid"/>
              <a:round/>
              <a:headEnd type="none" w="med" len="med"/>
              <a:tailEnd type="none" w="med" len="med"/>
            </a:ln>
          </p:spPr>
        </p:cxnSp>
        <p:cxnSp>
          <p:nvCxnSpPr>
            <p:cNvPr id="2471" name="Google Shape;2471;p29"/>
            <p:cNvCxnSpPr/>
            <p:nvPr/>
          </p:nvCxnSpPr>
          <p:spPr>
            <a:xfrm>
              <a:off x="7103588" y="241200"/>
              <a:ext cx="255600" cy="0"/>
            </a:xfrm>
            <a:prstGeom prst="straightConnector1">
              <a:avLst/>
            </a:prstGeom>
            <a:noFill/>
            <a:ln w="9525" cap="flat" cmpd="sng">
              <a:solidFill>
                <a:schemeClr val="accent3"/>
              </a:solidFill>
              <a:prstDash val="solid"/>
              <a:round/>
              <a:headEnd type="none" w="med" len="med"/>
              <a:tailEnd type="none" w="med" len="med"/>
            </a:ln>
          </p:spPr>
        </p:cxnSp>
      </p:grpSp>
      <p:sp>
        <p:nvSpPr>
          <p:cNvPr id="2473" name="Google Shape;2473;p29"/>
          <p:cNvSpPr txBox="1">
            <a:spLocks noGrp="1"/>
          </p:cNvSpPr>
          <p:nvPr>
            <p:ph type="subTitle" idx="1"/>
          </p:nvPr>
        </p:nvSpPr>
        <p:spPr>
          <a:xfrm>
            <a:off x="869124" y="372167"/>
            <a:ext cx="2309845" cy="3415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800" b="1">
                <a:latin typeface="Darker Grotesque" panose="020B0604020202020204" charset="0"/>
              </a:rPr>
              <a:t>KEY SETUP</a:t>
            </a:r>
          </a:p>
        </p:txBody>
      </p:sp>
      <p:sp>
        <p:nvSpPr>
          <p:cNvPr id="2474" name="Google Shape;2474;p29"/>
          <p:cNvSpPr/>
          <p:nvPr/>
        </p:nvSpPr>
        <p:spPr>
          <a:xfrm rot="-5400000">
            <a:off x="1994119" y="-4288574"/>
            <a:ext cx="3910540" cy="6614625"/>
          </a:xfrm>
          <a:custGeom>
            <a:avLst/>
            <a:gdLst/>
            <a:ahLst/>
            <a:cxnLst/>
            <a:rect l="l" t="t" r="r" b="b"/>
            <a:pathLst>
              <a:path w="64613" h="109292" extrusionOk="0">
                <a:moveTo>
                  <a:pt x="42281" y="0"/>
                </a:moveTo>
                <a:cubicBezTo>
                  <a:pt x="43384" y="3910"/>
                  <a:pt x="31354" y="9123"/>
                  <a:pt x="31003" y="13258"/>
                </a:cubicBezTo>
                <a:cubicBezTo>
                  <a:pt x="31203" y="27669"/>
                  <a:pt x="17544" y="22506"/>
                  <a:pt x="12807" y="36040"/>
                </a:cubicBezTo>
                <a:cubicBezTo>
                  <a:pt x="9950" y="44286"/>
                  <a:pt x="16066" y="53860"/>
                  <a:pt x="11078" y="67419"/>
                </a:cubicBezTo>
                <a:cubicBezTo>
                  <a:pt x="7795" y="76291"/>
                  <a:pt x="0" y="82231"/>
                  <a:pt x="2256" y="93685"/>
                </a:cubicBezTo>
                <a:cubicBezTo>
                  <a:pt x="3760" y="101454"/>
                  <a:pt x="11253" y="108422"/>
                  <a:pt x="18797" y="109148"/>
                </a:cubicBezTo>
                <a:cubicBezTo>
                  <a:pt x="19778" y="109244"/>
                  <a:pt x="20759" y="109291"/>
                  <a:pt x="21737" y="109291"/>
                </a:cubicBezTo>
                <a:cubicBezTo>
                  <a:pt x="32778" y="109291"/>
                  <a:pt x="43494" y="103333"/>
                  <a:pt x="50677" y="94838"/>
                </a:cubicBezTo>
                <a:cubicBezTo>
                  <a:pt x="58522" y="85589"/>
                  <a:pt x="62632" y="73685"/>
                  <a:pt x="64612" y="61755"/>
                </a:cubicBezTo>
                <a:lnTo>
                  <a:pt x="42281" y="0"/>
                </a:lnTo>
                <a:close/>
              </a:path>
            </a:pathLst>
          </a:custGeom>
          <a:solidFill>
            <a:schemeClr val="lt2"/>
          </a:solidFill>
          <a:ln>
            <a:noFill/>
          </a:ln>
          <a:effectLst>
            <a:outerShdw blurRad="71438" dist="123825" dir="4500000" algn="bl" rotWithShape="0">
              <a:schemeClr val="accent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9"/>
          <p:cNvSpPr/>
          <p:nvPr/>
        </p:nvSpPr>
        <p:spPr>
          <a:xfrm rot="-5400000">
            <a:off x="8612275" y="4604765"/>
            <a:ext cx="154756" cy="153243"/>
          </a:xfrm>
          <a:custGeom>
            <a:avLst/>
            <a:gdLst/>
            <a:ahLst/>
            <a:cxnLst/>
            <a:rect l="l" t="t" r="r" b="b"/>
            <a:pathLst>
              <a:path w="2557" h="2532" extrusionOk="0">
                <a:moveTo>
                  <a:pt x="1279" y="401"/>
                </a:moveTo>
                <a:cubicBezTo>
                  <a:pt x="1755" y="401"/>
                  <a:pt x="2131" y="777"/>
                  <a:pt x="2131" y="1254"/>
                </a:cubicBezTo>
                <a:cubicBezTo>
                  <a:pt x="2131" y="1730"/>
                  <a:pt x="1755" y="2106"/>
                  <a:pt x="1279" y="2106"/>
                </a:cubicBezTo>
                <a:cubicBezTo>
                  <a:pt x="802" y="2106"/>
                  <a:pt x="426" y="1730"/>
                  <a:pt x="426" y="1254"/>
                </a:cubicBezTo>
                <a:cubicBezTo>
                  <a:pt x="426" y="777"/>
                  <a:pt x="802" y="401"/>
                  <a:pt x="1279" y="401"/>
                </a:cubicBezTo>
                <a:close/>
                <a:moveTo>
                  <a:pt x="1279" y="0"/>
                </a:moveTo>
                <a:cubicBezTo>
                  <a:pt x="577" y="0"/>
                  <a:pt x="0" y="552"/>
                  <a:pt x="0" y="1254"/>
                </a:cubicBezTo>
                <a:cubicBezTo>
                  <a:pt x="0" y="1955"/>
                  <a:pt x="577" y="2532"/>
                  <a:pt x="1279" y="2532"/>
                </a:cubicBezTo>
                <a:cubicBezTo>
                  <a:pt x="1980" y="2532"/>
                  <a:pt x="2557" y="1955"/>
                  <a:pt x="2557" y="1254"/>
                </a:cubicBezTo>
                <a:cubicBezTo>
                  <a:pt x="2557" y="552"/>
                  <a:pt x="1980" y="0"/>
                  <a:pt x="12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6" name="Google Shape;2476;p29"/>
          <p:cNvGrpSpPr/>
          <p:nvPr/>
        </p:nvGrpSpPr>
        <p:grpSpPr>
          <a:xfrm>
            <a:off x="5838488" y="4525282"/>
            <a:ext cx="731225" cy="728825"/>
            <a:chOff x="3071575" y="2023775"/>
            <a:chExt cx="731225" cy="728825"/>
          </a:xfrm>
        </p:grpSpPr>
        <p:sp>
          <p:nvSpPr>
            <p:cNvPr id="2477" name="Google Shape;2477;p29"/>
            <p:cNvSpPr/>
            <p:nvPr/>
          </p:nvSpPr>
          <p:spPr>
            <a:xfrm>
              <a:off x="3197525" y="2151000"/>
              <a:ext cx="524450" cy="522000"/>
            </a:xfrm>
            <a:custGeom>
              <a:avLst/>
              <a:gdLst/>
              <a:ahLst/>
              <a:cxnLst/>
              <a:rect l="l" t="t" r="r" b="b"/>
              <a:pathLst>
                <a:path w="20978" h="20880" extrusionOk="0">
                  <a:moveTo>
                    <a:pt x="20575" y="0"/>
                  </a:moveTo>
                  <a:cubicBezTo>
                    <a:pt x="20473" y="0"/>
                    <a:pt x="20373" y="92"/>
                    <a:pt x="20251" y="227"/>
                  </a:cubicBezTo>
                  <a:cubicBezTo>
                    <a:pt x="13609" y="6869"/>
                    <a:pt x="6968" y="13511"/>
                    <a:pt x="326" y="20152"/>
                  </a:cubicBezTo>
                  <a:cubicBezTo>
                    <a:pt x="301" y="20177"/>
                    <a:pt x="251" y="20202"/>
                    <a:pt x="226" y="20252"/>
                  </a:cubicBezTo>
                  <a:cubicBezTo>
                    <a:pt x="176" y="20328"/>
                    <a:pt x="0" y="20403"/>
                    <a:pt x="75" y="20528"/>
                  </a:cubicBezTo>
                  <a:cubicBezTo>
                    <a:pt x="176" y="20653"/>
                    <a:pt x="326" y="20754"/>
                    <a:pt x="476" y="20879"/>
                  </a:cubicBezTo>
                  <a:cubicBezTo>
                    <a:pt x="602" y="20754"/>
                    <a:pt x="727" y="20653"/>
                    <a:pt x="852" y="20553"/>
                  </a:cubicBezTo>
                  <a:cubicBezTo>
                    <a:pt x="7444" y="13937"/>
                    <a:pt x="14035" y="7345"/>
                    <a:pt x="20627" y="754"/>
                  </a:cubicBezTo>
                  <a:cubicBezTo>
                    <a:pt x="20702" y="678"/>
                    <a:pt x="20752" y="603"/>
                    <a:pt x="20852" y="553"/>
                  </a:cubicBezTo>
                  <a:cubicBezTo>
                    <a:pt x="20978" y="428"/>
                    <a:pt x="20928" y="353"/>
                    <a:pt x="20852" y="227"/>
                  </a:cubicBezTo>
                  <a:cubicBezTo>
                    <a:pt x="20749" y="66"/>
                    <a:pt x="20661" y="0"/>
                    <a:pt x="20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9"/>
            <p:cNvSpPr/>
            <p:nvPr/>
          </p:nvSpPr>
          <p:spPr>
            <a:xfrm>
              <a:off x="3233225" y="2186325"/>
              <a:ext cx="515075" cy="511425"/>
            </a:xfrm>
            <a:custGeom>
              <a:avLst/>
              <a:gdLst/>
              <a:ahLst/>
              <a:cxnLst/>
              <a:rect l="l" t="t" r="r" b="b"/>
              <a:pathLst>
                <a:path w="20603" h="20457" extrusionOk="0">
                  <a:moveTo>
                    <a:pt x="20196" y="1"/>
                  </a:moveTo>
                  <a:cubicBezTo>
                    <a:pt x="20096" y="1"/>
                    <a:pt x="20011" y="158"/>
                    <a:pt x="19926" y="243"/>
                  </a:cubicBezTo>
                  <a:cubicBezTo>
                    <a:pt x="14713" y="5456"/>
                    <a:pt x="9525" y="10644"/>
                    <a:pt x="4312" y="15857"/>
                  </a:cubicBezTo>
                  <a:cubicBezTo>
                    <a:pt x="2958" y="17210"/>
                    <a:pt x="1630" y="18564"/>
                    <a:pt x="276" y="19892"/>
                  </a:cubicBezTo>
                  <a:cubicBezTo>
                    <a:pt x="1" y="20168"/>
                    <a:pt x="126" y="20243"/>
                    <a:pt x="352" y="20393"/>
                  </a:cubicBezTo>
                  <a:cubicBezTo>
                    <a:pt x="419" y="20438"/>
                    <a:pt x="475" y="20456"/>
                    <a:pt x="524" y="20456"/>
                  </a:cubicBezTo>
                  <a:cubicBezTo>
                    <a:pt x="639" y="20456"/>
                    <a:pt x="715" y="20356"/>
                    <a:pt x="803" y="20268"/>
                  </a:cubicBezTo>
                  <a:cubicBezTo>
                    <a:pt x="1605" y="19491"/>
                    <a:pt x="2382" y="18714"/>
                    <a:pt x="3159" y="17937"/>
                  </a:cubicBezTo>
                  <a:cubicBezTo>
                    <a:pt x="8848" y="12223"/>
                    <a:pt x="14537" y="6534"/>
                    <a:pt x="20251" y="844"/>
                  </a:cubicBezTo>
                  <a:cubicBezTo>
                    <a:pt x="20352" y="719"/>
                    <a:pt x="20477" y="594"/>
                    <a:pt x="20602" y="468"/>
                  </a:cubicBezTo>
                  <a:cubicBezTo>
                    <a:pt x="20477" y="293"/>
                    <a:pt x="20402" y="92"/>
                    <a:pt x="20251" y="17"/>
                  </a:cubicBezTo>
                  <a:cubicBezTo>
                    <a:pt x="20232" y="6"/>
                    <a:pt x="20214" y="1"/>
                    <a:pt x="20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9"/>
            <p:cNvSpPr/>
            <p:nvPr/>
          </p:nvSpPr>
          <p:spPr>
            <a:xfrm>
              <a:off x="3094125" y="2047475"/>
              <a:ext cx="485625" cy="480100"/>
            </a:xfrm>
            <a:custGeom>
              <a:avLst/>
              <a:gdLst/>
              <a:ahLst/>
              <a:cxnLst/>
              <a:rect l="l" t="t" r="r" b="b"/>
              <a:pathLst>
                <a:path w="19425" h="19204" extrusionOk="0">
                  <a:moveTo>
                    <a:pt x="18868" y="1"/>
                  </a:moveTo>
                  <a:cubicBezTo>
                    <a:pt x="18695" y="1"/>
                    <a:pt x="18540" y="102"/>
                    <a:pt x="18372" y="283"/>
                  </a:cubicBezTo>
                  <a:cubicBezTo>
                    <a:pt x="16041" y="2639"/>
                    <a:pt x="13710" y="4970"/>
                    <a:pt x="11379" y="7301"/>
                  </a:cubicBezTo>
                  <a:cubicBezTo>
                    <a:pt x="7695" y="10985"/>
                    <a:pt x="4011" y="14669"/>
                    <a:pt x="302" y="18328"/>
                  </a:cubicBezTo>
                  <a:cubicBezTo>
                    <a:pt x="26" y="18629"/>
                    <a:pt x="1" y="18930"/>
                    <a:pt x="226" y="19155"/>
                  </a:cubicBezTo>
                  <a:cubicBezTo>
                    <a:pt x="270" y="19189"/>
                    <a:pt x="309" y="19203"/>
                    <a:pt x="346" y="19203"/>
                  </a:cubicBezTo>
                  <a:cubicBezTo>
                    <a:pt x="501" y="19203"/>
                    <a:pt x="606" y="18951"/>
                    <a:pt x="728" y="18830"/>
                  </a:cubicBezTo>
                  <a:cubicBezTo>
                    <a:pt x="6818" y="12764"/>
                    <a:pt x="12883" y="6699"/>
                    <a:pt x="18973" y="609"/>
                  </a:cubicBezTo>
                  <a:cubicBezTo>
                    <a:pt x="19099" y="484"/>
                    <a:pt x="19274" y="408"/>
                    <a:pt x="19424" y="283"/>
                  </a:cubicBezTo>
                  <a:cubicBezTo>
                    <a:pt x="19206" y="89"/>
                    <a:pt x="19029" y="1"/>
                    <a:pt x="18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9"/>
            <p:cNvSpPr/>
            <p:nvPr/>
          </p:nvSpPr>
          <p:spPr>
            <a:xfrm>
              <a:off x="3166175" y="2118700"/>
              <a:ext cx="525725" cy="522650"/>
            </a:xfrm>
            <a:custGeom>
              <a:avLst/>
              <a:gdLst/>
              <a:ahLst/>
              <a:cxnLst/>
              <a:rect l="l" t="t" r="r" b="b"/>
              <a:pathLst>
                <a:path w="21029" h="20906" extrusionOk="0">
                  <a:moveTo>
                    <a:pt x="20550" y="1"/>
                  </a:moveTo>
                  <a:cubicBezTo>
                    <a:pt x="20400" y="1"/>
                    <a:pt x="20313" y="183"/>
                    <a:pt x="20227" y="291"/>
                  </a:cubicBezTo>
                  <a:cubicBezTo>
                    <a:pt x="13585" y="6908"/>
                    <a:pt x="6968" y="13524"/>
                    <a:pt x="352" y="20141"/>
                  </a:cubicBezTo>
                  <a:cubicBezTo>
                    <a:pt x="302" y="20216"/>
                    <a:pt x="252" y="20266"/>
                    <a:pt x="176" y="20316"/>
                  </a:cubicBezTo>
                  <a:cubicBezTo>
                    <a:pt x="1" y="20442"/>
                    <a:pt x="26" y="20542"/>
                    <a:pt x="151" y="20717"/>
                  </a:cubicBezTo>
                  <a:cubicBezTo>
                    <a:pt x="252" y="20855"/>
                    <a:pt x="336" y="20905"/>
                    <a:pt x="411" y="20905"/>
                  </a:cubicBezTo>
                  <a:cubicBezTo>
                    <a:pt x="540" y="20905"/>
                    <a:pt x="642" y="20753"/>
                    <a:pt x="753" y="20642"/>
                  </a:cubicBezTo>
                  <a:cubicBezTo>
                    <a:pt x="7395" y="14001"/>
                    <a:pt x="14036" y="7359"/>
                    <a:pt x="20678" y="717"/>
                  </a:cubicBezTo>
                  <a:cubicBezTo>
                    <a:pt x="20753" y="642"/>
                    <a:pt x="20828" y="567"/>
                    <a:pt x="20903" y="492"/>
                  </a:cubicBezTo>
                  <a:cubicBezTo>
                    <a:pt x="20928" y="467"/>
                    <a:pt x="20979" y="391"/>
                    <a:pt x="21029" y="341"/>
                  </a:cubicBezTo>
                  <a:cubicBezTo>
                    <a:pt x="20878" y="216"/>
                    <a:pt x="20778" y="66"/>
                    <a:pt x="20628" y="16"/>
                  </a:cubicBezTo>
                  <a:cubicBezTo>
                    <a:pt x="20600" y="5"/>
                    <a:pt x="20574" y="1"/>
                    <a:pt x="20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9"/>
            <p:cNvSpPr/>
            <p:nvPr/>
          </p:nvSpPr>
          <p:spPr>
            <a:xfrm>
              <a:off x="3136750" y="2090300"/>
              <a:ext cx="521950" cy="518775"/>
            </a:xfrm>
            <a:custGeom>
              <a:avLst/>
              <a:gdLst/>
              <a:ahLst/>
              <a:cxnLst/>
              <a:rect l="l" t="t" r="r" b="b"/>
              <a:pathLst>
                <a:path w="20878" h="20751" extrusionOk="0">
                  <a:moveTo>
                    <a:pt x="20358" y="1"/>
                  </a:moveTo>
                  <a:cubicBezTo>
                    <a:pt x="20175" y="1"/>
                    <a:pt x="20105" y="194"/>
                    <a:pt x="20000" y="299"/>
                  </a:cubicBezTo>
                  <a:cubicBezTo>
                    <a:pt x="13484" y="6816"/>
                    <a:pt x="6967" y="13357"/>
                    <a:pt x="426" y="19873"/>
                  </a:cubicBezTo>
                  <a:cubicBezTo>
                    <a:pt x="100" y="20199"/>
                    <a:pt x="0" y="20425"/>
                    <a:pt x="451" y="20751"/>
                  </a:cubicBezTo>
                  <a:cubicBezTo>
                    <a:pt x="1704" y="19497"/>
                    <a:pt x="2932" y="18244"/>
                    <a:pt x="4186" y="17016"/>
                  </a:cubicBezTo>
                  <a:cubicBezTo>
                    <a:pt x="9624" y="11553"/>
                    <a:pt x="15088" y="6114"/>
                    <a:pt x="20526" y="650"/>
                  </a:cubicBezTo>
                  <a:cubicBezTo>
                    <a:pt x="20877" y="324"/>
                    <a:pt x="20852" y="174"/>
                    <a:pt x="20476" y="24"/>
                  </a:cubicBezTo>
                  <a:cubicBezTo>
                    <a:pt x="20432" y="8"/>
                    <a:pt x="20393" y="1"/>
                    <a:pt x="20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9"/>
            <p:cNvSpPr/>
            <p:nvPr/>
          </p:nvSpPr>
          <p:spPr>
            <a:xfrm>
              <a:off x="3112925" y="2066450"/>
              <a:ext cx="507550" cy="503775"/>
            </a:xfrm>
            <a:custGeom>
              <a:avLst/>
              <a:gdLst/>
              <a:ahLst/>
              <a:cxnLst/>
              <a:rect l="l" t="t" r="r" b="b"/>
              <a:pathLst>
                <a:path w="20302" h="20151" extrusionOk="0">
                  <a:moveTo>
                    <a:pt x="19750" y="0"/>
                  </a:moveTo>
                  <a:cubicBezTo>
                    <a:pt x="19650" y="0"/>
                    <a:pt x="19525" y="176"/>
                    <a:pt x="19424" y="276"/>
                  </a:cubicBezTo>
                  <a:cubicBezTo>
                    <a:pt x="13083" y="6592"/>
                    <a:pt x="6743" y="12933"/>
                    <a:pt x="402" y="19274"/>
                  </a:cubicBezTo>
                  <a:cubicBezTo>
                    <a:pt x="76" y="19599"/>
                    <a:pt x="1" y="19825"/>
                    <a:pt x="377" y="20151"/>
                  </a:cubicBezTo>
                  <a:cubicBezTo>
                    <a:pt x="452" y="20101"/>
                    <a:pt x="527" y="20050"/>
                    <a:pt x="602" y="19975"/>
                  </a:cubicBezTo>
                  <a:cubicBezTo>
                    <a:pt x="7068" y="13484"/>
                    <a:pt x="13560" y="7018"/>
                    <a:pt x="20026" y="552"/>
                  </a:cubicBezTo>
                  <a:cubicBezTo>
                    <a:pt x="20126" y="451"/>
                    <a:pt x="20302" y="351"/>
                    <a:pt x="20226" y="251"/>
                  </a:cubicBezTo>
                  <a:cubicBezTo>
                    <a:pt x="20126" y="100"/>
                    <a:pt x="19926" y="25"/>
                    <a:pt x="197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9"/>
            <p:cNvSpPr/>
            <p:nvPr/>
          </p:nvSpPr>
          <p:spPr>
            <a:xfrm>
              <a:off x="3078475" y="2032375"/>
              <a:ext cx="448650" cy="445750"/>
            </a:xfrm>
            <a:custGeom>
              <a:avLst/>
              <a:gdLst/>
              <a:ahLst/>
              <a:cxnLst/>
              <a:rect l="l" t="t" r="r" b="b"/>
              <a:pathLst>
                <a:path w="17946" h="17830" extrusionOk="0">
                  <a:moveTo>
                    <a:pt x="17641" y="0"/>
                  </a:moveTo>
                  <a:cubicBezTo>
                    <a:pt x="17433" y="0"/>
                    <a:pt x="17230" y="123"/>
                    <a:pt x="16993" y="361"/>
                  </a:cubicBezTo>
                  <a:cubicBezTo>
                    <a:pt x="11504" y="5875"/>
                    <a:pt x="5990" y="11388"/>
                    <a:pt x="476" y="16877"/>
                  </a:cubicBezTo>
                  <a:cubicBezTo>
                    <a:pt x="126" y="17228"/>
                    <a:pt x="0" y="17529"/>
                    <a:pt x="201" y="17829"/>
                  </a:cubicBezTo>
                  <a:cubicBezTo>
                    <a:pt x="6116" y="11940"/>
                    <a:pt x="12030" y="6000"/>
                    <a:pt x="17945" y="85"/>
                  </a:cubicBezTo>
                  <a:cubicBezTo>
                    <a:pt x="17840" y="28"/>
                    <a:pt x="17740" y="0"/>
                    <a:pt x="17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9"/>
            <p:cNvSpPr/>
            <p:nvPr/>
          </p:nvSpPr>
          <p:spPr>
            <a:xfrm>
              <a:off x="3274575" y="2226500"/>
              <a:ext cx="496275" cy="492425"/>
            </a:xfrm>
            <a:custGeom>
              <a:avLst/>
              <a:gdLst/>
              <a:ahLst/>
              <a:cxnLst/>
              <a:rect l="l" t="t" r="r" b="b"/>
              <a:pathLst>
                <a:path w="19851" h="19697" extrusionOk="0">
                  <a:moveTo>
                    <a:pt x="19440" y="1"/>
                  </a:moveTo>
                  <a:cubicBezTo>
                    <a:pt x="19304" y="1"/>
                    <a:pt x="19226" y="218"/>
                    <a:pt x="19149" y="315"/>
                  </a:cubicBezTo>
                  <a:cubicBezTo>
                    <a:pt x="12858" y="6581"/>
                    <a:pt x="6592" y="12846"/>
                    <a:pt x="327" y="19112"/>
                  </a:cubicBezTo>
                  <a:cubicBezTo>
                    <a:pt x="226" y="19212"/>
                    <a:pt x="101" y="19338"/>
                    <a:pt x="1" y="19463"/>
                  </a:cubicBezTo>
                  <a:cubicBezTo>
                    <a:pt x="173" y="19592"/>
                    <a:pt x="320" y="19697"/>
                    <a:pt x="481" y="19697"/>
                  </a:cubicBezTo>
                  <a:cubicBezTo>
                    <a:pt x="601" y="19697"/>
                    <a:pt x="728" y="19638"/>
                    <a:pt x="878" y="19488"/>
                  </a:cubicBezTo>
                  <a:cubicBezTo>
                    <a:pt x="7094" y="13247"/>
                    <a:pt x="13309" y="7032"/>
                    <a:pt x="19550" y="816"/>
                  </a:cubicBezTo>
                  <a:cubicBezTo>
                    <a:pt x="19851" y="516"/>
                    <a:pt x="19775" y="265"/>
                    <a:pt x="19575" y="64"/>
                  </a:cubicBezTo>
                  <a:cubicBezTo>
                    <a:pt x="19524" y="19"/>
                    <a:pt x="19479" y="1"/>
                    <a:pt x="194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9"/>
            <p:cNvSpPr/>
            <p:nvPr/>
          </p:nvSpPr>
          <p:spPr>
            <a:xfrm>
              <a:off x="3320325" y="2271950"/>
              <a:ext cx="468075" cy="464475"/>
            </a:xfrm>
            <a:custGeom>
              <a:avLst/>
              <a:gdLst/>
              <a:ahLst/>
              <a:cxnLst/>
              <a:rect l="l" t="t" r="r" b="b"/>
              <a:pathLst>
                <a:path w="18723" h="18579" extrusionOk="0">
                  <a:moveTo>
                    <a:pt x="18422" y="1"/>
                  </a:moveTo>
                  <a:cubicBezTo>
                    <a:pt x="12281" y="6141"/>
                    <a:pt x="6141" y="12282"/>
                    <a:pt x="0" y="18422"/>
                  </a:cubicBezTo>
                  <a:cubicBezTo>
                    <a:pt x="145" y="18522"/>
                    <a:pt x="280" y="18578"/>
                    <a:pt x="417" y="18578"/>
                  </a:cubicBezTo>
                  <a:cubicBezTo>
                    <a:pt x="587" y="18578"/>
                    <a:pt x="758" y="18491"/>
                    <a:pt x="953" y="18297"/>
                  </a:cubicBezTo>
                  <a:cubicBezTo>
                    <a:pt x="6717" y="12482"/>
                    <a:pt x="12532" y="6693"/>
                    <a:pt x="18321" y="903"/>
                  </a:cubicBezTo>
                  <a:cubicBezTo>
                    <a:pt x="18722" y="502"/>
                    <a:pt x="18722" y="502"/>
                    <a:pt x="1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9"/>
            <p:cNvSpPr/>
            <p:nvPr/>
          </p:nvSpPr>
          <p:spPr>
            <a:xfrm>
              <a:off x="3370450" y="2322075"/>
              <a:ext cx="429225" cy="425700"/>
            </a:xfrm>
            <a:custGeom>
              <a:avLst/>
              <a:gdLst/>
              <a:ahLst/>
              <a:cxnLst/>
              <a:rect l="l" t="t" r="r" b="b"/>
              <a:pathLst>
                <a:path w="17169" h="17028" extrusionOk="0">
                  <a:moveTo>
                    <a:pt x="16968" y="1"/>
                  </a:moveTo>
                  <a:lnTo>
                    <a:pt x="16968" y="1"/>
                  </a:lnTo>
                  <a:cubicBezTo>
                    <a:pt x="11329" y="5640"/>
                    <a:pt x="5665" y="11279"/>
                    <a:pt x="0" y="16943"/>
                  </a:cubicBezTo>
                  <a:cubicBezTo>
                    <a:pt x="138" y="17000"/>
                    <a:pt x="263" y="17028"/>
                    <a:pt x="379" y="17028"/>
                  </a:cubicBezTo>
                  <a:cubicBezTo>
                    <a:pt x="623" y="17028"/>
                    <a:pt x="832" y="16905"/>
                    <a:pt x="1053" y="16668"/>
                  </a:cubicBezTo>
                  <a:cubicBezTo>
                    <a:pt x="6266" y="11455"/>
                    <a:pt x="11479" y="6241"/>
                    <a:pt x="16717" y="1028"/>
                  </a:cubicBezTo>
                  <a:cubicBezTo>
                    <a:pt x="17068" y="678"/>
                    <a:pt x="17168" y="377"/>
                    <a:pt x="16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9"/>
            <p:cNvSpPr/>
            <p:nvPr/>
          </p:nvSpPr>
          <p:spPr>
            <a:xfrm>
              <a:off x="3071575" y="2023875"/>
              <a:ext cx="402900" cy="401625"/>
            </a:xfrm>
            <a:custGeom>
              <a:avLst/>
              <a:gdLst/>
              <a:ahLst/>
              <a:cxnLst/>
              <a:rect l="l" t="t" r="r" b="b"/>
              <a:pathLst>
                <a:path w="16116" h="16065" extrusionOk="0">
                  <a:moveTo>
                    <a:pt x="15783" y="1"/>
                  </a:moveTo>
                  <a:cubicBezTo>
                    <a:pt x="15553" y="1"/>
                    <a:pt x="15326" y="112"/>
                    <a:pt x="15088" y="350"/>
                  </a:cubicBezTo>
                  <a:cubicBezTo>
                    <a:pt x="10226" y="5237"/>
                    <a:pt x="5339" y="10124"/>
                    <a:pt x="452" y="14987"/>
                  </a:cubicBezTo>
                  <a:cubicBezTo>
                    <a:pt x="76" y="15337"/>
                    <a:pt x="1" y="15688"/>
                    <a:pt x="101" y="16064"/>
                  </a:cubicBezTo>
                  <a:lnTo>
                    <a:pt x="16116" y="74"/>
                  </a:lnTo>
                  <a:cubicBezTo>
                    <a:pt x="16003" y="26"/>
                    <a:pt x="15893" y="1"/>
                    <a:pt x="15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9"/>
            <p:cNvSpPr/>
            <p:nvPr/>
          </p:nvSpPr>
          <p:spPr>
            <a:xfrm>
              <a:off x="3072825" y="2023775"/>
              <a:ext cx="342125" cy="341575"/>
            </a:xfrm>
            <a:custGeom>
              <a:avLst/>
              <a:gdLst/>
              <a:ahLst/>
              <a:cxnLst/>
              <a:rect l="l" t="t" r="r" b="b"/>
              <a:pathLst>
                <a:path w="13685" h="13663" extrusionOk="0">
                  <a:moveTo>
                    <a:pt x="13571" y="0"/>
                  </a:moveTo>
                  <a:cubicBezTo>
                    <a:pt x="13074" y="0"/>
                    <a:pt x="12679" y="158"/>
                    <a:pt x="12306" y="554"/>
                  </a:cubicBezTo>
                  <a:cubicBezTo>
                    <a:pt x="8372" y="4539"/>
                    <a:pt x="4412" y="8499"/>
                    <a:pt x="427" y="12434"/>
                  </a:cubicBezTo>
                  <a:cubicBezTo>
                    <a:pt x="51" y="12810"/>
                    <a:pt x="1" y="13186"/>
                    <a:pt x="26" y="13662"/>
                  </a:cubicBezTo>
                  <a:lnTo>
                    <a:pt x="26" y="13662"/>
                  </a:lnTo>
                  <a:cubicBezTo>
                    <a:pt x="4587" y="9101"/>
                    <a:pt x="9123" y="4564"/>
                    <a:pt x="13685" y="3"/>
                  </a:cubicBezTo>
                  <a:cubicBezTo>
                    <a:pt x="13646" y="1"/>
                    <a:pt x="13608" y="0"/>
                    <a:pt x="135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9"/>
            <p:cNvSpPr/>
            <p:nvPr/>
          </p:nvSpPr>
          <p:spPr>
            <a:xfrm>
              <a:off x="3429350" y="2380350"/>
              <a:ext cx="373450" cy="372250"/>
            </a:xfrm>
            <a:custGeom>
              <a:avLst/>
              <a:gdLst/>
              <a:ahLst/>
              <a:cxnLst/>
              <a:rect l="l" t="t" r="r" b="b"/>
              <a:pathLst>
                <a:path w="14938" h="14890" extrusionOk="0">
                  <a:moveTo>
                    <a:pt x="14838" y="1"/>
                  </a:moveTo>
                  <a:lnTo>
                    <a:pt x="14838" y="1"/>
                  </a:lnTo>
                  <a:cubicBezTo>
                    <a:pt x="9900" y="4963"/>
                    <a:pt x="4938" y="9900"/>
                    <a:pt x="0" y="14863"/>
                  </a:cubicBezTo>
                  <a:cubicBezTo>
                    <a:pt x="88" y="14880"/>
                    <a:pt x="172" y="14890"/>
                    <a:pt x="255" y="14890"/>
                  </a:cubicBezTo>
                  <a:cubicBezTo>
                    <a:pt x="529" y="14890"/>
                    <a:pt x="784" y="14787"/>
                    <a:pt x="1053" y="14537"/>
                  </a:cubicBezTo>
                  <a:cubicBezTo>
                    <a:pt x="5539" y="10026"/>
                    <a:pt x="10025" y="5540"/>
                    <a:pt x="14537" y="1053"/>
                  </a:cubicBezTo>
                  <a:cubicBezTo>
                    <a:pt x="14863" y="702"/>
                    <a:pt x="14938" y="377"/>
                    <a:pt x="14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9"/>
            <p:cNvSpPr/>
            <p:nvPr/>
          </p:nvSpPr>
          <p:spPr>
            <a:xfrm>
              <a:off x="3496400" y="2449275"/>
              <a:ext cx="299525" cy="297650"/>
            </a:xfrm>
            <a:custGeom>
              <a:avLst/>
              <a:gdLst/>
              <a:ahLst/>
              <a:cxnLst/>
              <a:rect l="l" t="t" r="r" b="b"/>
              <a:pathLst>
                <a:path w="11981" h="11906" extrusionOk="0">
                  <a:moveTo>
                    <a:pt x="11880" y="1"/>
                  </a:moveTo>
                  <a:cubicBezTo>
                    <a:pt x="7945" y="3961"/>
                    <a:pt x="3960" y="7946"/>
                    <a:pt x="0" y="11905"/>
                  </a:cubicBezTo>
                  <a:cubicBezTo>
                    <a:pt x="376" y="11830"/>
                    <a:pt x="827" y="11855"/>
                    <a:pt x="1178" y="11504"/>
                  </a:cubicBezTo>
                  <a:cubicBezTo>
                    <a:pt x="4637" y="8021"/>
                    <a:pt x="8095" y="4562"/>
                    <a:pt x="11579" y="1078"/>
                  </a:cubicBezTo>
                  <a:cubicBezTo>
                    <a:pt x="11905" y="752"/>
                    <a:pt x="11980" y="427"/>
                    <a:pt x="118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9"/>
            <p:cNvSpPr/>
            <p:nvPr/>
          </p:nvSpPr>
          <p:spPr>
            <a:xfrm>
              <a:off x="3085975" y="2037000"/>
              <a:ext cx="251925" cy="251900"/>
            </a:xfrm>
            <a:custGeom>
              <a:avLst/>
              <a:gdLst/>
              <a:ahLst/>
              <a:cxnLst/>
              <a:rect l="l" t="t" r="r" b="b"/>
              <a:pathLst>
                <a:path w="10077" h="10076" extrusionOk="0">
                  <a:moveTo>
                    <a:pt x="10076" y="0"/>
                  </a:moveTo>
                  <a:cubicBezTo>
                    <a:pt x="9550" y="176"/>
                    <a:pt x="9099" y="201"/>
                    <a:pt x="8723" y="552"/>
                  </a:cubicBezTo>
                  <a:cubicBezTo>
                    <a:pt x="6016" y="3284"/>
                    <a:pt x="3284" y="6015"/>
                    <a:pt x="552" y="8747"/>
                  </a:cubicBezTo>
                  <a:cubicBezTo>
                    <a:pt x="176" y="9098"/>
                    <a:pt x="151" y="9599"/>
                    <a:pt x="1" y="10076"/>
                  </a:cubicBezTo>
                  <a:lnTo>
                    <a:pt x="1" y="10076"/>
                  </a:lnTo>
                  <a:cubicBezTo>
                    <a:pt x="3334" y="6717"/>
                    <a:pt x="6643" y="3409"/>
                    <a:pt x="10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9"/>
            <p:cNvSpPr/>
            <p:nvPr/>
          </p:nvSpPr>
          <p:spPr>
            <a:xfrm>
              <a:off x="3586625" y="2536375"/>
              <a:ext cx="180475" cy="182350"/>
            </a:xfrm>
            <a:custGeom>
              <a:avLst/>
              <a:gdLst/>
              <a:ahLst/>
              <a:cxnLst/>
              <a:rect l="l" t="t" r="r" b="b"/>
              <a:pathLst>
                <a:path w="7219" h="7294" extrusionOk="0">
                  <a:moveTo>
                    <a:pt x="7218" y="0"/>
                  </a:moveTo>
                  <a:cubicBezTo>
                    <a:pt x="7216" y="10"/>
                    <a:pt x="7214" y="19"/>
                    <a:pt x="7212" y="28"/>
                  </a:cubicBezTo>
                  <a:lnTo>
                    <a:pt x="7212" y="28"/>
                  </a:lnTo>
                  <a:cubicBezTo>
                    <a:pt x="7214" y="27"/>
                    <a:pt x="7216" y="26"/>
                    <a:pt x="7218" y="25"/>
                  </a:cubicBezTo>
                  <a:lnTo>
                    <a:pt x="7218" y="0"/>
                  </a:lnTo>
                  <a:close/>
                  <a:moveTo>
                    <a:pt x="7212" y="28"/>
                  </a:moveTo>
                  <a:lnTo>
                    <a:pt x="7212" y="28"/>
                  </a:lnTo>
                  <a:cubicBezTo>
                    <a:pt x="7164" y="53"/>
                    <a:pt x="7116" y="78"/>
                    <a:pt x="7068" y="126"/>
                  </a:cubicBezTo>
                  <a:cubicBezTo>
                    <a:pt x="4762" y="2431"/>
                    <a:pt x="2456" y="4737"/>
                    <a:pt x="150" y="7043"/>
                  </a:cubicBezTo>
                  <a:cubicBezTo>
                    <a:pt x="100" y="7093"/>
                    <a:pt x="0" y="7143"/>
                    <a:pt x="100" y="7294"/>
                  </a:cubicBezTo>
                  <a:cubicBezTo>
                    <a:pt x="677" y="7018"/>
                    <a:pt x="1278" y="6792"/>
                    <a:pt x="1755" y="6341"/>
                  </a:cubicBezTo>
                  <a:cubicBezTo>
                    <a:pt x="3258" y="4837"/>
                    <a:pt x="4787" y="3334"/>
                    <a:pt x="6266" y="1805"/>
                  </a:cubicBezTo>
                  <a:cubicBezTo>
                    <a:pt x="6736" y="1335"/>
                    <a:pt x="7059" y="719"/>
                    <a:pt x="7212" y="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9"/>
            <p:cNvSpPr/>
            <p:nvPr/>
          </p:nvSpPr>
          <p:spPr>
            <a:xfrm>
              <a:off x="3163050" y="2115325"/>
              <a:ext cx="33875" cy="31975"/>
            </a:xfrm>
            <a:custGeom>
              <a:avLst/>
              <a:gdLst/>
              <a:ahLst/>
              <a:cxnLst/>
              <a:rect l="l" t="t" r="r" b="b"/>
              <a:pathLst>
                <a:path w="1355" h="1279" extrusionOk="0">
                  <a:moveTo>
                    <a:pt x="1354" y="0"/>
                  </a:moveTo>
                  <a:lnTo>
                    <a:pt x="1354" y="0"/>
                  </a:lnTo>
                  <a:cubicBezTo>
                    <a:pt x="828" y="351"/>
                    <a:pt x="377" y="777"/>
                    <a:pt x="1" y="1278"/>
                  </a:cubicBezTo>
                  <a:cubicBezTo>
                    <a:pt x="627" y="1028"/>
                    <a:pt x="928" y="451"/>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9"/>
            <p:cNvSpPr/>
            <p:nvPr/>
          </p:nvSpPr>
          <p:spPr>
            <a:xfrm>
              <a:off x="3159925" y="2147275"/>
              <a:ext cx="4400" cy="5650"/>
            </a:xfrm>
            <a:custGeom>
              <a:avLst/>
              <a:gdLst/>
              <a:ahLst/>
              <a:cxnLst/>
              <a:rect l="l" t="t" r="r" b="b"/>
              <a:pathLst>
                <a:path w="176" h="226" extrusionOk="0">
                  <a:moveTo>
                    <a:pt x="126" y="0"/>
                  </a:moveTo>
                  <a:lnTo>
                    <a:pt x="126" y="0"/>
                  </a:lnTo>
                  <a:cubicBezTo>
                    <a:pt x="76" y="76"/>
                    <a:pt x="25" y="151"/>
                    <a:pt x="0" y="226"/>
                  </a:cubicBezTo>
                  <a:cubicBezTo>
                    <a:pt x="25" y="151"/>
                    <a:pt x="176" y="151"/>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9"/>
            <p:cNvSpPr/>
            <p:nvPr/>
          </p:nvSpPr>
          <p:spPr>
            <a:xfrm>
              <a:off x="3767075" y="2535125"/>
              <a:ext cx="2525" cy="2200"/>
            </a:xfrm>
            <a:custGeom>
              <a:avLst/>
              <a:gdLst/>
              <a:ahLst/>
              <a:cxnLst/>
              <a:rect l="l" t="t" r="r" b="b"/>
              <a:pathLst>
                <a:path w="101" h="88" extrusionOk="0">
                  <a:moveTo>
                    <a:pt x="75" y="0"/>
                  </a:moveTo>
                  <a:cubicBezTo>
                    <a:pt x="54" y="22"/>
                    <a:pt x="32" y="44"/>
                    <a:pt x="10" y="66"/>
                  </a:cubicBezTo>
                  <a:lnTo>
                    <a:pt x="10" y="66"/>
                  </a:lnTo>
                  <a:cubicBezTo>
                    <a:pt x="6" y="61"/>
                    <a:pt x="3" y="56"/>
                    <a:pt x="0" y="50"/>
                  </a:cubicBezTo>
                  <a:lnTo>
                    <a:pt x="0" y="75"/>
                  </a:lnTo>
                  <a:cubicBezTo>
                    <a:pt x="3" y="72"/>
                    <a:pt x="7" y="69"/>
                    <a:pt x="10" y="66"/>
                  </a:cubicBezTo>
                  <a:lnTo>
                    <a:pt x="10" y="66"/>
                  </a:lnTo>
                  <a:cubicBezTo>
                    <a:pt x="21" y="81"/>
                    <a:pt x="35" y="88"/>
                    <a:pt x="47" y="88"/>
                  </a:cubicBezTo>
                  <a:cubicBezTo>
                    <a:pt x="63" y="88"/>
                    <a:pt x="75" y="75"/>
                    <a:pt x="75" y="50"/>
                  </a:cubicBezTo>
                  <a:cubicBezTo>
                    <a:pt x="100" y="25"/>
                    <a:pt x="75" y="25"/>
                    <a:pt x="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977C3731-5B0C-35A0-6A06-5371F80997CC}"/>
              </a:ext>
            </a:extLst>
          </p:cNvPr>
          <p:cNvSpPr txBox="1"/>
          <p:nvPr/>
        </p:nvSpPr>
        <p:spPr>
          <a:xfrm>
            <a:off x="318128" y="1087959"/>
            <a:ext cx="8448147" cy="923330"/>
          </a:xfrm>
          <a:prstGeom prst="rect">
            <a:avLst/>
          </a:prstGeom>
          <a:noFill/>
        </p:spPr>
        <p:txBody>
          <a:bodyPr wrap="none" rtlCol="0">
            <a:spAutoFit/>
          </a:bodyPr>
          <a:lstStyle/>
          <a:p>
            <a:r>
              <a:rPr lang="en-US" sz="1800">
                <a:latin typeface="Darker Grotesque "/>
              </a:rPr>
              <a:t>Sau đó hệ thống được lặp lại 4 lần theo hàm trạng thái tiếp theo. Việc lặp lại giúp giảm </a:t>
            </a:r>
          </a:p>
          <a:p>
            <a:r>
              <a:rPr lang="en-US" sz="1800">
                <a:latin typeface="Darker Grotesque "/>
              </a:rPr>
              <a:t>mối quan hệ tương quan của các bit giữa key và biến trạng thái. Cuối cùng biến đếm được khởi tạo</a:t>
            </a:r>
          </a:p>
          <a:p>
            <a:r>
              <a:rPr lang="en-US" sz="1800">
                <a:latin typeface="Darker Grotesque "/>
              </a:rPr>
              <a:t>lại theo công thức :</a:t>
            </a:r>
          </a:p>
        </p:txBody>
      </p:sp>
      <p:pic>
        <p:nvPicPr>
          <p:cNvPr id="4" name="Picture 3">
            <a:extLst>
              <a:ext uri="{FF2B5EF4-FFF2-40B4-BE49-F238E27FC236}">
                <a16:creationId xmlns:a16="http://schemas.microsoft.com/office/drawing/2014/main" id="{90FF8110-7920-16CB-6B3E-E188B3D67737}"/>
              </a:ext>
            </a:extLst>
          </p:cNvPr>
          <p:cNvPicPr>
            <a:picLocks noChangeAspect="1"/>
          </p:cNvPicPr>
          <p:nvPr/>
        </p:nvPicPr>
        <p:blipFill>
          <a:blip r:embed="rId3"/>
          <a:stretch>
            <a:fillRect/>
          </a:stretch>
        </p:blipFill>
        <p:spPr>
          <a:xfrm>
            <a:off x="3095460" y="2125239"/>
            <a:ext cx="2353003" cy="657317"/>
          </a:xfrm>
          <a:prstGeom prst="rect">
            <a:avLst/>
          </a:prstGeom>
        </p:spPr>
      </p:pic>
      <p:sp>
        <p:nvSpPr>
          <p:cNvPr id="7" name="TextBox 6">
            <a:extLst>
              <a:ext uri="{FF2B5EF4-FFF2-40B4-BE49-F238E27FC236}">
                <a16:creationId xmlns:a16="http://schemas.microsoft.com/office/drawing/2014/main" id="{4325CB21-88DA-5960-6C9C-F3948C159AFA}"/>
              </a:ext>
            </a:extLst>
          </p:cNvPr>
          <p:cNvSpPr txBox="1"/>
          <p:nvPr/>
        </p:nvSpPr>
        <p:spPr>
          <a:xfrm>
            <a:off x="1185863" y="3177733"/>
            <a:ext cx="7088800" cy="307777"/>
          </a:xfrm>
          <a:prstGeom prst="rect">
            <a:avLst/>
          </a:prstGeom>
          <a:noFill/>
        </p:spPr>
        <p:txBody>
          <a:bodyPr wrap="none" rtlCol="0">
            <a:spAutoFit/>
          </a:bodyPr>
          <a:lstStyle/>
          <a:p>
            <a:r>
              <a:rPr lang="en-US">
                <a:latin typeface="Darker Grotesque "/>
              </a:rPr>
              <a:t>Việc khởi tạo lại biến đếm nhằm tránh dò lại key bằng cách đảo ngược các biến đếm đã khởi tạo ban đầu</a:t>
            </a:r>
          </a:p>
        </p:txBody>
      </p:sp>
    </p:spTree>
    <p:extLst>
      <p:ext uri="{BB962C8B-B14F-4D97-AF65-F5344CB8AC3E}">
        <p14:creationId xmlns:p14="http://schemas.microsoft.com/office/powerpoint/2010/main" val="216776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66"/>
        <p:cNvGrpSpPr/>
        <p:nvPr/>
      </p:nvGrpSpPr>
      <p:grpSpPr>
        <a:xfrm>
          <a:off x="0" y="0"/>
          <a:ext cx="0" cy="0"/>
          <a:chOff x="0" y="0"/>
          <a:chExt cx="0" cy="0"/>
        </a:xfrm>
      </p:grpSpPr>
      <p:grpSp>
        <p:nvGrpSpPr>
          <p:cNvPr id="2468" name="Google Shape;2468;p29"/>
          <p:cNvGrpSpPr/>
          <p:nvPr/>
        </p:nvGrpSpPr>
        <p:grpSpPr>
          <a:xfrm>
            <a:off x="5554398" y="0"/>
            <a:ext cx="1499388" cy="5143685"/>
            <a:chOff x="5078940" y="0"/>
            <a:chExt cx="2373576" cy="5143685"/>
          </a:xfrm>
        </p:grpSpPr>
        <p:sp>
          <p:nvSpPr>
            <p:cNvPr id="2469" name="Google Shape;2469;p29"/>
            <p:cNvSpPr/>
            <p:nvPr/>
          </p:nvSpPr>
          <p:spPr>
            <a:xfrm>
              <a:off x="5092700" y="0"/>
              <a:ext cx="2359816" cy="5143685"/>
            </a:xfrm>
            <a:custGeom>
              <a:avLst/>
              <a:gdLst/>
              <a:ahLst/>
              <a:cxnLst/>
              <a:rect l="l" t="t" r="r" b="b"/>
              <a:pathLst>
                <a:path w="73825" h="160891" extrusionOk="0">
                  <a:moveTo>
                    <a:pt x="0" y="0"/>
                  </a:moveTo>
                  <a:lnTo>
                    <a:pt x="0" y="160891"/>
                  </a:lnTo>
                  <a:lnTo>
                    <a:pt x="55583" y="160891"/>
                  </a:lnTo>
                  <a:lnTo>
                    <a:pt x="55583" y="158510"/>
                  </a:lnTo>
                  <a:cubicBezTo>
                    <a:pt x="56774" y="148198"/>
                    <a:pt x="49629" y="132718"/>
                    <a:pt x="39294" y="118811"/>
                  </a:cubicBezTo>
                  <a:cubicBezTo>
                    <a:pt x="24386" y="98735"/>
                    <a:pt x="9478" y="75754"/>
                    <a:pt x="22624" y="50559"/>
                  </a:cubicBezTo>
                  <a:cubicBezTo>
                    <a:pt x="32531" y="31602"/>
                    <a:pt x="58155" y="29292"/>
                    <a:pt x="68514" y="11431"/>
                  </a:cubicBezTo>
                  <a:cubicBezTo>
                    <a:pt x="73134" y="3430"/>
                    <a:pt x="73825" y="0"/>
                    <a:pt x="73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0" name="Google Shape;2470;p29"/>
            <p:cNvCxnSpPr/>
            <p:nvPr/>
          </p:nvCxnSpPr>
          <p:spPr>
            <a:xfrm>
              <a:off x="5078940" y="4899600"/>
              <a:ext cx="1791300" cy="0"/>
            </a:xfrm>
            <a:prstGeom prst="straightConnector1">
              <a:avLst/>
            </a:prstGeom>
            <a:noFill/>
            <a:ln w="9525" cap="flat" cmpd="sng">
              <a:solidFill>
                <a:schemeClr val="accent3"/>
              </a:solidFill>
              <a:prstDash val="solid"/>
              <a:round/>
              <a:headEnd type="none" w="med" len="med"/>
              <a:tailEnd type="none" w="med" len="med"/>
            </a:ln>
          </p:spPr>
        </p:cxnSp>
        <p:cxnSp>
          <p:nvCxnSpPr>
            <p:cNvPr id="2471" name="Google Shape;2471;p29"/>
            <p:cNvCxnSpPr/>
            <p:nvPr/>
          </p:nvCxnSpPr>
          <p:spPr>
            <a:xfrm>
              <a:off x="7103588" y="241200"/>
              <a:ext cx="255600" cy="0"/>
            </a:xfrm>
            <a:prstGeom prst="straightConnector1">
              <a:avLst/>
            </a:prstGeom>
            <a:noFill/>
            <a:ln w="9525" cap="flat" cmpd="sng">
              <a:solidFill>
                <a:schemeClr val="accent3"/>
              </a:solidFill>
              <a:prstDash val="solid"/>
              <a:round/>
              <a:headEnd type="none" w="med" len="med"/>
              <a:tailEnd type="none" w="med" len="med"/>
            </a:ln>
          </p:spPr>
        </p:cxnSp>
      </p:grpSp>
      <p:sp>
        <p:nvSpPr>
          <p:cNvPr id="2473" name="Google Shape;2473;p29"/>
          <p:cNvSpPr txBox="1">
            <a:spLocks noGrp="1"/>
          </p:cNvSpPr>
          <p:nvPr>
            <p:ph type="subTitle" idx="1"/>
          </p:nvPr>
        </p:nvSpPr>
        <p:spPr>
          <a:xfrm>
            <a:off x="869124" y="372167"/>
            <a:ext cx="2309845" cy="3415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800" b="1">
                <a:latin typeface="Darker Grotesque" panose="020B0604020202020204" charset="0"/>
              </a:rPr>
              <a:t>KEY SETUP</a:t>
            </a:r>
          </a:p>
        </p:txBody>
      </p:sp>
      <p:sp>
        <p:nvSpPr>
          <p:cNvPr id="2474" name="Google Shape;2474;p29"/>
          <p:cNvSpPr/>
          <p:nvPr/>
        </p:nvSpPr>
        <p:spPr>
          <a:xfrm rot="-5400000">
            <a:off x="1994119" y="-4288574"/>
            <a:ext cx="3910540" cy="6614625"/>
          </a:xfrm>
          <a:custGeom>
            <a:avLst/>
            <a:gdLst/>
            <a:ahLst/>
            <a:cxnLst/>
            <a:rect l="l" t="t" r="r" b="b"/>
            <a:pathLst>
              <a:path w="64613" h="109292" extrusionOk="0">
                <a:moveTo>
                  <a:pt x="42281" y="0"/>
                </a:moveTo>
                <a:cubicBezTo>
                  <a:pt x="43384" y="3910"/>
                  <a:pt x="31354" y="9123"/>
                  <a:pt x="31003" y="13258"/>
                </a:cubicBezTo>
                <a:cubicBezTo>
                  <a:pt x="31203" y="27669"/>
                  <a:pt x="17544" y="22506"/>
                  <a:pt x="12807" y="36040"/>
                </a:cubicBezTo>
                <a:cubicBezTo>
                  <a:pt x="9950" y="44286"/>
                  <a:pt x="16066" y="53860"/>
                  <a:pt x="11078" y="67419"/>
                </a:cubicBezTo>
                <a:cubicBezTo>
                  <a:pt x="7795" y="76291"/>
                  <a:pt x="0" y="82231"/>
                  <a:pt x="2256" y="93685"/>
                </a:cubicBezTo>
                <a:cubicBezTo>
                  <a:pt x="3760" y="101454"/>
                  <a:pt x="11253" y="108422"/>
                  <a:pt x="18797" y="109148"/>
                </a:cubicBezTo>
                <a:cubicBezTo>
                  <a:pt x="19778" y="109244"/>
                  <a:pt x="20759" y="109291"/>
                  <a:pt x="21737" y="109291"/>
                </a:cubicBezTo>
                <a:cubicBezTo>
                  <a:pt x="32778" y="109291"/>
                  <a:pt x="43494" y="103333"/>
                  <a:pt x="50677" y="94838"/>
                </a:cubicBezTo>
                <a:cubicBezTo>
                  <a:pt x="58522" y="85589"/>
                  <a:pt x="62632" y="73685"/>
                  <a:pt x="64612" y="61755"/>
                </a:cubicBezTo>
                <a:lnTo>
                  <a:pt x="42281" y="0"/>
                </a:lnTo>
                <a:close/>
              </a:path>
            </a:pathLst>
          </a:custGeom>
          <a:solidFill>
            <a:schemeClr val="lt2"/>
          </a:solidFill>
          <a:ln>
            <a:noFill/>
          </a:ln>
          <a:effectLst>
            <a:outerShdw blurRad="71438" dist="123825" dir="4500000" algn="bl" rotWithShape="0">
              <a:schemeClr val="accent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9"/>
          <p:cNvSpPr/>
          <p:nvPr/>
        </p:nvSpPr>
        <p:spPr>
          <a:xfrm rot="-5400000">
            <a:off x="8612275" y="4604765"/>
            <a:ext cx="154756" cy="153243"/>
          </a:xfrm>
          <a:custGeom>
            <a:avLst/>
            <a:gdLst/>
            <a:ahLst/>
            <a:cxnLst/>
            <a:rect l="l" t="t" r="r" b="b"/>
            <a:pathLst>
              <a:path w="2557" h="2532" extrusionOk="0">
                <a:moveTo>
                  <a:pt x="1279" y="401"/>
                </a:moveTo>
                <a:cubicBezTo>
                  <a:pt x="1755" y="401"/>
                  <a:pt x="2131" y="777"/>
                  <a:pt x="2131" y="1254"/>
                </a:cubicBezTo>
                <a:cubicBezTo>
                  <a:pt x="2131" y="1730"/>
                  <a:pt x="1755" y="2106"/>
                  <a:pt x="1279" y="2106"/>
                </a:cubicBezTo>
                <a:cubicBezTo>
                  <a:pt x="802" y="2106"/>
                  <a:pt x="426" y="1730"/>
                  <a:pt x="426" y="1254"/>
                </a:cubicBezTo>
                <a:cubicBezTo>
                  <a:pt x="426" y="777"/>
                  <a:pt x="802" y="401"/>
                  <a:pt x="1279" y="401"/>
                </a:cubicBezTo>
                <a:close/>
                <a:moveTo>
                  <a:pt x="1279" y="0"/>
                </a:moveTo>
                <a:cubicBezTo>
                  <a:pt x="577" y="0"/>
                  <a:pt x="0" y="552"/>
                  <a:pt x="0" y="1254"/>
                </a:cubicBezTo>
                <a:cubicBezTo>
                  <a:pt x="0" y="1955"/>
                  <a:pt x="577" y="2532"/>
                  <a:pt x="1279" y="2532"/>
                </a:cubicBezTo>
                <a:cubicBezTo>
                  <a:pt x="1980" y="2532"/>
                  <a:pt x="2557" y="1955"/>
                  <a:pt x="2557" y="1254"/>
                </a:cubicBezTo>
                <a:cubicBezTo>
                  <a:pt x="2557" y="552"/>
                  <a:pt x="1980" y="0"/>
                  <a:pt x="12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6" name="Google Shape;2476;p29"/>
          <p:cNvGrpSpPr/>
          <p:nvPr/>
        </p:nvGrpSpPr>
        <p:grpSpPr>
          <a:xfrm>
            <a:off x="5838488" y="4525282"/>
            <a:ext cx="731225" cy="728825"/>
            <a:chOff x="3071575" y="2023775"/>
            <a:chExt cx="731225" cy="728825"/>
          </a:xfrm>
        </p:grpSpPr>
        <p:sp>
          <p:nvSpPr>
            <p:cNvPr id="2477" name="Google Shape;2477;p29"/>
            <p:cNvSpPr/>
            <p:nvPr/>
          </p:nvSpPr>
          <p:spPr>
            <a:xfrm>
              <a:off x="3197525" y="2151000"/>
              <a:ext cx="524450" cy="522000"/>
            </a:xfrm>
            <a:custGeom>
              <a:avLst/>
              <a:gdLst/>
              <a:ahLst/>
              <a:cxnLst/>
              <a:rect l="l" t="t" r="r" b="b"/>
              <a:pathLst>
                <a:path w="20978" h="20880" extrusionOk="0">
                  <a:moveTo>
                    <a:pt x="20575" y="0"/>
                  </a:moveTo>
                  <a:cubicBezTo>
                    <a:pt x="20473" y="0"/>
                    <a:pt x="20373" y="92"/>
                    <a:pt x="20251" y="227"/>
                  </a:cubicBezTo>
                  <a:cubicBezTo>
                    <a:pt x="13609" y="6869"/>
                    <a:pt x="6968" y="13511"/>
                    <a:pt x="326" y="20152"/>
                  </a:cubicBezTo>
                  <a:cubicBezTo>
                    <a:pt x="301" y="20177"/>
                    <a:pt x="251" y="20202"/>
                    <a:pt x="226" y="20252"/>
                  </a:cubicBezTo>
                  <a:cubicBezTo>
                    <a:pt x="176" y="20328"/>
                    <a:pt x="0" y="20403"/>
                    <a:pt x="75" y="20528"/>
                  </a:cubicBezTo>
                  <a:cubicBezTo>
                    <a:pt x="176" y="20653"/>
                    <a:pt x="326" y="20754"/>
                    <a:pt x="476" y="20879"/>
                  </a:cubicBezTo>
                  <a:cubicBezTo>
                    <a:pt x="602" y="20754"/>
                    <a:pt x="727" y="20653"/>
                    <a:pt x="852" y="20553"/>
                  </a:cubicBezTo>
                  <a:cubicBezTo>
                    <a:pt x="7444" y="13937"/>
                    <a:pt x="14035" y="7345"/>
                    <a:pt x="20627" y="754"/>
                  </a:cubicBezTo>
                  <a:cubicBezTo>
                    <a:pt x="20702" y="678"/>
                    <a:pt x="20752" y="603"/>
                    <a:pt x="20852" y="553"/>
                  </a:cubicBezTo>
                  <a:cubicBezTo>
                    <a:pt x="20978" y="428"/>
                    <a:pt x="20928" y="353"/>
                    <a:pt x="20852" y="227"/>
                  </a:cubicBezTo>
                  <a:cubicBezTo>
                    <a:pt x="20749" y="66"/>
                    <a:pt x="20661" y="0"/>
                    <a:pt x="20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9"/>
            <p:cNvSpPr/>
            <p:nvPr/>
          </p:nvSpPr>
          <p:spPr>
            <a:xfrm>
              <a:off x="3233225" y="2186325"/>
              <a:ext cx="515075" cy="511425"/>
            </a:xfrm>
            <a:custGeom>
              <a:avLst/>
              <a:gdLst/>
              <a:ahLst/>
              <a:cxnLst/>
              <a:rect l="l" t="t" r="r" b="b"/>
              <a:pathLst>
                <a:path w="20603" h="20457" extrusionOk="0">
                  <a:moveTo>
                    <a:pt x="20196" y="1"/>
                  </a:moveTo>
                  <a:cubicBezTo>
                    <a:pt x="20096" y="1"/>
                    <a:pt x="20011" y="158"/>
                    <a:pt x="19926" y="243"/>
                  </a:cubicBezTo>
                  <a:cubicBezTo>
                    <a:pt x="14713" y="5456"/>
                    <a:pt x="9525" y="10644"/>
                    <a:pt x="4312" y="15857"/>
                  </a:cubicBezTo>
                  <a:cubicBezTo>
                    <a:pt x="2958" y="17210"/>
                    <a:pt x="1630" y="18564"/>
                    <a:pt x="276" y="19892"/>
                  </a:cubicBezTo>
                  <a:cubicBezTo>
                    <a:pt x="1" y="20168"/>
                    <a:pt x="126" y="20243"/>
                    <a:pt x="352" y="20393"/>
                  </a:cubicBezTo>
                  <a:cubicBezTo>
                    <a:pt x="419" y="20438"/>
                    <a:pt x="475" y="20456"/>
                    <a:pt x="524" y="20456"/>
                  </a:cubicBezTo>
                  <a:cubicBezTo>
                    <a:pt x="639" y="20456"/>
                    <a:pt x="715" y="20356"/>
                    <a:pt x="803" y="20268"/>
                  </a:cubicBezTo>
                  <a:cubicBezTo>
                    <a:pt x="1605" y="19491"/>
                    <a:pt x="2382" y="18714"/>
                    <a:pt x="3159" y="17937"/>
                  </a:cubicBezTo>
                  <a:cubicBezTo>
                    <a:pt x="8848" y="12223"/>
                    <a:pt x="14537" y="6534"/>
                    <a:pt x="20251" y="844"/>
                  </a:cubicBezTo>
                  <a:cubicBezTo>
                    <a:pt x="20352" y="719"/>
                    <a:pt x="20477" y="594"/>
                    <a:pt x="20602" y="468"/>
                  </a:cubicBezTo>
                  <a:cubicBezTo>
                    <a:pt x="20477" y="293"/>
                    <a:pt x="20402" y="92"/>
                    <a:pt x="20251" y="17"/>
                  </a:cubicBezTo>
                  <a:cubicBezTo>
                    <a:pt x="20232" y="6"/>
                    <a:pt x="20214" y="1"/>
                    <a:pt x="20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9"/>
            <p:cNvSpPr/>
            <p:nvPr/>
          </p:nvSpPr>
          <p:spPr>
            <a:xfrm>
              <a:off x="3094125" y="2047475"/>
              <a:ext cx="485625" cy="480100"/>
            </a:xfrm>
            <a:custGeom>
              <a:avLst/>
              <a:gdLst/>
              <a:ahLst/>
              <a:cxnLst/>
              <a:rect l="l" t="t" r="r" b="b"/>
              <a:pathLst>
                <a:path w="19425" h="19204" extrusionOk="0">
                  <a:moveTo>
                    <a:pt x="18868" y="1"/>
                  </a:moveTo>
                  <a:cubicBezTo>
                    <a:pt x="18695" y="1"/>
                    <a:pt x="18540" y="102"/>
                    <a:pt x="18372" y="283"/>
                  </a:cubicBezTo>
                  <a:cubicBezTo>
                    <a:pt x="16041" y="2639"/>
                    <a:pt x="13710" y="4970"/>
                    <a:pt x="11379" y="7301"/>
                  </a:cubicBezTo>
                  <a:cubicBezTo>
                    <a:pt x="7695" y="10985"/>
                    <a:pt x="4011" y="14669"/>
                    <a:pt x="302" y="18328"/>
                  </a:cubicBezTo>
                  <a:cubicBezTo>
                    <a:pt x="26" y="18629"/>
                    <a:pt x="1" y="18930"/>
                    <a:pt x="226" y="19155"/>
                  </a:cubicBezTo>
                  <a:cubicBezTo>
                    <a:pt x="270" y="19189"/>
                    <a:pt x="309" y="19203"/>
                    <a:pt x="346" y="19203"/>
                  </a:cubicBezTo>
                  <a:cubicBezTo>
                    <a:pt x="501" y="19203"/>
                    <a:pt x="606" y="18951"/>
                    <a:pt x="728" y="18830"/>
                  </a:cubicBezTo>
                  <a:cubicBezTo>
                    <a:pt x="6818" y="12764"/>
                    <a:pt x="12883" y="6699"/>
                    <a:pt x="18973" y="609"/>
                  </a:cubicBezTo>
                  <a:cubicBezTo>
                    <a:pt x="19099" y="484"/>
                    <a:pt x="19274" y="408"/>
                    <a:pt x="19424" y="283"/>
                  </a:cubicBezTo>
                  <a:cubicBezTo>
                    <a:pt x="19206" y="89"/>
                    <a:pt x="19029" y="1"/>
                    <a:pt x="18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9"/>
            <p:cNvSpPr/>
            <p:nvPr/>
          </p:nvSpPr>
          <p:spPr>
            <a:xfrm>
              <a:off x="3166175" y="2118700"/>
              <a:ext cx="525725" cy="522650"/>
            </a:xfrm>
            <a:custGeom>
              <a:avLst/>
              <a:gdLst/>
              <a:ahLst/>
              <a:cxnLst/>
              <a:rect l="l" t="t" r="r" b="b"/>
              <a:pathLst>
                <a:path w="21029" h="20906" extrusionOk="0">
                  <a:moveTo>
                    <a:pt x="20550" y="1"/>
                  </a:moveTo>
                  <a:cubicBezTo>
                    <a:pt x="20400" y="1"/>
                    <a:pt x="20313" y="183"/>
                    <a:pt x="20227" y="291"/>
                  </a:cubicBezTo>
                  <a:cubicBezTo>
                    <a:pt x="13585" y="6908"/>
                    <a:pt x="6968" y="13524"/>
                    <a:pt x="352" y="20141"/>
                  </a:cubicBezTo>
                  <a:cubicBezTo>
                    <a:pt x="302" y="20216"/>
                    <a:pt x="252" y="20266"/>
                    <a:pt x="176" y="20316"/>
                  </a:cubicBezTo>
                  <a:cubicBezTo>
                    <a:pt x="1" y="20442"/>
                    <a:pt x="26" y="20542"/>
                    <a:pt x="151" y="20717"/>
                  </a:cubicBezTo>
                  <a:cubicBezTo>
                    <a:pt x="252" y="20855"/>
                    <a:pt x="336" y="20905"/>
                    <a:pt x="411" y="20905"/>
                  </a:cubicBezTo>
                  <a:cubicBezTo>
                    <a:pt x="540" y="20905"/>
                    <a:pt x="642" y="20753"/>
                    <a:pt x="753" y="20642"/>
                  </a:cubicBezTo>
                  <a:cubicBezTo>
                    <a:pt x="7395" y="14001"/>
                    <a:pt x="14036" y="7359"/>
                    <a:pt x="20678" y="717"/>
                  </a:cubicBezTo>
                  <a:cubicBezTo>
                    <a:pt x="20753" y="642"/>
                    <a:pt x="20828" y="567"/>
                    <a:pt x="20903" y="492"/>
                  </a:cubicBezTo>
                  <a:cubicBezTo>
                    <a:pt x="20928" y="467"/>
                    <a:pt x="20979" y="391"/>
                    <a:pt x="21029" y="341"/>
                  </a:cubicBezTo>
                  <a:cubicBezTo>
                    <a:pt x="20878" y="216"/>
                    <a:pt x="20778" y="66"/>
                    <a:pt x="20628" y="16"/>
                  </a:cubicBezTo>
                  <a:cubicBezTo>
                    <a:pt x="20600" y="5"/>
                    <a:pt x="20574" y="1"/>
                    <a:pt x="20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9"/>
            <p:cNvSpPr/>
            <p:nvPr/>
          </p:nvSpPr>
          <p:spPr>
            <a:xfrm>
              <a:off x="3136750" y="2090300"/>
              <a:ext cx="521950" cy="518775"/>
            </a:xfrm>
            <a:custGeom>
              <a:avLst/>
              <a:gdLst/>
              <a:ahLst/>
              <a:cxnLst/>
              <a:rect l="l" t="t" r="r" b="b"/>
              <a:pathLst>
                <a:path w="20878" h="20751" extrusionOk="0">
                  <a:moveTo>
                    <a:pt x="20358" y="1"/>
                  </a:moveTo>
                  <a:cubicBezTo>
                    <a:pt x="20175" y="1"/>
                    <a:pt x="20105" y="194"/>
                    <a:pt x="20000" y="299"/>
                  </a:cubicBezTo>
                  <a:cubicBezTo>
                    <a:pt x="13484" y="6816"/>
                    <a:pt x="6967" y="13357"/>
                    <a:pt x="426" y="19873"/>
                  </a:cubicBezTo>
                  <a:cubicBezTo>
                    <a:pt x="100" y="20199"/>
                    <a:pt x="0" y="20425"/>
                    <a:pt x="451" y="20751"/>
                  </a:cubicBezTo>
                  <a:cubicBezTo>
                    <a:pt x="1704" y="19497"/>
                    <a:pt x="2932" y="18244"/>
                    <a:pt x="4186" y="17016"/>
                  </a:cubicBezTo>
                  <a:cubicBezTo>
                    <a:pt x="9624" y="11553"/>
                    <a:pt x="15088" y="6114"/>
                    <a:pt x="20526" y="650"/>
                  </a:cubicBezTo>
                  <a:cubicBezTo>
                    <a:pt x="20877" y="324"/>
                    <a:pt x="20852" y="174"/>
                    <a:pt x="20476" y="24"/>
                  </a:cubicBezTo>
                  <a:cubicBezTo>
                    <a:pt x="20432" y="8"/>
                    <a:pt x="20393" y="1"/>
                    <a:pt x="20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9"/>
            <p:cNvSpPr/>
            <p:nvPr/>
          </p:nvSpPr>
          <p:spPr>
            <a:xfrm>
              <a:off x="3112925" y="2066450"/>
              <a:ext cx="507550" cy="503775"/>
            </a:xfrm>
            <a:custGeom>
              <a:avLst/>
              <a:gdLst/>
              <a:ahLst/>
              <a:cxnLst/>
              <a:rect l="l" t="t" r="r" b="b"/>
              <a:pathLst>
                <a:path w="20302" h="20151" extrusionOk="0">
                  <a:moveTo>
                    <a:pt x="19750" y="0"/>
                  </a:moveTo>
                  <a:cubicBezTo>
                    <a:pt x="19650" y="0"/>
                    <a:pt x="19525" y="176"/>
                    <a:pt x="19424" y="276"/>
                  </a:cubicBezTo>
                  <a:cubicBezTo>
                    <a:pt x="13083" y="6592"/>
                    <a:pt x="6743" y="12933"/>
                    <a:pt x="402" y="19274"/>
                  </a:cubicBezTo>
                  <a:cubicBezTo>
                    <a:pt x="76" y="19599"/>
                    <a:pt x="1" y="19825"/>
                    <a:pt x="377" y="20151"/>
                  </a:cubicBezTo>
                  <a:cubicBezTo>
                    <a:pt x="452" y="20101"/>
                    <a:pt x="527" y="20050"/>
                    <a:pt x="602" y="19975"/>
                  </a:cubicBezTo>
                  <a:cubicBezTo>
                    <a:pt x="7068" y="13484"/>
                    <a:pt x="13560" y="7018"/>
                    <a:pt x="20026" y="552"/>
                  </a:cubicBezTo>
                  <a:cubicBezTo>
                    <a:pt x="20126" y="451"/>
                    <a:pt x="20302" y="351"/>
                    <a:pt x="20226" y="251"/>
                  </a:cubicBezTo>
                  <a:cubicBezTo>
                    <a:pt x="20126" y="100"/>
                    <a:pt x="19926" y="25"/>
                    <a:pt x="197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9"/>
            <p:cNvSpPr/>
            <p:nvPr/>
          </p:nvSpPr>
          <p:spPr>
            <a:xfrm>
              <a:off x="3078475" y="2032375"/>
              <a:ext cx="448650" cy="445750"/>
            </a:xfrm>
            <a:custGeom>
              <a:avLst/>
              <a:gdLst/>
              <a:ahLst/>
              <a:cxnLst/>
              <a:rect l="l" t="t" r="r" b="b"/>
              <a:pathLst>
                <a:path w="17946" h="17830" extrusionOk="0">
                  <a:moveTo>
                    <a:pt x="17641" y="0"/>
                  </a:moveTo>
                  <a:cubicBezTo>
                    <a:pt x="17433" y="0"/>
                    <a:pt x="17230" y="123"/>
                    <a:pt x="16993" y="361"/>
                  </a:cubicBezTo>
                  <a:cubicBezTo>
                    <a:pt x="11504" y="5875"/>
                    <a:pt x="5990" y="11388"/>
                    <a:pt x="476" y="16877"/>
                  </a:cubicBezTo>
                  <a:cubicBezTo>
                    <a:pt x="126" y="17228"/>
                    <a:pt x="0" y="17529"/>
                    <a:pt x="201" y="17829"/>
                  </a:cubicBezTo>
                  <a:cubicBezTo>
                    <a:pt x="6116" y="11940"/>
                    <a:pt x="12030" y="6000"/>
                    <a:pt x="17945" y="85"/>
                  </a:cubicBezTo>
                  <a:cubicBezTo>
                    <a:pt x="17840" y="28"/>
                    <a:pt x="17740" y="0"/>
                    <a:pt x="17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9"/>
            <p:cNvSpPr/>
            <p:nvPr/>
          </p:nvSpPr>
          <p:spPr>
            <a:xfrm>
              <a:off x="3274575" y="2226500"/>
              <a:ext cx="496275" cy="492425"/>
            </a:xfrm>
            <a:custGeom>
              <a:avLst/>
              <a:gdLst/>
              <a:ahLst/>
              <a:cxnLst/>
              <a:rect l="l" t="t" r="r" b="b"/>
              <a:pathLst>
                <a:path w="19851" h="19697" extrusionOk="0">
                  <a:moveTo>
                    <a:pt x="19440" y="1"/>
                  </a:moveTo>
                  <a:cubicBezTo>
                    <a:pt x="19304" y="1"/>
                    <a:pt x="19226" y="218"/>
                    <a:pt x="19149" y="315"/>
                  </a:cubicBezTo>
                  <a:cubicBezTo>
                    <a:pt x="12858" y="6581"/>
                    <a:pt x="6592" y="12846"/>
                    <a:pt x="327" y="19112"/>
                  </a:cubicBezTo>
                  <a:cubicBezTo>
                    <a:pt x="226" y="19212"/>
                    <a:pt x="101" y="19338"/>
                    <a:pt x="1" y="19463"/>
                  </a:cubicBezTo>
                  <a:cubicBezTo>
                    <a:pt x="173" y="19592"/>
                    <a:pt x="320" y="19697"/>
                    <a:pt x="481" y="19697"/>
                  </a:cubicBezTo>
                  <a:cubicBezTo>
                    <a:pt x="601" y="19697"/>
                    <a:pt x="728" y="19638"/>
                    <a:pt x="878" y="19488"/>
                  </a:cubicBezTo>
                  <a:cubicBezTo>
                    <a:pt x="7094" y="13247"/>
                    <a:pt x="13309" y="7032"/>
                    <a:pt x="19550" y="816"/>
                  </a:cubicBezTo>
                  <a:cubicBezTo>
                    <a:pt x="19851" y="516"/>
                    <a:pt x="19775" y="265"/>
                    <a:pt x="19575" y="64"/>
                  </a:cubicBezTo>
                  <a:cubicBezTo>
                    <a:pt x="19524" y="19"/>
                    <a:pt x="19479" y="1"/>
                    <a:pt x="194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9"/>
            <p:cNvSpPr/>
            <p:nvPr/>
          </p:nvSpPr>
          <p:spPr>
            <a:xfrm>
              <a:off x="3320325" y="2271950"/>
              <a:ext cx="468075" cy="464475"/>
            </a:xfrm>
            <a:custGeom>
              <a:avLst/>
              <a:gdLst/>
              <a:ahLst/>
              <a:cxnLst/>
              <a:rect l="l" t="t" r="r" b="b"/>
              <a:pathLst>
                <a:path w="18723" h="18579" extrusionOk="0">
                  <a:moveTo>
                    <a:pt x="18422" y="1"/>
                  </a:moveTo>
                  <a:cubicBezTo>
                    <a:pt x="12281" y="6141"/>
                    <a:pt x="6141" y="12282"/>
                    <a:pt x="0" y="18422"/>
                  </a:cubicBezTo>
                  <a:cubicBezTo>
                    <a:pt x="145" y="18522"/>
                    <a:pt x="280" y="18578"/>
                    <a:pt x="417" y="18578"/>
                  </a:cubicBezTo>
                  <a:cubicBezTo>
                    <a:pt x="587" y="18578"/>
                    <a:pt x="758" y="18491"/>
                    <a:pt x="953" y="18297"/>
                  </a:cubicBezTo>
                  <a:cubicBezTo>
                    <a:pt x="6717" y="12482"/>
                    <a:pt x="12532" y="6693"/>
                    <a:pt x="18321" y="903"/>
                  </a:cubicBezTo>
                  <a:cubicBezTo>
                    <a:pt x="18722" y="502"/>
                    <a:pt x="18722" y="502"/>
                    <a:pt x="1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9"/>
            <p:cNvSpPr/>
            <p:nvPr/>
          </p:nvSpPr>
          <p:spPr>
            <a:xfrm>
              <a:off x="3370450" y="2322075"/>
              <a:ext cx="429225" cy="425700"/>
            </a:xfrm>
            <a:custGeom>
              <a:avLst/>
              <a:gdLst/>
              <a:ahLst/>
              <a:cxnLst/>
              <a:rect l="l" t="t" r="r" b="b"/>
              <a:pathLst>
                <a:path w="17169" h="17028" extrusionOk="0">
                  <a:moveTo>
                    <a:pt x="16968" y="1"/>
                  </a:moveTo>
                  <a:lnTo>
                    <a:pt x="16968" y="1"/>
                  </a:lnTo>
                  <a:cubicBezTo>
                    <a:pt x="11329" y="5640"/>
                    <a:pt x="5665" y="11279"/>
                    <a:pt x="0" y="16943"/>
                  </a:cubicBezTo>
                  <a:cubicBezTo>
                    <a:pt x="138" y="17000"/>
                    <a:pt x="263" y="17028"/>
                    <a:pt x="379" y="17028"/>
                  </a:cubicBezTo>
                  <a:cubicBezTo>
                    <a:pt x="623" y="17028"/>
                    <a:pt x="832" y="16905"/>
                    <a:pt x="1053" y="16668"/>
                  </a:cubicBezTo>
                  <a:cubicBezTo>
                    <a:pt x="6266" y="11455"/>
                    <a:pt x="11479" y="6241"/>
                    <a:pt x="16717" y="1028"/>
                  </a:cubicBezTo>
                  <a:cubicBezTo>
                    <a:pt x="17068" y="678"/>
                    <a:pt x="17168" y="377"/>
                    <a:pt x="16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9"/>
            <p:cNvSpPr/>
            <p:nvPr/>
          </p:nvSpPr>
          <p:spPr>
            <a:xfrm>
              <a:off x="3071575" y="2023875"/>
              <a:ext cx="402900" cy="401625"/>
            </a:xfrm>
            <a:custGeom>
              <a:avLst/>
              <a:gdLst/>
              <a:ahLst/>
              <a:cxnLst/>
              <a:rect l="l" t="t" r="r" b="b"/>
              <a:pathLst>
                <a:path w="16116" h="16065" extrusionOk="0">
                  <a:moveTo>
                    <a:pt x="15783" y="1"/>
                  </a:moveTo>
                  <a:cubicBezTo>
                    <a:pt x="15553" y="1"/>
                    <a:pt x="15326" y="112"/>
                    <a:pt x="15088" y="350"/>
                  </a:cubicBezTo>
                  <a:cubicBezTo>
                    <a:pt x="10226" y="5237"/>
                    <a:pt x="5339" y="10124"/>
                    <a:pt x="452" y="14987"/>
                  </a:cubicBezTo>
                  <a:cubicBezTo>
                    <a:pt x="76" y="15337"/>
                    <a:pt x="1" y="15688"/>
                    <a:pt x="101" y="16064"/>
                  </a:cubicBezTo>
                  <a:lnTo>
                    <a:pt x="16116" y="74"/>
                  </a:lnTo>
                  <a:cubicBezTo>
                    <a:pt x="16003" y="26"/>
                    <a:pt x="15893" y="1"/>
                    <a:pt x="15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9"/>
            <p:cNvSpPr/>
            <p:nvPr/>
          </p:nvSpPr>
          <p:spPr>
            <a:xfrm>
              <a:off x="3072825" y="2023775"/>
              <a:ext cx="342125" cy="341575"/>
            </a:xfrm>
            <a:custGeom>
              <a:avLst/>
              <a:gdLst/>
              <a:ahLst/>
              <a:cxnLst/>
              <a:rect l="l" t="t" r="r" b="b"/>
              <a:pathLst>
                <a:path w="13685" h="13663" extrusionOk="0">
                  <a:moveTo>
                    <a:pt x="13571" y="0"/>
                  </a:moveTo>
                  <a:cubicBezTo>
                    <a:pt x="13074" y="0"/>
                    <a:pt x="12679" y="158"/>
                    <a:pt x="12306" y="554"/>
                  </a:cubicBezTo>
                  <a:cubicBezTo>
                    <a:pt x="8372" y="4539"/>
                    <a:pt x="4412" y="8499"/>
                    <a:pt x="427" y="12434"/>
                  </a:cubicBezTo>
                  <a:cubicBezTo>
                    <a:pt x="51" y="12810"/>
                    <a:pt x="1" y="13186"/>
                    <a:pt x="26" y="13662"/>
                  </a:cubicBezTo>
                  <a:lnTo>
                    <a:pt x="26" y="13662"/>
                  </a:lnTo>
                  <a:cubicBezTo>
                    <a:pt x="4587" y="9101"/>
                    <a:pt x="9123" y="4564"/>
                    <a:pt x="13685" y="3"/>
                  </a:cubicBezTo>
                  <a:cubicBezTo>
                    <a:pt x="13646" y="1"/>
                    <a:pt x="13608" y="0"/>
                    <a:pt x="135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9"/>
            <p:cNvSpPr/>
            <p:nvPr/>
          </p:nvSpPr>
          <p:spPr>
            <a:xfrm>
              <a:off x="3429350" y="2380350"/>
              <a:ext cx="373450" cy="372250"/>
            </a:xfrm>
            <a:custGeom>
              <a:avLst/>
              <a:gdLst/>
              <a:ahLst/>
              <a:cxnLst/>
              <a:rect l="l" t="t" r="r" b="b"/>
              <a:pathLst>
                <a:path w="14938" h="14890" extrusionOk="0">
                  <a:moveTo>
                    <a:pt x="14838" y="1"/>
                  </a:moveTo>
                  <a:lnTo>
                    <a:pt x="14838" y="1"/>
                  </a:lnTo>
                  <a:cubicBezTo>
                    <a:pt x="9900" y="4963"/>
                    <a:pt x="4938" y="9900"/>
                    <a:pt x="0" y="14863"/>
                  </a:cubicBezTo>
                  <a:cubicBezTo>
                    <a:pt x="88" y="14880"/>
                    <a:pt x="172" y="14890"/>
                    <a:pt x="255" y="14890"/>
                  </a:cubicBezTo>
                  <a:cubicBezTo>
                    <a:pt x="529" y="14890"/>
                    <a:pt x="784" y="14787"/>
                    <a:pt x="1053" y="14537"/>
                  </a:cubicBezTo>
                  <a:cubicBezTo>
                    <a:pt x="5539" y="10026"/>
                    <a:pt x="10025" y="5540"/>
                    <a:pt x="14537" y="1053"/>
                  </a:cubicBezTo>
                  <a:cubicBezTo>
                    <a:pt x="14863" y="702"/>
                    <a:pt x="14938" y="377"/>
                    <a:pt x="14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9"/>
            <p:cNvSpPr/>
            <p:nvPr/>
          </p:nvSpPr>
          <p:spPr>
            <a:xfrm>
              <a:off x="3496400" y="2449275"/>
              <a:ext cx="299525" cy="297650"/>
            </a:xfrm>
            <a:custGeom>
              <a:avLst/>
              <a:gdLst/>
              <a:ahLst/>
              <a:cxnLst/>
              <a:rect l="l" t="t" r="r" b="b"/>
              <a:pathLst>
                <a:path w="11981" h="11906" extrusionOk="0">
                  <a:moveTo>
                    <a:pt x="11880" y="1"/>
                  </a:moveTo>
                  <a:cubicBezTo>
                    <a:pt x="7945" y="3961"/>
                    <a:pt x="3960" y="7946"/>
                    <a:pt x="0" y="11905"/>
                  </a:cubicBezTo>
                  <a:cubicBezTo>
                    <a:pt x="376" y="11830"/>
                    <a:pt x="827" y="11855"/>
                    <a:pt x="1178" y="11504"/>
                  </a:cubicBezTo>
                  <a:cubicBezTo>
                    <a:pt x="4637" y="8021"/>
                    <a:pt x="8095" y="4562"/>
                    <a:pt x="11579" y="1078"/>
                  </a:cubicBezTo>
                  <a:cubicBezTo>
                    <a:pt x="11905" y="752"/>
                    <a:pt x="11980" y="427"/>
                    <a:pt x="118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9"/>
            <p:cNvSpPr/>
            <p:nvPr/>
          </p:nvSpPr>
          <p:spPr>
            <a:xfrm>
              <a:off x="3085975" y="2037000"/>
              <a:ext cx="251925" cy="251900"/>
            </a:xfrm>
            <a:custGeom>
              <a:avLst/>
              <a:gdLst/>
              <a:ahLst/>
              <a:cxnLst/>
              <a:rect l="l" t="t" r="r" b="b"/>
              <a:pathLst>
                <a:path w="10077" h="10076" extrusionOk="0">
                  <a:moveTo>
                    <a:pt x="10076" y="0"/>
                  </a:moveTo>
                  <a:cubicBezTo>
                    <a:pt x="9550" y="176"/>
                    <a:pt x="9099" y="201"/>
                    <a:pt x="8723" y="552"/>
                  </a:cubicBezTo>
                  <a:cubicBezTo>
                    <a:pt x="6016" y="3284"/>
                    <a:pt x="3284" y="6015"/>
                    <a:pt x="552" y="8747"/>
                  </a:cubicBezTo>
                  <a:cubicBezTo>
                    <a:pt x="176" y="9098"/>
                    <a:pt x="151" y="9599"/>
                    <a:pt x="1" y="10076"/>
                  </a:cubicBezTo>
                  <a:lnTo>
                    <a:pt x="1" y="10076"/>
                  </a:lnTo>
                  <a:cubicBezTo>
                    <a:pt x="3334" y="6717"/>
                    <a:pt x="6643" y="3409"/>
                    <a:pt x="10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9"/>
            <p:cNvSpPr/>
            <p:nvPr/>
          </p:nvSpPr>
          <p:spPr>
            <a:xfrm>
              <a:off x="3586625" y="2536375"/>
              <a:ext cx="180475" cy="182350"/>
            </a:xfrm>
            <a:custGeom>
              <a:avLst/>
              <a:gdLst/>
              <a:ahLst/>
              <a:cxnLst/>
              <a:rect l="l" t="t" r="r" b="b"/>
              <a:pathLst>
                <a:path w="7219" h="7294" extrusionOk="0">
                  <a:moveTo>
                    <a:pt x="7218" y="0"/>
                  </a:moveTo>
                  <a:cubicBezTo>
                    <a:pt x="7216" y="10"/>
                    <a:pt x="7214" y="19"/>
                    <a:pt x="7212" y="28"/>
                  </a:cubicBezTo>
                  <a:lnTo>
                    <a:pt x="7212" y="28"/>
                  </a:lnTo>
                  <a:cubicBezTo>
                    <a:pt x="7214" y="27"/>
                    <a:pt x="7216" y="26"/>
                    <a:pt x="7218" y="25"/>
                  </a:cubicBezTo>
                  <a:lnTo>
                    <a:pt x="7218" y="0"/>
                  </a:lnTo>
                  <a:close/>
                  <a:moveTo>
                    <a:pt x="7212" y="28"/>
                  </a:moveTo>
                  <a:lnTo>
                    <a:pt x="7212" y="28"/>
                  </a:lnTo>
                  <a:cubicBezTo>
                    <a:pt x="7164" y="53"/>
                    <a:pt x="7116" y="78"/>
                    <a:pt x="7068" y="126"/>
                  </a:cubicBezTo>
                  <a:cubicBezTo>
                    <a:pt x="4762" y="2431"/>
                    <a:pt x="2456" y="4737"/>
                    <a:pt x="150" y="7043"/>
                  </a:cubicBezTo>
                  <a:cubicBezTo>
                    <a:pt x="100" y="7093"/>
                    <a:pt x="0" y="7143"/>
                    <a:pt x="100" y="7294"/>
                  </a:cubicBezTo>
                  <a:cubicBezTo>
                    <a:pt x="677" y="7018"/>
                    <a:pt x="1278" y="6792"/>
                    <a:pt x="1755" y="6341"/>
                  </a:cubicBezTo>
                  <a:cubicBezTo>
                    <a:pt x="3258" y="4837"/>
                    <a:pt x="4787" y="3334"/>
                    <a:pt x="6266" y="1805"/>
                  </a:cubicBezTo>
                  <a:cubicBezTo>
                    <a:pt x="6736" y="1335"/>
                    <a:pt x="7059" y="719"/>
                    <a:pt x="7212" y="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9"/>
            <p:cNvSpPr/>
            <p:nvPr/>
          </p:nvSpPr>
          <p:spPr>
            <a:xfrm>
              <a:off x="3163050" y="2115325"/>
              <a:ext cx="33875" cy="31975"/>
            </a:xfrm>
            <a:custGeom>
              <a:avLst/>
              <a:gdLst/>
              <a:ahLst/>
              <a:cxnLst/>
              <a:rect l="l" t="t" r="r" b="b"/>
              <a:pathLst>
                <a:path w="1355" h="1279" extrusionOk="0">
                  <a:moveTo>
                    <a:pt x="1354" y="0"/>
                  </a:moveTo>
                  <a:lnTo>
                    <a:pt x="1354" y="0"/>
                  </a:lnTo>
                  <a:cubicBezTo>
                    <a:pt x="828" y="351"/>
                    <a:pt x="377" y="777"/>
                    <a:pt x="1" y="1278"/>
                  </a:cubicBezTo>
                  <a:cubicBezTo>
                    <a:pt x="627" y="1028"/>
                    <a:pt x="928" y="451"/>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9"/>
            <p:cNvSpPr/>
            <p:nvPr/>
          </p:nvSpPr>
          <p:spPr>
            <a:xfrm>
              <a:off x="3159925" y="2147275"/>
              <a:ext cx="4400" cy="5650"/>
            </a:xfrm>
            <a:custGeom>
              <a:avLst/>
              <a:gdLst/>
              <a:ahLst/>
              <a:cxnLst/>
              <a:rect l="l" t="t" r="r" b="b"/>
              <a:pathLst>
                <a:path w="176" h="226" extrusionOk="0">
                  <a:moveTo>
                    <a:pt x="126" y="0"/>
                  </a:moveTo>
                  <a:lnTo>
                    <a:pt x="126" y="0"/>
                  </a:lnTo>
                  <a:cubicBezTo>
                    <a:pt x="76" y="76"/>
                    <a:pt x="25" y="151"/>
                    <a:pt x="0" y="226"/>
                  </a:cubicBezTo>
                  <a:cubicBezTo>
                    <a:pt x="25" y="151"/>
                    <a:pt x="176" y="151"/>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9"/>
            <p:cNvSpPr/>
            <p:nvPr/>
          </p:nvSpPr>
          <p:spPr>
            <a:xfrm>
              <a:off x="3767075" y="2535125"/>
              <a:ext cx="2525" cy="2200"/>
            </a:xfrm>
            <a:custGeom>
              <a:avLst/>
              <a:gdLst/>
              <a:ahLst/>
              <a:cxnLst/>
              <a:rect l="l" t="t" r="r" b="b"/>
              <a:pathLst>
                <a:path w="101" h="88" extrusionOk="0">
                  <a:moveTo>
                    <a:pt x="75" y="0"/>
                  </a:moveTo>
                  <a:cubicBezTo>
                    <a:pt x="54" y="22"/>
                    <a:pt x="32" y="44"/>
                    <a:pt x="10" y="66"/>
                  </a:cubicBezTo>
                  <a:lnTo>
                    <a:pt x="10" y="66"/>
                  </a:lnTo>
                  <a:cubicBezTo>
                    <a:pt x="6" y="61"/>
                    <a:pt x="3" y="56"/>
                    <a:pt x="0" y="50"/>
                  </a:cubicBezTo>
                  <a:lnTo>
                    <a:pt x="0" y="75"/>
                  </a:lnTo>
                  <a:cubicBezTo>
                    <a:pt x="3" y="72"/>
                    <a:pt x="7" y="69"/>
                    <a:pt x="10" y="66"/>
                  </a:cubicBezTo>
                  <a:lnTo>
                    <a:pt x="10" y="66"/>
                  </a:lnTo>
                  <a:cubicBezTo>
                    <a:pt x="21" y="81"/>
                    <a:pt x="35" y="88"/>
                    <a:pt x="47" y="88"/>
                  </a:cubicBezTo>
                  <a:cubicBezTo>
                    <a:pt x="63" y="88"/>
                    <a:pt x="75" y="75"/>
                    <a:pt x="75" y="50"/>
                  </a:cubicBezTo>
                  <a:cubicBezTo>
                    <a:pt x="100" y="25"/>
                    <a:pt x="75" y="25"/>
                    <a:pt x="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Table 1">
            <a:extLst>
              <a:ext uri="{FF2B5EF4-FFF2-40B4-BE49-F238E27FC236}">
                <a16:creationId xmlns:a16="http://schemas.microsoft.com/office/drawing/2014/main" id="{E8BA7311-E2EE-EAEA-6DDD-922B5F795FB1}"/>
              </a:ext>
            </a:extLst>
          </p:cNvPr>
          <p:cNvGraphicFramePr>
            <a:graphicFrameLocks noGrp="1"/>
          </p:cNvGraphicFramePr>
          <p:nvPr>
            <p:extLst>
              <p:ext uri="{D42A27DB-BD31-4B8C-83A1-F6EECF244321}">
                <p14:modId xmlns:p14="http://schemas.microsoft.com/office/powerpoint/2010/main" val="2216307011"/>
              </p:ext>
            </p:extLst>
          </p:nvPr>
        </p:nvGraphicFramePr>
        <p:xfrm>
          <a:off x="1303233" y="915715"/>
          <a:ext cx="7386420" cy="4236720"/>
        </p:xfrm>
        <a:graphic>
          <a:graphicData uri="http://schemas.openxmlformats.org/drawingml/2006/table">
            <a:tbl>
              <a:tblPr firstRow="1" bandRow="1">
                <a:tableStyleId>{BE529A4E-FFDF-4AFE-A2F7-46230CA35373}</a:tableStyleId>
              </a:tblPr>
              <a:tblGrid>
                <a:gridCol w="3693210">
                  <a:extLst>
                    <a:ext uri="{9D8B030D-6E8A-4147-A177-3AD203B41FA5}">
                      <a16:colId xmlns:a16="http://schemas.microsoft.com/office/drawing/2014/main" val="748526156"/>
                    </a:ext>
                  </a:extLst>
                </a:gridCol>
                <a:gridCol w="3693210">
                  <a:extLst>
                    <a:ext uri="{9D8B030D-6E8A-4147-A177-3AD203B41FA5}">
                      <a16:colId xmlns:a16="http://schemas.microsoft.com/office/drawing/2014/main" val="3741947997"/>
                    </a:ext>
                  </a:extLst>
                </a:gridCol>
              </a:tblGrid>
              <a:tr h="4129234">
                <a:tc>
                  <a:txBody>
                    <a:bodyPr/>
                    <a:lstStyle/>
                    <a:p>
                      <a:r>
                        <a:rPr lang="en-US" sz="1600" b="1">
                          <a:latin typeface="Darker Grotesque "/>
                        </a:rPr>
                        <a:t>{Step-1: Khởi tạo hệ thống....}</a:t>
                      </a:r>
                    </a:p>
                    <a:p>
                      <a:r>
                        <a:rPr lang="en-US" sz="1600">
                          <a:latin typeface="Darker Grotesque "/>
                        </a:rPr>
                        <a:t>for j = 0 → 7 do</a:t>
                      </a:r>
                    </a:p>
                    <a:p>
                      <a:r>
                        <a:rPr lang="en-US" sz="1600">
                          <a:latin typeface="Darker Grotesque "/>
                        </a:rPr>
                        <a:t>if (j is even) then</a:t>
                      </a:r>
                    </a:p>
                    <a:p>
                      <a:r>
                        <a:rPr lang="en-US" sz="1600">
                          <a:latin typeface="Darker Grotesque "/>
                        </a:rPr>
                        <a:t>xj,0 ← CONCAT(k(j+1)mod 8 , kj )</a:t>
                      </a:r>
                    </a:p>
                    <a:p>
                      <a:r>
                        <a:rPr lang="en-US" sz="1600">
                          <a:latin typeface="Darker Grotesque "/>
                        </a:rPr>
                        <a:t>cj,0 ← CONCAT(k(j+4)mod 8 , k(j+5)mod 8)</a:t>
                      </a:r>
                    </a:p>
                    <a:p>
                      <a:r>
                        <a:rPr lang="en-US" sz="1600">
                          <a:latin typeface="Darker Grotesque "/>
                        </a:rPr>
                        <a:t>else</a:t>
                      </a:r>
                    </a:p>
                    <a:p>
                      <a:r>
                        <a:rPr lang="en-US" sz="1600">
                          <a:latin typeface="Darker Grotesque "/>
                        </a:rPr>
                        <a:t>xj,0 ← CONCAT(k(j+5)mod 8 , k(j+4)mod 8)</a:t>
                      </a:r>
                    </a:p>
                    <a:p>
                      <a:r>
                        <a:rPr lang="en-US" sz="1600">
                          <a:latin typeface="Darker Grotesque "/>
                        </a:rPr>
                        <a:t>cj,0 ← CONCAT(kj , k(j+1)mod 8)</a:t>
                      </a:r>
                    </a:p>
                    <a:p>
                      <a:r>
                        <a:rPr lang="en-US" sz="1600">
                          <a:latin typeface="Darker Grotesque "/>
                        </a:rPr>
                        <a:t>end if</a:t>
                      </a:r>
                    </a:p>
                    <a:p>
                      <a:r>
                        <a:rPr lang="en-US" sz="1600">
                          <a:latin typeface="Darker Grotesque "/>
                        </a:rPr>
                        <a:t>end for</a:t>
                      </a:r>
                    </a:p>
                    <a:p>
                      <a:r>
                        <a:rPr lang="en-US" sz="1600" b="1">
                          <a:latin typeface="Darker Grotesque "/>
                        </a:rPr>
                        <a:t>{Step-2: Lặp hệ thống bằng hàm trạng thái tiếp theo....}</a:t>
                      </a:r>
                    </a:p>
                    <a:p>
                      <a:r>
                        <a:rPr lang="en-US" sz="1600">
                          <a:latin typeface="Darker Grotesque "/>
                        </a:rPr>
                        <a:t>for i = 0 → 3 do</a:t>
                      </a:r>
                    </a:p>
                    <a:p>
                      <a:r>
                        <a:rPr lang="en-US" sz="1600">
                          <a:latin typeface="Darker Grotesque "/>
                        </a:rPr>
                        <a:t>State[xj,i+1, cj,i+1] ← NEXT-STATE(State[xj,i,cj,i ]) ∀j ∈ {0, . . . , 7}</a:t>
                      </a:r>
                    </a:p>
                    <a:p>
                      <a:r>
                        <a:rPr lang="en-US" sz="1600">
                          <a:latin typeface="Darker Grotesque "/>
                        </a:rPr>
                        <a:t>end for</a:t>
                      </a:r>
                    </a:p>
                    <a:p>
                      <a:endParaRPr lang="en-US" sz="1600">
                        <a:latin typeface="Darker Grotesque "/>
                      </a:endParaRPr>
                    </a:p>
                  </a:txBody>
                  <a:tcPr/>
                </a:tc>
                <a:tc>
                  <a:txBody>
                    <a:bodyPr/>
                    <a:lstStyle/>
                    <a:p>
                      <a:r>
                        <a:rPr lang="en-US" sz="1600" b="1">
                          <a:latin typeface="Darker Grotesque "/>
                        </a:rPr>
                        <a:t>{Step-3: Khởi động lại các biến đếm....}</a:t>
                      </a:r>
                    </a:p>
                    <a:p>
                      <a:r>
                        <a:rPr lang="en-US" sz="1600">
                          <a:latin typeface="Darker Grotesque "/>
                        </a:rPr>
                        <a:t>for j = 0 → 7 do</a:t>
                      </a:r>
                    </a:p>
                    <a:p>
                      <a:r>
                        <a:rPr lang="en-US" sz="1600">
                          <a:latin typeface="Darker Grotesque "/>
                        </a:rPr>
                        <a:t>cj,4 ← XOR(cj,4 , x((j+4)mod 8),4)</a:t>
                      </a:r>
                    </a:p>
                    <a:p>
                      <a:r>
                        <a:rPr lang="en-US" sz="1600">
                          <a:latin typeface="Darker Grotesque "/>
                        </a:rPr>
                        <a:t>end for </a:t>
                      </a:r>
                    </a:p>
                    <a:p>
                      <a:endParaRPr lang="en-US" sz="1600">
                        <a:latin typeface="Darker Grotesque "/>
                      </a:endParaRPr>
                    </a:p>
                  </a:txBody>
                  <a:tcPr/>
                </a:tc>
                <a:extLst>
                  <a:ext uri="{0D108BD9-81ED-4DB2-BD59-A6C34878D82A}">
                    <a16:rowId xmlns:a16="http://schemas.microsoft.com/office/drawing/2014/main" val="4088628877"/>
                  </a:ext>
                </a:extLst>
              </a:tr>
            </a:tbl>
          </a:graphicData>
        </a:graphic>
      </p:graphicFrame>
    </p:spTree>
    <p:extLst>
      <p:ext uri="{BB962C8B-B14F-4D97-AF65-F5344CB8AC3E}">
        <p14:creationId xmlns:p14="http://schemas.microsoft.com/office/powerpoint/2010/main" val="826382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6"/>
        <p:cNvGrpSpPr/>
        <p:nvPr/>
      </p:nvGrpSpPr>
      <p:grpSpPr>
        <a:xfrm>
          <a:off x="0" y="0"/>
          <a:ext cx="0" cy="0"/>
          <a:chOff x="0" y="0"/>
          <a:chExt cx="0" cy="0"/>
        </a:xfrm>
      </p:grpSpPr>
      <p:grpSp>
        <p:nvGrpSpPr>
          <p:cNvPr id="2468" name="Google Shape;2468;p29"/>
          <p:cNvGrpSpPr/>
          <p:nvPr/>
        </p:nvGrpSpPr>
        <p:grpSpPr>
          <a:xfrm>
            <a:off x="5554398" y="0"/>
            <a:ext cx="1499388" cy="5143685"/>
            <a:chOff x="5078940" y="0"/>
            <a:chExt cx="2373576" cy="5143685"/>
          </a:xfrm>
        </p:grpSpPr>
        <p:sp>
          <p:nvSpPr>
            <p:cNvPr id="2469" name="Google Shape;2469;p29"/>
            <p:cNvSpPr/>
            <p:nvPr/>
          </p:nvSpPr>
          <p:spPr>
            <a:xfrm>
              <a:off x="5092700" y="0"/>
              <a:ext cx="2359816" cy="5143685"/>
            </a:xfrm>
            <a:custGeom>
              <a:avLst/>
              <a:gdLst/>
              <a:ahLst/>
              <a:cxnLst/>
              <a:rect l="l" t="t" r="r" b="b"/>
              <a:pathLst>
                <a:path w="73825" h="160891" extrusionOk="0">
                  <a:moveTo>
                    <a:pt x="0" y="0"/>
                  </a:moveTo>
                  <a:lnTo>
                    <a:pt x="0" y="160891"/>
                  </a:lnTo>
                  <a:lnTo>
                    <a:pt x="55583" y="160891"/>
                  </a:lnTo>
                  <a:lnTo>
                    <a:pt x="55583" y="158510"/>
                  </a:lnTo>
                  <a:cubicBezTo>
                    <a:pt x="56774" y="148198"/>
                    <a:pt x="49629" y="132718"/>
                    <a:pt x="39294" y="118811"/>
                  </a:cubicBezTo>
                  <a:cubicBezTo>
                    <a:pt x="24386" y="98735"/>
                    <a:pt x="9478" y="75754"/>
                    <a:pt x="22624" y="50559"/>
                  </a:cubicBezTo>
                  <a:cubicBezTo>
                    <a:pt x="32531" y="31602"/>
                    <a:pt x="58155" y="29292"/>
                    <a:pt x="68514" y="11431"/>
                  </a:cubicBezTo>
                  <a:cubicBezTo>
                    <a:pt x="73134" y="3430"/>
                    <a:pt x="73825" y="0"/>
                    <a:pt x="73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0" name="Google Shape;2470;p29"/>
            <p:cNvCxnSpPr/>
            <p:nvPr/>
          </p:nvCxnSpPr>
          <p:spPr>
            <a:xfrm>
              <a:off x="5078940" y="4899600"/>
              <a:ext cx="1791300" cy="0"/>
            </a:xfrm>
            <a:prstGeom prst="straightConnector1">
              <a:avLst/>
            </a:prstGeom>
            <a:noFill/>
            <a:ln w="9525" cap="flat" cmpd="sng">
              <a:solidFill>
                <a:schemeClr val="accent3"/>
              </a:solidFill>
              <a:prstDash val="solid"/>
              <a:round/>
              <a:headEnd type="none" w="med" len="med"/>
              <a:tailEnd type="none" w="med" len="med"/>
            </a:ln>
          </p:spPr>
        </p:cxnSp>
        <p:cxnSp>
          <p:nvCxnSpPr>
            <p:cNvPr id="2471" name="Google Shape;2471;p29"/>
            <p:cNvCxnSpPr/>
            <p:nvPr/>
          </p:nvCxnSpPr>
          <p:spPr>
            <a:xfrm>
              <a:off x="7103588" y="241200"/>
              <a:ext cx="255600" cy="0"/>
            </a:xfrm>
            <a:prstGeom prst="straightConnector1">
              <a:avLst/>
            </a:prstGeom>
            <a:noFill/>
            <a:ln w="9525" cap="flat" cmpd="sng">
              <a:solidFill>
                <a:schemeClr val="accent3"/>
              </a:solidFill>
              <a:prstDash val="solid"/>
              <a:round/>
              <a:headEnd type="none" w="med" len="med"/>
              <a:tailEnd type="none" w="med" len="med"/>
            </a:ln>
          </p:spPr>
        </p:cxnSp>
      </p:grpSp>
      <p:sp>
        <p:nvSpPr>
          <p:cNvPr id="2473" name="Google Shape;2473;p29"/>
          <p:cNvSpPr txBox="1">
            <a:spLocks noGrp="1"/>
          </p:cNvSpPr>
          <p:nvPr>
            <p:ph type="subTitle" idx="1"/>
          </p:nvPr>
        </p:nvSpPr>
        <p:spPr>
          <a:xfrm>
            <a:off x="869124" y="372167"/>
            <a:ext cx="2309845" cy="3415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800" b="1">
                <a:latin typeface="Darker Grotesque" panose="020B0604020202020204" charset="0"/>
              </a:rPr>
              <a:t>IV SETUP</a:t>
            </a:r>
          </a:p>
        </p:txBody>
      </p:sp>
      <p:sp>
        <p:nvSpPr>
          <p:cNvPr id="2474" name="Google Shape;2474;p29"/>
          <p:cNvSpPr/>
          <p:nvPr/>
        </p:nvSpPr>
        <p:spPr>
          <a:xfrm rot="-5400000">
            <a:off x="1994119" y="-4288574"/>
            <a:ext cx="3910540" cy="6614625"/>
          </a:xfrm>
          <a:custGeom>
            <a:avLst/>
            <a:gdLst/>
            <a:ahLst/>
            <a:cxnLst/>
            <a:rect l="l" t="t" r="r" b="b"/>
            <a:pathLst>
              <a:path w="64613" h="109292" extrusionOk="0">
                <a:moveTo>
                  <a:pt x="42281" y="0"/>
                </a:moveTo>
                <a:cubicBezTo>
                  <a:pt x="43384" y="3910"/>
                  <a:pt x="31354" y="9123"/>
                  <a:pt x="31003" y="13258"/>
                </a:cubicBezTo>
                <a:cubicBezTo>
                  <a:pt x="31203" y="27669"/>
                  <a:pt x="17544" y="22506"/>
                  <a:pt x="12807" y="36040"/>
                </a:cubicBezTo>
                <a:cubicBezTo>
                  <a:pt x="9950" y="44286"/>
                  <a:pt x="16066" y="53860"/>
                  <a:pt x="11078" y="67419"/>
                </a:cubicBezTo>
                <a:cubicBezTo>
                  <a:pt x="7795" y="76291"/>
                  <a:pt x="0" y="82231"/>
                  <a:pt x="2256" y="93685"/>
                </a:cubicBezTo>
                <a:cubicBezTo>
                  <a:pt x="3760" y="101454"/>
                  <a:pt x="11253" y="108422"/>
                  <a:pt x="18797" y="109148"/>
                </a:cubicBezTo>
                <a:cubicBezTo>
                  <a:pt x="19778" y="109244"/>
                  <a:pt x="20759" y="109291"/>
                  <a:pt x="21737" y="109291"/>
                </a:cubicBezTo>
                <a:cubicBezTo>
                  <a:pt x="32778" y="109291"/>
                  <a:pt x="43494" y="103333"/>
                  <a:pt x="50677" y="94838"/>
                </a:cubicBezTo>
                <a:cubicBezTo>
                  <a:pt x="58522" y="85589"/>
                  <a:pt x="62632" y="73685"/>
                  <a:pt x="64612" y="61755"/>
                </a:cubicBezTo>
                <a:lnTo>
                  <a:pt x="42281" y="0"/>
                </a:lnTo>
                <a:close/>
              </a:path>
            </a:pathLst>
          </a:custGeom>
          <a:solidFill>
            <a:schemeClr val="lt2"/>
          </a:solidFill>
          <a:ln>
            <a:noFill/>
          </a:ln>
          <a:effectLst>
            <a:outerShdw blurRad="71438" dist="123825" dir="4500000" algn="bl" rotWithShape="0">
              <a:schemeClr val="accent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9"/>
          <p:cNvSpPr/>
          <p:nvPr/>
        </p:nvSpPr>
        <p:spPr>
          <a:xfrm rot="-5400000">
            <a:off x="8612275" y="4604765"/>
            <a:ext cx="154756" cy="153243"/>
          </a:xfrm>
          <a:custGeom>
            <a:avLst/>
            <a:gdLst/>
            <a:ahLst/>
            <a:cxnLst/>
            <a:rect l="l" t="t" r="r" b="b"/>
            <a:pathLst>
              <a:path w="2557" h="2532" extrusionOk="0">
                <a:moveTo>
                  <a:pt x="1279" y="401"/>
                </a:moveTo>
                <a:cubicBezTo>
                  <a:pt x="1755" y="401"/>
                  <a:pt x="2131" y="777"/>
                  <a:pt x="2131" y="1254"/>
                </a:cubicBezTo>
                <a:cubicBezTo>
                  <a:pt x="2131" y="1730"/>
                  <a:pt x="1755" y="2106"/>
                  <a:pt x="1279" y="2106"/>
                </a:cubicBezTo>
                <a:cubicBezTo>
                  <a:pt x="802" y="2106"/>
                  <a:pt x="426" y="1730"/>
                  <a:pt x="426" y="1254"/>
                </a:cubicBezTo>
                <a:cubicBezTo>
                  <a:pt x="426" y="777"/>
                  <a:pt x="802" y="401"/>
                  <a:pt x="1279" y="401"/>
                </a:cubicBezTo>
                <a:close/>
                <a:moveTo>
                  <a:pt x="1279" y="0"/>
                </a:moveTo>
                <a:cubicBezTo>
                  <a:pt x="577" y="0"/>
                  <a:pt x="0" y="552"/>
                  <a:pt x="0" y="1254"/>
                </a:cubicBezTo>
                <a:cubicBezTo>
                  <a:pt x="0" y="1955"/>
                  <a:pt x="577" y="2532"/>
                  <a:pt x="1279" y="2532"/>
                </a:cubicBezTo>
                <a:cubicBezTo>
                  <a:pt x="1980" y="2532"/>
                  <a:pt x="2557" y="1955"/>
                  <a:pt x="2557" y="1254"/>
                </a:cubicBezTo>
                <a:cubicBezTo>
                  <a:pt x="2557" y="552"/>
                  <a:pt x="1980" y="0"/>
                  <a:pt x="12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6" name="Google Shape;2476;p29"/>
          <p:cNvGrpSpPr/>
          <p:nvPr/>
        </p:nvGrpSpPr>
        <p:grpSpPr>
          <a:xfrm>
            <a:off x="5838488" y="4525282"/>
            <a:ext cx="731225" cy="728825"/>
            <a:chOff x="3071575" y="2023775"/>
            <a:chExt cx="731225" cy="728825"/>
          </a:xfrm>
        </p:grpSpPr>
        <p:sp>
          <p:nvSpPr>
            <p:cNvPr id="2477" name="Google Shape;2477;p29"/>
            <p:cNvSpPr/>
            <p:nvPr/>
          </p:nvSpPr>
          <p:spPr>
            <a:xfrm>
              <a:off x="3197525" y="2151000"/>
              <a:ext cx="524450" cy="522000"/>
            </a:xfrm>
            <a:custGeom>
              <a:avLst/>
              <a:gdLst/>
              <a:ahLst/>
              <a:cxnLst/>
              <a:rect l="l" t="t" r="r" b="b"/>
              <a:pathLst>
                <a:path w="20978" h="20880" extrusionOk="0">
                  <a:moveTo>
                    <a:pt x="20575" y="0"/>
                  </a:moveTo>
                  <a:cubicBezTo>
                    <a:pt x="20473" y="0"/>
                    <a:pt x="20373" y="92"/>
                    <a:pt x="20251" y="227"/>
                  </a:cubicBezTo>
                  <a:cubicBezTo>
                    <a:pt x="13609" y="6869"/>
                    <a:pt x="6968" y="13511"/>
                    <a:pt x="326" y="20152"/>
                  </a:cubicBezTo>
                  <a:cubicBezTo>
                    <a:pt x="301" y="20177"/>
                    <a:pt x="251" y="20202"/>
                    <a:pt x="226" y="20252"/>
                  </a:cubicBezTo>
                  <a:cubicBezTo>
                    <a:pt x="176" y="20328"/>
                    <a:pt x="0" y="20403"/>
                    <a:pt x="75" y="20528"/>
                  </a:cubicBezTo>
                  <a:cubicBezTo>
                    <a:pt x="176" y="20653"/>
                    <a:pt x="326" y="20754"/>
                    <a:pt x="476" y="20879"/>
                  </a:cubicBezTo>
                  <a:cubicBezTo>
                    <a:pt x="602" y="20754"/>
                    <a:pt x="727" y="20653"/>
                    <a:pt x="852" y="20553"/>
                  </a:cubicBezTo>
                  <a:cubicBezTo>
                    <a:pt x="7444" y="13937"/>
                    <a:pt x="14035" y="7345"/>
                    <a:pt x="20627" y="754"/>
                  </a:cubicBezTo>
                  <a:cubicBezTo>
                    <a:pt x="20702" y="678"/>
                    <a:pt x="20752" y="603"/>
                    <a:pt x="20852" y="553"/>
                  </a:cubicBezTo>
                  <a:cubicBezTo>
                    <a:pt x="20978" y="428"/>
                    <a:pt x="20928" y="353"/>
                    <a:pt x="20852" y="227"/>
                  </a:cubicBezTo>
                  <a:cubicBezTo>
                    <a:pt x="20749" y="66"/>
                    <a:pt x="20661" y="0"/>
                    <a:pt x="20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9"/>
            <p:cNvSpPr/>
            <p:nvPr/>
          </p:nvSpPr>
          <p:spPr>
            <a:xfrm>
              <a:off x="3233225" y="2186325"/>
              <a:ext cx="515075" cy="511425"/>
            </a:xfrm>
            <a:custGeom>
              <a:avLst/>
              <a:gdLst/>
              <a:ahLst/>
              <a:cxnLst/>
              <a:rect l="l" t="t" r="r" b="b"/>
              <a:pathLst>
                <a:path w="20603" h="20457" extrusionOk="0">
                  <a:moveTo>
                    <a:pt x="20196" y="1"/>
                  </a:moveTo>
                  <a:cubicBezTo>
                    <a:pt x="20096" y="1"/>
                    <a:pt x="20011" y="158"/>
                    <a:pt x="19926" y="243"/>
                  </a:cubicBezTo>
                  <a:cubicBezTo>
                    <a:pt x="14713" y="5456"/>
                    <a:pt x="9525" y="10644"/>
                    <a:pt x="4312" y="15857"/>
                  </a:cubicBezTo>
                  <a:cubicBezTo>
                    <a:pt x="2958" y="17210"/>
                    <a:pt x="1630" y="18564"/>
                    <a:pt x="276" y="19892"/>
                  </a:cubicBezTo>
                  <a:cubicBezTo>
                    <a:pt x="1" y="20168"/>
                    <a:pt x="126" y="20243"/>
                    <a:pt x="352" y="20393"/>
                  </a:cubicBezTo>
                  <a:cubicBezTo>
                    <a:pt x="419" y="20438"/>
                    <a:pt x="475" y="20456"/>
                    <a:pt x="524" y="20456"/>
                  </a:cubicBezTo>
                  <a:cubicBezTo>
                    <a:pt x="639" y="20456"/>
                    <a:pt x="715" y="20356"/>
                    <a:pt x="803" y="20268"/>
                  </a:cubicBezTo>
                  <a:cubicBezTo>
                    <a:pt x="1605" y="19491"/>
                    <a:pt x="2382" y="18714"/>
                    <a:pt x="3159" y="17937"/>
                  </a:cubicBezTo>
                  <a:cubicBezTo>
                    <a:pt x="8848" y="12223"/>
                    <a:pt x="14537" y="6534"/>
                    <a:pt x="20251" y="844"/>
                  </a:cubicBezTo>
                  <a:cubicBezTo>
                    <a:pt x="20352" y="719"/>
                    <a:pt x="20477" y="594"/>
                    <a:pt x="20602" y="468"/>
                  </a:cubicBezTo>
                  <a:cubicBezTo>
                    <a:pt x="20477" y="293"/>
                    <a:pt x="20402" y="92"/>
                    <a:pt x="20251" y="17"/>
                  </a:cubicBezTo>
                  <a:cubicBezTo>
                    <a:pt x="20232" y="6"/>
                    <a:pt x="20214" y="1"/>
                    <a:pt x="20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9"/>
            <p:cNvSpPr/>
            <p:nvPr/>
          </p:nvSpPr>
          <p:spPr>
            <a:xfrm>
              <a:off x="3094125" y="2047475"/>
              <a:ext cx="485625" cy="480100"/>
            </a:xfrm>
            <a:custGeom>
              <a:avLst/>
              <a:gdLst/>
              <a:ahLst/>
              <a:cxnLst/>
              <a:rect l="l" t="t" r="r" b="b"/>
              <a:pathLst>
                <a:path w="19425" h="19204" extrusionOk="0">
                  <a:moveTo>
                    <a:pt x="18868" y="1"/>
                  </a:moveTo>
                  <a:cubicBezTo>
                    <a:pt x="18695" y="1"/>
                    <a:pt x="18540" y="102"/>
                    <a:pt x="18372" y="283"/>
                  </a:cubicBezTo>
                  <a:cubicBezTo>
                    <a:pt x="16041" y="2639"/>
                    <a:pt x="13710" y="4970"/>
                    <a:pt x="11379" y="7301"/>
                  </a:cubicBezTo>
                  <a:cubicBezTo>
                    <a:pt x="7695" y="10985"/>
                    <a:pt x="4011" y="14669"/>
                    <a:pt x="302" y="18328"/>
                  </a:cubicBezTo>
                  <a:cubicBezTo>
                    <a:pt x="26" y="18629"/>
                    <a:pt x="1" y="18930"/>
                    <a:pt x="226" y="19155"/>
                  </a:cubicBezTo>
                  <a:cubicBezTo>
                    <a:pt x="270" y="19189"/>
                    <a:pt x="309" y="19203"/>
                    <a:pt x="346" y="19203"/>
                  </a:cubicBezTo>
                  <a:cubicBezTo>
                    <a:pt x="501" y="19203"/>
                    <a:pt x="606" y="18951"/>
                    <a:pt x="728" y="18830"/>
                  </a:cubicBezTo>
                  <a:cubicBezTo>
                    <a:pt x="6818" y="12764"/>
                    <a:pt x="12883" y="6699"/>
                    <a:pt x="18973" y="609"/>
                  </a:cubicBezTo>
                  <a:cubicBezTo>
                    <a:pt x="19099" y="484"/>
                    <a:pt x="19274" y="408"/>
                    <a:pt x="19424" y="283"/>
                  </a:cubicBezTo>
                  <a:cubicBezTo>
                    <a:pt x="19206" y="89"/>
                    <a:pt x="19029" y="1"/>
                    <a:pt x="18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9"/>
            <p:cNvSpPr/>
            <p:nvPr/>
          </p:nvSpPr>
          <p:spPr>
            <a:xfrm>
              <a:off x="3166175" y="2118700"/>
              <a:ext cx="525725" cy="522650"/>
            </a:xfrm>
            <a:custGeom>
              <a:avLst/>
              <a:gdLst/>
              <a:ahLst/>
              <a:cxnLst/>
              <a:rect l="l" t="t" r="r" b="b"/>
              <a:pathLst>
                <a:path w="21029" h="20906" extrusionOk="0">
                  <a:moveTo>
                    <a:pt x="20550" y="1"/>
                  </a:moveTo>
                  <a:cubicBezTo>
                    <a:pt x="20400" y="1"/>
                    <a:pt x="20313" y="183"/>
                    <a:pt x="20227" y="291"/>
                  </a:cubicBezTo>
                  <a:cubicBezTo>
                    <a:pt x="13585" y="6908"/>
                    <a:pt x="6968" y="13524"/>
                    <a:pt x="352" y="20141"/>
                  </a:cubicBezTo>
                  <a:cubicBezTo>
                    <a:pt x="302" y="20216"/>
                    <a:pt x="252" y="20266"/>
                    <a:pt x="176" y="20316"/>
                  </a:cubicBezTo>
                  <a:cubicBezTo>
                    <a:pt x="1" y="20442"/>
                    <a:pt x="26" y="20542"/>
                    <a:pt x="151" y="20717"/>
                  </a:cubicBezTo>
                  <a:cubicBezTo>
                    <a:pt x="252" y="20855"/>
                    <a:pt x="336" y="20905"/>
                    <a:pt x="411" y="20905"/>
                  </a:cubicBezTo>
                  <a:cubicBezTo>
                    <a:pt x="540" y="20905"/>
                    <a:pt x="642" y="20753"/>
                    <a:pt x="753" y="20642"/>
                  </a:cubicBezTo>
                  <a:cubicBezTo>
                    <a:pt x="7395" y="14001"/>
                    <a:pt x="14036" y="7359"/>
                    <a:pt x="20678" y="717"/>
                  </a:cubicBezTo>
                  <a:cubicBezTo>
                    <a:pt x="20753" y="642"/>
                    <a:pt x="20828" y="567"/>
                    <a:pt x="20903" y="492"/>
                  </a:cubicBezTo>
                  <a:cubicBezTo>
                    <a:pt x="20928" y="467"/>
                    <a:pt x="20979" y="391"/>
                    <a:pt x="21029" y="341"/>
                  </a:cubicBezTo>
                  <a:cubicBezTo>
                    <a:pt x="20878" y="216"/>
                    <a:pt x="20778" y="66"/>
                    <a:pt x="20628" y="16"/>
                  </a:cubicBezTo>
                  <a:cubicBezTo>
                    <a:pt x="20600" y="5"/>
                    <a:pt x="20574" y="1"/>
                    <a:pt x="20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9"/>
            <p:cNvSpPr/>
            <p:nvPr/>
          </p:nvSpPr>
          <p:spPr>
            <a:xfrm>
              <a:off x="3136750" y="2090300"/>
              <a:ext cx="521950" cy="518775"/>
            </a:xfrm>
            <a:custGeom>
              <a:avLst/>
              <a:gdLst/>
              <a:ahLst/>
              <a:cxnLst/>
              <a:rect l="l" t="t" r="r" b="b"/>
              <a:pathLst>
                <a:path w="20878" h="20751" extrusionOk="0">
                  <a:moveTo>
                    <a:pt x="20358" y="1"/>
                  </a:moveTo>
                  <a:cubicBezTo>
                    <a:pt x="20175" y="1"/>
                    <a:pt x="20105" y="194"/>
                    <a:pt x="20000" y="299"/>
                  </a:cubicBezTo>
                  <a:cubicBezTo>
                    <a:pt x="13484" y="6816"/>
                    <a:pt x="6967" y="13357"/>
                    <a:pt x="426" y="19873"/>
                  </a:cubicBezTo>
                  <a:cubicBezTo>
                    <a:pt x="100" y="20199"/>
                    <a:pt x="0" y="20425"/>
                    <a:pt x="451" y="20751"/>
                  </a:cubicBezTo>
                  <a:cubicBezTo>
                    <a:pt x="1704" y="19497"/>
                    <a:pt x="2932" y="18244"/>
                    <a:pt x="4186" y="17016"/>
                  </a:cubicBezTo>
                  <a:cubicBezTo>
                    <a:pt x="9624" y="11553"/>
                    <a:pt x="15088" y="6114"/>
                    <a:pt x="20526" y="650"/>
                  </a:cubicBezTo>
                  <a:cubicBezTo>
                    <a:pt x="20877" y="324"/>
                    <a:pt x="20852" y="174"/>
                    <a:pt x="20476" y="24"/>
                  </a:cubicBezTo>
                  <a:cubicBezTo>
                    <a:pt x="20432" y="8"/>
                    <a:pt x="20393" y="1"/>
                    <a:pt x="20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9"/>
            <p:cNvSpPr/>
            <p:nvPr/>
          </p:nvSpPr>
          <p:spPr>
            <a:xfrm>
              <a:off x="3112925" y="2066450"/>
              <a:ext cx="507550" cy="503775"/>
            </a:xfrm>
            <a:custGeom>
              <a:avLst/>
              <a:gdLst/>
              <a:ahLst/>
              <a:cxnLst/>
              <a:rect l="l" t="t" r="r" b="b"/>
              <a:pathLst>
                <a:path w="20302" h="20151" extrusionOk="0">
                  <a:moveTo>
                    <a:pt x="19750" y="0"/>
                  </a:moveTo>
                  <a:cubicBezTo>
                    <a:pt x="19650" y="0"/>
                    <a:pt x="19525" y="176"/>
                    <a:pt x="19424" y="276"/>
                  </a:cubicBezTo>
                  <a:cubicBezTo>
                    <a:pt x="13083" y="6592"/>
                    <a:pt x="6743" y="12933"/>
                    <a:pt x="402" y="19274"/>
                  </a:cubicBezTo>
                  <a:cubicBezTo>
                    <a:pt x="76" y="19599"/>
                    <a:pt x="1" y="19825"/>
                    <a:pt x="377" y="20151"/>
                  </a:cubicBezTo>
                  <a:cubicBezTo>
                    <a:pt x="452" y="20101"/>
                    <a:pt x="527" y="20050"/>
                    <a:pt x="602" y="19975"/>
                  </a:cubicBezTo>
                  <a:cubicBezTo>
                    <a:pt x="7068" y="13484"/>
                    <a:pt x="13560" y="7018"/>
                    <a:pt x="20026" y="552"/>
                  </a:cubicBezTo>
                  <a:cubicBezTo>
                    <a:pt x="20126" y="451"/>
                    <a:pt x="20302" y="351"/>
                    <a:pt x="20226" y="251"/>
                  </a:cubicBezTo>
                  <a:cubicBezTo>
                    <a:pt x="20126" y="100"/>
                    <a:pt x="19926" y="25"/>
                    <a:pt x="197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9"/>
            <p:cNvSpPr/>
            <p:nvPr/>
          </p:nvSpPr>
          <p:spPr>
            <a:xfrm>
              <a:off x="3078475" y="2032375"/>
              <a:ext cx="448650" cy="445750"/>
            </a:xfrm>
            <a:custGeom>
              <a:avLst/>
              <a:gdLst/>
              <a:ahLst/>
              <a:cxnLst/>
              <a:rect l="l" t="t" r="r" b="b"/>
              <a:pathLst>
                <a:path w="17946" h="17830" extrusionOk="0">
                  <a:moveTo>
                    <a:pt x="17641" y="0"/>
                  </a:moveTo>
                  <a:cubicBezTo>
                    <a:pt x="17433" y="0"/>
                    <a:pt x="17230" y="123"/>
                    <a:pt x="16993" y="361"/>
                  </a:cubicBezTo>
                  <a:cubicBezTo>
                    <a:pt x="11504" y="5875"/>
                    <a:pt x="5990" y="11388"/>
                    <a:pt x="476" y="16877"/>
                  </a:cubicBezTo>
                  <a:cubicBezTo>
                    <a:pt x="126" y="17228"/>
                    <a:pt x="0" y="17529"/>
                    <a:pt x="201" y="17829"/>
                  </a:cubicBezTo>
                  <a:cubicBezTo>
                    <a:pt x="6116" y="11940"/>
                    <a:pt x="12030" y="6000"/>
                    <a:pt x="17945" y="85"/>
                  </a:cubicBezTo>
                  <a:cubicBezTo>
                    <a:pt x="17840" y="28"/>
                    <a:pt x="17740" y="0"/>
                    <a:pt x="17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9"/>
            <p:cNvSpPr/>
            <p:nvPr/>
          </p:nvSpPr>
          <p:spPr>
            <a:xfrm>
              <a:off x="3274575" y="2226500"/>
              <a:ext cx="496275" cy="492425"/>
            </a:xfrm>
            <a:custGeom>
              <a:avLst/>
              <a:gdLst/>
              <a:ahLst/>
              <a:cxnLst/>
              <a:rect l="l" t="t" r="r" b="b"/>
              <a:pathLst>
                <a:path w="19851" h="19697" extrusionOk="0">
                  <a:moveTo>
                    <a:pt x="19440" y="1"/>
                  </a:moveTo>
                  <a:cubicBezTo>
                    <a:pt x="19304" y="1"/>
                    <a:pt x="19226" y="218"/>
                    <a:pt x="19149" y="315"/>
                  </a:cubicBezTo>
                  <a:cubicBezTo>
                    <a:pt x="12858" y="6581"/>
                    <a:pt x="6592" y="12846"/>
                    <a:pt x="327" y="19112"/>
                  </a:cubicBezTo>
                  <a:cubicBezTo>
                    <a:pt x="226" y="19212"/>
                    <a:pt x="101" y="19338"/>
                    <a:pt x="1" y="19463"/>
                  </a:cubicBezTo>
                  <a:cubicBezTo>
                    <a:pt x="173" y="19592"/>
                    <a:pt x="320" y="19697"/>
                    <a:pt x="481" y="19697"/>
                  </a:cubicBezTo>
                  <a:cubicBezTo>
                    <a:pt x="601" y="19697"/>
                    <a:pt x="728" y="19638"/>
                    <a:pt x="878" y="19488"/>
                  </a:cubicBezTo>
                  <a:cubicBezTo>
                    <a:pt x="7094" y="13247"/>
                    <a:pt x="13309" y="7032"/>
                    <a:pt x="19550" y="816"/>
                  </a:cubicBezTo>
                  <a:cubicBezTo>
                    <a:pt x="19851" y="516"/>
                    <a:pt x="19775" y="265"/>
                    <a:pt x="19575" y="64"/>
                  </a:cubicBezTo>
                  <a:cubicBezTo>
                    <a:pt x="19524" y="19"/>
                    <a:pt x="19479" y="1"/>
                    <a:pt x="194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9"/>
            <p:cNvSpPr/>
            <p:nvPr/>
          </p:nvSpPr>
          <p:spPr>
            <a:xfrm>
              <a:off x="3320325" y="2271950"/>
              <a:ext cx="468075" cy="464475"/>
            </a:xfrm>
            <a:custGeom>
              <a:avLst/>
              <a:gdLst/>
              <a:ahLst/>
              <a:cxnLst/>
              <a:rect l="l" t="t" r="r" b="b"/>
              <a:pathLst>
                <a:path w="18723" h="18579" extrusionOk="0">
                  <a:moveTo>
                    <a:pt x="18422" y="1"/>
                  </a:moveTo>
                  <a:cubicBezTo>
                    <a:pt x="12281" y="6141"/>
                    <a:pt x="6141" y="12282"/>
                    <a:pt x="0" y="18422"/>
                  </a:cubicBezTo>
                  <a:cubicBezTo>
                    <a:pt x="145" y="18522"/>
                    <a:pt x="280" y="18578"/>
                    <a:pt x="417" y="18578"/>
                  </a:cubicBezTo>
                  <a:cubicBezTo>
                    <a:pt x="587" y="18578"/>
                    <a:pt x="758" y="18491"/>
                    <a:pt x="953" y="18297"/>
                  </a:cubicBezTo>
                  <a:cubicBezTo>
                    <a:pt x="6717" y="12482"/>
                    <a:pt x="12532" y="6693"/>
                    <a:pt x="18321" y="903"/>
                  </a:cubicBezTo>
                  <a:cubicBezTo>
                    <a:pt x="18722" y="502"/>
                    <a:pt x="18722" y="502"/>
                    <a:pt x="1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9"/>
            <p:cNvSpPr/>
            <p:nvPr/>
          </p:nvSpPr>
          <p:spPr>
            <a:xfrm>
              <a:off x="3370450" y="2322075"/>
              <a:ext cx="429225" cy="425700"/>
            </a:xfrm>
            <a:custGeom>
              <a:avLst/>
              <a:gdLst/>
              <a:ahLst/>
              <a:cxnLst/>
              <a:rect l="l" t="t" r="r" b="b"/>
              <a:pathLst>
                <a:path w="17169" h="17028" extrusionOk="0">
                  <a:moveTo>
                    <a:pt x="16968" y="1"/>
                  </a:moveTo>
                  <a:lnTo>
                    <a:pt x="16968" y="1"/>
                  </a:lnTo>
                  <a:cubicBezTo>
                    <a:pt x="11329" y="5640"/>
                    <a:pt x="5665" y="11279"/>
                    <a:pt x="0" y="16943"/>
                  </a:cubicBezTo>
                  <a:cubicBezTo>
                    <a:pt x="138" y="17000"/>
                    <a:pt x="263" y="17028"/>
                    <a:pt x="379" y="17028"/>
                  </a:cubicBezTo>
                  <a:cubicBezTo>
                    <a:pt x="623" y="17028"/>
                    <a:pt x="832" y="16905"/>
                    <a:pt x="1053" y="16668"/>
                  </a:cubicBezTo>
                  <a:cubicBezTo>
                    <a:pt x="6266" y="11455"/>
                    <a:pt x="11479" y="6241"/>
                    <a:pt x="16717" y="1028"/>
                  </a:cubicBezTo>
                  <a:cubicBezTo>
                    <a:pt x="17068" y="678"/>
                    <a:pt x="17168" y="377"/>
                    <a:pt x="16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9"/>
            <p:cNvSpPr/>
            <p:nvPr/>
          </p:nvSpPr>
          <p:spPr>
            <a:xfrm>
              <a:off x="3071575" y="2023875"/>
              <a:ext cx="402900" cy="401625"/>
            </a:xfrm>
            <a:custGeom>
              <a:avLst/>
              <a:gdLst/>
              <a:ahLst/>
              <a:cxnLst/>
              <a:rect l="l" t="t" r="r" b="b"/>
              <a:pathLst>
                <a:path w="16116" h="16065" extrusionOk="0">
                  <a:moveTo>
                    <a:pt x="15783" y="1"/>
                  </a:moveTo>
                  <a:cubicBezTo>
                    <a:pt x="15553" y="1"/>
                    <a:pt x="15326" y="112"/>
                    <a:pt x="15088" y="350"/>
                  </a:cubicBezTo>
                  <a:cubicBezTo>
                    <a:pt x="10226" y="5237"/>
                    <a:pt x="5339" y="10124"/>
                    <a:pt x="452" y="14987"/>
                  </a:cubicBezTo>
                  <a:cubicBezTo>
                    <a:pt x="76" y="15337"/>
                    <a:pt x="1" y="15688"/>
                    <a:pt x="101" y="16064"/>
                  </a:cubicBezTo>
                  <a:lnTo>
                    <a:pt x="16116" y="74"/>
                  </a:lnTo>
                  <a:cubicBezTo>
                    <a:pt x="16003" y="26"/>
                    <a:pt x="15893" y="1"/>
                    <a:pt x="15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9"/>
            <p:cNvSpPr/>
            <p:nvPr/>
          </p:nvSpPr>
          <p:spPr>
            <a:xfrm>
              <a:off x="3072825" y="2023775"/>
              <a:ext cx="342125" cy="341575"/>
            </a:xfrm>
            <a:custGeom>
              <a:avLst/>
              <a:gdLst/>
              <a:ahLst/>
              <a:cxnLst/>
              <a:rect l="l" t="t" r="r" b="b"/>
              <a:pathLst>
                <a:path w="13685" h="13663" extrusionOk="0">
                  <a:moveTo>
                    <a:pt x="13571" y="0"/>
                  </a:moveTo>
                  <a:cubicBezTo>
                    <a:pt x="13074" y="0"/>
                    <a:pt x="12679" y="158"/>
                    <a:pt x="12306" y="554"/>
                  </a:cubicBezTo>
                  <a:cubicBezTo>
                    <a:pt x="8372" y="4539"/>
                    <a:pt x="4412" y="8499"/>
                    <a:pt x="427" y="12434"/>
                  </a:cubicBezTo>
                  <a:cubicBezTo>
                    <a:pt x="51" y="12810"/>
                    <a:pt x="1" y="13186"/>
                    <a:pt x="26" y="13662"/>
                  </a:cubicBezTo>
                  <a:lnTo>
                    <a:pt x="26" y="13662"/>
                  </a:lnTo>
                  <a:cubicBezTo>
                    <a:pt x="4587" y="9101"/>
                    <a:pt x="9123" y="4564"/>
                    <a:pt x="13685" y="3"/>
                  </a:cubicBezTo>
                  <a:cubicBezTo>
                    <a:pt x="13646" y="1"/>
                    <a:pt x="13608" y="0"/>
                    <a:pt x="135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9"/>
            <p:cNvSpPr/>
            <p:nvPr/>
          </p:nvSpPr>
          <p:spPr>
            <a:xfrm>
              <a:off x="3429350" y="2380350"/>
              <a:ext cx="373450" cy="372250"/>
            </a:xfrm>
            <a:custGeom>
              <a:avLst/>
              <a:gdLst/>
              <a:ahLst/>
              <a:cxnLst/>
              <a:rect l="l" t="t" r="r" b="b"/>
              <a:pathLst>
                <a:path w="14938" h="14890" extrusionOk="0">
                  <a:moveTo>
                    <a:pt x="14838" y="1"/>
                  </a:moveTo>
                  <a:lnTo>
                    <a:pt x="14838" y="1"/>
                  </a:lnTo>
                  <a:cubicBezTo>
                    <a:pt x="9900" y="4963"/>
                    <a:pt x="4938" y="9900"/>
                    <a:pt x="0" y="14863"/>
                  </a:cubicBezTo>
                  <a:cubicBezTo>
                    <a:pt x="88" y="14880"/>
                    <a:pt x="172" y="14890"/>
                    <a:pt x="255" y="14890"/>
                  </a:cubicBezTo>
                  <a:cubicBezTo>
                    <a:pt x="529" y="14890"/>
                    <a:pt x="784" y="14787"/>
                    <a:pt x="1053" y="14537"/>
                  </a:cubicBezTo>
                  <a:cubicBezTo>
                    <a:pt x="5539" y="10026"/>
                    <a:pt x="10025" y="5540"/>
                    <a:pt x="14537" y="1053"/>
                  </a:cubicBezTo>
                  <a:cubicBezTo>
                    <a:pt x="14863" y="702"/>
                    <a:pt x="14938" y="377"/>
                    <a:pt x="14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9"/>
            <p:cNvSpPr/>
            <p:nvPr/>
          </p:nvSpPr>
          <p:spPr>
            <a:xfrm>
              <a:off x="3496400" y="2449275"/>
              <a:ext cx="299525" cy="297650"/>
            </a:xfrm>
            <a:custGeom>
              <a:avLst/>
              <a:gdLst/>
              <a:ahLst/>
              <a:cxnLst/>
              <a:rect l="l" t="t" r="r" b="b"/>
              <a:pathLst>
                <a:path w="11981" h="11906" extrusionOk="0">
                  <a:moveTo>
                    <a:pt x="11880" y="1"/>
                  </a:moveTo>
                  <a:cubicBezTo>
                    <a:pt x="7945" y="3961"/>
                    <a:pt x="3960" y="7946"/>
                    <a:pt x="0" y="11905"/>
                  </a:cubicBezTo>
                  <a:cubicBezTo>
                    <a:pt x="376" y="11830"/>
                    <a:pt x="827" y="11855"/>
                    <a:pt x="1178" y="11504"/>
                  </a:cubicBezTo>
                  <a:cubicBezTo>
                    <a:pt x="4637" y="8021"/>
                    <a:pt x="8095" y="4562"/>
                    <a:pt x="11579" y="1078"/>
                  </a:cubicBezTo>
                  <a:cubicBezTo>
                    <a:pt x="11905" y="752"/>
                    <a:pt x="11980" y="427"/>
                    <a:pt x="118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9"/>
            <p:cNvSpPr/>
            <p:nvPr/>
          </p:nvSpPr>
          <p:spPr>
            <a:xfrm>
              <a:off x="3085975" y="2037000"/>
              <a:ext cx="251925" cy="251900"/>
            </a:xfrm>
            <a:custGeom>
              <a:avLst/>
              <a:gdLst/>
              <a:ahLst/>
              <a:cxnLst/>
              <a:rect l="l" t="t" r="r" b="b"/>
              <a:pathLst>
                <a:path w="10077" h="10076" extrusionOk="0">
                  <a:moveTo>
                    <a:pt x="10076" y="0"/>
                  </a:moveTo>
                  <a:cubicBezTo>
                    <a:pt x="9550" y="176"/>
                    <a:pt x="9099" y="201"/>
                    <a:pt x="8723" y="552"/>
                  </a:cubicBezTo>
                  <a:cubicBezTo>
                    <a:pt x="6016" y="3284"/>
                    <a:pt x="3284" y="6015"/>
                    <a:pt x="552" y="8747"/>
                  </a:cubicBezTo>
                  <a:cubicBezTo>
                    <a:pt x="176" y="9098"/>
                    <a:pt x="151" y="9599"/>
                    <a:pt x="1" y="10076"/>
                  </a:cubicBezTo>
                  <a:lnTo>
                    <a:pt x="1" y="10076"/>
                  </a:lnTo>
                  <a:cubicBezTo>
                    <a:pt x="3334" y="6717"/>
                    <a:pt x="6643" y="3409"/>
                    <a:pt x="10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9"/>
            <p:cNvSpPr/>
            <p:nvPr/>
          </p:nvSpPr>
          <p:spPr>
            <a:xfrm>
              <a:off x="3586625" y="2536375"/>
              <a:ext cx="180475" cy="182350"/>
            </a:xfrm>
            <a:custGeom>
              <a:avLst/>
              <a:gdLst/>
              <a:ahLst/>
              <a:cxnLst/>
              <a:rect l="l" t="t" r="r" b="b"/>
              <a:pathLst>
                <a:path w="7219" h="7294" extrusionOk="0">
                  <a:moveTo>
                    <a:pt x="7218" y="0"/>
                  </a:moveTo>
                  <a:cubicBezTo>
                    <a:pt x="7216" y="10"/>
                    <a:pt x="7214" y="19"/>
                    <a:pt x="7212" y="28"/>
                  </a:cubicBezTo>
                  <a:lnTo>
                    <a:pt x="7212" y="28"/>
                  </a:lnTo>
                  <a:cubicBezTo>
                    <a:pt x="7214" y="27"/>
                    <a:pt x="7216" y="26"/>
                    <a:pt x="7218" y="25"/>
                  </a:cubicBezTo>
                  <a:lnTo>
                    <a:pt x="7218" y="0"/>
                  </a:lnTo>
                  <a:close/>
                  <a:moveTo>
                    <a:pt x="7212" y="28"/>
                  </a:moveTo>
                  <a:lnTo>
                    <a:pt x="7212" y="28"/>
                  </a:lnTo>
                  <a:cubicBezTo>
                    <a:pt x="7164" y="53"/>
                    <a:pt x="7116" y="78"/>
                    <a:pt x="7068" y="126"/>
                  </a:cubicBezTo>
                  <a:cubicBezTo>
                    <a:pt x="4762" y="2431"/>
                    <a:pt x="2456" y="4737"/>
                    <a:pt x="150" y="7043"/>
                  </a:cubicBezTo>
                  <a:cubicBezTo>
                    <a:pt x="100" y="7093"/>
                    <a:pt x="0" y="7143"/>
                    <a:pt x="100" y="7294"/>
                  </a:cubicBezTo>
                  <a:cubicBezTo>
                    <a:pt x="677" y="7018"/>
                    <a:pt x="1278" y="6792"/>
                    <a:pt x="1755" y="6341"/>
                  </a:cubicBezTo>
                  <a:cubicBezTo>
                    <a:pt x="3258" y="4837"/>
                    <a:pt x="4787" y="3334"/>
                    <a:pt x="6266" y="1805"/>
                  </a:cubicBezTo>
                  <a:cubicBezTo>
                    <a:pt x="6736" y="1335"/>
                    <a:pt x="7059" y="719"/>
                    <a:pt x="7212" y="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9"/>
            <p:cNvSpPr/>
            <p:nvPr/>
          </p:nvSpPr>
          <p:spPr>
            <a:xfrm>
              <a:off x="3163050" y="2115325"/>
              <a:ext cx="33875" cy="31975"/>
            </a:xfrm>
            <a:custGeom>
              <a:avLst/>
              <a:gdLst/>
              <a:ahLst/>
              <a:cxnLst/>
              <a:rect l="l" t="t" r="r" b="b"/>
              <a:pathLst>
                <a:path w="1355" h="1279" extrusionOk="0">
                  <a:moveTo>
                    <a:pt x="1354" y="0"/>
                  </a:moveTo>
                  <a:lnTo>
                    <a:pt x="1354" y="0"/>
                  </a:lnTo>
                  <a:cubicBezTo>
                    <a:pt x="828" y="351"/>
                    <a:pt x="377" y="777"/>
                    <a:pt x="1" y="1278"/>
                  </a:cubicBezTo>
                  <a:cubicBezTo>
                    <a:pt x="627" y="1028"/>
                    <a:pt x="928" y="451"/>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9"/>
            <p:cNvSpPr/>
            <p:nvPr/>
          </p:nvSpPr>
          <p:spPr>
            <a:xfrm>
              <a:off x="3159925" y="2147275"/>
              <a:ext cx="4400" cy="5650"/>
            </a:xfrm>
            <a:custGeom>
              <a:avLst/>
              <a:gdLst/>
              <a:ahLst/>
              <a:cxnLst/>
              <a:rect l="l" t="t" r="r" b="b"/>
              <a:pathLst>
                <a:path w="176" h="226" extrusionOk="0">
                  <a:moveTo>
                    <a:pt x="126" y="0"/>
                  </a:moveTo>
                  <a:lnTo>
                    <a:pt x="126" y="0"/>
                  </a:lnTo>
                  <a:cubicBezTo>
                    <a:pt x="76" y="76"/>
                    <a:pt x="25" y="151"/>
                    <a:pt x="0" y="226"/>
                  </a:cubicBezTo>
                  <a:cubicBezTo>
                    <a:pt x="25" y="151"/>
                    <a:pt x="176" y="151"/>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9"/>
            <p:cNvSpPr/>
            <p:nvPr/>
          </p:nvSpPr>
          <p:spPr>
            <a:xfrm>
              <a:off x="3767075" y="2535125"/>
              <a:ext cx="2525" cy="2200"/>
            </a:xfrm>
            <a:custGeom>
              <a:avLst/>
              <a:gdLst/>
              <a:ahLst/>
              <a:cxnLst/>
              <a:rect l="l" t="t" r="r" b="b"/>
              <a:pathLst>
                <a:path w="101" h="88" extrusionOk="0">
                  <a:moveTo>
                    <a:pt x="75" y="0"/>
                  </a:moveTo>
                  <a:cubicBezTo>
                    <a:pt x="54" y="22"/>
                    <a:pt x="32" y="44"/>
                    <a:pt x="10" y="66"/>
                  </a:cubicBezTo>
                  <a:lnTo>
                    <a:pt x="10" y="66"/>
                  </a:lnTo>
                  <a:cubicBezTo>
                    <a:pt x="6" y="61"/>
                    <a:pt x="3" y="56"/>
                    <a:pt x="0" y="50"/>
                  </a:cubicBezTo>
                  <a:lnTo>
                    <a:pt x="0" y="75"/>
                  </a:lnTo>
                  <a:cubicBezTo>
                    <a:pt x="3" y="72"/>
                    <a:pt x="7" y="69"/>
                    <a:pt x="10" y="66"/>
                  </a:cubicBezTo>
                  <a:lnTo>
                    <a:pt x="10" y="66"/>
                  </a:lnTo>
                  <a:cubicBezTo>
                    <a:pt x="21" y="81"/>
                    <a:pt x="35" y="88"/>
                    <a:pt x="47" y="88"/>
                  </a:cubicBezTo>
                  <a:cubicBezTo>
                    <a:pt x="63" y="88"/>
                    <a:pt x="75" y="75"/>
                    <a:pt x="75" y="50"/>
                  </a:cubicBezTo>
                  <a:cubicBezTo>
                    <a:pt x="100" y="25"/>
                    <a:pt x="75" y="25"/>
                    <a:pt x="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208B8085-2F13-A125-CE74-B37F6FE9E649}"/>
                  </a:ext>
                </a:extLst>
              </p:cNvPr>
              <p:cNvSpPr txBox="1"/>
              <p:nvPr/>
            </p:nvSpPr>
            <p:spPr>
              <a:xfrm>
                <a:off x="501955" y="884537"/>
                <a:ext cx="6157912" cy="978794"/>
              </a:xfrm>
              <a:prstGeom prst="rect">
                <a:avLst/>
              </a:prstGeom>
              <a:noFill/>
            </p:spPr>
            <p:txBody>
              <a:bodyPr wrap="square" rtlCol="0">
                <a:spAutoFit/>
              </a:bodyPr>
              <a:lstStyle/>
              <a:p>
                <a:r>
                  <a:rPr lang="en-US">
                    <a:latin typeface="Darker Grotesque "/>
                  </a:rPr>
                  <a:t>Đầu vào của bước này là đầu ra của bước thiết lập khóa và khởi tạo vector 64 bit.</a:t>
                </a:r>
              </a:p>
              <a:p>
                <a:r>
                  <a:rPr lang="en-US">
                    <a:latin typeface="Darker Grotesque "/>
                  </a:rPr>
                  <a:t>64 bits IV được biểu thị là </a:t>
                </a:r>
                <a14:m>
                  <m:oMath xmlns:m="http://schemas.openxmlformats.org/officeDocument/2006/math">
                    <m:sSup>
                      <m:sSupPr>
                        <m:ctrlPr>
                          <a:rPr lang="en-US" i="1" smtClean="0">
                            <a:latin typeface="Darker Grotesque "/>
                          </a:rPr>
                        </m:ctrlPr>
                      </m:sSupPr>
                      <m:e>
                        <m:r>
                          <a:rPr lang="en-US" b="0" i="1" smtClean="0">
                            <a:latin typeface="Darker Grotesque "/>
                          </a:rPr>
                          <m:t>𝐼𝑉</m:t>
                        </m:r>
                      </m:e>
                      <m:sup>
                        <m:r>
                          <m:rPr>
                            <m:nor/>
                          </m:rPr>
                          <a:rPr lang="en-US">
                            <a:latin typeface="Darker Grotesque "/>
                          </a:rPr>
                          <m:t>[63..</m:t>
                        </m:r>
                        <m:r>
                          <m:rPr>
                            <m:nor/>
                          </m:rPr>
                          <a:rPr lang="en-US" b="0" i="0" smtClean="0">
                            <a:latin typeface="Darker Grotesque "/>
                          </a:rPr>
                          <m:t>.</m:t>
                        </m:r>
                        <m:r>
                          <m:rPr>
                            <m:nor/>
                          </m:rPr>
                          <a:rPr lang="en-US">
                            <a:latin typeface="Darker Grotesque "/>
                          </a:rPr>
                          <m:t>0]</m:t>
                        </m:r>
                      </m:sup>
                    </m:sSup>
                  </m:oMath>
                </a14:m>
                <a:r>
                  <a:rPr lang="en-US">
                    <a:latin typeface="Darker Grotesque "/>
                  </a:rPr>
                  <a:t>.</a:t>
                </a:r>
              </a:p>
              <a:p>
                <a:r>
                  <a:rPr lang="en-US">
                    <a:latin typeface="Darker Grotesque "/>
                  </a:rPr>
                  <a:t>Ta sẽ biến đổi trạng thái của biến đếm là hàm của IV bằng cách XOR 64 bits IV và 256 bit trạng thái của biến đếm</a:t>
                </a:r>
              </a:p>
            </p:txBody>
          </p:sp>
        </mc:Choice>
        <mc:Fallback>
          <p:sp>
            <p:nvSpPr>
              <p:cNvPr id="2" name="TextBox 1">
                <a:extLst>
                  <a:ext uri="{FF2B5EF4-FFF2-40B4-BE49-F238E27FC236}">
                    <a16:creationId xmlns:a16="http://schemas.microsoft.com/office/drawing/2014/main" id="{208B8085-2F13-A125-CE74-B37F6FE9E649}"/>
                  </a:ext>
                </a:extLst>
              </p:cNvPr>
              <p:cNvSpPr txBox="1">
                <a:spLocks noRot="1" noChangeAspect="1" noMove="1" noResize="1" noEditPoints="1" noAdjustHandles="1" noChangeArrowheads="1" noChangeShapeType="1" noTextEdit="1"/>
              </p:cNvSpPr>
              <p:nvPr/>
            </p:nvSpPr>
            <p:spPr>
              <a:xfrm>
                <a:off x="501955" y="884537"/>
                <a:ext cx="6157912" cy="978794"/>
              </a:xfrm>
              <a:prstGeom prst="rect">
                <a:avLst/>
              </a:prstGeom>
              <a:blipFill>
                <a:blip r:embed="rId3"/>
                <a:stretch>
                  <a:fillRect l="-297" t="-1242" r="-99" b="-559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B52F5456-4A1A-B360-7C16-3D13DAB3B95F}"/>
              </a:ext>
            </a:extLst>
          </p:cNvPr>
          <p:cNvPicPr>
            <a:picLocks noChangeAspect="1"/>
          </p:cNvPicPr>
          <p:nvPr/>
        </p:nvPicPr>
        <p:blipFill rotWithShape="1">
          <a:blip r:embed="rId4"/>
          <a:srcRect t="13040"/>
          <a:stretch/>
        </p:blipFill>
        <p:spPr>
          <a:xfrm>
            <a:off x="1659003" y="2035965"/>
            <a:ext cx="5468113" cy="1681670"/>
          </a:xfrm>
          <a:prstGeom prst="rect">
            <a:avLst/>
          </a:prstGeom>
        </p:spPr>
      </p:pic>
    </p:spTree>
    <p:extLst>
      <p:ext uri="{BB962C8B-B14F-4D97-AF65-F5344CB8AC3E}">
        <p14:creationId xmlns:p14="http://schemas.microsoft.com/office/powerpoint/2010/main" val="380152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6"/>
        <p:cNvGrpSpPr/>
        <p:nvPr/>
      </p:nvGrpSpPr>
      <p:grpSpPr>
        <a:xfrm>
          <a:off x="0" y="0"/>
          <a:ext cx="0" cy="0"/>
          <a:chOff x="0" y="0"/>
          <a:chExt cx="0" cy="0"/>
        </a:xfrm>
      </p:grpSpPr>
      <p:grpSp>
        <p:nvGrpSpPr>
          <p:cNvPr id="2468" name="Google Shape;2468;p29"/>
          <p:cNvGrpSpPr/>
          <p:nvPr/>
        </p:nvGrpSpPr>
        <p:grpSpPr>
          <a:xfrm>
            <a:off x="5554398" y="0"/>
            <a:ext cx="1499388" cy="5143685"/>
            <a:chOff x="5078940" y="0"/>
            <a:chExt cx="2373576" cy="5143685"/>
          </a:xfrm>
        </p:grpSpPr>
        <p:sp>
          <p:nvSpPr>
            <p:cNvPr id="2469" name="Google Shape;2469;p29"/>
            <p:cNvSpPr/>
            <p:nvPr/>
          </p:nvSpPr>
          <p:spPr>
            <a:xfrm>
              <a:off x="5092700" y="0"/>
              <a:ext cx="2359816" cy="5143685"/>
            </a:xfrm>
            <a:custGeom>
              <a:avLst/>
              <a:gdLst/>
              <a:ahLst/>
              <a:cxnLst/>
              <a:rect l="l" t="t" r="r" b="b"/>
              <a:pathLst>
                <a:path w="73825" h="160891" extrusionOk="0">
                  <a:moveTo>
                    <a:pt x="0" y="0"/>
                  </a:moveTo>
                  <a:lnTo>
                    <a:pt x="0" y="160891"/>
                  </a:lnTo>
                  <a:lnTo>
                    <a:pt x="55583" y="160891"/>
                  </a:lnTo>
                  <a:lnTo>
                    <a:pt x="55583" y="158510"/>
                  </a:lnTo>
                  <a:cubicBezTo>
                    <a:pt x="56774" y="148198"/>
                    <a:pt x="49629" y="132718"/>
                    <a:pt x="39294" y="118811"/>
                  </a:cubicBezTo>
                  <a:cubicBezTo>
                    <a:pt x="24386" y="98735"/>
                    <a:pt x="9478" y="75754"/>
                    <a:pt x="22624" y="50559"/>
                  </a:cubicBezTo>
                  <a:cubicBezTo>
                    <a:pt x="32531" y="31602"/>
                    <a:pt x="58155" y="29292"/>
                    <a:pt x="68514" y="11431"/>
                  </a:cubicBezTo>
                  <a:cubicBezTo>
                    <a:pt x="73134" y="3430"/>
                    <a:pt x="73825" y="0"/>
                    <a:pt x="73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0" name="Google Shape;2470;p29"/>
            <p:cNvCxnSpPr/>
            <p:nvPr/>
          </p:nvCxnSpPr>
          <p:spPr>
            <a:xfrm>
              <a:off x="5078940" y="4899600"/>
              <a:ext cx="1791300" cy="0"/>
            </a:xfrm>
            <a:prstGeom prst="straightConnector1">
              <a:avLst/>
            </a:prstGeom>
            <a:noFill/>
            <a:ln w="9525" cap="flat" cmpd="sng">
              <a:solidFill>
                <a:schemeClr val="accent3"/>
              </a:solidFill>
              <a:prstDash val="solid"/>
              <a:round/>
              <a:headEnd type="none" w="med" len="med"/>
              <a:tailEnd type="none" w="med" len="med"/>
            </a:ln>
          </p:spPr>
        </p:cxnSp>
        <p:cxnSp>
          <p:nvCxnSpPr>
            <p:cNvPr id="2471" name="Google Shape;2471;p29"/>
            <p:cNvCxnSpPr/>
            <p:nvPr/>
          </p:nvCxnSpPr>
          <p:spPr>
            <a:xfrm>
              <a:off x="7103588" y="241200"/>
              <a:ext cx="255600" cy="0"/>
            </a:xfrm>
            <a:prstGeom prst="straightConnector1">
              <a:avLst/>
            </a:prstGeom>
            <a:noFill/>
            <a:ln w="9525" cap="flat" cmpd="sng">
              <a:solidFill>
                <a:schemeClr val="accent3"/>
              </a:solidFill>
              <a:prstDash val="solid"/>
              <a:round/>
              <a:headEnd type="none" w="med" len="med"/>
              <a:tailEnd type="none" w="med" len="med"/>
            </a:ln>
          </p:spPr>
        </p:cxnSp>
      </p:grpSp>
      <p:sp>
        <p:nvSpPr>
          <p:cNvPr id="2473" name="Google Shape;2473;p29"/>
          <p:cNvSpPr txBox="1">
            <a:spLocks noGrp="1"/>
          </p:cNvSpPr>
          <p:nvPr>
            <p:ph type="subTitle" idx="1"/>
          </p:nvPr>
        </p:nvSpPr>
        <p:spPr>
          <a:xfrm>
            <a:off x="869124" y="372167"/>
            <a:ext cx="2309845" cy="3415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800" b="1">
                <a:latin typeface="Darker Grotesque" panose="020B0604020202020204" charset="0"/>
              </a:rPr>
              <a:t>IV SETUP</a:t>
            </a:r>
          </a:p>
        </p:txBody>
      </p:sp>
      <p:sp>
        <p:nvSpPr>
          <p:cNvPr id="2474" name="Google Shape;2474;p29"/>
          <p:cNvSpPr/>
          <p:nvPr/>
        </p:nvSpPr>
        <p:spPr>
          <a:xfrm rot="-5400000">
            <a:off x="1994119" y="-4288574"/>
            <a:ext cx="3910540" cy="6614625"/>
          </a:xfrm>
          <a:custGeom>
            <a:avLst/>
            <a:gdLst/>
            <a:ahLst/>
            <a:cxnLst/>
            <a:rect l="l" t="t" r="r" b="b"/>
            <a:pathLst>
              <a:path w="64613" h="109292" extrusionOk="0">
                <a:moveTo>
                  <a:pt x="42281" y="0"/>
                </a:moveTo>
                <a:cubicBezTo>
                  <a:pt x="43384" y="3910"/>
                  <a:pt x="31354" y="9123"/>
                  <a:pt x="31003" y="13258"/>
                </a:cubicBezTo>
                <a:cubicBezTo>
                  <a:pt x="31203" y="27669"/>
                  <a:pt x="17544" y="22506"/>
                  <a:pt x="12807" y="36040"/>
                </a:cubicBezTo>
                <a:cubicBezTo>
                  <a:pt x="9950" y="44286"/>
                  <a:pt x="16066" y="53860"/>
                  <a:pt x="11078" y="67419"/>
                </a:cubicBezTo>
                <a:cubicBezTo>
                  <a:pt x="7795" y="76291"/>
                  <a:pt x="0" y="82231"/>
                  <a:pt x="2256" y="93685"/>
                </a:cubicBezTo>
                <a:cubicBezTo>
                  <a:pt x="3760" y="101454"/>
                  <a:pt x="11253" y="108422"/>
                  <a:pt x="18797" y="109148"/>
                </a:cubicBezTo>
                <a:cubicBezTo>
                  <a:pt x="19778" y="109244"/>
                  <a:pt x="20759" y="109291"/>
                  <a:pt x="21737" y="109291"/>
                </a:cubicBezTo>
                <a:cubicBezTo>
                  <a:pt x="32778" y="109291"/>
                  <a:pt x="43494" y="103333"/>
                  <a:pt x="50677" y="94838"/>
                </a:cubicBezTo>
                <a:cubicBezTo>
                  <a:pt x="58522" y="85589"/>
                  <a:pt x="62632" y="73685"/>
                  <a:pt x="64612" y="61755"/>
                </a:cubicBezTo>
                <a:lnTo>
                  <a:pt x="42281" y="0"/>
                </a:lnTo>
                <a:close/>
              </a:path>
            </a:pathLst>
          </a:custGeom>
          <a:solidFill>
            <a:schemeClr val="lt2"/>
          </a:solidFill>
          <a:ln>
            <a:noFill/>
          </a:ln>
          <a:effectLst>
            <a:outerShdw blurRad="71438" dist="123825" dir="4500000" algn="bl" rotWithShape="0">
              <a:schemeClr val="accent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9"/>
          <p:cNvSpPr/>
          <p:nvPr/>
        </p:nvSpPr>
        <p:spPr>
          <a:xfrm rot="-5400000">
            <a:off x="8612275" y="4604765"/>
            <a:ext cx="154756" cy="153243"/>
          </a:xfrm>
          <a:custGeom>
            <a:avLst/>
            <a:gdLst/>
            <a:ahLst/>
            <a:cxnLst/>
            <a:rect l="l" t="t" r="r" b="b"/>
            <a:pathLst>
              <a:path w="2557" h="2532" extrusionOk="0">
                <a:moveTo>
                  <a:pt x="1279" y="401"/>
                </a:moveTo>
                <a:cubicBezTo>
                  <a:pt x="1755" y="401"/>
                  <a:pt x="2131" y="777"/>
                  <a:pt x="2131" y="1254"/>
                </a:cubicBezTo>
                <a:cubicBezTo>
                  <a:pt x="2131" y="1730"/>
                  <a:pt x="1755" y="2106"/>
                  <a:pt x="1279" y="2106"/>
                </a:cubicBezTo>
                <a:cubicBezTo>
                  <a:pt x="802" y="2106"/>
                  <a:pt x="426" y="1730"/>
                  <a:pt x="426" y="1254"/>
                </a:cubicBezTo>
                <a:cubicBezTo>
                  <a:pt x="426" y="777"/>
                  <a:pt x="802" y="401"/>
                  <a:pt x="1279" y="401"/>
                </a:cubicBezTo>
                <a:close/>
                <a:moveTo>
                  <a:pt x="1279" y="0"/>
                </a:moveTo>
                <a:cubicBezTo>
                  <a:pt x="577" y="0"/>
                  <a:pt x="0" y="552"/>
                  <a:pt x="0" y="1254"/>
                </a:cubicBezTo>
                <a:cubicBezTo>
                  <a:pt x="0" y="1955"/>
                  <a:pt x="577" y="2532"/>
                  <a:pt x="1279" y="2532"/>
                </a:cubicBezTo>
                <a:cubicBezTo>
                  <a:pt x="1980" y="2532"/>
                  <a:pt x="2557" y="1955"/>
                  <a:pt x="2557" y="1254"/>
                </a:cubicBezTo>
                <a:cubicBezTo>
                  <a:pt x="2557" y="552"/>
                  <a:pt x="1980" y="0"/>
                  <a:pt x="12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6" name="Google Shape;2476;p29"/>
          <p:cNvGrpSpPr/>
          <p:nvPr/>
        </p:nvGrpSpPr>
        <p:grpSpPr>
          <a:xfrm>
            <a:off x="5838488" y="4525282"/>
            <a:ext cx="731225" cy="728825"/>
            <a:chOff x="3071575" y="2023775"/>
            <a:chExt cx="731225" cy="728825"/>
          </a:xfrm>
        </p:grpSpPr>
        <p:sp>
          <p:nvSpPr>
            <p:cNvPr id="2477" name="Google Shape;2477;p29"/>
            <p:cNvSpPr/>
            <p:nvPr/>
          </p:nvSpPr>
          <p:spPr>
            <a:xfrm>
              <a:off x="3197525" y="2151000"/>
              <a:ext cx="524450" cy="522000"/>
            </a:xfrm>
            <a:custGeom>
              <a:avLst/>
              <a:gdLst/>
              <a:ahLst/>
              <a:cxnLst/>
              <a:rect l="l" t="t" r="r" b="b"/>
              <a:pathLst>
                <a:path w="20978" h="20880" extrusionOk="0">
                  <a:moveTo>
                    <a:pt x="20575" y="0"/>
                  </a:moveTo>
                  <a:cubicBezTo>
                    <a:pt x="20473" y="0"/>
                    <a:pt x="20373" y="92"/>
                    <a:pt x="20251" y="227"/>
                  </a:cubicBezTo>
                  <a:cubicBezTo>
                    <a:pt x="13609" y="6869"/>
                    <a:pt x="6968" y="13511"/>
                    <a:pt x="326" y="20152"/>
                  </a:cubicBezTo>
                  <a:cubicBezTo>
                    <a:pt x="301" y="20177"/>
                    <a:pt x="251" y="20202"/>
                    <a:pt x="226" y="20252"/>
                  </a:cubicBezTo>
                  <a:cubicBezTo>
                    <a:pt x="176" y="20328"/>
                    <a:pt x="0" y="20403"/>
                    <a:pt x="75" y="20528"/>
                  </a:cubicBezTo>
                  <a:cubicBezTo>
                    <a:pt x="176" y="20653"/>
                    <a:pt x="326" y="20754"/>
                    <a:pt x="476" y="20879"/>
                  </a:cubicBezTo>
                  <a:cubicBezTo>
                    <a:pt x="602" y="20754"/>
                    <a:pt x="727" y="20653"/>
                    <a:pt x="852" y="20553"/>
                  </a:cubicBezTo>
                  <a:cubicBezTo>
                    <a:pt x="7444" y="13937"/>
                    <a:pt x="14035" y="7345"/>
                    <a:pt x="20627" y="754"/>
                  </a:cubicBezTo>
                  <a:cubicBezTo>
                    <a:pt x="20702" y="678"/>
                    <a:pt x="20752" y="603"/>
                    <a:pt x="20852" y="553"/>
                  </a:cubicBezTo>
                  <a:cubicBezTo>
                    <a:pt x="20978" y="428"/>
                    <a:pt x="20928" y="353"/>
                    <a:pt x="20852" y="227"/>
                  </a:cubicBezTo>
                  <a:cubicBezTo>
                    <a:pt x="20749" y="66"/>
                    <a:pt x="20661" y="0"/>
                    <a:pt x="20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9"/>
            <p:cNvSpPr/>
            <p:nvPr/>
          </p:nvSpPr>
          <p:spPr>
            <a:xfrm>
              <a:off x="3233225" y="2186325"/>
              <a:ext cx="515075" cy="511425"/>
            </a:xfrm>
            <a:custGeom>
              <a:avLst/>
              <a:gdLst/>
              <a:ahLst/>
              <a:cxnLst/>
              <a:rect l="l" t="t" r="r" b="b"/>
              <a:pathLst>
                <a:path w="20603" h="20457" extrusionOk="0">
                  <a:moveTo>
                    <a:pt x="20196" y="1"/>
                  </a:moveTo>
                  <a:cubicBezTo>
                    <a:pt x="20096" y="1"/>
                    <a:pt x="20011" y="158"/>
                    <a:pt x="19926" y="243"/>
                  </a:cubicBezTo>
                  <a:cubicBezTo>
                    <a:pt x="14713" y="5456"/>
                    <a:pt x="9525" y="10644"/>
                    <a:pt x="4312" y="15857"/>
                  </a:cubicBezTo>
                  <a:cubicBezTo>
                    <a:pt x="2958" y="17210"/>
                    <a:pt x="1630" y="18564"/>
                    <a:pt x="276" y="19892"/>
                  </a:cubicBezTo>
                  <a:cubicBezTo>
                    <a:pt x="1" y="20168"/>
                    <a:pt x="126" y="20243"/>
                    <a:pt x="352" y="20393"/>
                  </a:cubicBezTo>
                  <a:cubicBezTo>
                    <a:pt x="419" y="20438"/>
                    <a:pt x="475" y="20456"/>
                    <a:pt x="524" y="20456"/>
                  </a:cubicBezTo>
                  <a:cubicBezTo>
                    <a:pt x="639" y="20456"/>
                    <a:pt x="715" y="20356"/>
                    <a:pt x="803" y="20268"/>
                  </a:cubicBezTo>
                  <a:cubicBezTo>
                    <a:pt x="1605" y="19491"/>
                    <a:pt x="2382" y="18714"/>
                    <a:pt x="3159" y="17937"/>
                  </a:cubicBezTo>
                  <a:cubicBezTo>
                    <a:pt x="8848" y="12223"/>
                    <a:pt x="14537" y="6534"/>
                    <a:pt x="20251" y="844"/>
                  </a:cubicBezTo>
                  <a:cubicBezTo>
                    <a:pt x="20352" y="719"/>
                    <a:pt x="20477" y="594"/>
                    <a:pt x="20602" y="468"/>
                  </a:cubicBezTo>
                  <a:cubicBezTo>
                    <a:pt x="20477" y="293"/>
                    <a:pt x="20402" y="92"/>
                    <a:pt x="20251" y="17"/>
                  </a:cubicBezTo>
                  <a:cubicBezTo>
                    <a:pt x="20232" y="6"/>
                    <a:pt x="20214" y="1"/>
                    <a:pt x="20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9"/>
            <p:cNvSpPr/>
            <p:nvPr/>
          </p:nvSpPr>
          <p:spPr>
            <a:xfrm>
              <a:off x="3094125" y="2047475"/>
              <a:ext cx="485625" cy="480100"/>
            </a:xfrm>
            <a:custGeom>
              <a:avLst/>
              <a:gdLst/>
              <a:ahLst/>
              <a:cxnLst/>
              <a:rect l="l" t="t" r="r" b="b"/>
              <a:pathLst>
                <a:path w="19425" h="19204" extrusionOk="0">
                  <a:moveTo>
                    <a:pt x="18868" y="1"/>
                  </a:moveTo>
                  <a:cubicBezTo>
                    <a:pt x="18695" y="1"/>
                    <a:pt x="18540" y="102"/>
                    <a:pt x="18372" y="283"/>
                  </a:cubicBezTo>
                  <a:cubicBezTo>
                    <a:pt x="16041" y="2639"/>
                    <a:pt x="13710" y="4970"/>
                    <a:pt x="11379" y="7301"/>
                  </a:cubicBezTo>
                  <a:cubicBezTo>
                    <a:pt x="7695" y="10985"/>
                    <a:pt x="4011" y="14669"/>
                    <a:pt x="302" y="18328"/>
                  </a:cubicBezTo>
                  <a:cubicBezTo>
                    <a:pt x="26" y="18629"/>
                    <a:pt x="1" y="18930"/>
                    <a:pt x="226" y="19155"/>
                  </a:cubicBezTo>
                  <a:cubicBezTo>
                    <a:pt x="270" y="19189"/>
                    <a:pt x="309" y="19203"/>
                    <a:pt x="346" y="19203"/>
                  </a:cubicBezTo>
                  <a:cubicBezTo>
                    <a:pt x="501" y="19203"/>
                    <a:pt x="606" y="18951"/>
                    <a:pt x="728" y="18830"/>
                  </a:cubicBezTo>
                  <a:cubicBezTo>
                    <a:pt x="6818" y="12764"/>
                    <a:pt x="12883" y="6699"/>
                    <a:pt x="18973" y="609"/>
                  </a:cubicBezTo>
                  <a:cubicBezTo>
                    <a:pt x="19099" y="484"/>
                    <a:pt x="19274" y="408"/>
                    <a:pt x="19424" y="283"/>
                  </a:cubicBezTo>
                  <a:cubicBezTo>
                    <a:pt x="19206" y="89"/>
                    <a:pt x="19029" y="1"/>
                    <a:pt x="18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9"/>
            <p:cNvSpPr/>
            <p:nvPr/>
          </p:nvSpPr>
          <p:spPr>
            <a:xfrm>
              <a:off x="3166175" y="2118700"/>
              <a:ext cx="525725" cy="522650"/>
            </a:xfrm>
            <a:custGeom>
              <a:avLst/>
              <a:gdLst/>
              <a:ahLst/>
              <a:cxnLst/>
              <a:rect l="l" t="t" r="r" b="b"/>
              <a:pathLst>
                <a:path w="21029" h="20906" extrusionOk="0">
                  <a:moveTo>
                    <a:pt x="20550" y="1"/>
                  </a:moveTo>
                  <a:cubicBezTo>
                    <a:pt x="20400" y="1"/>
                    <a:pt x="20313" y="183"/>
                    <a:pt x="20227" y="291"/>
                  </a:cubicBezTo>
                  <a:cubicBezTo>
                    <a:pt x="13585" y="6908"/>
                    <a:pt x="6968" y="13524"/>
                    <a:pt x="352" y="20141"/>
                  </a:cubicBezTo>
                  <a:cubicBezTo>
                    <a:pt x="302" y="20216"/>
                    <a:pt x="252" y="20266"/>
                    <a:pt x="176" y="20316"/>
                  </a:cubicBezTo>
                  <a:cubicBezTo>
                    <a:pt x="1" y="20442"/>
                    <a:pt x="26" y="20542"/>
                    <a:pt x="151" y="20717"/>
                  </a:cubicBezTo>
                  <a:cubicBezTo>
                    <a:pt x="252" y="20855"/>
                    <a:pt x="336" y="20905"/>
                    <a:pt x="411" y="20905"/>
                  </a:cubicBezTo>
                  <a:cubicBezTo>
                    <a:pt x="540" y="20905"/>
                    <a:pt x="642" y="20753"/>
                    <a:pt x="753" y="20642"/>
                  </a:cubicBezTo>
                  <a:cubicBezTo>
                    <a:pt x="7395" y="14001"/>
                    <a:pt x="14036" y="7359"/>
                    <a:pt x="20678" y="717"/>
                  </a:cubicBezTo>
                  <a:cubicBezTo>
                    <a:pt x="20753" y="642"/>
                    <a:pt x="20828" y="567"/>
                    <a:pt x="20903" y="492"/>
                  </a:cubicBezTo>
                  <a:cubicBezTo>
                    <a:pt x="20928" y="467"/>
                    <a:pt x="20979" y="391"/>
                    <a:pt x="21029" y="341"/>
                  </a:cubicBezTo>
                  <a:cubicBezTo>
                    <a:pt x="20878" y="216"/>
                    <a:pt x="20778" y="66"/>
                    <a:pt x="20628" y="16"/>
                  </a:cubicBezTo>
                  <a:cubicBezTo>
                    <a:pt x="20600" y="5"/>
                    <a:pt x="20574" y="1"/>
                    <a:pt x="20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9"/>
            <p:cNvSpPr/>
            <p:nvPr/>
          </p:nvSpPr>
          <p:spPr>
            <a:xfrm>
              <a:off x="3136750" y="2090300"/>
              <a:ext cx="521950" cy="518775"/>
            </a:xfrm>
            <a:custGeom>
              <a:avLst/>
              <a:gdLst/>
              <a:ahLst/>
              <a:cxnLst/>
              <a:rect l="l" t="t" r="r" b="b"/>
              <a:pathLst>
                <a:path w="20878" h="20751" extrusionOk="0">
                  <a:moveTo>
                    <a:pt x="20358" y="1"/>
                  </a:moveTo>
                  <a:cubicBezTo>
                    <a:pt x="20175" y="1"/>
                    <a:pt x="20105" y="194"/>
                    <a:pt x="20000" y="299"/>
                  </a:cubicBezTo>
                  <a:cubicBezTo>
                    <a:pt x="13484" y="6816"/>
                    <a:pt x="6967" y="13357"/>
                    <a:pt x="426" y="19873"/>
                  </a:cubicBezTo>
                  <a:cubicBezTo>
                    <a:pt x="100" y="20199"/>
                    <a:pt x="0" y="20425"/>
                    <a:pt x="451" y="20751"/>
                  </a:cubicBezTo>
                  <a:cubicBezTo>
                    <a:pt x="1704" y="19497"/>
                    <a:pt x="2932" y="18244"/>
                    <a:pt x="4186" y="17016"/>
                  </a:cubicBezTo>
                  <a:cubicBezTo>
                    <a:pt x="9624" y="11553"/>
                    <a:pt x="15088" y="6114"/>
                    <a:pt x="20526" y="650"/>
                  </a:cubicBezTo>
                  <a:cubicBezTo>
                    <a:pt x="20877" y="324"/>
                    <a:pt x="20852" y="174"/>
                    <a:pt x="20476" y="24"/>
                  </a:cubicBezTo>
                  <a:cubicBezTo>
                    <a:pt x="20432" y="8"/>
                    <a:pt x="20393" y="1"/>
                    <a:pt x="20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9"/>
            <p:cNvSpPr/>
            <p:nvPr/>
          </p:nvSpPr>
          <p:spPr>
            <a:xfrm>
              <a:off x="3112925" y="2066450"/>
              <a:ext cx="507550" cy="503775"/>
            </a:xfrm>
            <a:custGeom>
              <a:avLst/>
              <a:gdLst/>
              <a:ahLst/>
              <a:cxnLst/>
              <a:rect l="l" t="t" r="r" b="b"/>
              <a:pathLst>
                <a:path w="20302" h="20151" extrusionOk="0">
                  <a:moveTo>
                    <a:pt x="19750" y="0"/>
                  </a:moveTo>
                  <a:cubicBezTo>
                    <a:pt x="19650" y="0"/>
                    <a:pt x="19525" y="176"/>
                    <a:pt x="19424" y="276"/>
                  </a:cubicBezTo>
                  <a:cubicBezTo>
                    <a:pt x="13083" y="6592"/>
                    <a:pt x="6743" y="12933"/>
                    <a:pt x="402" y="19274"/>
                  </a:cubicBezTo>
                  <a:cubicBezTo>
                    <a:pt x="76" y="19599"/>
                    <a:pt x="1" y="19825"/>
                    <a:pt x="377" y="20151"/>
                  </a:cubicBezTo>
                  <a:cubicBezTo>
                    <a:pt x="452" y="20101"/>
                    <a:pt x="527" y="20050"/>
                    <a:pt x="602" y="19975"/>
                  </a:cubicBezTo>
                  <a:cubicBezTo>
                    <a:pt x="7068" y="13484"/>
                    <a:pt x="13560" y="7018"/>
                    <a:pt x="20026" y="552"/>
                  </a:cubicBezTo>
                  <a:cubicBezTo>
                    <a:pt x="20126" y="451"/>
                    <a:pt x="20302" y="351"/>
                    <a:pt x="20226" y="251"/>
                  </a:cubicBezTo>
                  <a:cubicBezTo>
                    <a:pt x="20126" y="100"/>
                    <a:pt x="19926" y="25"/>
                    <a:pt x="197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9"/>
            <p:cNvSpPr/>
            <p:nvPr/>
          </p:nvSpPr>
          <p:spPr>
            <a:xfrm>
              <a:off x="3078475" y="2032375"/>
              <a:ext cx="448650" cy="445750"/>
            </a:xfrm>
            <a:custGeom>
              <a:avLst/>
              <a:gdLst/>
              <a:ahLst/>
              <a:cxnLst/>
              <a:rect l="l" t="t" r="r" b="b"/>
              <a:pathLst>
                <a:path w="17946" h="17830" extrusionOk="0">
                  <a:moveTo>
                    <a:pt x="17641" y="0"/>
                  </a:moveTo>
                  <a:cubicBezTo>
                    <a:pt x="17433" y="0"/>
                    <a:pt x="17230" y="123"/>
                    <a:pt x="16993" y="361"/>
                  </a:cubicBezTo>
                  <a:cubicBezTo>
                    <a:pt x="11504" y="5875"/>
                    <a:pt x="5990" y="11388"/>
                    <a:pt x="476" y="16877"/>
                  </a:cubicBezTo>
                  <a:cubicBezTo>
                    <a:pt x="126" y="17228"/>
                    <a:pt x="0" y="17529"/>
                    <a:pt x="201" y="17829"/>
                  </a:cubicBezTo>
                  <a:cubicBezTo>
                    <a:pt x="6116" y="11940"/>
                    <a:pt x="12030" y="6000"/>
                    <a:pt x="17945" y="85"/>
                  </a:cubicBezTo>
                  <a:cubicBezTo>
                    <a:pt x="17840" y="28"/>
                    <a:pt x="17740" y="0"/>
                    <a:pt x="17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9"/>
            <p:cNvSpPr/>
            <p:nvPr/>
          </p:nvSpPr>
          <p:spPr>
            <a:xfrm>
              <a:off x="3274575" y="2226500"/>
              <a:ext cx="496275" cy="492425"/>
            </a:xfrm>
            <a:custGeom>
              <a:avLst/>
              <a:gdLst/>
              <a:ahLst/>
              <a:cxnLst/>
              <a:rect l="l" t="t" r="r" b="b"/>
              <a:pathLst>
                <a:path w="19851" h="19697" extrusionOk="0">
                  <a:moveTo>
                    <a:pt x="19440" y="1"/>
                  </a:moveTo>
                  <a:cubicBezTo>
                    <a:pt x="19304" y="1"/>
                    <a:pt x="19226" y="218"/>
                    <a:pt x="19149" y="315"/>
                  </a:cubicBezTo>
                  <a:cubicBezTo>
                    <a:pt x="12858" y="6581"/>
                    <a:pt x="6592" y="12846"/>
                    <a:pt x="327" y="19112"/>
                  </a:cubicBezTo>
                  <a:cubicBezTo>
                    <a:pt x="226" y="19212"/>
                    <a:pt x="101" y="19338"/>
                    <a:pt x="1" y="19463"/>
                  </a:cubicBezTo>
                  <a:cubicBezTo>
                    <a:pt x="173" y="19592"/>
                    <a:pt x="320" y="19697"/>
                    <a:pt x="481" y="19697"/>
                  </a:cubicBezTo>
                  <a:cubicBezTo>
                    <a:pt x="601" y="19697"/>
                    <a:pt x="728" y="19638"/>
                    <a:pt x="878" y="19488"/>
                  </a:cubicBezTo>
                  <a:cubicBezTo>
                    <a:pt x="7094" y="13247"/>
                    <a:pt x="13309" y="7032"/>
                    <a:pt x="19550" y="816"/>
                  </a:cubicBezTo>
                  <a:cubicBezTo>
                    <a:pt x="19851" y="516"/>
                    <a:pt x="19775" y="265"/>
                    <a:pt x="19575" y="64"/>
                  </a:cubicBezTo>
                  <a:cubicBezTo>
                    <a:pt x="19524" y="19"/>
                    <a:pt x="19479" y="1"/>
                    <a:pt x="194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9"/>
            <p:cNvSpPr/>
            <p:nvPr/>
          </p:nvSpPr>
          <p:spPr>
            <a:xfrm>
              <a:off x="3320325" y="2271950"/>
              <a:ext cx="468075" cy="464475"/>
            </a:xfrm>
            <a:custGeom>
              <a:avLst/>
              <a:gdLst/>
              <a:ahLst/>
              <a:cxnLst/>
              <a:rect l="l" t="t" r="r" b="b"/>
              <a:pathLst>
                <a:path w="18723" h="18579" extrusionOk="0">
                  <a:moveTo>
                    <a:pt x="18422" y="1"/>
                  </a:moveTo>
                  <a:cubicBezTo>
                    <a:pt x="12281" y="6141"/>
                    <a:pt x="6141" y="12282"/>
                    <a:pt x="0" y="18422"/>
                  </a:cubicBezTo>
                  <a:cubicBezTo>
                    <a:pt x="145" y="18522"/>
                    <a:pt x="280" y="18578"/>
                    <a:pt x="417" y="18578"/>
                  </a:cubicBezTo>
                  <a:cubicBezTo>
                    <a:pt x="587" y="18578"/>
                    <a:pt x="758" y="18491"/>
                    <a:pt x="953" y="18297"/>
                  </a:cubicBezTo>
                  <a:cubicBezTo>
                    <a:pt x="6717" y="12482"/>
                    <a:pt x="12532" y="6693"/>
                    <a:pt x="18321" y="903"/>
                  </a:cubicBezTo>
                  <a:cubicBezTo>
                    <a:pt x="18722" y="502"/>
                    <a:pt x="18722" y="502"/>
                    <a:pt x="1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9"/>
            <p:cNvSpPr/>
            <p:nvPr/>
          </p:nvSpPr>
          <p:spPr>
            <a:xfrm>
              <a:off x="3370450" y="2322075"/>
              <a:ext cx="429225" cy="425700"/>
            </a:xfrm>
            <a:custGeom>
              <a:avLst/>
              <a:gdLst/>
              <a:ahLst/>
              <a:cxnLst/>
              <a:rect l="l" t="t" r="r" b="b"/>
              <a:pathLst>
                <a:path w="17169" h="17028" extrusionOk="0">
                  <a:moveTo>
                    <a:pt x="16968" y="1"/>
                  </a:moveTo>
                  <a:lnTo>
                    <a:pt x="16968" y="1"/>
                  </a:lnTo>
                  <a:cubicBezTo>
                    <a:pt x="11329" y="5640"/>
                    <a:pt x="5665" y="11279"/>
                    <a:pt x="0" y="16943"/>
                  </a:cubicBezTo>
                  <a:cubicBezTo>
                    <a:pt x="138" y="17000"/>
                    <a:pt x="263" y="17028"/>
                    <a:pt x="379" y="17028"/>
                  </a:cubicBezTo>
                  <a:cubicBezTo>
                    <a:pt x="623" y="17028"/>
                    <a:pt x="832" y="16905"/>
                    <a:pt x="1053" y="16668"/>
                  </a:cubicBezTo>
                  <a:cubicBezTo>
                    <a:pt x="6266" y="11455"/>
                    <a:pt x="11479" y="6241"/>
                    <a:pt x="16717" y="1028"/>
                  </a:cubicBezTo>
                  <a:cubicBezTo>
                    <a:pt x="17068" y="678"/>
                    <a:pt x="17168" y="377"/>
                    <a:pt x="16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9"/>
            <p:cNvSpPr/>
            <p:nvPr/>
          </p:nvSpPr>
          <p:spPr>
            <a:xfrm>
              <a:off x="3071575" y="2023875"/>
              <a:ext cx="402900" cy="401625"/>
            </a:xfrm>
            <a:custGeom>
              <a:avLst/>
              <a:gdLst/>
              <a:ahLst/>
              <a:cxnLst/>
              <a:rect l="l" t="t" r="r" b="b"/>
              <a:pathLst>
                <a:path w="16116" h="16065" extrusionOk="0">
                  <a:moveTo>
                    <a:pt x="15783" y="1"/>
                  </a:moveTo>
                  <a:cubicBezTo>
                    <a:pt x="15553" y="1"/>
                    <a:pt x="15326" y="112"/>
                    <a:pt x="15088" y="350"/>
                  </a:cubicBezTo>
                  <a:cubicBezTo>
                    <a:pt x="10226" y="5237"/>
                    <a:pt x="5339" y="10124"/>
                    <a:pt x="452" y="14987"/>
                  </a:cubicBezTo>
                  <a:cubicBezTo>
                    <a:pt x="76" y="15337"/>
                    <a:pt x="1" y="15688"/>
                    <a:pt x="101" y="16064"/>
                  </a:cubicBezTo>
                  <a:lnTo>
                    <a:pt x="16116" y="74"/>
                  </a:lnTo>
                  <a:cubicBezTo>
                    <a:pt x="16003" y="26"/>
                    <a:pt x="15893" y="1"/>
                    <a:pt x="15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9"/>
            <p:cNvSpPr/>
            <p:nvPr/>
          </p:nvSpPr>
          <p:spPr>
            <a:xfrm>
              <a:off x="3072825" y="2023775"/>
              <a:ext cx="342125" cy="341575"/>
            </a:xfrm>
            <a:custGeom>
              <a:avLst/>
              <a:gdLst/>
              <a:ahLst/>
              <a:cxnLst/>
              <a:rect l="l" t="t" r="r" b="b"/>
              <a:pathLst>
                <a:path w="13685" h="13663" extrusionOk="0">
                  <a:moveTo>
                    <a:pt x="13571" y="0"/>
                  </a:moveTo>
                  <a:cubicBezTo>
                    <a:pt x="13074" y="0"/>
                    <a:pt x="12679" y="158"/>
                    <a:pt x="12306" y="554"/>
                  </a:cubicBezTo>
                  <a:cubicBezTo>
                    <a:pt x="8372" y="4539"/>
                    <a:pt x="4412" y="8499"/>
                    <a:pt x="427" y="12434"/>
                  </a:cubicBezTo>
                  <a:cubicBezTo>
                    <a:pt x="51" y="12810"/>
                    <a:pt x="1" y="13186"/>
                    <a:pt x="26" y="13662"/>
                  </a:cubicBezTo>
                  <a:lnTo>
                    <a:pt x="26" y="13662"/>
                  </a:lnTo>
                  <a:cubicBezTo>
                    <a:pt x="4587" y="9101"/>
                    <a:pt x="9123" y="4564"/>
                    <a:pt x="13685" y="3"/>
                  </a:cubicBezTo>
                  <a:cubicBezTo>
                    <a:pt x="13646" y="1"/>
                    <a:pt x="13608" y="0"/>
                    <a:pt x="135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9"/>
            <p:cNvSpPr/>
            <p:nvPr/>
          </p:nvSpPr>
          <p:spPr>
            <a:xfrm>
              <a:off x="3429350" y="2380350"/>
              <a:ext cx="373450" cy="372250"/>
            </a:xfrm>
            <a:custGeom>
              <a:avLst/>
              <a:gdLst/>
              <a:ahLst/>
              <a:cxnLst/>
              <a:rect l="l" t="t" r="r" b="b"/>
              <a:pathLst>
                <a:path w="14938" h="14890" extrusionOk="0">
                  <a:moveTo>
                    <a:pt x="14838" y="1"/>
                  </a:moveTo>
                  <a:lnTo>
                    <a:pt x="14838" y="1"/>
                  </a:lnTo>
                  <a:cubicBezTo>
                    <a:pt x="9900" y="4963"/>
                    <a:pt x="4938" y="9900"/>
                    <a:pt x="0" y="14863"/>
                  </a:cubicBezTo>
                  <a:cubicBezTo>
                    <a:pt x="88" y="14880"/>
                    <a:pt x="172" y="14890"/>
                    <a:pt x="255" y="14890"/>
                  </a:cubicBezTo>
                  <a:cubicBezTo>
                    <a:pt x="529" y="14890"/>
                    <a:pt x="784" y="14787"/>
                    <a:pt x="1053" y="14537"/>
                  </a:cubicBezTo>
                  <a:cubicBezTo>
                    <a:pt x="5539" y="10026"/>
                    <a:pt x="10025" y="5540"/>
                    <a:pt x="14537" y="1053"/>
                  </a:cubicBezTo>
                  <a:cubicBezTo>
                    <a:pt x="14863" y="702"/>
                    <a:pt x="14938" y="377"/>
                    <a:pt x="14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9"/>
            <p:cNvSpPr/>
            <p:nvPr/>
          </p:nvSpPr>
          <p:spPr>
            <a:xfrm>
              <a:off x="3496400" y="2449275"/>
              <a:ext cx="299525" cy="297650"/>
            </a:xfrm>
            <a:custGeom>
              <a:avLst/>
              <a:gdLst/>
              <a:ahLst/>
              <a:cxnLst/>
              <a:rect l="l" t="t" r="r" b="b"/>
              <a:pathLst>
                <a:path w="11981" h="11906" extrusionOk="0">
                  <a:moveTo>
                    <a:pt x="11880" y="1"/>
                  </a:moveTo>
                  <a:cubicBezTo>
                    <a:pt x="7945" y="3961"/>
                    <a:pt x="3960" y="7946"/>
                    <a:pt x="0" y="11905"/>
                  </a:cubicBezTo>
                  <a:cubicBezTo>
                    <a:pt x="376" y="11830"/>
                    <a:pt x="827" y="11855"/>
                    <a:pt x="1178" y="11504"/>
                  </a:cubicBezTo>
                  <a:cubicBezTo>
                    <a:pt x="4637" y="8021"/>
                    <a:pt x="8095" y="4562"/>
                    <a:pt x="11579" y="1078"/>
                  </a:cubicBezTo>
                  <a:cubicBezTo>
                    <a:pt x="11905" y="752"/>
                    <a:pt x="11980" y="427"/>
                    <a:pt x="118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9"/>
            <p:cNvSpPr/>
            <p:nvPr/>
          </p:nvSpPr>
          <p:spPr>
            <a:xfrm>
              <a:off x="3085975" y="2037000"/>
              <a:ext cx="251925" cy="251900"/>
            </a:xfrm>
            <a:custGeom>
              <a:avLst/>
              <a:gdLst/>
              <a:ahLst/>
              <a:cxnLst/>
              <a:rect l="l" t="t" r="r" b="b"/>
              <a:pathLst>
                <a:path w="10077" h="10076" extrusionOk="0">
                  <a:moveTo>
                    <a:pt x="10076" y="0"/>
                  </a:moveTo>
                  <a:cubicBezTo>
                    <a:pt x="9550" y="176"/>
                    <a:pt x="9099" y="201"/>
                    <a:pt x="8723" y="552"/>
                  </a:cubicBezTo>
                  <a:cubicBezTo>
                    <a:pt x="6016" y="3284"/>
                    <a:pt x="3284" y="6015"/>
                    <a:pt x="552" y="8747"/>
                  </a:cubicBezTo>
                  <a:cubicBezTo>
                    <a:pt x="176" y="9098"/>
                    <a:pt x="151" y="9599"/>
                    <a:pt x="1" y="10076"/>
                  </a:cubicBezTo>
                  <a:lnTo>
                    <a:pt x="1" y="10076"/>
                  </a:lnTo>
                  <a:cubicBezTo>
                    <a:pt x="3334" y="6717"/>
                    <a:pt x="6643" y="3409"/>
                    <a:pt x="10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9"/>
            <p:cNvSpPr/>
            <p:nvPr/>
          </p:nvSpPr>
          <p:spPr>
            <a:xfrm>
              <a:off x="3586625" y="2536375"/>
              <a:ext cx="180475" cy="182350"/>
            </a:xfrm>
            <a:custGeom>
              <a:avLst/>
              <a:gdLst/>
              <a:ahLst/>
              <a:cxnLst/>
              <a:rect l="l" t="t" r="r" b="b"/>
              <a:pathLst>
                <a:path w="7219" h="7294" extrusionOk="0">
                  <a:moveTo>
                    <a:pt x="7218" y="0"/>
                  </a:moveTo>
                  <a:cubicBezTo>
                    <a:pt x="7216" y="10"/>
                    <a:pt x="7214" y="19"/>
                    <a:pt x="7212" y="28"/>
                  </a:cubicBezTo>
                  <a:lnTo>
                    <a:pt x="7212" y="28"/>
                  </a:lnTo>
                  <a:cubicBezTo>
                    <a:pt x="7214" y="27"/>
                    <a:pt x="7216" y="26"/>
                    <a:pt x="7218" y="25"/>
                  </a:cubicBezTo>
                  <a:lnTo>
                    <a:pt x="7218" y="0"/>
                  </a:lnTo>
                  <a:close/>
                  <a:moveTo>
                    <a:pt x="7212" y="28"/>
                  </a:moveTo>
                  <a:lnTo>
                    <a:pt x="7212" y="28"/>
                  </a:lnTo>
                  <a:cubicBezTo>
                    <a:pt x="7164" y="53"/>
                    <a:pt x="7116" y="78"/>
                    <a:pt x="7068" y="126"/>
                  </a:cubicBezTo>
                  <a:cubicBezTo>
                    <a:pt x="4762" y="2431"/>
                    <a:pt x="2456" y="4737"/>
                    <a:pt x="150" y="7043"/>
                  </a:cubicBezTo>
                  <a:cubicBezTo>
                    <a:pt x="100" y="7093"/>
                    <a:pt x="0" y="7143"/>
                    <a:pt x="100" y="7294"/>
                  </a:cubicBezTo>
                  <a:cubicBezTo>
                    <a:pt x="677" y="7018"/>
                    <a:pt x="1278" y="6792"/>
                    <a:pt x="1755" y="6341"/>
                  </a:cubicBezTo>
                  <a:cubicBezTo>
                    <a:pt x="3258" y="4837"/>
                    <a:pt x="4787" y="3334"/>
                    <a:pt x="6266" y="1805"/>
                  </a:cubicBezTo>
                  <a:cubicBezTo>
                    <a:pt x="6736" y="1335"/>
                    <a:pt x="7059" y="719"/>
                    <a:pt x="7212" y="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9"/>
            <p:cNvSpPr/>
            <p:nvPr/>
          </p:nvSpPr>
          <p:spPr>
            <a:xfrm>
              <a:off x="3163050" y="2115325"/>
              <a:ext cx="33875" cy="31975"/>
            </a:xfrm>
            <a:custGeom>
              <a:avLst/>
              <a:gdLst/>
              <a:ahLst/>
              <a:cxnLst/>
              <a:rect l="l" t="t" r="r" b="b"/>
              <a:pathLst>
                <a:path w="1355" h="1279" extrusionOk="0">
                  <a:moveTo>
                    <a:pt x="1354" y="0"/>
                  </a:moveTo>
                  <a:lnTo>
                    <a:pt x="1354" y="0"/>
                  </a:lnTo>
                  <a:cubicBezTo>
                    <a:pt x="828" y="351"/>
                    <a:pt x="377" y="777"/>
                    <a:pt x="1" y="1278"/>
                  </a:cubicBezTo>
                  <a:cubicBezTo>
                    <a:pt x="627" y="1028"/>
                    <a:pt x="928" y="451"/>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9"/>
            <p:cNvSpPr/>
            <p:nvPr/>
          </p:nvSpPr>
          <p:spPr>
            <a:xfrm>
              <a:off x="3159925" y="2147275"/>
              <a:ext cx="4400" cy="5650"/>
            </a:xfrm>
            <a:custGeom>
              <a:avLst/>
              <a:gdLst/>
              <a:ahLst/>
              <a:cxnLst/>
              <a:rect l="l" t="t" r="r" b="b"/>
              <a:pathLst>
                <a:path w="176" h="226" extrusionOk="0">
                  <a:moveTo>
                    <a:pt x="126" y="0"/>
                  </a:moveTo>
                  <a:lnTo>
                    <a:pt x="126" y="0"/>
                  </a:lnTo>
                  <a:cubicBezTo>
                    <a:pt x="76" y="76"/>
                    <a:pt x="25" y="151"/>
                    <a:pt x="0" y="226"/>
                  </a:cubicBezTo>
                  <a:cubicBezTo>
                    <a:pt x="25" y="151"/>
                    <a:pt x="176" y="151"/>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9"/>
            <p:cNvSpPr/>
            <p:nvPr/>
          </p:nvSpPr>
          <p:spPr>
            <a:xfrm>
              <a:off x="3767075" y="2535125"/>
              <a:ext cx="2525" cy="2200"/>
            </a:xfrm>
            <a:custGeom>
              <a:avLst/>
              <a:gdLst/>
              <a:ahLst/>
              <a:cxnLst/>
              <a:rect l="l" t="t" r="r" b="b"/>
              <a:pathLst>
                <a:path w="101" h="88" extrusionOk="0">
                  <a:moveTo>
                    <a:pt x="75" y="0"/>
                  </a:moveTo>
                  <a:cubicBezTo>
                    <a:pt x="54" y="22"/>
                    <a:pt x="32" y="44"/>
                    <a:pt x="10" y="66"/>
                  </a:cubicBezTo>
                  <a:lnTo>
                    <a:pt x="10" y="66"/>
                  </a:lnTo>
                  <a:cubicBezTo>
                    <a:pt x="6" y="61"/>
                    <a:pt x="3" y="56"/>
                    <a:pt x="0" y="50"/>
                  </a:cubicBezTo>
                  <a:lnTo>
                    <a:pt x="0" y="75"/>
                  </a:lnTo>
                  <a:cubicBezTo>
                    <a:pt x="3" y="72"/>
                    <a:pt x="7" y="69"/>
                    <a:pt x="10" y="66"/>
                  </a:cubicBezTo>
                  <a:lnTo>
                    <a:pt x="10" y="66"/>
                  </a:lnTo>
                  <a:cubicBezTo>
                    <a:pt x="21" y="81"/>
                    <a:pt x="35" y="88"/>
                    <a:pt x="47" y="88"/>
                  </a:cubicBezTo>
                  <a:cubicBezTo>
                    <a:pt x="63" y="88"/>
                    <a:pt x="75" y="75"/>
                    <a:pt x="75" y="50"/>
                  </a:cubicBezTo>
                  <a:cubicBezTo>
                    <a:pt x="100" y="25"/>
                    <a:pt x="75" y="25"/>
                    <a:pt x="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208B8085-2F13-A125-CE74-B37F6FE9E649}"/>
              </a:ext>
            </a:extLst>
          </p:cNvPr>
          <p:cNvSpPr txBox="1"/>
          <p:nvPr/>
        </p:nvSpPr>
        <p:spPr>
          <a:xfrm>
            <a:off x="559126" y="894180"/>
            <a:ext cx="6157912" cy="3323987"/>
          </a:xfrm>
          <a:prstGeom prst="rect">
            <a:avLst/>
          </a:prstGeom>
          <a:noFill/>
        </p:spPr>
        <p:txBody>
          <a:bodyPr wrap="square" rtlCol="0">
            <a:spAutoFit/>
          </a:bodyPr>
          <a:lstStyle/>
          <a:p>
            <a:r>
              <a:rPr lang="en-US" b="1">
                <a:latin typeface="Darker Grotesque "/>
              </a:rPr>
              <a:t>{Step-1: Thay đổi biến đếm bằng IV từ đầu vào....}</a:t>
            </a:r>
          </a:p>
          <a:p>
            <a:r>
              <a:rPr lang="en-US" b="1">
                <a:latin typeface="Darker Grotesque "/>
              </a:rPr>
              <a:t>for</a:t>
            </a:r>
            <a:r>
              <a:rPr lang="en-US">
                <a:latin typeface="Darker Grotesque "/>
              </a:rPr>
              <a:t> j = 0 → 7 </a:t>
            </a:r>
            <a:r>
              <a:rPr lang="en-US" b="1">
                <a:latin typeface="Darker Grotesque "/>
              </a:rPr>
              <a:t>do</a:t>
            </a:r>
          </a:p>
          <a:p>
            <a:r>
              <a:rPr lang="en-US">
                <a:latin typeface="Darker Grotesque "/>
              </a:rPr>
              <a:t>if j = 0 mod 4 then</a:t>
            </a:r>
          </a:p>
          <a:p>
            <a:r>
              <a:rPr lang="en-US">
                <a:latin typeface="Darker Grotesque "/>
              </a:rPr>
              <a:t>cj,4 ← XOR(cj,4, IV [31..0])</a:t>
            </a:r>
          </a:p>
          <a:p>
            <a:r>
              <a:rPr lang="en-US">
                <a:latin typeface="Darker Grotesque "/>
              </a:rPr>
              <a:t>end if</a:t>
            </a:r>
          </a:p>
          <a:p>
            <a:r>
              <a:rPr lang="en-US">
                <a:latin typeface="Darker Grotesque "/>
              </a:rPr>
              <a:t>if j = 1 mod 4 then</a:t>
            </a:r>
          </a:p>
          <a:p>
            <a:r>
              <a:rPr lang="en-US">
                <a:latin typeface="Darker Grotesque "/>
              </a:rPr>
              <a:t>cj,4 ← XOR(cj,4,CONCAT(IV [63..48] ,IV [31..16]))</a:t>
            </a:r>
          </a:p>
          <a:p>
            <a:r>
              <a:rPr lang="en-US">
                <a:latin typeface="Darker Grotesque "/>
              </a:rPr>
              <a:t>end if</a:t>
            </a:r>
          </a:p>
          <a:p>
            <a:r>
              <a:rPr lang="en-US">
                <a:latin typeface="Darker Grotesque "/>
              </a:rPr>
              <a:t>if j = 2 mod 4 then</a:t>
            </a:r>
          </a:p>
          <a:p>
            <a:r>
              <a:rPr lang="en-US">
                <a:latin typeface="Darker Grotesque "/>
              </a:rPr>
              <a:t>cj,4 ← XOR(cj,4, IV [63..32])</a:t>
            </a:r>
          </a:p>
          <a:p>
            <a:r>
              <a:rPr lang="en-US">
                <a:latin typeface="Darker Grotesque "/>
              </a:rPr>
              <a:t>end if</a:t>
            </a:r>
          </a:p>
          <a:p>
            <a:r>
              <a:rPr lang="en-US">
                <a:latin typeface="Darker Grotesque "/>
              </a:rPr>
              <a:t>if j = 3 mod 4 then</a:t>
            </a:r>
          </a:p>
          <a:p>
            <a:r>
              <a:rPr lang="en-US">
                <a:latin typeface="Darker Grotesque "/>
              </a:rPr>
              <a:t>cj,4 ← XOR(cj,4,CONCAT(IV [47..32] ,IV [15..0]))</a:t>
            </a:r>
          </a:p>
          <a:p>
            <a:r>
              <a:rPr lang="en-US" b="1">
                <a:latin typeface="Darker Grotesque "/>
              </a:rPr>
              <a:t>end if</a:t>
            </a:r>
          </a:p>
          <a:p>
            <a:r>
              <a:rPr lang="en-US" b="1">
                <a:latin typeface="Darker Grotesque "/>
              </a:rPr>
              <a:t>end for</a:t>
            </a:r>
          </a:p>
        </p:txBody>
      </p:sp>
      <p:sp>
        <p:nvSpPr>
          <p:cNvPr id="3" name="TextBox 2">
            <a:extLst>
              <a:ext uri="{FF2B5EF4-FFF2-40B4-BE49-F238E27FC236}">
                <a16:creationId xmlns:a16="http://schemas.microsoft.com/office/drawing/2014/main" id="{073408A4-9843-2427-52A0-90B38F399B9C}"/>
              </a:ext>
            </a:extLst>
          </p:cNvPr>
          <p:cNvSpPr txBox="1"/>
          <p:nvPr/>
        </p:nvSpPr>
        <p:spPr>
          <a:xfrm>
            <a:off x="4492092" y="894180"/>
            <a:ext cx="4387740" cy="1169551"/>
          </a:xfrm>
          <a:prstGeom prst="rect">
            <a:avLst/>
          </a:prstGeom>
          <a:noFill/>
        </p:spPr>
        <p:txBody>
          <a:bodyPr wrap="none" rtlCol="0">
            <a:spAutoFit/>
          </a:bodyPr>
          <a:lstStyle/>
          <a:p>
            <a:r>
              <a:rPr lang="en-US" b="1">
                <a:latin typeface="Darker Grotesque "/>
              </a:rPr>
              <a:t>{Step-2: Lặp hệ thống bằng hàm trạng thái tiếp theo....}</a:t>
            </a:r>
          </a:p>
          <a:p>
            <a:r>
              <a:rPr lang="en-US" b="1">
                <a:latin typeface="Darker Grotesque "/>
              </a:rPr>
              <a:t>for</a:t>
            </a:r>
            <a:r>
              <a:rPr lang="en-US">
                <a:latin typeface="Darker Grotesque "/>
              </a:rPr>
              <a:t> i = 0 → 3 </a:t>
            </a:r>
            <a:r>
              <a:rPr lang="en-US" b="1">
                <a:latin typeface="Darker Grotesque "/>
              </a:rPr>
              <a:t>do</a:t>
            </a:r>
          </a:p>
          <a:p>
            <a:r>
              <a:rPr lang="en-US">
                <a:latin typeface="Darker Grotesque "/>
              </a:rPr>
              <a:t>State[xj,i+1, cj,i+1] ← NEXT-STATE(State[xj,i,cj,i ]) ∀j ∈ {0, . . . , 7}</a:t>
            </a:r>
          </a:p>
          <a:p>
            <a:r>
              <a:rPr lang="en-US" b="1">
                <a:latin typeface="Darker Grotesque "/>
              </a:rPr>
              <a:t>end for </a:t>
            </a:r>
          </a:p>
          <a:p>
            <a:endParaRPr lang="en-US">
              <a:latin typeface="Darker Grotesque "/>
            </a:endParaRPr>
          </a:p>
        </p:txBody>
      </p:sp>
    </p:spTree>
    <p:extLst>
      <p:ext uri="{BB962C8B-B14F-4D97-AF65-F5344CB8AC3E}">
        <p14:creationId xmlns:p14="http://schemas.microsoft.com/office/powerpoint/2010/main" val="2125449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6"/>
        <p:cNvGrpSpPr/>
        <p:nvPr/>
      </p:nvGrpSpPr>
      <p:grpSpPr>
        <a:xfrm>
          <a:off x="0" y="0"/>
          <a:ext cx="0" cy="0"/>
          <a:chOff x="0" y="0"/>
          <a:chExt cx="0" cy="0"/>
        </a:xfrm>
      </p:grpSpPr>
      <p:grpSp>
        <p:nvGrpSpPr>
          <p:cNvPr id="2468" name="Google Shape;2468;p29"/>
          <p:cNvGrpSpPr/>
          <p:nvPr/>
        </p:nvGrpSpPr>
        <p:grpSpPr>
          <a:xfrm>
            <a:off x="5554398" y="0"/>
            <a:ext cx="1499388" cy="5143685"/>
            <a:chOff x="5078940" y="0"/>
            <a:chExt cx="2373576" cy="5143685"/>
          </a:xfrm>
        </p:grpSpPr>
        <p:sp>
          <p:nvSpPr>
            <p:cNvPr id="2469" name="Google Shape;2469;p29"/>
            <p:cNvSpPr/>
            <p:nvPr/>
          </p:nvSpPr>
          <p:spPr>
            <a:xfrm>
              <a:off x="5092700" y="0"/>
              <a:ext cx="2359816" cy="5143685"/>
            </a:xfrm>
            <a:custGeom>
              <a:avLst/>
              <a:gdLst/>
              <a:ahLst/>
              <a:cxnLst/>
              <a:rect l="l" t="t" r="r" b="b"/>
              <a:pathLst>
                <a:path w="73825" h="160891" extrusionOk="0">
                  <a:moveTo>
                    <a:pt x="0" y="0"/>
                  </a:moveTo>
                  <a:lnTo>
                    <a:pt x="0" y="160891"/>
                  </a:lnTo>
                  <a:lnTo>
                    <a:pt x="55583" y="160891"/>
                  </a:lnTo>
                  <a:lnTo>
                    <a:pt x="55583" y="158510"/>
                  </a:lnTo>
                  <a:cubicBezTo>
                    <a:pt x="56774" y="148198"/>
                    <a:pt x="49629" y="132718"/>
                    <a:pt x="39294" y="118811"/>
                  </a:cubicBezTo>
                  <a:cubicBezTo>
                    <a:pt x="24386" y="98735"/>
                    <a:pt x="9478" y="75754"/>
                    <a:pt x="22624" y="50559"/>
                  </a:cubicBezTo>
                  <a:cubicBezTo>
                    <a:pt x="32531" y="31602"/>
                    <a:pt x="58155" y="29292"/>
                    <a:pt x="68514" y="11431"/>
                  </a:cubicBezTo>
                  <a:cubicBezTo>
                    <a:pt x="73134" y="3430"/>
                    <a:pt x="73825" y="0"/>
                    <a:pt x="73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0" name="Google Shape;2470;p29"/>
            <p:cNvCxnSpPr/>
            <p:nvPr/>
          </p:nvCxnSpPr>
          <p:spPr>
            <a:xfrm>
              <a:off x="5078940" y="4899600"/>
              <a:ext cx="1791300" cy="0"/>
            </a:xfrm>
            <a:prstGeom prst="straightConnector1">
              <a:avLst/>
            </a:prstGeom>
            <a:noFill/>
            <a:ln w="9525" cap="flat" cmpd="sng">
              <a:solidFill>
                <a:schemeClr val="accent3"/>
              </a:solidFill>
              <a:prstDash val="solid"/>
              <a:round/>
              <a:headEnd type="none" w="med" len="med"/>
              <a:tailEnd type="none" w="med" len="med"/>
            </a:ln>
          </p:spPr>
        </p:cxnSp>
        <p:cxnSp>
          <p:nvCxnSpPr>
            <p:cNvPr id="2471" name="Google Shape;2471;p29"/>
            <p:cNvCxnSpPr/>
            <p:nvPr/>
          </p:nvCxnSpPr>
          <p:spPr>
            <a:xfrm>
              <a:off x="7103588" y="241200"/>
              <a:ext cx="255600" cy="0"/>
            </a:xfrm>
            <a:prstGeom prst="straightConnector1">
              <a:avLst/>
            </a:prstGeom>
            <a:noFill/>
            <a:ln w="9525" cap="flat" cmpd="sng">
              <a:solidFill>
                <a:schemeClr val="accent3"/>
              </a:solidFill>
              <a:prstDash val="solid"/>
              <a:round/>
              <a:headEnd type="none" w="med" len="med"/>
              <a:tailEnd type="none" w="med" len="med"/>
            </a:ln>
          </p:spPr>
        </p:cxnSp>
      </p:grpSp>
      <p:sp>
        <p:nvSpPr>
          <p:cNvPr id="2473" name="Google Shape;2473;p29"/>
          <p:cNvSpPr txBox="1">
            <a:spLocks noGrp="1"/>
          </p:cNvSpPr>
          <p:nvPr>
            <p:ph type="subTitle" idx="1"/>
          </p:nvPr>
        </p:nvSpPr>
        <p:spPr>
          <a:xfrm>
            <a:off x="890556" y="372167"/>
            <a:ext cx="3495707" cy="3415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800" b="1">
                <a:latin typeface="Darker Grotesque" panose="020B0604020202020204" charset="0"/>
              </a:rPr>
              <a:t>EXTRACTION</a:t>
            </a:r>
          </a:p>
          <a:p>
            <a:pPr marL="0" lvl="0" indent="0" algn="l" rtl="0">
              <a:spcBef>
                <a:spcPts val="0"/>
              </a:spcBef>
              <a:spcAft>
                <a:spcPts val="0"/>
              </a:spcAft>
              <a:buNone/>
            </a:pPr>
            <a:endParaRPr lang="pt-BR" sz="2800" b="1">
              <a:latin typeface="Darker Grotesque" panose="020B0604020202020204" charset="0"/>
            </a:endParaRPr>
          </a:p>
        </p:txBody>
      </p:sp>
      <p:sp>
        <p:nvSpPr>
          <p:cNvPr id="2474" name="Google Shape;2474;p29"/>
          <p:cNvSpPr/>
          <p:nvPr/>
        </p:nvSpPr>
        <p:spPr>
          <a:xfrm rot="-5400000">
            <a:off x="1994119" y="-4288574"/>
            <a:ext cx="3910540" cy="6614625"/>
          </a:xfrm>
          <a:custGeom>
            <a:avLst/>
            <a:gdLst/>
            <a:ahLst/>
            <a:cxnLst/>
            <a:rect l="l" t="t" r="r" b="b"/>
            <a:pathLst>
              <a:path w="64613" h="109292" extrusionOk="0">
                <a:moveTo>
                  <a:pt x="42281" y="0"/>
                </a:moveTo>
                <a:cubicBezTo>
                  <a:pt x="43384" y="3910"/>
                  <a:pt x="31354" y="9123"/>
                  <a:pt x="31003" y="13258"/>
                </a:cubicBezTo>
                <a:cubicBezTo>
                  <a:pt x="31203" y="27669"/>
                  <a:pt x="17544" y="22506"/>
                  <a:pt x="12807" y="36040"/>
                </a:cubicBezTo>
                <a:cubicBezTo>
                  <a:pt x="9950" y="44286"/>
                  <a:pt x="16066" y="53860"/>
                  <a:pt x="11078" y="67419"/>
                </a:cubicBezTo>
                <a:cubicBezTo>
                  <a:pt x="7795" y="76291"/>
                  <a:pt x="0" y="82231"/>
                  <a:pt x="2256" y="93685"/>
                </a:cubicBezTo>
                <a:cubicBezTo>
                  <a:pt x="3760" y="101454"/>
                  <a:pt x="11253" y="108422"/>
                  <a:pt x="18797" y="109148"/>
                </a:cubicBezTo>
                <a:cubicBezTo>
                  <a:pt x="19778" y="109244"/>
                  <a:pt x="20759" y="109291"/>
                  <a:pt x="21737" y="109291"/>
                </a:cubicBezTo>
                <a:cubicBezTo>
                  <a:pt x="32778" y="109291"/>
                  <a:pt x="43494" y="103333"/>
                  <a:pt x="50677" y="94838"/>
                </a:cubicBezTo>
                <a:cubicBezTo>
                  <a:pt x="58522" y="85589"/>
                  <a:pt x="62632" y="73685"/>
                  <a:pt x="64612" y="61755"/>
                </a:cubicBezTo>
                <a:lnTo>
                  <a:pt x="42281" y="0"/>
                </a:lnTo>
                <a:close/>
              </a:path>
            </a:pathLst>
          </a:custGeom>
          <a:solidFill>
            <a:schemeClr val="lt2"/>
          </a:solidFill>
          <a:ln>
            <a:noFill/>
          </a:ln>
          <a:effectLst>
            <a:outerShdw blurRad="71438" dist="123825" dir="4500000" algn="bl" rotWithShape="0">
              <a:schemeClr val="accent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9"/>
          <p:cNvSpPr/>
          <p:nvPr/>
        </p:nvSpPr>
        <p:spPr>
          <a:xfrm rot="-5400000">
            <a:off x="8612275" y="4604765"/>
            <a:ext cx="154756" cy="153243"/>
          </a:xfrm>
          <a:custGeom>
            <a:avLst/>
            <a:gdLst/>
            <a:ahLst/>
            <a:cxnLst/>
            <a:rect l="l" t="t" r="r" b="b"/>
            <a:pathLst>
              <a:path w="2557" h="2532" extrusionOk="0">
                <a:moveTo>
                  <a:pt x="1279" y="401"/>
                </a:moveTo>
                <a:cubicBezTo>
                  <a:pt x="1755" y="401"/>
                  <a:pt x="2131" y="777"/>
                  <a:pt x="2131" y="1254"/>
                </a:cubicBezTo>
                <a:cubicBezTo>
                  <a:pt x="2131" y="1730"/>
                  <a:pt x="1755" y="2106"/>
                  <a:pt x="1279" y="2106"/>
                </a:cubicBezTo>
                <a:cubicBezTo>
                  <a:pt x="802" y="2106"/>
                  <a:pt x="426" y="1730"/>
                  <a:pt x="426" y="1254"/>
                </a:cubicBezTo>
                <a:cubicBezTo>
                  <a:pt x="426" y="777"/>
                  <a:pt x="802" y="401"/>
                  <a:pt x="1279" y="401"/>
                </a:cubicBezTo>
                <a:close/>
                <a:moveTo>
                  <a:pt x="1279" y="0"/>
                </a:moveTo>
                <a:cubicBezTo>
                  <a:pt x="577" y="0"/>
                  <a:pt x="0" y="552"/>
                  <a:pt x="0" y="1254"/>
                </a:cubicBezTo>
                <a:cubicBezTo>
                  <a:pt x="0" y="1955"/>
                  <a:pt x="577" y="2532"/>
                  <a:pt x="1279" y="2532"/>
                </a:cubicBezTo>
                <a:cubicBezTo>
                  <a:pt x="1980" y="2532"/>
                  <a:pt x="2557" y="1955"/>
                  <a:pt x="2557" y="1254"/>
                </a:cubicBezTo>
                <a:cubicBezTo>
                  <a:pt x="2557" y="552"/>
                  <a:pt x="1980" y="0"/>
                  <a:pt x="12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6" name="Google Shape;2476;p29"/>
          <p:cNvGrpSpPr/>
          <p:nvPr/>
        </p:nvGrpSpPr>
        <p:grpSpPr>
          <a:xfrm>
            <a:off x="5838488" y="4525282"/>
            <a:ext cx="731225" cy="728825"/>
            <a:chOff x="3071575" y="2023775"/>
            <a:chExt cx="731225" cy="728825"/>
          </a:xfrm>
        </p:grpSpPr>
        <p:sp>
          <p:nvSpPr>
            <p:cNvPr id="2477" name="Google Shape;2477;p29"/>
            <p:cNvSpPr/>
            <p:nvPr/>
          </p:nvSpPr>
          <p:spPr>
            <a:xfrm>
              <a:off x="3197525" y="2151000"/>
              <a:ext cx="524450" cy="522000"/>
            </a:xfrm>
            <a:custGeom>
              <a:avLst/>
              <a:gdLst/>
              <a:ahLst/>
              <a:cxnLst/>
              <a:rect l="l" t="t" r="r" b="b"/>
              <a:pathLst>
                <a:path w="20978" h="20880" extrusionOk="0">
                  <a:moveTo>
                    <a:pt x="20575" y="0"/>
                  </a:moveTo>
                  <a:cubicBezTo>
                    <a:pt x="20473" y="0"/>
                    <a:pt x="20373" y="92"/>
                    <a:pt x="20251" y="227"/>
                  </a:cubicBezTo>
                  <a:cubicBezTo>
                    <a:pt x="13609" y="6869"/>
                    <a:pt x="6968" y="13511"/>
                    <a:pt x="326" y="20152"/>
                  </a:cubicBezTo>
                  <a:cubicBezTo>
                    <a:pt x="301" y="20177"/>
                    <a:pt x="251" y="20202"/>
                    <a:pt x="226" y="20252"/>
                  </a:cubicBezTo>
                  <a:cubicBezTo>
                    <a:pt x="176" y="20328"/>
                    <a:pt x="0" y="20403"/>
                    <a:pt x="75" y="20528"/>
                  </a:cubicBezTo>
                  <a:cubicBezTo>
                    <a:pt x="176" y="20653"/>
                    <a:pt x="326" y="20754"/>
                    <a:pt x="476" y="20879"/>
                  </a:cubicBezTo>
                  <a:cubicBezTo>
                    <a:pt x="602" y="20754"/>
                    <a:pt x="727" y="20653"/>
                    <a:pt x="852" y="20553"/>
                  </a:cubicBezTo>
                  <a:cubicBezTo>
                    <a:pt x="7444" y="13937"/>
                    <a:pt x="14035" y="7345"/>
                    <a:pt x="20627" y="754"/>
                  </a:cubicBezTo>
                  <a:cubicBezTo>
                    <a:pt x="20702" y="678"/>
                    <a:pt x="20752" y="603"/>
                    <a:pt x="20852" y="553"/>
                  </a:cubicBezTo>
                  <a:cubicBezTo>
                    <a:pt x="20978" y="428"/>
                    <a:pt x="20928" y="353"/>
                    <a:pt x="20852" y="227"/>
                  </a:cubicBezTo>
                  <a:cubicBezTo>
                    <a:pt x="20749" y="66"/>
                    <a:pt x="20661" y="0"/>
                    <a:pt x="20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9"/>
            <p:cNvSpPr/>
            <p:nvPr/>
          </p:nvSpPr>
          <p:spPr>
            <a:xfrm>
              <a:off x="3233225" y="2186325"/>
              <a:ext cx="515075" cy="511425"/>
            </a:xfrm>
            <a:custGeom>
              <a:avLst/>
              <a:gdLst/>
              <a:ahLst/>
              <a:cxnLst/>
              <a:rect l="l" t="t" r="r" b="b"/>
              <a:pathLst>
                <a:path w="20603" h="20457" extrusionOk="0">
                  <a:moveTo>
                    <a:pt x="20196" y="1"/>
                  </a:moveTo>
                  <a:cubicBezTo>
                    <a:pt x="20096" y="1"/>
                    <a:pt x="20011" y="158"/>
                    <a:pt x="19926" y="243"/>
                  </a:cubicBezTo>
                  <a:cubicBezTo>
                    <a:pt x="14713" y="5456"/>
                    <a:pt x="9525" y="10644"/>
                    <a:pt x="4312" y="15857"/>
                  </a:cubicBezTo>
                  <a:cubicBezTo>
                    <a:pt x="2958" y="17210"/>
                    <a:pt x="1630" y="18564"/>
                    <a:pt x="276" y="19892"/>
                  </a:cubicBezTo>
                  <a:cubicBezTo>
                    <a:pt x="1" y="20168"/>
                    <a:pt x="126" y="20243"/>
                    <a:pt x="352" y="20393"/>
                  </a:cubicBezTo>
                  <a:cubicBezTo>
                    <a:pt x="419" y="20438"/>
                    <a:pt x="475" y="20456"/>
                    <a:pt x="524" y="20456"/>
                  </a:cubicBezTo>
                  <a:cubicBezTo>
                    <a:pt x="639" y="20456"/>
                    <a:pt x="715" y="20356"/>
                    <a:pt x="803" y="20268"/>
                  </a:cubicBezTo>
                  <a:cubicBezTo>
                    <a:pt x="1605" y="19491"/>
                    <a:pt x="2382" y="18714"/>
                    <a:pt x="3159" y="17937"/>
                  </a:cubicBezTo>
                  <a:cubicBezTo>
                    <a:pt x="8848" y="12223"/>
                    <a:pt x="14537" y="6534"/>
                    <a:pt x="20251" y="844"/>
                  </a:cubicBezTo>
                  <a:cubicBezTo>
                    <a:pt x="20352" y="719"/>
                    <a:pt x="20477" y="594"/>
                    <a:pt x="20602" y="468"/>
                  </a:cubicBezTo>
                  <a:cubicBezTo>
                    <a:pt x="20477" y="293"/>
                    <a:pt x="20402" y="92"/>
                    <a:pt x="20251" y="17"/>
                  </a:cubicBezTo>
                  <a:cubicBezTo>
                    <a:pt x="20232" y="6"/>
                    <a:pt x="20214" y="1"/>
                    <a:pt x="20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9"/>
            <p:cNvSpPr/>
            <p:nvPr/>
          </p:nvSpPr>
          <p:spPr>
            <a:xfrm>
              <a:off x="3094125" y="2047475"/>
              <a:ext cx="485625" cy="480100"/>
            </a:xfrm>
            <a:custGeom>
              <a:avLst/>
              <a:gdLst/>
              <a:ahLst/>
              <a:cxnLst/>
              <a:rect l="l" t="t" r="r" b="b"/>
              <a:pathLst>
                <a:path w="19425" h="19204" extrusionOk="0">
                  <a:moveTo>
                    <a:pt x="18868" y="1"/>
                  </a:moveTo>
                  <a:cubicBezTo>
                    <a:pt x="18695" y="1"/>
                    <a:pt x="18540" y="102"/>
                    <a:pt x="18372" y="283"/>
                  </a:cubicBezTo>
                  <a:cubicBezTo>
                    <a:pt x="16041" y="2639"/>
                    <a:pt x="13710" y="4970"/>
                    <a:pt x="11379" y="7301"/>
                  </a:cubicBezTo>
                  <a:cubicBezTo>
                    <a:pt x="7695" y="10985"/>
                    <a:pt x="4011" y="14669"/>
                    <a:pt x="302" y="18328"/>
                  </a:cubicBezTo>
                  <a:cubicBezTo>
                    <a:pt x="26" y="18629"/>
                    <a:pt x="1" y="18930"/>
                    <a:pt x="226" y="19155"/>
                  </a:cubicBezTo>
                  <a:cubicBezTo>
                    <a:pt x="270" y="19189"/>
                    <a:pt x="309" y="19203"/>
                    <a:pt x="346" y="19203"/>
                  </a:cubicBezTo>
                  <a:cubicBezTo>
                    <a:pt x="501" y="19203"/>
                    <a:pt x="606" y="18951"/>
                    <a:pt x="728" y="18830"/>
                  </a:cubicBezTo>
                  <a:cubicBezTo>
                    <a:pt x="6818" y="12764"/>
                    <a:pt x="12883" y="6699"/>
                    <a:pt x="18973" y="609"/>
                  </a:cubicBezTo>
                  <a:cubicBezTo>
                    <a:pt x="19099" y="484"/>
                    <a:pt x="19274" y="408"/>
                    <a:pt x="19424" y="283"/>
                  </a:cubicBezTo>
                  <a:cubicBezTo>
                    <a:pt x="19206" y="89"/>
                    <a:pt x="19029" y="1"/>
                    <a:pt x="18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9"/>
            <p:cNvSpPr/>
            <p:nvPr/>
          </p:nvSpPr>
          <p:spPr>
            <a:xfrm>
              <a:off x="3166175" y="2118700"/>
              <a:ext cx="525725" cy="522650"/>
            </a:xfrm>
            <a:custGeom>
              <a:avLst/>
              <a:gdLst/>
              <a:ahLst/>
              <a:cxnLst/>
              <a:rect l="l" t="t" r="r" b="b"/>
              <a:pathLst>
                <a:path w="21029" h="20906" extrusionOk="0">
                  <a:moveTo>
                    <a:pt x="20550" y="1"/>
                  </a:moveTo>
                  <a:cubicBezTo>
                    <a:pt x="20400" y="1"/>
                    <a:pt x="20313" y="183"/>
                    <a:pt x="20227" y="291"/>
                  </a:cubicBezTo>
                  <a:cubicBezTo>
                    <a:pt x="13585" y="6908"/>
                    <a:pt x="6968" y="13524"/>
                    <a:pt x="352" y="20141"/>
                  </a:cubicBezTo>
                  <a:cubicBezTo>
                    <a:pt x="302" y="20216"/>
                    <a:pt x="252" y="20266"/>
                    <a:pt x="176" y="20316"/>
                  </a:cubicBezTo>
                  <a:cubicBezTo>
                    <a:pt x="1" y="20442"/>
                    <a:pt x="26" y="20542"/>
                    <a:pt x="151" y="20717"/>
                  </a:cubicBezTo>
                  <a:cubicBezTo>
                    <a:pt x="252" y="20855"/>
                    <a:pt x="336" y="20905"/>
                    <a:pt x="411" y="20905"/>
                  </a:cubicBezTo>
                  <a:cubicBezTo>
                    <a:pt x="540" y="20905"/>
                    <a:pt x="642" y="20753"/>
                    <a:pt x="753" y="20642"/>
                  </a:cubicBezTo>
                  <a:cubicBezTo>
                    <a:pt x="7395" y="14001"/>
                    <a:pt x="14036" y="7359"/>
                    <a:pt x="20678" y="717"/>
                  </a:cubicBezTo>
                  <a:cubicBezTo>
                    <a:pt x="20753" y="642"/>
                    <a:pt x="20828" y="567"/>
                    <a:pt x="20903" y="492"/>
                  </a:cubicBezTo>
                  <a:cubicBezTo>
                    <a:pt x="20928" y="467"/>
                    <a:pt x="20979" y="391"/>
                    <a:pt x="21029" y="341"/>
                  </a:cubicBezTo>
                  <a:cubicBezTo>
                    <a:pt x="20878" y="216"/>
                    <a:pt x="20778" y="66"/>
                    <a:pt x="20628" y="16"/>
                  </a:cubicBezTo>
                  <a:cubicBezTo>
                    <a:pt x="20600" y="5"/>
                    <a:pt x="20574" y="1"/>
                    <a:pt x="20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9"/>
            <p:cNvSpPr/>
            <p:nvPr/>
          </p:nvSpPr>
          <p:spPr>
            <a:xfrm>
              <a:off x="3136750" y="2090300"/>
              <a:ext cx="521950" cy="518775"/>
            </a:xfrm>
            <a:custGeom>
              <a:avLst/>
              <a:gdLst/>
              <a:ahLst/>
              <a:cxnLst/>
              <a:rect l="l" t="t" r="r" b="b"/>
              <a:pathLst>
                <a:path w="20878" h="20751" extrusionOk="0">
                  <a:moveTo>
                    <a:pt x="20358" y="1"/>
                  </a:moveTo>
                  <a:cubicBezTo>
                    <a:pt x="20175" y="1"/>
                    <a:pt x="20105" y="194"/>
                    <a:pt x="20000" y="299"/>
                  </a:cubicBezTo>
                  <a:cubicBezTo>
                    <a:pt x="13484" y="6816"/>
                    <a:pt x="6967" y="13357"/>
                    <a:pt x="426" y="19873"/>
                  </a:cubicBezTo>
                  <a:cubicBezTo>
                    <a:pt x="100" y="20199"/>
                    <a:pt x="0" y="20425"/>
                    <a:pt x="451" y="20751"/>
                  </a:cubicBezTo>
                  <a:cubicBezTo>
                    <a:pt x="1704" y="19497"/>
                    <a:pt x="2932" y="18244"/>
                    <a:pt x="4186" y="17016"/>
                  </a:cubicBezTo>
                  <a:cubicBezTo>
                    <a:pt x="9624" y="11553"/>
                    <a:pt x="15088" y="6114"/>
                    <a:pt x="20526" y="650"/>
                  </a:cubicBezTo>
                  <a:cubicBezTo>
                    <a:pt x="20877" y="324"/>
                    <a:pt x="20852" y="174"/>
                    <a:pt x="20476" y="24"/>
                  </a:cubicBezTo>
                  <a:cubicBezTo>
                    <a:pt x="20432" y="8"/>
                    <a:pt x="20393" y="1"/>
                    <a:pt x="20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9"/>
            <p:cNvSpPr/>
            <p:nvPr/>
          </p:nvSpPr>
          <p:spPr>
            <a:xfrm>
              <a:off x="3112925" y="2066450"/>
              <a:ext cx="507550" cy="503775"/>
            </a:xfrm>
            <a:custGeom>
              <a:avLst/>
              <a:gdLst/>
              <a:ahLst/>
              <a:cxnLst/>
              <a:rect l="l" t="t" r="r" b="b"/>
              <a:pathLst>
                <a:path w="20302" h="20151" extrusionOk="0">
                  <a:moveTo>
                    <a:pt x="19750" y="0"/>
                  </a:moveTo>
                  <a:cubicBezTo>
                    <a:pt x="19650" y="0"/>
                    <a:pt x="19525" y="176"/>
                    <a:pt x="19424" y="276"/>
                  </a:cubicBezTo>
                  <a:cubicBezTo>
                    <a:pt x="13083" y="6592"/>
                    <a:pt x="6743" y="12933"/>
                    <a:pt x="402" y="19274"/>
                  </a:cubicBezTo>
                  <a:cubicBezTo>
                    <a:pt x="76" y="19599"/>
                    <a:pt x="1" y="19825"/>
                    <a:pt x="377" y="20151"/>
                  </a:cubicBezTo>
                  <a:cubicBezTo>
                    <a:pt x="452" y="20101"/>
                    <a:pt x="527" y="20050"/>
                    <a:pt x="602" y="19975"/>
                  </a:cubicBezTo>
                  <a:cubicBezTo>
                    <a:pt x="7068" y="13484"/>
                    <a:pt x="13560" y="7018"/>
                    <a:pt x="20026" y="552"/>
                  </a:cubicBezTo>
                  <a:cubicBezTo>
                    <a:pt x="20126" y="451"/>
                    <a:pt x="20302" y="351"/>
                    <a:pt x="20226" y="251"/>
                  </a:cubicBezTo>
                  <a:cubicBezTo>
                    <a:pt x="20126" y="100"/>
                    <a:pt x="19926" y="25"/>
                    <a:pt x="197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9"/>
            <p:cNvSpPr/>
            <p:nvPr/>
          </p:nvSpPr>
          <p:spPr>
            <a:xfrm>
              <a:off x="3078475" y="2032375"/>
              <a:ext cx="448650" cy="445750"/>
            </a:xfrm>
            <a:custGeom>
              <a:avLst/>
              <a:gdLst/>
              <a:ahLst/>
              <a:cxnLst/>
              <a:rect l="l" t="t" r="r" b="b"/>
              <a:pathLst>
                <a:path w="17946" h="17830" extrusionOk="0">
                  <a:moveTo>
                    <a:pt x="17641" y="0"/>
                  </a:moveTo>
                  <a:cubicBezTo>
                    <a:pt x="17433" y="0"/>
                    <a:pt x="17230" y="123"/>
                    <a:pt x="16993" y="361"/>
                  </a:cubicBezTo>
                  <a:cubicBezTo>
                    <a:pt x="11504" y="5875"/>
                    <a:pt x="5990" y="11388"/>
                    <a:pt x="476" y="16877"/>
                  </a:cubicBezTo>
                  <a:cubicBezTo>
                    <a:pt x="126" y="17228"/>
                    <a:pt x="0" y="17529"/>
                    <a:pt x="201" y="17829"/>
                  </a:cubicBezTo>
                  <a:cubicBezTo>
                    <a:pt x="6116" y="11940"/>
                    <a:pt x="12030" y="6000"/>
                    <a:pt x="17945" y="85"/>
                  </a:cubicBezTo>
                  <a:cubicBezTo>
                    <a:pt x="17840" y="28"/>
                    <a:pt x="17740" y="0"/>
                    <a:pt x="17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9"/>
            <p:cNvSpPr/>
            <p:nvPr/>
          </p:nvSpPr>
          <p:spPr>
            <a:xfrm>
              <a:off x="3274575" y="2226500"/>
              <a:ext cx="496275" cy="492425"/>
            </a:xfrm>
            <a:custGeom>
              <a:avLst/>
              <a:gdLst/>
              <a:ahLst/>
              <a:cxnLst/>
              <a:rect l="l" t="t" r="r" b="b"/>
              <a:pathLst>
                <a:path w="19851" h="19697" extrusionOk="0">
                  <a:moveTo>
                    <a:pt x="19440" y="1"/>
                  </a:moveTo>
                  <a:cubicBezTo>
                    <a:pt x="19304" y="1"/>
                    <a:pt x="19226" y="218"/>
                    <a:pt x="19149" y="315"/>
                  </a:cubicBezTo>
                  <a:cubicBezTo>
                    <a:pt x="12858" y="6581"/>
                    <a:pt x="6592" y="12846"/>
                    <a:pt x="327" y="19112"/>
                  </a:cubicBezTo>
                  <a:cubicBezTo>
                    <a:pt x="226" y="19212"/>
                    <a:pt x="101" y="19338"/>
                    <a:pt x="1" y="19463"/>
                  </a:cubicBezTo>
                  <a:cubicBezTo>
                    <a:pt x="173" y="19592"/>
                    <a:pt x="320" y="19697"/>
                    <a:pt x="481" y="19697"/>
                  </a:cubicBezTo>
                  <a:cubicBezTo>
                    <a:pt x="601" y="19697"/>
                    <a:pt x="728" y="19638"/>
                    <a:pt x="878" y="19488"/>
                  </a:cubicBezTo>
                  <a:cubicBezTo>
                    <a:pt x="7094" y="13247"/>
                    <a:pt x="13309" y="7032"/>
                    <a:pt x="19550" y="816"/>
                  </a:cubicBezTo>
                  <a:cubicBezTo>
                    <a:pt x="19851" y="516"/>
                    <a:pt x="19775" y="265"/>
                    <a:pt x="19575" y="64"/>
                  </a:cubicBezTo>
                  <a:cubicBezTo>
                    <a:pt x="19524" y="19"/>
                    <a:pt x="19479" y="1"/>
                    <a:pt x="194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9"/>
            <p:cNvSpPr/>
            <p:nvPr/>
          </p:nvSpPr>
          <p:spPr>
            <a:xfrm>
              <a:off x="3320325" y="2271950"/>
              <a:ext cx="468075" cy="464475"/>
            </a:xfrm>
            <a:custGeom>
              <a:avLst/>
              <a:gdLst/>
              <a:ahLst/>
              <a:cxnLst/>
              <a:rect l="l" t="t" r="r" b="b"/>
              <a:pathLst>
                <a:path w="18723" h="18579" extrusionOk="0">
                  <a:moveTo>
                    <a:pt x="18422" y="1"/>
                  </a:moveTo>
                  <a:cubicBezTo>
                    <a:pt x="12281" y="6141"/>
                    <a:pt x="6141" y="12282"/>
                    <a:pt x="0" y="18422"/>
                  </a:cubicBezTo>
                  <a:cubicBezTo>
                    <a:pt x="145" y="18522"/>
                    <a:pt x="280" y="18578"/>
                    <a:pt x="417" y="18578"/>
                  </a:cubicBezTo>
                  <a:cubicBezTo>
                    <a:pt x="587" y="18578"/>
                    <a:pt x="758" y="18491"/>
                    <a:pt x="953" y="18297"/>
                  </a:cubicBezTo>
                  <a:cubicBezTo>
                    <a:pt x="6717" y="12482"/>
                    <a:pt x="12532" y="6693"/>
                    <a:pt x="18321" y="903"/>
                  </a:cubicBezTo>
                  <a:cubicBezTo>
                    <a:pt x="18722" y="502"/>
                    <a:pt x="18722" y="502"/>
                    <a:pt x="1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9"/>
            <p:cNvSpPr/>
            <p:nvPr/>
          </p:nvSpPr>
          <p:spPr>
            <a:xfrm>
              <a:off x="3370450" y="2322075"/>
              <a:ext cx="429225" cy="425700"/>
            </a:xfrm>
            <a:custGeom>
              <a:avLst/>
              <a:gdLst/>
              <a:ahLst/>
              <a:cxnLst/>
              <a:rect l="l" t="t" r="r" b="b"/>
              <a:pathLst>
                <a:path w="17169" h="17028" extrusionOk="0">
                  <a:moveTo>
                    <a:pt x="16968" y="1"/>
                  </a:moveTo>
                  <a:lnTo>
                    <a:pt x="16968" y="1"/>
                  </a:lnTo>
                  <a:cubicBezTo>
                    <a:pt x="11329" y="5640"/>
                    <a:pt x="5665" y="11279"/>
                    <a:pt x="0" y="16943"/>
                  </a:cubicBezTo>
                  <a:cubicBezTo>
                    <a:pt x="138" y="17000"/>
                    <a:pt x="263" y="17028"/>
                    <a:pt x="379" y="17028"/>
                  </a:cubicBezTo>
                  <a:cubicBezTo>
                    <a:pt x="623" y="17028"/>
                    <a:pt x="832" y="16905"/>
                    <a:pt x="1053" y="16668"/>
                  </a:cubicBezTo>
                  <a:cubicBezTo>
                    <a:pt x="6266" y="11455"/>
                    <a:pt x="11479" y="6241"/>
                    <a:pt x="16717" y="1028"/>
                  </a:cubicBezTo>
                  <a:cubicBezTo>
                    <a:pt x="17068" y="678"/>
                    <a:pt x="17168" y="377"/>
                    <a:pt x="16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9"/>
            <p:cNvSpPr/>
            <p:nvPr/>
          </p:nvSpPr>
          <p:spPr>
            <a:xfrm>
              <a:off x="3071575" y="2023875"/>
              <a:ext cx="402900" cy="401625"/>
            </a:xfrm>
            <a:custGeom>
              <a:avLst/>
              <a:gdLst/>
              <a:ahLst/>
              <a:cxnLst/>
              <a:rect l="l" t="t" r="r" b="b"/>
              <a:pathLst>
                <a:path w="16116" h="16065" extrusionOk="0">
                  <a:moveTo>
                    <a:pt x="15783" y="1"/>
                  </a:moveTo>
                  <a:cubicBezTo>
                    <a:pt x="15553" y="1"/>
                    <a:pt x="15326" y="112"/>
                    <a:pt x="15088" y="350"/>
                  </a:cubicBezTo>
                  <a:cubicBezTo>
                    <a:pt x="10226" y="5237"/>
                    <a:pt x="5339" y="10124"/>
                    <a:pt x="452" y="14987"/>
                  </a:cubicBezTo>
                  <a:cubicBezTo>
                    <a:pt x="76" y="15337"/>
                    <a:pt x="1" y="15688"/>
                    <a:pt x="101" y="16064"/>
                  </a:cubicBezTo>
                  <a:lnTo>
                    <a:pt x="16116" y="74"/>
                  </a:lnTo>
                  <a:cubicBezTo>
                    <a:pt x="16003" y="26"/>
                    <a:pt x="15893" y="1"/>
                    <a:pt x="15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9"/>
            <p:cNvSpPr/>
            <p:nvPr/>
          </p:nvSpPr>
          <p:spPr>
            <a:xfrm>
              <a:off x="3072825" y="2023775"/>
              <a:ext cx="342125" cy="341575"/>
            </a:xfrm>
            <a:custGeom>
              <a:avLst/>
              <a:gdLst/>
              <a:ahLst/>
              <a:cxnLst/>
              <a:rect l="l" t="t" r="r" b="b"/>
              <a:pathLst>
                <a:path w="13685" h="13663" extrusionOk="0">
                  <a:moveTo>
                    <a:pt x="13571" y="0"/>
                  </a:moveTo>
                  <a:cubicBezTo>
                    <a:pt x="13074" y="0"/>
                    <a:pt x="12679" y="158"/>
                    <a:pt x="12306" y="554"/>
                  </a:cubicBezTo>
                  <a:cubicBezTo>
                    <a:pt x="8372" y="4539"/>
                    <a:pt x="4412" y="8499"/>
                    <a:pt x="427" y="12434"/>
                  </a:cubicBezTo>
                  <a:cubicBezTo>
                    <a:pt x="51" y="12810"/>
                    <a:pt x="1" y="13186"/>
                    <a:pt x="26" y="13662"/>
                  </a:cubicBezTo>
                  <a:lnTo>
                    <a:pt x="26" y="13662"/>
                  </a:lnTo>
                  <a:cubicBezTo>
                    <a:pt x="4587" y="9101"/>
                    <a:pt x="9123" y="4564"/>
                    <a:pt x="13685" y="3"/>
                  </a:cubicBezTo>
                  <a:cubicBezTo>
                    <a:pt x="13646" y="1"/>
                    <a:pt x="13608" y="0"/>
                    <a:pt x="135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9"/>
            <p:cNvSpPr/>
            <p:nvPr/>
          </p:nvSpPr>
          <p:spPr>
            <a:xfrm>
              <a:off x="3429350" y="2380350"/>
              <a:ext cx="373450" cy="372250"/>
            </a:xfrm>
            <a:custGeom>
              <a:avLst/>
              <a:gdLst/>
              <a:ahLst/>
              <a:cxnLst/>
              <a:rect l="l" t="t" r="r" b="b"/>
              <a:pathLst>
                <a:path w="14938" h="14890" extrusionOk="0">
                  <a:moveTo>
                    <a:pt x="14838" y="1"/>
                  </a:moveTo>
                  <a:lnTo>
                    <a:pt x="14838" y="1"/>
                  </a:lnTo>
                  <a:cubicBezTo>
                    <a:pt x="9900" y="4963"/>
                    <a:pt x="4938" y="9900"/>
                    <a:pt x="0" y="14863"/>
                  </a:cubicBezTo>
                  <a:cubicBezTo>
                    <a:pt x="88" y="14880"/>
                    <a:pt x="172" y="14890"/>
                    <a:pt x="255" y="14890"/>
                  </a:cubicBezTo>
                  <a:cubicBezTo>
                    <a:pt x="529" y="14890"/>
                    <a:pt x="784" y="14787"/>
                    <a:pt x="1053" y="14537"/>
                  </a:cubicBezTo>
                  <a:cubicBezTo>
                    <a:pt x="5539" y="10026"/>
                    <a:pt x="10025" y="5540"/>
                    <a:pt x="14537" y="1053"/>
                  </a:cubicBezTo>
                  <a:cubicBezTo>
                    <a:pt x="14863" y="702"/>
                    <a:pt x="14938" y="377"/>
                    <a:pt x="14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9"/>
            <p:cNvSpPr/>
            <p:nvPr/>
          </p:nvSpPr>
          <p:spPr>
            <a:xfrm>
              <a:off x="3496400" y="2449275"/>
              <a:ext cx="299525" cy="297650"/>
            </a:xfrm>
            <a:custGeom>
              <a:avLst/>
              <a:gdLst/>
              <a:ahLst/>
              <a:cxnLst/>
              <a:rect l="l" t="t" r="r" b="b"/>
              <a:pathLst>
                <a:path w="11981" h="11906" extrusionOk="0">
                  <a:moveTo>
                    <a:pt x="11880" y="1"/>
                  </a:moveTo>
                  <a:cubicBezTo>
                    <a:pt x="7945" y="3961"/>
                    <a:pt x="3960" y="7946"/>
                    <a:pt x="0" y="11905"/>
                  </a:cubicBezTo>
                  <a:cubicBezTo>
                    <a:pt x="376" y="11830"/>
                    <a:pt x="827" y="11855"/>
                    <a:pt x="1178" y="11504"/>
                  </a:cubicBezTo>
                  <a:cubicBezTo>
                    <a:pt x="4637" y="8021"/>
                    <a:pt x="8095" y="4562"/>
                    <a:pt x="11579" y="1078"/>
                  </a:cubicBezTo>
                  <a:cubicBezTo>
                    <a:pt x="11905" y="752"/>
                    <a:pt x="11980" y="427"/>
                    <a:pt x="118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9"/>
            <p:cNvSpPr/>
            <p:nvPr/>
          </p:nvSpPr>
          <p:spPr>
            <a:xfrm>
              <a:off x="3085975" y="2037000"/>
              <a:ext cx="251925" cy="251900"/>
            </a:xfrm>
            <a:custGeom>
              <a:avLst/>
              <a:gdLst/>
              <a:ahLst/>
              <a:cxnLst/>
              <a:rect l="l" t="t" r="r" b="b"/>
              <a:pathLst>
                <a:path w="10077" h="10076" extrusionOk="0">
                  <a:moveTo>
                    <a:pt x="10076" y="0"/>
                  </a:moveTo>
                  <a:cubicBezTo>
                    <a:pt x="9550" y="176"/>
                    <a:pt x="9099" y="201"/>
                    <a:pt x="8723" y="552"/>
                  </a:cubicBezTo>
                  <a:cubicBezTo>
                    <a:pt x="6016" y="3284"/>
                    <a:pt x="3284" y="6015"/>
                    <a:pt x="552" y="8747"/>
                  </a:cubicBezTo>
                  <a:cubicBezTo>
                    <a:pt x="176" y="9098"/>
                    <a:pt x="151" y="9599"/>
                    <a:pt x="1" y="10076"/>
                  </a:cubicBezTo>
                  <a:lnTo>
                    <a:pt x="1" y="10076"/>
                  </a:lnTo>
                  <a:cubicBezTo>
                    <a:pt x="3334" y="6717"/>
                    <a:pt x="6643" y="3409"/>
                    <a:pt x="10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9"/>
            <p:cNvSpPr/>
            <p:nvPr/>
          </p:nvSpPr>
          <p:spPr>
            <a:xfrm>
              <a:off x="3586625" y="2536375"/>
              <a:ext cx="180475" cy="182350"/>
            </a:xfrm>
            <a:custGeom>
              <a:avLst/>
              <a:gdLst/>
              <a:ahLst/>
              <a:cxnLst/>
              <a:rect l="l" t="t" r="r" b="b"/>
              <a:pathLst>
                <a:path w="7219" h="7294" extrusionOk="0">
                  <a:moveTo>
                    <a:pt x="7218" y="0"/>
                  </a:moveTo>
                  <a:cubicBezTo>
                    <a:pt x="7216" y="10"/>
                    <a:pt x="7214" y="19"/>
                    <a:pt x="7212" y="28"/>
                  </a:cubicBezTo>
                  <a:lnTo>
                    <a:pt x="7212" y="28"/>
                  </a:lnTo>
                  <a:cubicBezTo>
                    <a:pt x="7214" y="27"/>
                    <a:pt x="7216" y="26"/>
                    <a:pt x="7218" y="25"/>
                  </a:cubicBezTo>
                  <a:lnTo>
                    <a:pt x="7218" y="0"/>
                  </a:lnTo>
                  <a:close/>
                  <a:moveTo>
                    <a:pt x="7212" y="28"/>
                  </a:moveTo>
                  <a:lnTo>
                    <a:pt x="7212" y="28"/>
                  </a:lnTo>
                  <a:cubicBezTo>
                    <a:pt x="7164" y="53"/>
                    <a:pt x="7116" y="78"/>
                    <a:pt x="7068" y="126"/>
                  </a:cubicBezTo>
                  <a:cubicBezTo>
                    <a:pt x="4762" y="2431"/>
                    <a:pt x="2456" y="4737"/>
                    <a:pt x="150" y="7043"/>
                  </a:cubicBezTo>
                  <a:cubicBezTo>
                    <a:pt x="100" y="7093"/>
                    <a:pt x="0" y="7143"/>
                    <a:pt x="100" y="7294"/>
                  </a:cubicBezTo>
                  <a:cubicBezTo>
                    <a:pt x="677" y="7018"/>
                    <a:pt x="1278" y="6792"/>
                    <a:pt x="1755" y="6341"/>
                  </a:cubicBezTo>
                  <a:cubicBezTo>
                    <a:pt x="3258" y="4837"/>
                    <a:pt x="4787" y="3334"/>
                    <a:pt x="6266" y="1805"/>
                  </a:cubicBezTo>
                  <a:cubicBezTo>
                    <a:pt x="6736" y="1335"/>
                    <a:pt x="7059" y="719"/>
                    <a:pt x="7212" y="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9"/>
            <p:cNvSpPr/>
            <p:nvPr/>
          </p:nvSpPr>
          <p:spPr>
            <a:xfrm>
              <a:off x="3163050" y="2115325"/>
              <a:ext cx="33875" cy="31975"/>
            </a:xfrm>
            <a:custGeom>
              <a:avLst/>
              <a:gdLst/>
              <a:ahLst/>
              <a:cxnLst/>
              <a:rect l="l" t="t" r="r" b="b"/>
              <a:pathLst>
                <a:path w="1355" h="1279" extrusionOk="0">
                  <a:moveTo>
                    <a:pt x="1354" y="0"/>
                  </a:moveTo>
                  <a:lnTo>
                    <a:pt x="1354" y="0"/>
                  </a:lnTo>
                  <a:cubicBezTo>
                    <a:pt x="828" y="351"/>
                    <a:pt x="377" y="777"/>
                    <a:pt x="1" y="1278"/>
                  </a:cubicBezTo>
                  <a:cubicBezTo>
                    <a:pt x="627" y="1028"/>
                    <a:pt x="928" y="451"/>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9"/>
            <p:cNvSpPr/>
            <p:nvPr/>
          </p:nvSpPr>
          <p:spPr>
            <a:xfrm>
              <a:off x="3159925" y="2147275"/>
              <a:ext cx="4400" cy="5650"/>
            </a:xfrm>
            <a:custGeom>
              <a:avLst/>
              <a:gdLst/>
              <a:ahLst/>
              <a:cxnLst/>
              <a:rect l="l" t="t" r="r" b="b"/>
              <a:pathLst>
                <a:path w="176" h="226" extrusionOk="0">
                  <a:moveTo>
                    <a:pt x="126" y="0"/>
                  </a:moveTo>
                  <a:lnTo>
                    <a:pt x="126" y="0"/>
                  </a:lnTo>
                  <a:cubicBezTo>
                    <a:pt x="76" y="76"/>
                    <a:pt x="25" y="151"/>
                    <a:pt x="0" y="226"/>
                  </a:cubicBezTo>
                  <a:cubicBezTo>
                    <a:pt x="25" y="151"/>
                    <a:pt x="176" y="151"/>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9"/>
            <p:cNvSpPr/>
            <p:nvPr/>
          </p:nvSpPr>
          <p:spPr>
            <a:xfrm>
              <a:off x="3767075" y="2535125"/>
              <a:ext cx="2525" cy="2200"/>
            </a:xfrm>
            <a:custGeom>
              <a:avLst/>
              <a:gdLst/>
              <a:ahLst/>
              <a:cxnLst/>
              <a:rect l="l" t="t" r="r" b="b"/>
              <a:pathLst>
                <a:path w="101" h="88" extrusionOk="0">
                  <a:moveTo>
                    <a:pt x="75" y="0"/>
                  </a:moveTo>
                  <a:cubicBezTo>
                    <a:pt x="54" y="22"/>
                    <a:pt x="32" y="44"/>
                    <a:pt x="10" y="66"/>
                  </a:cubicBezTo>
                  <a:lnTo>
                    <a:pt x="10" y="66"/>
                  </a:lnTo>
                  <a:cubicBezTo>
                    <a:pt x="6" y="61"/>
                    <a:pt x="3" y="56"/>
                    <a:pt x="0" y="50"/>
                  </a:cubicBezTo>
                  <a:lnTo>
                    <a:pt x="0" y="75"/>
                  </a:lnTo>
                  <a:cubicBezTo>
                    <a:pt x="3" y="72"/>
                    <a:pt x="7" y="69"/>
                    <a:pt x="10" y="66"/>
                  </a:cubicBezTo>
                  <a:lnTo>
                    <a:pt x="10" y="66"/>
                  </a:lnTo>
                  <a:cubicBezTo>
                    <a:pt x="21" y="81"/>
                    <a:pt x="35" y="88"/>
                    <a:pt x="47" y="88"/>
                  </a:cubicBezTo>
                  <a:cubicBezTo>
                    <a:pt x="63" y="88"/>
                    <a:pt x="75" y="75"/>
                    <a:pt x="75" y="50"/>
                  </a:cubicBezTo>
                  <a:cubicBezTo>
                    <a:pt x="100" y="25"/>
                    <a:pt x="75" y="25"/>
                    <a:pt x="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21E0FB19-7511-960E-2BC3-F6625CC44A06}"/>
                  </a:ext>
                </a:extLst>
              </p:cNvPr>
              <p:cNvSpPr txBox="1"/>
              <p:nvPr/>
            </p:nvSpPr>
            <p:spPr>
              <a:xfrm>
                <a:off x="642075" y="1050131"/>
                <a:ext cx="5936329" cy="1169551"/>
              </a:xfrm>
              <a:prstGeom prst="rect">
                <a:avLst/>
              </a:prstGeom>
              <a:noFill/>
            </p:spPr>
            <p:txBody>
              <a:bodyPr wrap="square" rtlCol="0">
                <a:spAutoFit/>
              </a:bodyPr>
              <a:lstStyle/>
              <a:p>
                <a:r>
                  <a:rPr lang="en-US">
                    <a:latin typeface="Darker Grotesque "/>
                  </a:rPr>
                  <a:t>Giai đoạn Extraction lấy </a:t>
                </a:r>
                <a:r>
                  <a:rPr lang="vi-VN">
                    <a:latin typeface="Darker Grotesque "/>
                  </a:rPr>
                  <a:t>đầu ra từ </a:t>
                </a:r>
                <a:r>
                  <a:rPr lang="en-US">
                    <a:latin typeface="Darker Grotesque "/>
                  </a:rPr>
                  <a:t>bước thiết lập IV (Nếu IV được sử dụng trong hệ thống)</a:t>
                </a:r>
                <a:r>
                  <a:rPr lang="vi-VN">
                    <a:latin typeface="Darker Grotesque "/>
                  </a:rPr>
                  <a:t>.  Nếu không, nó sẽ lấy đầu ra </a:t>
                </a:r>
                <a:r>
                  <a:rPr lang="en-US">
                    <a:latin typeface="Darker Grotesque "/>
                  </a:rPr>
                  <a:t>sau khi </a:t>
                </a:r>
                <a:r>
                  <a:rPr lang="vi-VN">
                    <a:latin typeface="Darker Grotesque "/>
                  </a:rPr>
                  <a:t>thiết lập khóa làm đầu vào của </a:t>
                </a:r>
                <a:r>
                  <a:rPr lang="en-US">
                    <a:latin typeface="Darker Grotesque "/>
                  </a:rPr>
                  <a:t>bước này</a:t>
                </a:r>
                <a:r>
                  <a:rPr lang="vi-VN">
                    <a:latin typeface="Darker Grotesque "/>
                  </a:rPr>
                  <a:t>. Trong lược đồ này một lần nữa, biến trạng thái đầu vào được lặp lại bằng cách sử dụng hàm trạng thái tiếp theo. Và sau mỗi lần lặp, luồng khóa đầu ra 128 bit </a:t>
                </a:r>
                <a14:m>
                  <m:oMath xmlns:m="http://schemas.openxmlformats.org/officeDocument/2006/math">
                    <m:sSub>
                      <m:sSubPr>
                        <m:ctrlPr>
                          <a:rPr lang="vi-VN"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vi-VN">
                    <a:latin typeface="Darker Grotesque "/>
                  </a:rPr>
                  <a:t> được trích xuất từ biến trạng thái bên trong 128 bit</a:t>
                </a:r>
                <a:r>
                  <a:rPr lang="en-US">
                    <a:latin typeface="Darker Grotesque "/>
                  </a:rPr>
                  <a:t> </a:t>
                </a:r>
                <a:r>
                  <a:rPr lang="vi-VN">
                    <a:latin typeface="Darker Grotesque "/>
                  </a:rPr>
                  <a:t> </a:t>
                </a:r>
                <a14:m>
                  <m:oMath xmlns:m="http://schemas.openxmlformats.org/officeDocument/2006/math">
                    <m:sSub>
                      <m:sSubPr>
                        <m:ctrlPr>
                          <a:rPr lang="vi-VN" i="1" smtClean="0">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𝑖</m:t>
                        </m:r>
                      </m:sub>
                    </m:sSub>
                  </m:oMath>
                </a14:m>
                <a:r>
                  <a:rPr lang="vi-VN">
                    <a:latin typeface="Darker Grotesque "/>
                  </a:rPr>
                  <a:t> như sau:</a:t>
                </a:r>
                <a:endParaRPr lang="en-US">
                  <a:latin typeface="Darker Grotesque "/>
                </a:endParaRPr>
              </a:p>
            </p:txBody>
          </p:sp>
        </mc:Choice>
        <mc:Fallback>
          <p:sp>
            <p:nvSpPr>
              <p:cNvPr id="2" name="TextBox 1">
                <a:extLst>
                  <a:ext uri="{FF2B5EF4-FFF2-40B4-BE49-F238E27FC236}">
                    <a16:creationId xmlns:a16="http://schemas.microsoft.com/office/drawing/2014/main" id="{21E0FB19-7511-960E-2BC3-F6625CC44A06}"/>
                  </a:ext>
                </a:extLst>
              </p:cNvPr>
              <p:cNvSpPr txBox="1">
                <a:spLocks noRot="1" noChangeAspect="1" noMove="1" noResize="1" noEditPoints="1" noAdjustHandles="1" noChangeArrowheads="1" noChangeShapeType="1" noTextEdit="1"/>
              </p:cNvSpPr>
              <p:nvPr/>
            </p:nvSpPr>
            <p:spPr>
              <a:xfrm>
                <a:off x="642075" y="1050131"/>
                <a:ext cx="5936329" cy="1169551"/>
              </a:xfrm>
              <a:prstGeom prst="rect">
                <a:avLst/>
              </a:prstGeom>
              <a:blipFill>
                <a:blip r:embed="rId3"/>
                <a:stretch>
                  <a:fillRect l="-308" t="-521" r="-924" b="-4688"/>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E5FAD81-1214-21EF-632A-3B431060F61B}"/>
              </a:ext>
            </a:extLst>
          </p:cNvPr>
          <p:cNvPicPr>
            <a:picLocks noChangeAspect="1"/>
          </p:cNvPicPr>
          <p:nvPr/>
        </p:nvPicPr>
        <p:blipFill>
          <a:blip r:embed="rId4"/>
          <a:stretch>
            <a:fillRect/>
          </a:stretch>
        </p:blipFill>
        <p:spPr>
          <a:xfrm>
            <a:off x="1674618" y="2387434"/>
            <a:ext cx="5239481" cy="1438476"/>
          </a:xfrm>
          <a:prstGeom prst="rect">
            <a:avLst/>
          </a:prstGeom>
        </p:spPr>
      </p:pic>
    </p:spTree>
    <p:extLst>
      <p:ext uri="{BB962C8B-B14F-4D97-AF65-F5344CB8AC3E}">
        <p14:creationId xmlns:p14="http://schemas.microsoft.com/office/powerpoint/2010/main" val="3127210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6"/>
        <p:cNvGrpSpPr/>
        <p:nvPr/>
      </p:nvGrpSpPr>
      <p:grpSpPr>
        <a:xfrm>
          <a:off x="0" y="0"/>
          <a:ext cx="0" cy="0"/>
          <a:chOff x="0" y="0"/>
          <a:chExt cx="0" cy="0"/>
        </a:xfrm>
      </p:grpSpPr>
      <p:grpSp>
        <p:nvGrpSpPr>
          <p:cNvPr id="2468" name="Google Shape;2468;p29"/>
          <p:cNvGrpSpPr/>
          <p:nvPr/>
        </p:nvGrpSpPr>
        <p:grpSpPr>
          <a:xfrm>
            <a:off x="5554398" y="0"/>
            <a:ext cx="1499388" cy="5143685"/>
            <a:chOff x="5078940" y="0"/>
            <a:chExt cx="2373576" cy="5143685"/>
          </a:xfrm>
        </p:grpSpPr>
        <p:sp>
          <p:nvSpPr>
            <p:cNvPr id="2469" name="Google Shape;2469;p29"/>
            <p:cNvSpPr/>
            <p:nvPr/>
          </p:nvSpPr>
          <p:spPr>
            <a:xfrm>
              <a:off x="5092700" y="0"/>
              <a:ext cx="2359816" cy="5143685"/>
            </a:xfrm>
            <a:custGeom>
              <a:avLst/>
              <a:gdLst/>
              <a:ahLst/>
              <a:cxnLst/>
              <a:rect l="l" t="t" r="r" b="b"/>
              <a:pathLst>
                <a:path w="73825" h="160891" extrusionOk="0">
                  <a:moveTo>
                    <a:pt x="0" y="0"/>
                  </a:moveTo>
                  <a:lnTo>
                    <a:pt x="0" y="160891"/>
                  </a:lnTo>
                  <a:lnTo>
                    <a:pt x="55583" y="160891"/>
                  </a:lnTo>
                  <a:lnTo>
                    <a:pt x="55583" y="158510"/>
                  </a:lnTo>
                  <a:cubicBezTo>
                    <a:pt x="56774" y="148198"/>
                    <a:pt x="49629" y="132718"/>
                    <a:pt x="39294" y="118811"/>
                  </a:cubicBezTo>
                  <a:cubicBezTo>
                    <a:pt x="24386" y="98735"/>
                    <a:pt x="9478" y="75754"/>
                    <a:pt x="22624" y="50559"/>
                  </a:cubicBezTo>
                  <a:cubicBezTo>
                    <a:pt x="32531" y="31602"/>
                    <a:pt x="58155" y="29292"/>
                    <a:pt x="68514" y="11431"/>
                  </a:cubicBezTo>
                  <a:cubicBezTo>
                    <a:pt x="73134" y="3430"/>
                    <a:pt x="73825" y="0"/>
                    <a:pt x="73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0" name="Google Shape;2470;p29"/>
            <p:cNvCxnSpPr/>
            <p:nvPr/>
          </p:nvCxnSpPr>
          <p:spPr>
            <a:xfrm>
              <a:off x="5078940" y="4899600"/>
              <a:ext cx="1791300" cy="0"/>
            </a:xfrm>
            <a:prstGeom prst="straightConnector1">
              <a:avLst/>
            </a:prstGeom>
            <a:noFill/>
            <a:ln w="9525" cap="flat" cmpd="sng">
              <a:solidFill>
                <a:schemeClr val="accent3"/>
              </a:solidFill>
              <a:prstDash val="solid"/>
              <a:round/>
              <a:headEnd type="none" w="med" len="med"/>
              <a:tailEnd type="none" w="med" len="med"/>
            </a:ln>
          </p:spPr>
        </p:cxnSp>
        <p:cxnSp>
          <p:nvCxnSpPr>
            <p:cNvPr id="2471" name="Google Shape;2471;p29"/>
            <p:cNvCxnSpPr/>
            <p:nvPr/>
          </p:nvCxnSpPr>
          <p:spPr>
            <a:xfrm>
              <a:off x="7103588" y="241200"/>
              <a:ext cx="255600" cy="0"/>
            </a:xfrm>
            <a:prstGeom prst="straightConnector1">
              <a:avLst/>
            </a:prstGeom>
            <a:noFill/>
            <a:ln w="9525" cap="flat" cmpd="sng">
              <a:solidFill>
                <a:schemeClr val="accent3"/>
              </a:solidFill>
              <a:prstDash val="solid"/>
              <a:round/>
              <a:headEnd type="none" w="med" len="med"/>
              <a:tailEnd type="none" w="med" len="med"/>
            </a:ln>
          </p:spPr>
        </p:cxnSp>
      </p:grpSp>
      <p:sp>
        <p:nvSpPr>
          <p:cNvPr id="2473" name="Google Shape;2473;p29"/>
          <p:cNvSpPr txBox="1">
            <a:spLocks noGrp="1"/>
          </p:cNvSpPr>
          <p:nvPr>
            <p:ph type="subTitle" idx="1"/>
          </p:nvPr>
        </p:nvSpPr>
        <p:spPr>
          <a:xfrm>
            <a:off x="869124" y="372167"/>
            <a:ext cx="3852895" cy="3415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800" b="1">
                <a:latin typeface="Darker Grotesque" panose="020B0604020202020204" charset="0"/>
              </a:rPr>
              <a:t>EXTRACTION</a:t>
            </a:r>
          </a:p>
        </p:txBody>
      </p:sp>
      <p:sp>
        <p:nvSpPr>
          <p:cNvPr id="2474" name="Google Shape;2474;p29"/>
          <p:cNvSpPr/>
          <p:nvPr/>
        </p:nvSpPr>
        <p:spPr>
          <a:xfrm rot="-5400000">
            <a:off x="1994119" y="-4288574"/>
            <a:ext cx="3910540" cy="6614625"/>
          </a:xfrm>
          <a:custGeom>
            <a:avLst/>
            <a:gdLst/>
            <a:ahLst/>
            <a:cxnLst/>
            <a:rect l="l" t="t" r="r" b="b"/>
            <a:pathLst>
              <a:path w="64613" h="109292" extrusionOk="0">
                <a:moveTo>
                  <a:pt x="42281" y="0"/>
                </a:moveTo>
                <a:cubicBezTo>
                  <a:pt x="43384" y="3910"/>
                  <a:pt x="31354" y="9123"/>
                  <a:pt x="31003" y="13258"/>
                </a:cubicBezTo>
                <a:cubicBezTo>
                  <a:pt x="31203" y="27669"/>
                  <a:pt x="17544" y="22506"/>
                  <a:pt x="12807" y="36040"/>
                </a:cubicBezTo>
                <a:cubicBezTo>
                  <a:pt x="9950" y="44286"/>
                  <a:pt x="16066" y="53860"/>
                  <a:pt x="11078" y="67419"/>
                </a:cubicBezTo>
                <a:cubicBezTo>
                  <a:pt x="7795" y="76291"/>
                  <a:pt x="0" y="82231"/>
                  <a:pt x="2256" y="93685"/>
                </a:cubicBezTo>
                <a:cubicBezTo>
                  <a:pt x="3760" y="101454"/>
                  <a:pt x="11253" y="108422"/>
                  <a:pt x="18797" y="109148"/>
                </a:cubicBezTo>
                <a:cubicBezTo>
                  <a:pt x="19778" y="109244"/>
                  <a:pt x="20759" y="109291"/>
                  <a:pt x="21737" y="109291"/>
                </a:cubicBezTo>
                <a:cubicBezTo>
                  <a:pt x="32778" y="109291"/>
                  <a:pt x="43494" y="103333"/>
                  <a:pt x="50677" y="94838"/>
                </a:cubicBezTo>
                <a:cubicBezTo>
                  <a:pt x="58522" y="85589"/>
                  <a:pt x="62632" y="73685"/>
                  <a:pt x="64612" y="61755"/>
                </a:cubicBezTo>
                <a:lnTo>
                  <a:pt x="42281" y="0"/>
                </a:lnTo>
                <a:close/>
              </a:path>
            </a:pathLst>
          </a:custGeom>
          <a:solidFill>
            <a:schemeClr val="lt2"/>
          </a:solidFill>
          <a:ln>
            <a:noFill/>
          </a:ln>
          <a:effectLst>
            <a:outerShdw blurRad="71438" dist="123825" dir="4500000" algn="bl" rotWithShape="0">
              <a:schemeClr val="accent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9"/>
          <p:cNvSpPr/>
          <p:nvPr/>
        </p:nvSpPr>
        <p:spPr>
          <a:xfrm rot="-5400000">
            <a:off x="8612275" y="4604765"/>
            <a:ext cx="154756" cy="153243"/>
          </a:xfrm>
          <a:custGeom>
            <a:avLst/>
            <a:gdLst/>
            <a:ahLst/>
            <a:cxnLst/>
            <a:rect l="l" t="t" r="r" b="b"/>
            <a:pathLst>
              <a:path w="2557" h="2532" extrusionOk="0">
                <a:moveTo>
                  <a:pt x="1279" y="401"/>
                </a:moveTo>
                <a:cubicBezTo>
                  <a:pt x="1755" y="401"/>
                  <a:pt x="2131" y="777"/>
                  <a:pt x="2131" y="1254"/>
                </a:cubicBezTo>
                <a:cubicBezTo>
                  <a:pt x="2131" y="1730"/>
                  <a:pt x="1755" y="2106"/>
                  <a:pt x="1279" y="2106"/>
                </a:cubicBezTo>
                <a:cubicBezTo>
                  <a:pt x="802" y="2106"/>
                  <a:pt x="426" y="1730"/>
                  <a:pt x="426" y="1254"/>
                </a:cubicBezTo>
                <a:cubicBezTo>
                  <a:pt x="426" y="777"/>
                  <a:pt x="802" y="401"/>
                  <a:pt x="1279" y="401"/>
                </a:cubicBezTo>
                <a:close/>
                <a:moveTo>
                  <a:pt x="1279" y="0"/>
                </a:moveTo>
                <a:cubicBezTo>
                  <a:pt x="577" y="0"/>
                  <a:pt x="0" y="552"/>
                  <a:pt x="0" y="1254"/>
                </a:cubicBezTo>
                <a:cubicBezTo>
                  <a:pt x="0" y="1955"/>
                  <a:pt x="577" y="2532"/>
                  <a:pt x="1279" y="2532"/>
                </a:cubicBezTo>
                <a:cubicBezTo>
                  <a:pt x="1980" y="2532"/>
                  <a:pt x="2557" y="1955"/>
                  <a:pt x="2557" y="1254"/>
                </a:cubicBezTo>
                <a:cubicBezTo>
                  <a:pt x="2557" y="552"/>
                  <a:pt x="1980" y="0"/>
                  <a:pt x="12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6" name="Google Shape;2476;p29"/>
          <p:cNvGrpSpPr/>
          <p:nvPr/>
        </p:nvGrpSpPr>
        <p:grpSpPr>
          <a:xfrm>
            <a:off x="5838488" y="4525282"/>
            <a:ext cx="731225" cy="728825"/>
            <a:chOff x="3071575" y="2023775"/>
            <a:chExt cx="731225" cy="728825"/>
          </a:xfrm>
        </p:grpSpPr>
        <p:sp>
          <p:nvSpPr>
            <p:cNvPr id="2477" name="Google Shape;2477;p29"/>
            <p:cNvSpPr/>
            <p:nvPr/>
          </p:nvSpPr>
          <p:spPr>
            <a:xfrm>
              <a:off x="3197525" y="2151000"/>
              <a:ext cx="524450" cy="522000"/>
            </a:xfrm>
            <a:custGeom>
              <a:avLst/>
              <a:gdLst/>
              <a:ahLst/>
              <a:cxnLst/>
              <a:rect l="l" t="t" r="r" b="b"/>
              <a:pathLst>
                <a:path w="20978" h="20880" extrusionOk="0">
                  <a:moveTo>
                    <a:pt x="20575" y="0"/>
                  </a:moveTo>
                  <a:cubicBezTo>
                    <a:pt x="20473" y="0"/>
                    <a:pt x="20373" y="92"/>
                    <a:pt x="20251" y="227"/>
                  </a:cubicBezTo>
                  <a:cubicBezTo>
                    <a:pt x="13609" y="6869"/>
                    <a:pt x="6968" y="13511"/>
                    <a:pt x="326" y="20152"/>
                  </a:cubicBezTo>
                  <a:cubicBezTo>
                    <a:pt x="301" y="20177"/>
                    <a:pt x="251" y="20202"/>
                    <a:pt x="226" y="20252"/>
                  </a:cubicBezTo>
                  <a:cubicBezTo>
                    <a:pt x="176" y="20328"/>
                    <a:pt x="0" y="20403"/>
                    <a:pt x="75" y="20528"/>
                  </a:cubicBezTo>
                  <a:cubicBezTo>
                    <a:pt x="176" y="20653"/>
                    <a:pt x="326" y="20754"/>
                    <a:pt x="476" y="20879"/>
                  </a:cubicBezTo>
                  <a:cubicBezTo>
                    <a:pt x="602" y="20754"/>
                    <a:pt x="727" y="20653"/>
                    <a:pt x="852" y="20553"/>
                  </a:cubicBezTo>
                  <a:cubicBezTo>
                    <a:pt x="7444" y="13937"/>
                    <a:pt x="14035" y="7345"/>
                    <a:pt x="20627" y="754"/>
                  </a:cubicBezTo>
                  <a:cubicBezTo>
                    <a:pt x="20702" y="678"/>
                    <a:pt x="20752" y="603"/>
                    <a:pt x="20852" y="553"/>
                  </a:cubicBezTo>
                  <a:cubicBezTo>
                    <a:pt x="20978" y="428"/>
                    <a:pt x="20928" y="353"/>
                    <a:pt x="20852" y="227"/>
                  </a:cubicBezTo>
                  <a:cubicBezTo>
                    <a:pt x="20749" y="66"/>
                    <a:pt x="20661" y="0"/>
                    <a:pt x="20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9"/>
            <p:cNvSpPr/>
            <p:nvPr/>
          </p:nvSpPr>
          <p:spPr>
            <a:xfrm>
              <a:off x="3233225" y="2186325"/>
              <a:ext cx="515075" cy="511425"/>
            </a:xfrm>
            <a:custGeom>
              <a:avLst/>
              <a:gdLst/>
              <a:ahLst/>
              <a:cxnLst/>
              <a:rect l="l" t="t" r="r" b="b"/>
              <a:pathLst>
                <a:path w="20603" h="20457" extrusionOk="0">
                  <a:moveTo>
                    <a:pt x="20196" y="1"/>
                  </a:moveTo>
                  <a:cubicBezTo>
                    <a:pt x="20096" y="1"/>
                    <a:pt x="20011" y="158"/>
                    <a:pt x="19926" y="243"/>
                  </a:cubicBezTo>
                  <a:cubicBezTo>
                    <a:pt x="14713" y="5456"/>
                    <a:pt x="9525" y="10644"/>
                    <a:pt x="4312" y="15857"/>
                  </a:cubicBezTo>
                  <a:cubicBezTo>
                    <a:pt x="2958" y="17210"/>
                    <a:pt x="1630" y="18564"/>
                    <a:pt x="276" y="19892"/>
                  </a:cubicBezTo>
                  <a:cubicBezTo>
                    <a:pt x="1" y="20168"/>
                    <a:pt x="126" y="20243"/>
                    <a:pt x="352" y="20393"/>
                  </a:cubicBezTo>
                  <a:cubicBezTo>
                    <a:pt x="419" y="20438"/>
                    <a:pt x="475" y="20456"/>
                    <a:pt x="524" y="20456"/>
                  </a:cubicBezTo>
                  <a:cubicBezTo>
                    <a:pt x="639" y="20456"/>
                    <a:pt x="715" y="20356"/>
                    <a:pt x="803" y="20268"/>
                  </a:cubicBezTo>
                  <a:cubicBezTo>
                    <a:pt x="1605" y="19491"/>
                    <a:pt x="2382" y="18714"/>
                    <a:pt x="3159" y="17937"/>
                  </a:cubicBezTo>
                  <a:cubicBezTo>
                    <a:pt x="8848" y="12223"/>
                    <a:pt x="14537" y="6534"/>
                    <a:pt x="20251" y="844"/>
                  </a:cubicBezTo>
                  <a:cubicBezTo>
                    <a:pt x="20352" y="719"/>
                    <a:pt x="20477" y="594"/>
                    <a:pt x="20602" y="468"/>
                  </a:cubicBezTo>
                  <a:cubicBezTo>
                    <a:pt x="20477" y="293"/>
                    <a:pt x="20402" y="92"/>
                    <a:pt x="20251" y="17"/>
                  </a:cubicBezTo>
                  <a:cubicBezTo>
                    <a:pt x="20232" y="6"/>
                    <a:pt x="20214" y="1"/>
                    <a:pt x="20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9"/>
            <p:cNvSpPr/>
            <p:nvPr/>
          </p:nvSpPr>
          <p:spPr>
            <a:xfrm>
              <a:off x="3094125" y="2047475"/>
              <a:ext cx="485625" cy="480100"/>
            </a:xfrm>
            <a:custGeom>
              <a:avLst/>
              <a:gdLst/>
              <a:ahLst/>
              <a:cxnLst/>
              <a:rect l="l" t="t" r="r" b="b"/>
              <a:pathLst>
                <a:path w="19425" h="19204" extrusionOk="0">
                  <a:moveTo>
                    <a:pt x="18868" y="1"/>
                  </a:moveTo>
                  <a:cubicBezTo>
                    <a:pt x="18695" y="1"/>
                    <a:pt x="18540" y="102"/>
                    <a:pt x="18372" y="283"/>
                  </a:cubicBezTo>
                  <a:cubicBezTo>
                    <a:pt x="16041" y="2639"/>
                    <a:pt x="13710" y="4970"/>
                    <a:pt x="11379" y="7301"/>
                  </a:cubicBezTo>
                  <a:cubicBezTo>
                    <a:pt x="7695" y="10985"/>
                    <a:pt x="4011" y="14669"/>
                    <a:pt x="302" y="18328"/>
                  </a:cubicBezTo>
                  <a:cubicBezTo>
                    <a:pt x="26" y="18629"/>
                    <a:pt x="1" y="18930"/>
                    <a:pt x="226" y="19155"/>
                  </a:cubicBezTo>
                  <a:cubicBezTo>
                    <a:pt x="270" y="19189"/>
                    <a:pt x="309" y="19203"/>
                    <a:pt x="346" y="19203"/>
                  </a:cubicBezTo>
                  <a:cubicBezTo>
                    <a:pt x="501" y="19203"/>
                    <a:pt x="606" y="18951"/>
                    <a:pt x="728" y="18830"/>
                  </a:cubicBezTo>
                  <a:cubicBezTo>
                    <a:pt x="6818" y="12764"/>
                    <a:pt x="12883" y="6699"/>
                    <a:pt x="18973" y="609"/>
                  </a:cubicBezTo>
                  <a:cubicBezTo>
                    <a:pt x="19099" y="484"/>
                    <a:pt x="19274" y="408"/>
                    <a:pt x="19424" y="283"/>
                  </a:cubicBezTo>
                  <a:cubicBezTo>
                    <a:pt x="19206" y="89"/>
                    <a:pt x="19029" y="1"/>
                    <a:pt x="18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9"/>
            <p:cNvSpPr/>
            <p:nvPr/>
          </p:nvSpPr>
          <p:spPr>
            <a:xfrm>
              <a:off x="3166175" y="2118700"/>
              <a:ext cx="525725" cy="522650"/>
            </a:xfrm>
            <a:custGeom>
              <a:avLst/>
              <a:gdLst/>
              <a:ahLst/>
              <a:cxnLst/>
              <a:rect l="l" t="t" r="r" b="b"/>
              <a:pathLst>
                <a:path w="21029" h="20906" extrusionOk="0">
                  <a:moveTo>
                    <a:pt x="20550" y="1"/>
                  </a:moveTo>
                  <a:cubicBezTo>
                    <a:pt x="20400" y="1"/>
                    <a:pt x="20313" y="183"/>
                    <a:pt x="20227" y="291"/>
                  </a:cubicBezTo>
                  <a:cubicBezTo>
                    <a:pt x="13585" y="6908"/>
                    <a:pt x="6968" y="13524"/>
                    <a:pt x="352" y="20141"/>
                  </a:cubicBezTo>
                  <a:cubicBezTo>
                    <a:pt x="302" y="20216"/>
                    <a:pt x="252" y="20266"/>
                    <a:pt x="176" y="20316"/>
                  </a:cubicBezTo>
                  <a:cubicBezTo>
                    <a:pt x="1" y="20442"/>
                    <a:pt x="26" y="20542"/>
                    <a:pt x="151" y="20717"/>
                  </a:cubicBezTo>
                  <a:cubicBezTo>
                    <a:pt x="252" y="20855"/>
                    <a:pt x="336" y="20905"/>
                    <a:pt x="411" y="20905"/>
                  </a:cubicBezTo>
                  <a:cubicBezTo>
                    <a:pt x="540" y="20905"/>
                    <a:pt x="642" y="20753"/>
                    <a:pt x="753" y="20642"/>
                  </a:cubicBezTo>
                  <a:cubicBezTo>
                    <a:pt x="7395" y="14001"/>
                    <a:pt x="14036" y="7359"/>
                    <a:pt x="20678" y="717"/>
                  </a:cubicBezTo>
                  <a:cubicBezTo>
                    <a:pt x="20753" y="642"/>
                    <a:pt x="20828" y="567"/>
                    <a:pt x="20903" y="492"/>
                  </a:cubicBezTo>
                  <a:cubicBezTo>
                    <a:pt x="20928" y="467"/>
                    <a:pt x="20979" y="391"/>
                    <a:pt x="21029" y="341"/>
                  </a:cubicBezTo>
                  <a:cubicBezTo>
                    <a:pt x="20878" y="216"/>
                    <a:pt x="20778" y="66"/>
                    <a:pt x="20628" y="16"/>
                  </a:cubicBezTo>
                  <a:cubicBezTo>
                    <a:pt x="20600" y="5"/>
                    <a:pt x="20574" y="1"/>
                    <a:pt x="20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9"/>
            <p:cNvSpPr/>
            <p:nvPr/>
          </p:nvSpPr>
          <p:spPr>
            <a:xfrm>
              <a:off x="3136750" y="2090300"/>
              <a:ext cx="521950" cy="518775"/>
            </a:xfrm>
            <a:custGeom>
              <a:avLst/>
              <a:gdLst/>
              <a:ahLst/>
              <a:cxnLst/>
              <a:rect l="l" t="t" r="r" b="b"/>
              <a:pathLst>
                <a:path w="20878" h="20751" extrusionOk="0">
                  <a:moveTo>
                    <a:pt x="20358" y="1"/>
                  </a:moveTo>
                  <a:cubicBezTo>
                    <a:pt x="20175" y="1"/>
                    <a:pt x="20105" y="194"/>
                    <a:pt x="20000" y="299"/>
                  </a:cubicBezTo>
                  <a:cubicBezTo>
                    <a:pt x="13484" y="6816"/>
                    <a:pt x="6967" y="13357"/>
                    <a:pt x="426" y="19873"/>
                  </a:cubicBezTo>
                  <a:cubicBezTo>
                    <a:pt x="100" y="20199"/>
                    <a:pt x="0" y="20425"/>
                    <a:pt x="451" y="20751"/>
                  </a:cubicBezTo>
                  <a:cubicBezTo>
                    <a:pt x="1704" y="19497"/>
                    <a:pt x="2932" y="18244"/>
                    <a:pt x="4186" y="17016"/>
                  </a:cubicBezTo>
                  <a:cubicBezTo>
                    <a:pt x="9624" y="11553"/>
                    <a:pt x="15088" y="6114"/>
                    <a:pt x="20526" y="650"/>
                  </a:cubicBezTo>
                  <a:cubicBezTo>
                    <a:pt x="20877" y="324"/>
                    <a:pt x="20852" y="174"/>
                    <a:pt x="20476" y="24"/>
                  </a:cubicBezTo>
                  <a:cubicBezTo>
                    <a:pt x="20432" y="8"/>
                    <a:pt x="20393" y="1"/>
                    <a:pt x="20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9"/>
            <p:cNvSpPr/>
            <p:nvPr/>
          </p:nvSpPr>
          <p:spPr>
            <a:xfrm>
              <a:off x="3112925" y="2066450"/>
              <a:ext cx="507550" cy="503775"/>
            </a:xfrm>
            <a:custGeom>
              <a:avLst/>
              <a:gdLst/>
              <a:ahLst/>
              <a:cxnLst/>
              <a:rect l="l" t="t" r="r" b="b"/>
              <a:pathLst>
                <a:path w="20302" h="20151" extrusionOk="0">
                  <a:moveTo>
                    <a:pt x="19750" y="0"/>
                  </a:moveTo>
                  <a:cubicBezTo>
                    <a:pt x="19650" y="0"/>
                    <a:pt x="19525" y="176"/>
                    <a:pt x="19424" y="276"/>
                  </a:cubicBezTo>
                  <a:cubicBezTo>
                    <a:pt x="13083" y="6592"/>
                    <a:pt x="6743" y="12933"/>
                    <a:pt x="402" y="19274"/>
                  </a:cubicBezTo>
                  <a:cubicBezTo>
                    <a:pt x="76" y="19599"/>
                    <a:pt x="1" y="19825"/>
                    <a:pt x="377" y="20151"/>
                  </a:cubicBezTo>
                  <a:cubicBezTo>
                    <a:pt x="452" y="20101"/>
                    <a:pt x="527" y="20050"/>
                    <a:pt x="602" y="19975"/>
                  </a:cubicBezTo>
                  <a:cubicBezTo>
                    <a:pt x="7068" y="13484"/>
                    <a:pt x="13560" y="7018"/>
                    <a:pt x="20026" y="552"/>
                  </a:cubicBezTo>
                  <a:cubicBezTo>
                    <a:pt x="20126" y="451"/>
                    <a:pt x="20302" y="351"/>
                    <a:pt x="20226" y="251"/>
                  </a:cubicBezTo>
                  <a:cubicBezTo>
                    <a:pt x="20126" y="100"/>
                    <a:pt x="19926" y="25"/>
                    <a:pt x="197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9"/>
            <p:cNvSpPr/>
            <p:nvPr/>
          </p:nvSpPr>
          <p:spPr>
            <a:xfrm>
              <a:off x="3078475" y="2032375"/>
              <a:ext cx="448650" cy="445750"/>
            </a:xfrm>
            <a:custGeom>
              <a:avLst/>
              <a:gdLst/>
              <a:ahLst/>
              <a:cxnLst/>
              <a:rect l="l" t="t" r="r" b="b"/>
              <a:pathLst>
                <a:path w="17946" h="17830" extrusionOk="0">
                  <a:moveTo>
                    <a:pt x="17641" y="0"/>
                  </a:moveTo>
                  <a:cubicBezTo>
                    <a:pt x="17433" y="0"/>
                    <a:pt x="17230" y="123"/>
                    <a:pt x="16993" y="361"/>
                  </a:cubicBezTo>
                  <a:cubicBezTo>
                    <a:pt x="11504" y="5875"/>
                    <a:pt x="5990" y="11388"/>
                    <a:pt x="476" y="16877"/>
                  </a:cubicBezTo>
                  <a:cubicBezTo>
                    <a:pt x="126" y="17228"/>
                    <a:pt x="0" y="17529"/>
                    <a:pt x="201" y="17829"/>
                  </a:cubicBezTo>
                  <a:cubicBezTo>
                    <a:pt x="6116" y="11940"/>
                    <a:pt x="12030" y="6000"/>
                    <a:pt x="17945" y="85"/>
                  </a:cubicBezTo>
                  <a:cubicBezTo>
                    <a:pt x="17840" y="28"/>
                    <a:pt x="17740" y="0"/>
                    <a:pt x="17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9"/>
            <p:cNvSpPr/>
            <p:nvPr/>
          </p:nvSpPr>
          <p:spPr>
            <a:xfrm>
              <a:off x="3274575" y="2226500"/>
              <a:ext cx="496275" cy="492425"/>
            </a:xfrm>
            <a:custGeom>
              <a:avLst/>
              <a:gdLst/>
              <a:ahLst/>
              <a:cxnLst/>
              <a:rect l="l" t="t" r="r" b="b"/>
              <a:pathLst>
                <a:path w="19851" h="19697" extrusionOk="0">
                  <a:moveTo>
                    <a:pt x="19440" y="1"/>
                  </a:moveTo>
                  <a:cubicBezTo>
                    <a:pt x="19304" y="1"/>
                    <a:pt x="19226" y="218"/>
                    <a:pt x="19149" y="315"/>
                  </a:cubicBezTo>
                  <a:cubicBezTo>
                    <a:pt x="12858" y="6581"/>
                    <a:pt x="6592" y="12846"/>
                    <a:pt x="327" y="19112"/>
                  </a:cubicBezTo>
                  <a:cubicBezTo>
                    <a:pt x="226" y="19212"/>
                    <a:pt x="101" y="19338"/>
                    <a:pt x="1" y="19463"/>
                  </a:cubicBezTo>
                  <a:cubicBezTo>
                    <a:pt x="173" y="19592"/>
                    <a:pt x="320" y="19697"/>
                    <a:pt x="481" y="19697"/>
                  </a:cubicBezTo>
                  <a:cubicBezTo>
                    <a:pt x="601" y="19697"/>
                    <a:pt x="728" y="19638"/>
                    <a:pt x="878" y="19488"/>
                  </a:cubicBezTo>
                  <a:cubicBezTo>
                    <a:pt x="7094" y="13247"/>
                    <a:pt x="13309" y="7032"/>
                    <a:pt x="19550" y="816"/>
                  </a:cubicBezTo>
                  <a:cubicBezTo>
                    <a:pt x="19851" y="516"/>
                    <a:pt x="19775" y="265"/>
                    <a:pt x="19575" y="64"/>
                  </a:cubicBezTo>
                  <a:cubicBezTo>
                    <a:pt x="19524" y="19"/>
                    <a:pt x="19479" y="1"/>
                    <a:pt x="194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9"/>
            <p:cNvSpPr/>
            <p:nvPr/>
          </p:nvSpPr>
          <p:spPr>
            <a:xfrm>
              <a:off x="3320325" y="2271950"/>
              <a:ext cx="468075" cy="464475"/>
            </a:xfrm>
            <a:custGeom>
              <a:avLst/>
              <a:gdLst/>
              <a:ahLst/>
              <a:cxnLst/>
              <a:rect l="l" t="t" r="r" b="b"/>
              <a:pathLst>
                <a:path w="18723" h="18579" extrusionOk="0">
                  <a:moveTo>
                    <a:pt x="18422" y="1"/>
                  </a:moveTo>
                  <a:cubicBezTo>
                    <a:pt x="12281" y="6141"/>
                    <a:pt x="6141" y="12282"/>
                    <a:pt x="0" y="18422"/>
                  </a:cubicBezTo>
                  <a:cubicBezTo>
                    <a:pt x="145" y="18522"/>
                    <a:pt x="280" y="18578"/>
                    <a:pt x="417" y="18578"/>
                  </a:cubicBezTo>
                  <a:cubicBezTo>
                    <a:pt x="587" y="18578"/>
                    <a:pt x="758" y="18491"/>
                    <a:pt x="953" y="18297"/>
                  </a:cubicBezTo>
                  <a:cubicBezTo>
                    <a:pt x="6717" y="12482"/>
                    <a:pt x="12532" y="6693"/>
                    <a:pt x="18321" y="903"/>
                  </a:cubicBezTo>
                  <a:cubicBezTo>
                    <a:pt x="18722" y="502"/>
                    <a:pt x="18722" y="502"/>
                    <a:pt x="1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9"/>
            <p:cNvSpPr/>
            <p:nvPr/>
          </p:nvSpPr>
          <p:spPr>
            <a:xfrm>
              <a:off x="3370450" y="2322075"/>
              <a:ext cx="429225" cy="425700"/>
            </a:xfrm>
            <a:custGeom>
              <a:avLst/>
              <a:gdLst/>
              <a:ahLst/>
              <a:cxnLst/>
              <a:rect l="l" t="t" r="r" b="b"/>
              <a:pathLst>
                <a:path w="17169" h="17028" extrusionOk="0">
                  <a:moveTo>
                    <a:pt x="16968" y="1"/>
                  </a:moveTo>
                  <a:lnTo>
                    <a:pt x="16968" y="1"/>
                  </a:lnTo>
                  <a:cubicBezTo>
                    <a:pt x="11329" y="5640"/>
                    <a:pt x="5665" y="11279"/>
                    <a:pt x="0" y="16943"/>
                  </a:cubicBezTo>
                  <a:cubicBezTo>
                    <a:pt x="138" y="17000"/>
                    <a:pt x="263" y="17028"/>
                    <a:pt x="379" y="17028"/>
                  </a:cubicBezTo>
                  <a:cubicBezTo>
                    <a:pt x="623" y="17028"/>
                    <a:pt x="832" y="16905"/>
                    <a:pt x="1053" y="16668"/>
                  </a:cubicBezTo>
                  <a:cubicBezTo>
                    <a:pt x="6266" y="11455"/>
                    <a:pt x="11479" y="6241"/>
                    <a:pt x="16717" y="1028"/>
                  </a:cubicBezTo>
                  <a:cubicBezTo>
                    <a:pt x="17068" y="678"/>
                    <a:pt x="17168" y="377"/>
                    <a:pt x="16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9"/>
            <p:cNvSpPr/>
            <p:nvPr/>
          </p:nvSpPr>
          <p:spPr>
            <a:xfrm>
              <a:off x="3071575" y="2023875"/>
              <a:ext cx="402900" cy="401625"/>
            </a:xfrm>
            <a:custGeom>
              <a:avLst/>
              <a:gdLst/>
              <a:ahLst/>
              <a:cxnLst/>
              <a:rect l="l" t="t" r="r" b="b"/>
              <a:pathLst>
                <a:path w="16116" h="16065" extrusionOk="0">
                  <a:moveTo>
                    <a:pt x="15783" y="1"/>
                  </a:moveTo>
                  <a:cubicBezTo>
                    <a:pt x="15553" y="1"/>
                    <a:pt x="15326" y="112"/>
                    <a:pt x="15088" y="350"/>
                  </a:cubicBezTo>
                  <a:cubicBezTo>
                    <a:pt x="10226" y="5237"/>
                    <a:pt x="5339" y="10124"/>
                    <a:pt x="452" y="14987"/>
                  </a:cubicBezTo>
                  <a:cubicBezTo>
                    <a:pt x="76" y="15337"/>
                    <a:pt x="1" y="15688"/>
                    <a:pt x="101" y="16064"/>
                  </a:cubicBezTo>
                  <a:lnTo>
                    <a:pt x="16116" y="74"/>
                  </a:lnTo>
                  <a:cubicBezTo>
                    <a:pt x="16003" y="26"/>
                    <a:pt x="15893" y="1"/>
                    <a:pt x="15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9"/>
            <p:cNvSpPr/>
            <p:nvPr/>
          </p:nvSpPr>
          <p:spPr>
            <a:xfrm>
              <a:off x="3072825" y="2023775"/>
              <a:ext cx="342125" cy="341575"/>
            </a:xfrm>
            <a:custGeom>
              <a:avLst/>
              <a:gdLst/>
              <a:ahLst/>
              <a:cxnLst/>
              <a:rect l="l" t="t" r="r" b="b"/>
              <a:pathLst>
                <a:path w="13685" h="13663" extrusionOk="0">
                  <a:moveTo>
                    <a:pt x="13571" y="0"/>
                  </a:moveTo>
                  <a:cubicBezTo>
                    <a:pt x="13074" y="0"/>
                    <a:pt x="12679" y="158"/>
                    <a:pt x="12306" y="554"/>
                  </a:cubicBezTo>
                  <a:cubicBezTo>
                    <a:pt x="8372" y="4539"/>
                    <a:pt x="4412" y="8499"/>
                    <a:pt x="427" y="12434"/>
                  </a:cubicBezTo>
                  <a:cubicBezTo>
                    <a:pt x="51" y="12810"/>
                    <a:pt x="1" y="13186"/>
                    <a:pt x="26" y="13662"/>
                  </a:cubicBezTo>
                  <a:lnTo>
                    <a:pt x="26" y="13662"/>
                  </a:lnTo>
                  <a:cubicBezTo>
                    <a:pt x="4587" y="9101"/>
                    <a:pt x="9123" y="4564"/>
                    <a:pt x="13685" y="3"/>
                  </a:cubicBezTo>
                  <a:cubicBezTo>
                    <a:pt x="13646" y="1"/>
                    <a:pt x="13608" y="0"/>
                    <a:pt x="135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9"/>
            <p:cNvSpPr/>
            <p:nvPr/>
          </p:nvSpPr>
          <p:spPr>
            <a:xfrm>
              <a:off x="3429350" y="2380350"/>
              <a:ext cx="373450" cy="372250"/>
            </a:xfrm>
            <a:custGeom>
              <a:avLst/>
              <a:gdLst/>
              <a:ahLst/>
              <a:cxnLst/>
              <a:rect l="l" t="t" r="r" b="b"/>
              <a:pathLst>
                <a:path w="14938" h="14890" extrusionOk="0">
                  <a:moveTo>
                    <a:pt x="14838" y="1"/>
                  </a:moveTo>
                  <a:lnTo>
                    <a:pt x="14838" y="1"/>
                  </a:lnTo>
                  <a:cubicBezTo>
                    <a:pt x="9900" y="4963"/>
                    <a:pt x="4938" y="9900"/>
                    <a:pt x="0" y="14863"/>
                  </a:cubicBezTo>
                  <a:cubicBezTo>
                    <a:pt x="88" y="14880"/>
                    <a:pt x="172" y="14890"/>
                    <a:pt x="255" y="14890"/>
                  </a:cubicBezTo>
                  <a:cubicBezTo>
                    <a:pt x="529" y="14890"/>
                    <a:pt x="784" y="14787"/>
                    <a:pt x="1053" y="14537"/>
                  </a:cubicBezTo>
                  <a:cubicBezTo>
                    <a:pt x="5539" y="10026"/>
                    <a:pt x="10025" y="5540"/>
                    <a:pt x="14537" y="1053"/>
                  </a:cubicBezTo>
                  <a:cubicBezTo>
                    <a:pt x="14863" y="702"/>
                    <a:pt x="14938" y="377"/>
                    <a:pt x="14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9"/>
            <p:cNvSpPr/>
            <p:nvPr/>
          </p:nvSpPr>
          <p:spPr>
            <a:xfrm>
              <a:off x="3496400" y="2449275"/>
              <a:ext cx="299525" cy="297650"/>
            </a:xfrm>
            <a:custGeom>
              <a:avLst/>
              <a:gdLst/>
              <a:ahLst/>
              <a:cxnLst/>
              <a:rect l="l" t="t" r="r" b="b"/>
              <a:pathLst>
                <a:path w="11981" h="11906" extrusionOk="0">
                  <a:moveTo>
                    <a:pt x="11880" y="1"/>
                  </a:moveTo>
                  <a:cubicBezTo>
                    <a:pt x="7945" y="3961"/>
                    <a:pt x="3960" y="7946"/>
                    <a:pt x="0" y="11905"/>
                  </a:cubicBezTo>
                  <a:cubicBezTo>
                    <a:pt x="376" y="11830"/>
                    <a:pt x="827" y="11855"/>
                    <a:pt x="1178" y="11504"/>
                  </a:cubicBezTo>
                  <a:cubicBezTo>
                    <a:pt x="4637" y="8021"/>
                    <a:pt x="8095" y="4562"/>
                    <a:pt x="11579" y="1078"/>
                  </a:cubicBezTo>
                  <a:cubicBezTo>
                    <a:pt x="11905" y="752"/>
                    <a:pt x="11980" y="427"/>
                    <a:pt x="118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9"/>
            <p:cNvSpPr/>
            <p:nvPr/>
          </p:nvSpPr>
          <p:spPr>
            <a:xfrm>
              <a:off x="3085975" y="2037000"/>
              <a:ext cx="251925" cy="251900"/>
            </a:xfrm>
            <a:custGeom>
              <a:avLst/>
              <a:gdLst/>
              <a:ahLst/>
              <a:cxnLst/>
              <a:rect l="l" t="t" r="r" b="b"/>
              <a:pathLst>
                <a:path w="10077" h="10076" extrusionOk="0">
                  <a:moveTo>
                    <a:pt x="10076" y="0"/>
                  </a:moveTo>
                  <a:cubicBezTo>
                    <a:pt x="9550" y="176"/>
                    <a:pt x="9099" y="201"/>
                    <a:pt x="8723" y="552"/>
                  </a:cubicBezTo>
                  <a:cubicBezTo>
                    <a:pt x="6016" y="3284"/>
                    <a:pt x="3284" y="6015"/>
                    <a:pt x="552" y="8747"/>
                  </a:cubicBezTo>
                  <a:cubicBezTo>
                    <a:pt x="176" y="9098"/>
                    <a:pt x="151" y="9599"/>
                    <a:pt x="1" y="10076"/>
                  </a:cubicBezTo>
                  <a:lnTo>
                    <a:pt x="1" y="10076"/>
                  </a:lnTo>
                  <a:cubicBezTo>
                    <a:pt x="3334" y="6717"/>
                    <a:pt x="6643" y="3409"/>
                    <a:pt x="10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9"/>
            <p:cNvSpPr/>
            <p:nvPr/>
          </p:nvSpPr>
          <p:spPr>
            <a:xfrm>
              <a:off x="3586625" y="2536375"/>
              <a:ext cx="180475" cy="182350"/>
            </a:xfrm>
            <a:custGeom>
              <a:avLst/>
              <a:gdLst/>
              <a:ahLst/>
              <a:cxnLst/>
              <a:rect l="l" t="t" r="r" b="b"/>
              <a:pathLst>
                <a:path w="7219" h="7294" extrusionOk="0">
                  <a:moveTo>
                    <a:pt x="7218" y="0"/>
                  </a:moveTo>
                  <a:cubicBezTo>
                    <a:pt x="7216" y="10"/>
                    <a:pt x="7214" y="19"/>
                    <a:pt x="7212" y="28"/>
                  </a:cubicBezTo>
                  <a:lnTo>
                    <a:pt x="7212" y="28"/>
                  </a:lnTo>
                  <a:cubicBezTo>
                    <a:pt x="7214" y="27"/>
                    <a:pt x="7216" y="26"/>
                    <a:pt x="7218" y="25"/>
                  </a:cubicBezTo>
                  <a:lnTo>
                    <a:pt x="7218" y="0"/>
                  </a:lnTo>
                  <a:close/>
                  <a:moveTo>
                    <a:pt x="7212" y="28"/>
                  </a:moveTo>
                  <a:lnTo>
                    <a:pt x="7212" y="28"/>
                  </a:lnTo>
                  <a:cubicBezTo>
                    <a:pt x="7164" y="53"/>
                    <a:pt x="7116" y="78"/>
                    <a:pt x="7068" y="126"/>
                  </a:cubicBezTo>
                  <a:cubicBezTo>
                    <a:pt x="4762" y="2431"/>
                    <a:pt x="2456" y="4737"/>
                    <a:pt x="150" y="7043"/>
                  </a:cubicBezTo>
                  <a:cubicBezTo>
                    <a:pt x="100" y="7093"/>
                    <a:pt x="0" y="7143"/>
                    <a:pt x="100" y="7294"/>
                  </a:cubicBezTo>
                  <a:cubicBezTo>
                    <a:pt x="677" y="7018"/>
                    <a:pt x="1278" y="6792"/>
                    <a:pt x="1755" y="6341"/>
                  </a:cubicBezTo>
                  <a:cubicBezTo>
                    <a:pt x="3258" y="4837"/>
                    <a:pt x="4787" y="3334"/>
                    <a:pt x="6266" y="1805"/>
                  </a:cubicBezTo>
                  <a:cubicBezTo>
                    <a:pt x="6736" y="1335"/>
                    <a:pt x="7059" y="719"/>
                    <a:pt x="7212" y="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9"/>
            <p:cNvSpPr/>
            <p:nvPr/>
          </p:nvSpPr>
          <p:spPr>
            <a:xfrm>
              <a:off x="3163050" y="2115325"/>
              <a:ext cx="33875" cy="31975"/>
            </a:xfrm>
            <a:custGeom>
              <a:avLst/>
              <a:gdLst/>
              <a:ahLst/>
              <a:cxnLst/>
              <a:rect l="l" t="t" r="r" b="b"/>
              <a:pathLst>
                <a:path w="1355" h="1279" extrusionOk="0">
                  <a:moveTo>
                    <a:pt x="1354" y="0"/>
                  </a:moveTo>
                  <a:lnTo>
                    <a:pt x="1354" y="0"/>
                  </a:lnTo>
                  <a:cubicBezTo>
                    <a:pt x="828" y="351"/>
                    <a:pt x="377" y="777"/>
                    <a:pt x="1" y="1278"/>
                  </a:cubicBezTo>
                  <a:cubicBezTo>
                    <a:pt x="627" y="1028"/>
                    <a:pt x="928" y="451"/>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9"/>
            <p:cNvSpPr/>
            <p:nvPr/>
          </p:nvSpPr>
          <p:spPr>
            <a:xfrm>
              <a:off x="3159925" y="2147275"/>
              <a:ext cx="4400" cy="5650"/>
            </a:xfrm>
            <a:custGeom>
              <a:avLst/>
              <a:gdLst/>
              <a:ahLst/>
              <a:cxnLst/>
              <a:rect l="l" t="t" r="r" b="b"/>
              <a:pathLst>
                <a:path w="176" h="226" extrusionOk="0">
                  <a:moveTo>
                    <a:pt x="126" y="0"/>
                  </a:moveTo>
                  <a:lnTo>
                    <a:pt x="126" y="0"/>
                  </a:lnTo>
                  <a:cubicBezTo>
                    <a:pt x="76" y="76"/>
                    <a:pt x="25" y="151"/>
                    <a:pt x="0" y="226"/>
                  </a:cubicBezTo>
                  <a:cubicBezTo>
                    <a:pt x="25" y="151"/>
                    <a:pt x="176" y="151"/>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9"/>
            <p:cNvSpPr/>
            <p:nvPr/>
          </p:nvSpPr>
          <p:spPr>
            <a:xfrm>
              <a:off x="3767075" y="2535125"/>
              <a:ext cx="2525" cy="2200"/>
            </a:xfrm>
            <a:custGeom>
              <a:avLst/>
              <a:gdLst/>
              <a:ahLst/>
              <a:cxnLst/>
              <a:rect l="l" t="t" r="r" b="b"/>
              <a:pathLst>
                <a:path w="101" h="88" extrusionOk="0">
                  <a:moveTo>
                    <a:pt x="75" y="0"/>
                  </a:moveTo>
                  <a:cubicBezTo>
                    <a:pt x="54" y="22"/>
                    <a:pt x="32" y="44"/>
                    <a:pt x="10" y="66"/>
                  </a:cubicBezTo>
                  <a:lnTo>
                    <a:pt x="10" y="66"/>
                  </a:lnTo>
                  <a:cubicBezTo>
                    <a:pt x="6" y="61"/>
                    <a:pt x="3" y="56"/>
                    <a:pt x="0" y="50"/>
                  </a:cubicBezTo>
                  <a:lnTo>
                    <a:pt x="0" y="75"/>
                  </a:lnTo>
                  <a:cubicBezTo>
                    <a:pt x="3" y="72"/>
                    <a:pt x="7" y="69"/>
                    <a:pt x="10" y="66"/>
                  </a:cubicBezTo>
                  <a:lnTo>
                    <a:pt x="10" y="66"/>
                  </a:lnTo>
                  <a:cubicBezTo>
                    <a:pt x="21" y="81"/>
                    <a:pt x="35" y="88"/>
                    <a:pt x="47" y="88"/>
                  </a:cubicBezTo>
                  <a:cubicBezTo>
                    <a:pt x="63" y="88"/>
                    <a:pt x="75" y="75"/>
                    <a:pt x="75" y="50"/>
                  </a:cubicBezTo>
                  <a:cubicBezTo>
                    <a:pt x="100" y="25"/>
                    <a:pt x="75" y="25"/>
                    <a:pt x="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D81A955-0813-1308-4D84-7770C3320C3F}"/>
              </a:ext>
            </a:extLst>
          </p:cNvPr>
          <p:cNvSpPr txBox="1"/>
          <p:nvPr/>
        </p:nvSpPr>
        <p:spPr>
          <a:xfrm>
            <a:off x="2090214" y="1259655"/>
            <a:ext cx="6154634" cy="2364109"/>
          </a:xfrm>
          <a:prstGeom prst="rect">
            <a:avLst/>
          </a:prstGeom>
          <a:noFill/>
        </p:spPr>
        <p:txBody>
          <a:bodyPr wrap="none" rtlCol="0">
            <a:spAutoFit/>
          </a:bodyPr>
          <a:lstStyle/>
          <a:p>
            <a:pPr>
              <a:lnSpc>
                <a:spcPct val="107000"/>
              </a:lnSpc>
              <a:spcAft>
                <a:spcPts val="800"/>
              </a:spcAft>
            </a:pPr>
            <a:r>
              <a:rPr lang="en-US" sz="1800" b="1" kern="100">
                <a:effectLst/>
                <a:latin typeface="Calibri" panose="020F0502020204030204" pitchFamily="34" charset="0"/>
                <a:ea typeface="Calibri" panose="020F0502020204030204" pitchFamily="34" charset="0"/>
                <a:cs typeface="Times New Roman" panose="02020603050405020304" pitchFamily="18" charset="0"/>
              </a:rPr>
              <a:t>for</a:t>
            </a:r>
            <a:r>
              <a:rPr lang="en-US" sz="1800" kern="100">
                <a:effectLst/>
                <a:latin typeface="Calibri" panose="020F0502020204030204" pitchFamily="34" charset="0"/>
                <a:ea typeface="Calibri" panose="020F0502020204030204" pitchFamily="34" charset="0"/>
                <a:cs typeface="Times New Roman" panose="02020603050405020304" pitchFamily="18" charset="0"/>
              </a:rPr>
              <a:t> i = 0 → SIZE </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do</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a:effectLst/>
                <a:latin typeface="Calibri" panose="020F0502020204030204" pitchFamily="34" charset="0"/>
                <a:ea typeface="Calibri" panose="020F0502020204030204" pitchFamily="34" charset="0"/>
                <a:cs typeface="Times New Roman" panose="02020603050405020304" pitchFamily="18" charset="0"/>
              </a:rPr>
              <a:t>{Lặp hệ thống..}</a:t>
            </a:r>
          </a:p>
          <a:p>
            <a:pPr>
              <a:lnSpc>
                <a:spcPct val="107000"/>
              </a:lnSpc>
              <a:spcAft>
                <a:spcPts val="800"/>
              </a:spcAft>
            </a:pPr>
            <a:r>
              <a:rPr lang="en-US" sz="1800" kern="100">
                <a:effectLst/>
                <a:latin typeface="Calibri" panose="020F0502020204030204" pitchFamily="34" charset="0"/>
                <a:ea typeface="Calibri" panose="020F0502020204030204" pitchFamily="34" charset="0"/>
                <a:cs typeface="Times New Roman" panose="02020603050405020304" pitchFamily="18" charset="0"/>
              </a:rPr>
              <a:t>State[xj,i+1, cj,i+1] ← NEXT-STATE(State[xj,i,cj,i ]) </a:t>
            </a:r>
            <a:r>
              <a:rPr lang="en-US" sz="1800" kern="100">
                <a:effectLst/>
                <a:latin typeface="Cambria Math" panose="02040503050406030204" pitchFamily="18" charset="0"/>
                <a:ea typeface="Calibri" panose="020F0502020204030204" pitchFamily="34" charset="0"/>
                <a:cs typeface="Cambria Math" panose="02040503050406030204" pitchFamily="18" charset="0"/>
              </a:rPr>
              <a:t>∀</a:t>
            </a:r>
            <a:r>
              <a:rPr lang="en-US" sz="1800" kern="100">
                <a:effectLst/>
                <a:latin typeface="Calibri" panose="020F0502020204030204" pitchFamily="34" charset="0"/>
                <a:ea typeface="Calibri" panose="020F0502020204030204" pitchFamily="34" charset="0"/>
                <a:cs typeface="Times New Roman" panose="02020603050405020304" pitchFamily="18" charset="0"/>
              </a:rPr>
              <a:t>j </a:t>
            </a:r>
            <a:r>
              <a:rPr lang="en-US" sz="1800" kern="100">
                <a:effectLst/>
                <a:latin typeface="Cambria Math" panose="02040503050406030204" pitchFamily="18" charset="0"/>
                <a:ea typeface="Calibri" panose="020F0502020204030204" pitchFamily="34" charset="0"/>
                <a:cs typeface="Cambria Math" panose="02040503050406030204" pitchFamily="18" charset="0"/>
              </a:rPr>
              <a:t>∈</a:t>
            </a:r>
            <a:r>
              <a:rPr lang="en-US" sz="1800" kern="100">
                <a:effectLst/>
                <a:latin typeface="Calibri" panose="020F0502020204030204" pitchFamily="34" charset="0"/>
                <a:ea typeface="Calibri" panose="020F0502020204030204" pitchFamily="34" charset="0"/>
                <a:cs typeface="Times New Roman" panose="02020603050405020304" pitchFamily="18" charset="0"/>
              </a:rPr>
              <a:t> {0, . . . , 7}</a:t>
            </a:r>
          </a:p>
          <a:p>
            <a:pPr>
              <a:lnSpc>
                <a:spcPct val="107000"/>
              </a:lnSpc>
              <a:spcAft>
                <a:spcPts val="800"/>
              </a:spcAft>
            </a:pPr>
            <a:r>
              <a:rPr lang="en-US" sz="1800" kern="100">
                <a:effectLst/>
                <a:latin typeface="Calibri" panose="020F0502020204030204" pitchFamily="34" charset="0"/>
                <a:ea typeface="Calibri" panose="020F0502020204030204" pitchFamily="34" charset="0"/>
                <a:cs typeface="Times New Roman" panose="02020603050405020304" pitchFamily="18" charset="0"/>
              </a:rPr>
              <a:t>{Generate Key-Stream as in eqn.(1.5)...}</a:t>
            </a:r>
          </a:p>
          <a:p>
            <a:pPr>
              <a:lnSpc>
                <a:spcPct val="107000"/>
              </a:lnSpc>
              <a:spcAft>
                <a:spcPts val="800"/>
              </a:spcAft>
            </a:pPr>
            <a:r>
              <a:rPr lang="en-US" sz="1800" kern="100">
                <a:effectLst/>
                <a:latin typeface="Calibri" panose="020F0502020204030204" pitchFamily="34" charset="0"/>
                <a:ea typeface="Calibri" panose="020F0502020204030204" pitchFamily="34" charset="0"/>
                <a:cs typeface="Times New Roman" panose="02020603050405020304" pitchFamily="18" charset="0"/>
              </a:rPr>
              <a:t>si ←COMPUTE-KEY-STREAM(xj,i)</a:t>
            </a:r>
            <a:r>
              <a:rPr lang="en-US" sz="1800" kern="100">
                <a:effectLst/>
                <a:latin typeface="Cambria Math" panose="02040503050406030204" pitchFamily="18" charset="0"/>
                <a:ea typeface="Calibri" panose="020F0502020204030204" pitchFamily="34" charset="0"/>
                <a:cs typeface="Cambria Math" panose="02040503050406030204" pitchFamily="18" charset="0"/>
              </a:rPr>
              <a:t>∀</a:t>
            </a:r>
            <a:r>
              <a:rPr lang="en-US" sz="1800" kern="100">
                <a:effectLst/>
                <a:latin typeface="Calibri" panose="020F0502020204030204" pitchFamily="34" charset="0"/>
                <a:ea typeface="Calibri" panose="020F0502020204030204" pitchFamily="34" charset="0"/>
                <a:cs typeface="Times New Roman" panose="02020603050405020304" pitchFamily="18" charset="0"/>
              </a:rPr>
              <a:t>j </a:t>
            </a:r>
            <a:r>
              <a:rPr lang="en-US" sz="1800" kern="100">
                <a:effectLst/>
                <a:latin typeface="Cambria Math" panose="02040503050406030204" pitchFamily="18" charset="0"/>
                <a:ea typeface="Calibri" panose="020F0502020204030204" pitchFamily="34" charset="0"/>
                <a:cs typeface="Cambria Math" panose="02040503050406030204" pitchFamily="18" charset="0"/>
              </a:rPr>
              <a:t>∈</a:t>
            </a:r>
            <a:r>
              <a:rPr lang="en-US" sz="1800" kern="100">
                <a:effectLst/>
                <a:latin typeface="Calibri" panose="020F0502020204030204" pitchFamily="34" charset="0"/>
                <a:ea typeface="Calibri" panose="020F0502020204030204" pitchFamily="34" charset="0"/>
                <a:cs typeface="Times New Roman" panose="02020603050405020304" pitchFamily="18" charset="0"/>
              </a:rPr>
              <a:t> {0, . . . , 7}</a:t>
            </a:r>
          </a:p>
          <a:p>
            <a:r>
              <a:rPr lang="en-US" sz="1800" b="1">
                <a:effectLst/>
                <a:latin typeface="Calibri" panose="020F0502020204030204" pitchFamily="34" charset="0"/>
                <a:ea typeface="Calibri" panose="020F0502020204030204" pitchFamily="34" charset="0"/>
                <a:cs typeface="Times New Roman" panose="02020603050405020304" pitchFamily="18" charset="0"/>
              </a:rPr>
              <a:t>end for</a:t>
            </a:r>
            <a:endParaRPr lang="en-US"/>
          </a:p>
        </p:txBody>
      </p:sp>
    </p:spTree>
    <p:extLst>
      <p:ext uri="{BB962C8B-B14F-4D97-AF65-F5344CB8AC3E}">
        <p14:creationId xmlns:p14="http://schemas.microsoft.com/office/powerpoint/2010/main" val="1903060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6"/>
        <p:cNvGrpSpPr/>
        <p:nvPr/>
      </p:nvGrpSpPr>
      <p:grpSpPr>
        <a:xfrm>
          <a:off x="0" y="0"/>
          <a:ext cx="0" cy="0"/>
          <a:chOff x="0" y="0"/>
          <a:chExt cx="0" cy="0"/>
        </a:xfrm>
      </p:grpSpPr>
      <p:grpSp>
        <p:nvGrpSpPr>
          <p:cNvPr id="2468" name="Google Shape;2468;p29"/>
          <p:cNvGrpSpPr/>
          <p:nvPr/>
        </p:nvGrpSpPr>
        <p:grpSpPr>
          <a:xfrm>
            <a:off x="5554398" y="0"/>
            <a:ext cx="1499388" cy="5143685"/>
            <a:chOff x="5078940" y="0"/>
            <a:chExt cx="2373576" cy="5143685"/>
          </a:xfrm>
        </p:grpSpPr>
        <p:sp>
          <p:nvSpPr>
            <p:cNvPr id="2469" name="Google Shape;2469;p29"/>
            <p:cNvSpPr/>
            <p:nvPr/>
          </p:nvSpPr>
          <p:spPr>
            <a:xfrm>
              <a:off x="5092700" y="0"/>
              <a:ext cx="2359816" cy="5143685"/>
            </a:xfrm>
            <a:custGeom>
              <a:avLst/>
              <a:gdLst/>
              <a:ahLst/>
              <a:cxnLst/>
              <a:rect l="l" t="t" r="r" b="b"/>
              <a:pathLst>
                <a:path w="73825" h="160891" extrusionOk="0">
                  <a:moveTo>
                    <a:pt x="0" y="0"/>
                  </a:moveTo>
                  <a:lnTo>
                    <a:pt x="0" y="160891"/>
                  </a:lnTo>
                  <a:lnTo>
                    <a:pt x="55583" y="160891"/>
                  </a:lnTo>
                  <a:lnTo>
                    <a:pt x="55583" y="158510"/>
                  </a:lnTo>
                  <a:cubicBezTo>
                    <a:pt x="56774" y="148198"/>
                    <a:pt x="49629" y="132718"/>
                    <a:pt x="39294" y="118811"/>
                  </a:cubicBezTo>
                  <a:cubicBezTo>
                    <a:pt x="24386" y="98735"/>
                    <a:pt x="9478" y="75754"/>
                    <a:pt x="22624" y="50559"/>
                  </a:cubicBezTo>
                  <a:cubicBezTo>
                    <a:pt x="32531" y="31602"/>
                    <a:pt x="58155" y="29292"/>
                    <a:pt x="68514" y="11431"/>
                  </a:cubicBezTo>
                  <a:cubicBezTo>
                    <a:pt x="73134" y="3430"/>
                    <a:pt x="73825" y="0"/>
                    <a:pt x="73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0" name="Google Shape;2470;p29"/>
            <p:cNvCxnSpPr/>
            <p:nvPr/>
          </p:nvCxnSpPr>
          <p:spPr>
            <a:xfrm>
              <a:off x="5078940" y="4899600"/>
              <a:ext cx="1791300" cy="0"/>
            </a:xfrm>
            <a:prstGeom prst="straightConnector1">
              <a:avLst/>
            </a:prstGeom>
            <a:noFill/>
            <a:ln w="9525" cap="flat" cmpd="sng">
              <a:solidFill>
                <a:schemeClr val="accent3"/>
              </a:solidFill>
              <a:prstDash val="solid"/>
              <a:round/>
              <a:headEnd type="none" w="med" len="med"/>
              <a:tailEnd type="none" w="med" len="med"/>
            </a:ln>
          </p:spPr>
        </p:cxnSp>
        <p:cxnSp>
          <p:nvCxnSpPr>
            <p:cNvPr id="2471" name="Google Shape;2471;p29"/>
            <p:cNvCxnSpPr/>
            <p:nvPr/>
          </p:nvCxnSpPr>
          <p:spPr>
            <a:xfrm>
              <a:off x="7103588" y="241200"/>
              <a:ext cx="255600" cy="0"/>
            </a:xfrm>
            <a:prstGeom prst="straightConnector1">
              <a:avLst/>
            </a:prstGeom>
            <a:noFill/>
            <a:ln w="9525" cap="flat" cmpd="sng">
              <a:solidFill>
                <a:schemeClr val="accent3"/>
              </a:solidFill>
              <a:prstDash val="solid"/>
              <a:round/>
              <a:headEnd type="none" w="med" len="med"/>
              <a:tailEnd type="none" w="med" len="med"/>
            </a:ln>
          </p:spPr>
        </p:cxnSp>
      </p:grpSp>
      <p:sp>
        <p:nvSpPr>
          <p:cNvPr id="2473" name="Google Shape;2473;p29"/>
          <p:cNvSpPr txBox="1">
            <a:spLocks noGrp="1"/>
          </p:cNvSpPr>
          <p:nvPr>
            <p:ph type="subTitle" idx="1"/>
          </p:nvPr>
        </p:nvSpPr>
        <p:spPr>
          <a:xfrm>
            <a:off x="869124" y="372167"/>
            <a:ext cx="3852895" cy="3415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800" b="1">
                <a:latin typeface="Darker Grotesque" panose="020B0604020202020204" charset="0"/>
              </a:rPr>
              <a:t>NEXT STATE FUNCTION</a:t>
            </a:r>
          </a:p>
        </p:txBody>
      </p:sp>
      <p:sp>
        <p:nvSpPr>
          <p:cNvPr id="2474" name="Google Shape;2474;p29"/>
          <p:cNvSpPr/>
          <p:nvPr/>
        </p:nvSpPr>
        <p:spPr>
          <a:xfrm rot="-5400000">
            <a:off x="1994119" y="-4288574"/>
            <a:ext cx="3910540" cy="6614625"/>
          </a:xfrm>
          <a:custGeom>
            <a:avLst/>
            <a:gdLst/>
            <a:ahLst/>
            <a:cxnLst/>
            <a:rect l="l" t="t" r="r" b="b"/>
            <a:pathLst>
              <a:path w="64613" h="109292" extrusionOk="0">
                <a:moveTo>
                  <a:pt x="42281" y="0"/>
                </a:moveTo>
                <a:cubicBezTo>
                  <a:pt x="43384" y="3910"/>
                  <a:pt x="31354" y="9123"/>
                  <a:pt x="31003" y="13258"/>
                </a:cubicBezTo>
                <a:cubicBezTo>
                  <a:pt x="31203" y="27669"/>
                  <a:pt x="17544" y="22506"/>
                  <a:pt x="12807" y="36040"/>
                </a:cubicBezTo>
                <a:cubicBezTo>
                  <a:pt x="9950" y="44286"/>
                  <a:pt x="16066" y="53860"/>
                  <a:pt x="11078" y="67419"/>
                </a:cubicBezTo>
                <a:cubicBezTo>
                  <a:pt x="7795" y="76291"/>
                  <a:pt x="0" y="82231"/>
                  <a:pt x="2256" y="93685"/>
                </a:cubicBezTo>
                <a:cubicBezTo>
                  <a:pt x="3760" y="101454"/>
                  <a:pt x="11253" y="108422"/>
                  <a:pt x="18797" y="109148"/>
                </a:cubicBezTo>
                <a:cubicBezTo>
                  <a:pt x="19778" y="109244"/>
                  <a:pt x="20759" y="109291"/>
                  <a:pt x="21737" y="109291"/>
                </a:cubicBezTo>
                <a:cubicBezTo>
                  <a:pt x="32778" y="109291"/>
                  <a:pt x="43494" y="103333"/>
                  <a:pt x="50677" y="94838"/>
                </a:cubicBezTo>
                <a:cubicBezTo>
                  <a:pt x="58522" y="85589"/>
                  <a:pt x="62632" y="73685"/>
                  <a:pt x="64612" y="61755"/>
                </a:cubicBezTo>
                <a:lnTo>
                  <a:pt x="42281" y="0"/>
                </a:lnTo>
                <a:close/>
              </a:path>
            </a:pathLst>
          </a:custGeom>
          <a:solidFill>
            <a:schemeClr val="lt2"/>
          </a:solidFill>
          <a:ln>
            <a:noFill/>
          </a:ln>
          <a:effectLst>
            <a:outerShdw blurRad="71438" dist="123825" dir="4500000" algn="bl" rotWithShape="0">
              <a:schemeClr val="accent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9"/>
          <p:cNvSpPr/>
          <p:nvPr/>
        </p:nvSpPr>
        <p:spPr>
          <a:xfrm rot="-5400000">
            <a:off x="8612275" y="4604765"/>
            <a:ext cx="154756" cy="153243"/>
          </a:xfrm>
          <a:custGeom>
            <a:avLst/>
            <a:gdLst/>
            <a:ahLst/>
            <a:cxnLst/>
            <a:rect l="l" t="t" r="r" b="b"/>
            <a:pathLst>
              <a:path w="2557" h="2532" extrusionOk="0">
                <a:moveTo>
                  <a:pt x="1279" y="401"/>
                </a:moveTo>
                <a:cubicBezTo>
                  <a:pt x="1755" y="401"/>
                  <a:pt x="2131" y="777"/>
                  <a:pt x="2131" y="1254"/>
                </a:cubicBezTo>
                <a:cubicBezTo>
                  <a:pt x="2131" y="1730"/>
                  <a:pt x="1755" y="2106"/>
                  <a:pt x="1279" y="2106"/>
                </a:cubicBezTo>
                <a:cubicBezTo>
                  <a:pt x="802" y="2106"/>
                  <a:pt x="426" y="1730"/>
                  <a:pt x="426" y="1254"/>
                </a:cubicBezTo>
                <a:cubicBezTo>
                  <a:pt x="426" y="777"/>
                  <a:pt x="802" y="401"/>
                  <a:pt x="1279" y="401"/>
                </a:cubicBezTo>
                <a:close/>
                <a:moveTo>
                  <a:pt x="1279" y="0"/>
                </a:moveTo>
                <a:cubicBezTo>
                  <a:pt x="577" y="0"/>
                  <a:pt x="0" y="552"/>
                  <a:pt x="0" y="1254"/>
                </a:cubicBezTo>
                <a:cubicBezTo>
                  <a:pt x="0" y="1955"/>
                  <a:pt x="577" y="2532"/>
                  <a:pt x="1279" y="2532"/>
                </a:cubicBezTo>
                <a:cubicBezTo>
                  <a:pt x="1980" y="2532"/>
                  <a:pt x="2557" y="1955"/>
                  <a:pt x="2557" y="1254"/>
                </a:cubicBezTo>
                <a:cubicBezTo>
                  <a:pt x="2557" y="552"/>
                  <a:pt x="1980" y="0"/>
                  <a:pt x="12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6" name="Google Shape;2476;p29"/>
          <p:cNvGrpSpPr/>
          <p:nvPr/>
        </p:nvGrpSpPr>
        <p:grpSpPr>
          <a:xfrm>
            <a:off x="5838488" y="4525282"/>
            <a:ext cx="731225" cy="728825"/>
            <a:chOff x="3071575" y="2023775"/>
            <a:chExt cx="731225" cy="728825"/>
          </a:xfrm>
        </p:grpSpPr>
        <p:sp>
          <p:nvSpPr>
            <p:cNvPr id="2477" name="Google Shape;2477;p29"/>
            <p:cNvSpPr/>
            <p:nvPr/>
          </p:nvSpPr>
          <p:spPr>
            <a:xfrm>
              <a:off x="3197525" y="2151000"/>
              <a:ext cx="524450" cy="522000"/>
            </a:xfrm>
            <a:custGeom>
              <a:avLst/>
              <a:gdLst/>
              <a:ahLst/>
              <a:cxnLst/>
              <a:rect l="l" t="t" r="r" b="b"/>
              <a:pathLst>
                <a:path w="20978" h="20880" extrusionOk="0">
                  <a:moveTo>
                    <a:pt x="20575" y="0"/>
                  </a:moveTo>
                  <a:cubicBezTo>
                    <a:pt x="20473" y="0"/>
                    <a:pt x="20373" y="92"/>
                    <a:pt x="20251" y="227"/>
                  </a:cubicBezTo>
                  <a:cubicBezTo>
                    <a:pt x="13609" y="6869"/>
                    <a:pt x="6968" y="13511"/>
                    <a:pt x="326" y="20152"/>
                  </a:cubicBezTo>
                  <a:cubicBezTo>
                    <a:pt x="301" y="20177"/>
                    <a:pt x="251" y="20202"/>
                    <a:pt x="226" y="20252"/>
                  </a:cubicBezTo>
                  <a:cubicBezTo>
                    <a:pt x="176" y="20328"/>
                    <a:pt x="0" y="20403"/>
                    <a:pt x="75" y="20528"/>
                  </a:cubicBezTo>
                  <a:cubicBezTo>
                    <a:pt x="176" y="20653"/>
                    <a:pt x="326" y="20754"/>
                    <a:pt x="476" y="20879"/>
                  </a:cubicBezTo>
                  <a:cubicBezTo>
                    <a:pt x="602" y="20754"/>
                    <a:pt x="727" y="20653"/>
                    <a:pt x="852" y="20553"/>
                  </a:cubicBezTo>
                  <a:cubicBezTo>
                    <a:pt x="7444" y="13937"/>
                    <a:pt x="14035" y="7345"/>
                    <a:pt x="20627" y="754"/>
                  </a:cubicBezTo>
                  <a:cubicBezTo>
                    <a:pt x="20702" y="678"/>
                    <a:pt x="20752" y="603"/>
                    <a:pt x="20852" y="553"/>
                  </a:cubicBezTo>
                  <a:cubicBezTo>
                    <a:pt x="20978" y="428"/>
                    <a:pt x="20928" y="353"/>
                    <a:pt x="20852" y="227"/>
                  </a:cubicBezTo>
                  <a:cubicBezTo>
                    <a:pt x="20749" y="66"/>
                    <a:pt x="20661" y="0"/>
                    <a:pt x="20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9"/>
            <p:cNvSpPr/>
            <p:nvPr/>
          </p:nvSpPr>
          <p:spPr>
            <a:xfrm>
              <a:off x="3233225" y="2186325"/>
              <a:ext cx="515075" cy="511425"/>
            </a:xfrm>
            <a:custGeom>
              <a:avLst/>
              <a:gdLst/>
              <a:ahLst/>
              <a:cxnLst/>
              <a:rect l="l" t="t" r="r" b="b"/>
              <a:pathLst>
                <a:path w="20603" h="20457" extrusionOk="0">
                  <a:moveTo>
                    <a:pt x="20196" y="1"/>
                  </a:moveTo>
                  <a:cubicBezTo>
                    <a:pt x="20096" y="1"/>
                    <a:pt x="20011" y="158"/>
                    <a:pt x="19926" y="243"/>
                  </a:cubicBezTo>
                  <a:cubicBezTo>
                    <a:pt x="14713" y="5456"/>
                    <a:pt x="9525" y="10644"/>
                    <a:pt x="4312" y="15857"/>
                  </a:cubicBezTo>
                  <a:cubicBezTo>
                    <a:pt x="2958" y="17210"/>
                    <a:pt x="1630" y="18564"/>
                    <a:pt x="276" y="19892"/>
                  </a:cubicBezTo>
                  <a:cubicBezTo>
                    <a:pt x="1" y="20168"/>
                    <a:pt x="126" y="20243"/>
                    <a:pt x="352" y="20393"/>
                  </a:cubicBezTo>
                  <a:cubicBezTo>
                    <a:pt x="419" y="20438"/>
                    <a:pt x="475" y="20456"/>
                    <a:pt x="524" y="20456"/>
                  </a:cubicBezTo>
                  <a:cubicBezTo>
                    <a:pt x="639" y="20456"/>
                    <a:pt x="715" y="20356"/>
                    <a:pt x="803" y="20268"/>
                  </a:cubicBezTo>
                  <a:cubicBezTo>
                    <a:pt x="1605" y="19491"/>
                    <a:pt x="2382" y="18714"/>
                    <a:pt x="3159" y="17937"/>
                  </a:cubicBezTo>
                  <a:cubicBezTo>
                    <a:pt x="8848" y="12223"/>
                    <a:pt x="14537" y="6534"/>
                    <a:pt x="20251" y="844"/>
                  </a:cubicBezTo>
                  <a:cubicBezTo>
                    <a:pt x="20352" y="719"/>
                    <a:pt x="20477" y="594"/>
                    <a:pt x="20602" y="468"/>
                  </a:cubicBezTo>
                  <a:cubicBezTo>
                    <a:pt x="20477" y="293"/>
                    <a:pt x="20402" y="92"/>
                    <a:pt x="20251" y="17"/>
                  </a:cubicBezTo>
                  <a:cubicBezTo>
                    <a:pt x="20232" y="6"/>
                    <a:pt x="20214" y="1"/>
                    <a:pt x="20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9"/>
            <p:cNvSpPr/>
            <p:nvPr/>
          </p:nvSpPr>
          <p:spPr>
            <a:xfrm>
              <a:off x="3094125" y="2047475"/>
              <a:ext cx="485625" cy="480100"/>
            </a:xfrm>
            <a:custGeom>
              <a:avLst/>
              <a:gdLst/>
              <a:ahLst/>
              <a:cxnLst/>
              <a:rect l="l" t="t" r="r" b="b"/>
              <a:pathLst>
                <a:path w="19425" h="19204" extrusionOk="0">
                  <a:moveTo>
                    <a:pt x="18868" y="1"/>
                  </a:moveTo>
                  <a:cubicBezTo>
                    <a:pt x="18695" y="1"/>
                    <a:pt x="18540" y="102"/>
                    <a:pt x="18372" y="283"/>
                  </a:cubicBezTo>
                  <a:cubicBezTo>
                    <a:pt x="16041" y="2639"/>
                    <a:pt x="13710" y="4970"/>
                    <a:pt x="11379" y="7301"/>
                  </a:cubicBezTo>
                  <a:cubicBezTo>
                    <a:pt x="7695" y="10985"/>
                    <a:pt x="4011" y="14669"/>
                    <a:pt x="302" y="18328"/>
                  </a:cubicBezTo>
                  <a:cubicBezTo>
                    <a:pt x="26" y="18629"/>
                    <a:pt x="1" y="18930"/>
                    <a:pt x="226" y="19155"/>
                  </a:cubicBezTo>
                  <a:cubicBezTo>
                    <a:pt x="270" y="19189"/>
                    <a:pt x="309" y="19203"/>
                    <a:pt x="346" y="19203"/>
                  </a:cubicBezTo>
                  <a:cubicBezTo>
                    <a:pt x="501" y="19203"/>
                    <a:pt x="606" y="18951"/>
                    <a:pt x="728" y="18830"/>
                  </a:cubicBezTo>
                  <a:cubicBezTo>
                    <a:pt x="6818" y="12764"/>
                    <a:pt x="12883" y="6699"/>
                    <a:pt x="18973" y="609"/>
                  </a:cubicBezTo>
                  <a:cubicBezTo>
                    <a:pt x="19099" y="484"/>
                    <a:pt x="19274" y="408"/>
                    <a:pt x="19424" y="283"/>
                  </a:cubicBezTo>
                  <a:cubicBezTo>
                    <a:pt x="19206" y="89"/>
                    <a:pt x="19029" y="1"/>
                    <a:pt x="18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9"/>
            <p:cNvSpPr/>
            <p:nvPr/>
          </p:nvSpPr>
          <p:spPr>
            <a:xfrm>
              <a:off x="3166175" y="2118700"/>
              <a:ext cx="525725" cy="522650"/>
            </a:xfrm>
            <a:custGeom>
              <a:avLst/>
              <a:gdLst/>
              <a:ahLst/>
              <a:cxnLst/>
              <a:rect l="l" t="t" r="r" b="b"/>
              <a:pathLst>
                <a:path w="21029" h="20906" extrusionOk="0">
                  <a:moveTo>
                    <a:pt x="20550" y="1"/>
                  </a:moveTo>
                  <a:cubicBezTo>
                    <a:pt x="20400" y="1"/>
                    <a:pt x="20313" y="183"/>
                    <a:pt x="20227" y="291"/>
                  </a:cubicBezTo>
                  <a:cubicBezTo>
                    <a:pt x="13585" y="6908"/>
                    <a:pt x="6968" y="13524"/>
                    <a:pt x="352" y="20141"/>
                  </a:cubicBezTo>
                  <a:cubicBezTo>
                    <a:pt x="302" y="20216"/>
                    <a:pt x="252" y="20266"/>
                    <a:pt x="176" y="20316"/>
                  </a:cubicBezTo>
                  <a:cubicBezTo>
                    <a:pt x="1" y="20442"/>
                    <a:pt x="26" y="20542"/>
                    <a:pt x="151" y="20717"/>
                  </a:cubicBezTo>
                  <a:cubicBezTo>
                    <a:pt x="252" y="20855"/>
                    <a:pt x="336" y="20905"/>
                    <a:pt x="411" y="20905"/>
                  </a:cubicBezTo>
                  <a:cubicBezTo>
                    <a:pt x="540" y="20905"/>
                    <a:pt x="642" y="20753"/>
                    <a:pt x="753" y="20642"/>
                  </a:cubicBezTo>
                  <a:cubicBezTo>
                    <a:pt x="7395" y="14001"/>
                    <a:pt x="14036" y="7359"/>
                    <a:pt x="20678" y="717"/>
                  </a:cubicBezTo>
                  <a:cubicBezTo>
                    <a:pt x="20753" y="642"/>
                    <a:pt x="20828" y="567"/>
                    <a:pt x="20903" y="492"/>
                  </a:cubicBezTo>
                  <a:cubicBezTo>
                    <a:pt x="20928" y="467"/>
                    <a:pt x="20979" y="391"/>
                    <a:pt x="21029" y="341"/>
                  </a:cubicBezTo>
                  <a:cubicBezTo>
                    <a:pt x="20878" y="216"/>
                    <a:pt x="20778" y="66"/>
                    <a:pt x="20628" y="16"/>
                  </a:cubicBezTo>
                  <a:cubicBezTo>
                    <a:pt x="20600" y="5"/>
                    <a:pt x="20574" y="1"/>
                    <a:pt x="20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9"/>
            <p:cNvSpPr/>
            <p:nvPr/>
          </p:nvSpPr>
          <p:spPr>
            <a:xfrm>
              <a:off x="3136750" y="2090300"/>
              <a:ext cx="521950" cy="518775"/>
            </a:xfrm>
            <a:custGeom>
              <a:avLst/>
              <a:gdLst/>
              <a:ahLst/>
              <a:cxnLst/>
              <a:rect l="l" t="t" r="r" b="b"/>
              <a:pathLst>
                <a:path w="20878" h="20751" extrusionOk="0">
                  <a:moveTo>
                    <a:pt x="20358" y="1"/>
                  </a:moveTo>
                  <a:cubicBezTo>
                    <a:pt x="20175" y="1"/>
                    <a:pt x="20105" y="194"/>
                    <a:pt x="20000" y="299"/>
                  </a:cubicBezTo>
                  <a:cubicBezTo>
                    <a:pt x="13484" y="6816"/>
                    <a:pt x="6967" y="13357"/>
                    <a:pt x="426" y="19873"/>
                  </a:cubicBezTo>
                  <a:cubicBezTo>
                    <a:pt x="100" y="20199"/>
                    <a:pt x="0" y="20425"/>
                    <a:pt x="451" y="20751"/>
                  </a:cubicBezTo>
                  <a:cubicBezTo>
                    <a:pt x="1704" y="19497"/>
                    <a:pt x="2932" y="18244"/>
                    <a:pt x="4186" y="17016"/>
                  </a:cubicBezTo>
                  <a:cubicBezTo>
                    <a:pt x="9624" y="11553"/>
                    <a:pt x="15088" y="6114"/>
                    <a:pt x="20526" y="650"/>
                  </a:cubicBezTo>
                  <a:cubicBezTo>
                    <a:pt x="20877" y="324"/>
                    <a:pt x="20852" y="174"/>
                    <a:pt x="20476" y="24"/>
                  </a:cubicBezTo>
                  <a:cubicBezTo>
                    <a:pt x="20432" y="8"/>
                    <a:pt x="20393" y="1"/>
                    <a:pt x="20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9"/>
            <p:cNvSpPr/>
            <p:nvPr/>
          </p:nvSpPr>
          <p:spPr>
            <a:xfrm>
              <a:off x="3112925" y="2066450"/>
              <a:ext cx="507550" cy="503775"/>
            </a:xfrm>
            <a:custGeom>
              <a:avLst/>
              <a:gdLst/>
              <a:ahLst/>
              <a:cxnLst/>
              <a:rect l="l" t="t" r="r" b="b"/>
              <a:pathLst>
                <a:path w="20302" h="20151" extrusionOk="0">
                  <a:moveTo>
                    <a:pt x="19750" y="0"/>
                  </a:moveTo>
                  <a:cubicBezTo>
                    <a:pt x="19650" y="0"/>
                    <a:pt x="19525" y="176"/>
                    <a:pt x="19424" y="276"/>
                  </a:cubicBezTo>
                  <a:cubicBezTo>
                    <a:pt x="13083" y="6592"/>
                    <a:pt x="6743" y="12933"/>
                    <a:pt x="402" y="19274"/>
                  </a:cubicBezTo>
                  <a:cubicBezTo>
                    <a:pt x="76" y="19599"/>
                    <a:pt x="1" y="19825"/>
                    <a:pt x="377" y="20151"/>
                  </a:cubicBezTo>
                  <a:cubicBezTo>
                    <a:pt x="452" y="20101"/>
                    <a:pt x="527" y="20050"/>
                    <a:pt x="602" y="19975"/>
                  </a:cubicBezTo>
                  <a:cubicBezTo>
                    <a:pt x="7068" y="13484"/>
                    <a:pt x="13560" y="7018"/>
                    <a:pt x="20026" y="552"/>
                  </a:cubicBezTo>
                  <a:cubicBezTo>
                    <a:pt x="20126" y="451"/>
                    <a:pt x="20302" y="351"/>
                    <a:pt x="20226" y="251"/>
                  </a:cubicBezTo>
                  <a:cubicBezTo>
                    <a:pt x="20126" y="100"/>
                    <a:pt x="19926" y="25"/>
                    <a:pt x="197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9"/>
            <p:cNvSpPr/>
            <p:nvPr/>
          </p:nvSpPr>
          <p:spPr>
            <a:xfrm>
              <a:off x="3078475" y="2032375"/>
              <a:ext cx="448650" cy="445750"/>
            </a:xfrm>
            <a:custGeom>
              <a:avLst/>
              <a:gdLst/>
              <a:ahLst/>
              <a:cxnLst/>
              <a:rect l="l" t="t" r="r" b="b"/>
              <a:pathLst>
                <a:path w="17946" h="17830" extrusionOk="0">
                  <a:moveTo>
                    <a:pt x="17641" y="0"/>
                  </a:moveTo>
                  <a:cubicBezTo>
                    <a:pt x="17433" y="0"/>
                    <a:pt x="17230" y="123"/>
                    <a:pt x="16993" y="361"/>
                  </a:cubicBezTo>
                  <a:cubicBezTo>
                    <a:pt x="11504" y="5875"/>
                    <a:pt x="5990" y="11388"/>
                    <a:pt x="476" y="16877"/>
                  </a:cubicBezTo>
                  <a:cubicBezTo>
                    <a:pt x="126" y="17228"/>
                    <a:pt x="0" y="17529"/>
                    <a:pt x="201" y="17829"/>
                  </a:cubicBezTo>
                  <a:cubicBezTo>
                    <a:pt x="6116" y="11940"/>
                    <a:pt x="12030" y="6000"/>
                    <a:pt x="17945" y="85"/>
                  </a:cubicBezTo>
                  <a:cubicBezTo>
                    <a:pt x="17840" y="28"/>
                    <a:pt x="17740" y="0"/>
                    <a:pt x="17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9"/>
            <p:cNvSpPr/>
            <p:nvPr/>
          </p:nvSpPr>
          <p:spPr>
            <a:xfrm>
              <a:off x="3274575" y="2226500"/>
              <a:ext cx="496275" cy="492425"/>
            </a:xfrm>
            <a:custGeom>
              <a:avLst/>
              <a:gdLst/>
              <a:ahLst/>
              <a:cxnLst/>
              <a:rect l="l" t="t" r="r" b="b"/>
              <a:pathLst>
                <a:path w="19851" h="19697" extrusionOk="0">
                  <a:moveTo>
                    <a:pt x="19440" y="1"/>
                  </a:moveTo>
                  <a:cubicBezTo>
                    <a:pt x="19304" y="1"/>
                    <a:pt x="19226" y="218"/>
                    <a:pt x="19149" y="315"/>
                  </a:cubicBezTo>
                  <a:cubicBezTo>
                    <a:pt x="12858" y="6581"/>
                    <a:pt x="6592" y="12846"/>
                    <a:pt x="327" y="19112"/>
                  </a:cubicBezTo>
                  <a:cubicBezTo>
                    <a:pt x="226" y="19212"/>
                    <a:pt x="101" y="19338"/>
                    <a:pt x="1" y="19463"/>
                  </a:cubicBezTo>
                  <a:cubicBezTo>
                    <a:pt x="173" y="19592"/>
                    <a:pt x="320" y="19697"/>
                    <a:pt x="481" y="19697"/>
                  </a:cubicBezTo>
                  <a:cubicBezTo>
                    <a:pt x="601" y="19697"/>
                    <a:pt x="728" y="19638"/>
                    <a:pt x="878" y="19488"/>
                  </a:cubicBezTo>
                  <a:cubicBezTo>
                    <a:pt x="7094" y="13247"/>
                    <a:pt x="13309" y="7032"/>
                    <a:pt x="19550" y="816"/>
                  </a:cubicBezTo>
                  <a:cubicBezTo>
                    <a:pt x="19851" y="516"/>
                    <a:pt x="19775" y="265"/>
                    <a:pt x="19575" y="64"/>
                  </a:cubicBezTo>
                  <a:cubicBezTo>
                    <a:pt x="19524" y="19"/>
                    <a:pt x="19479" y="1"/>
                    <a:pt x="194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9"/>
            <p:cNvSpPr/>
            <p:nvPr/>
          </p:nvSpPr>
          <p:spPr>
            <a:xfrm>
              <a:off x="3320325" y="2271950"/>
              <a:ext cx="468075" cy="464475"/>
            </a:xfrm>
            <a:custGeom>
              <a:avLst/>
              <a:gdLst/>
              <a:ahLst/>
              <a:cxnLst/>
              <a:rect l="l" t="t" r="r" b="b"/>
              <a:pathLst>
                <a:path w="18723" h="18579" extrusionOk="0">
                  <a:moveTo>
                    <a:pt x="18422" y="1"/>
                  </a:moveTo>
                  <a:cubicBezTo>
                    <a:pt x="12281" y="6141"/>
                    <a:pt x="6141" y="12282"/>
                    <a:pt x="0" y="18422"/>
                  </a:cubicBezTo>
                  <a:cubicBezTo>
                    <a:pt x="145" y="18522"/>
                    <a:pt x="280" y="18578"/>
                    <a:pt x="417" y="18578"/>
                  </a:cubicBezTo>
                  <a:cubicBezTo>
                    <a:pt x="587" y="18578"/>
                    <a:pt x="758" y="18491"/>
                    <a:pt x="953" y="18297"/>
                  </a:cubicBezTo>
                  <a:cubicBezTo>
                    <a:pt x="6717" y="12482"/>
                    <a:pt x="12532" y="6693"/>
                    <a:pt x="18321" y="903"/>
                  </a:cubicBezTo>
                  <a:cubicBezTo>
                    <a:pt x="18722" y="502"/>
                    <a:pt x="18722" y="502"/>
                    <a:pt x="1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9"/>
            <p:cNvSpPr/>
            <p:nvPr/>
          </p:nvSpPr>
          <p:spPr>
            <a:xfrm>
              <a:off x="3370450" y="2322075"/>
              <a:ext cx="429225" cy="425700"/>
            </a:xfrm>
            <a:custGeom>
              <a:avLst/>
              <a:gdLst/>
              <a:ahLst/>
              <a:cxnLst/>
              <a:rect l="l" t="t" r="r" b="b"/>
              <a:pathLst>
                <a:path w="17169" h="17028" extrusionOk="0">
                  <a:moveTo>
                    <a:pt x="16968" y="1"/>
                  </a:moveTo>
                  <a:lnTo>
                    <a:pt x="16968" y="1"/>
                  </a:lnTo>
                  <a:cubicBezTo>
                    <a:pt x="11329" y="5640"/>
                    <a:pt x="5665" y="11279"/>
                    <a:pt x="0" y="16943"/>
                  </a:cubicBezTo>
                  <a:cubicBezTo>
                    <a:pt x="138" y="17000"/>
                    <a:pt x="263" y="17028"/>
                    <a:pt x="379" y="17028"/>
                  </a:cubicBezTo>
                  <a:cubicBezTo>
                    <a:pt x="623" y="17028"/>
                    <a:pt x="832" y="16905"/>
                    <a:pt x="1053" y="16668"/>
                  </a:cubicBezTo>
                  <a:cubicBezTo>
                    <a:pt x="6266" y="11455"/>
                    <a:pt x="11479" y="6241"/>
                    <a:pt x="16717" y="1028"/>
                  </a:cubicBezTo>
                  <a:cubicBezTo>
                    <a:pt x="17068" y="678"/>
                    <a:pt x="17168" y="377"/>
                    <a:pt x="16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9"/>
            <p:cNvSpPr/>
            <p:nvPr/>
          </p:nvSpPr>
          <p:spPr>
            <a:xfrm>
              <a:off x="3071575" y="2023875"/>
              <a:ext cx="402900" cy="401625"/>
            </a:xfrm>
            <a:custGeom>
              <a:avLst/>
              <a:gdLst/>
              <a:ahLst/>
              <a:cxnLst/>
              <a:rect l="l" t="t" r="r" b="b"/>
              <a:pathLst>
                <a:path w="16116" h="16065" extrusionOk="0">
                  <a:moveTo>
                    <a:pt x="15783" y="1"/>
                  </a:moveTo>
                  <a:cubicBezTo>
                    <a:pt x="15553" y="1"/>
                    <a:pt x="15326" y="112"/>
                    <a:pt x="15088" y="350"/>
                  </a:cubicBezTo>
                  <a:cubicBezTo>
                    <a:pt x="10226" y="5237"/>
                    <a:pt x="5339" y="10124"/>
                    <a:pt x="452" y="14987"/>
                  </a:cubicBezTo>
                  <a:cubicBezTo>
                    <a:pt x="76" y="15337"/>
                    <a:pt x="1" y="15688"/>
                    <a:pt x="101" y="16064"/>
                  </a:cubicBezTo>
                  <a:lnTo>
                    <a:pt x="16116" y="74"/>
                  </a:lnTo>
                  <a:cubicBezTo>
                    <a:pt x="16003" y="26"/>
                    <a:pt x="15893" y="1"/>
                    <a:pt x="15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9"/>
            <p:cNvSpPr/>
            <p:nvPr/>
          </p:nvSpPr>
          <p:spPr>
            <a:xfrm>
              <a:off x="3072825" y="2023775"/>
              <a:ext cx="342125" cy="341575"/>
            </a:xfrm>
            <a:custGeom>
              <a:avLst/>
              <a:gdLst/>
              <a:ahLst/>
              <a:cxnLst/>
              <a:rect l="l" t="t" r="r" b="b"/>
              <a:pathLst>
                <a:path w="13685" h="13663" extrusionOk="0">
                  <a:moveTo>
                    <a:pt x="13571" y="0"/>
                  </a:moveTo>
                  <a:cubicBezTo>
                    <a:pt x="13074" y="0"/>
                    <a:pt x="12679" y="158"/>
                    <a:pt x="12306" y="554"/>
                  </a:cubicBezTo>
                  <a:cubicBezTo>
                    <a:pt x="8372" y="4539"/>
                    <a:pt x="4412" y="8499"/>
                    <a:pt x="427" y="12434"/>
                  </a:cubicBezTo>
                  <a:cubicBezTo>
                    <a:pt x="51" y="12810"/>
                    <a:pt x="1" y="13186"/>
                    <a:pt x="26" y="13662"/>
                  </a:cubicBezTo>
                  <a:lnTo>
                    <a:pt x="26" y="13662"/>
                  </a:lnTo>
                  <a:cubicBezTo>
                    <a:pt x="4587" y="9101"/>
                    <a:pt x="9123" y="4564"/>
                    <a:pt x="13685" y="3"/>
                  </a:cubicBezTo>
                  <a:cubicBezTo>
                    <a:pt x="13646" y="1"/>
                    <a:pt x="13608" y="0"/>
                    <a:pt x="135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9"/>
            <p:cNvSpPr/>
            <p:nvPr/>
          </p:nvSpPr>
          <p:spPr>
            <a:xfrm>
              <a:off x="3429350" y="2380350"/>
              <a:ext cx="373450" cy="372250"/>
            </a:xfrm>
            <a:custGeom>
              <a:avLst/>
              <a:gdLst/>
              <a:ahLst/>
              <a:cxnLst/>
              <a:rect l="l" t="t" r="r" b="b"/>
              <a:pathLst>
                <a:path w="14938" h="14890" extrusionOk="0">
                  <a:moveTo>
                    <a:pt x="14838" y="1"/>
                  </a:moveTo>
                  <a:lnTo>
                    <a:pt x="14838" y="1"/>
                  </a:lnTo>
                  <a:cubicBezTo>
                    <a:pt x="9900" y="4963"/>
                    <a:pt x="4938" y="9900"/>
                    <a:pt x="0" y="14863"/>
                  </a:cubicBezTo>
                  <a:cubicBezTo>
                    <a:pt x="88" y="14880"/>
                    <a:pt x="172" y="14890"/>
                    <a:pt x="255" y="14890"/>
                  </a:cubicBezTo>
                  <a:cubicBezTo>
                    <a:pt x="529" y="14890"/>
                    <a:pt x="784" y="14787"/>
                    <a:pt x="1053" y="14537"/>
                  </a:cubicBezTo>
                  <a:cubicBezTo>
                    <a:pt x="5539" y="10026"/>
                    <a:pt x="10025" y="5540"/>
                    <a:pt x="14537" y="1053"/>
                  </a:cubicBezTo>
                  <a:cubicBezTo>
                    <a:pt x="14863" y="702"/>
                    <a:pt x="14938" y="377"/>
                    <a:pt x="14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9"/>
            <p:cNvSpPr/>
            <p:nvPr/>
          </p:nvSpPr>
          <p:spPr>
            <a:xfrm>
              <a:off x="3496400" y="2449275"/>
              <a:ext cx="299525" cy="297650"/>
            </a:xfrm>
            <a:custGeom>
              <a:avLst/>
              <a:gdLst/>
              <a:ahLst/>
              <a:cxnLst/>
              <a:rect l="l" t="t" r="r" b="b"/>
              <a:pathLst>
                <a:path w="11981" h="11906" extrusionOk="0">
                  <a:moveTo>
                    <a:pt x="11880" y="1"/>
                  </a:moveTo>
                  <a:cubicBezTo>
                    <a:pt x="7945" y="3961"/>
                    <a:pt x="3960" y="7946"/>
                    <a:pt x="0" y="11905"/>
                  </a:cubicBezTo>
                  <a:cubicBezTo>
                    <a:pt x="376" y="11830"/>
                    <a:pt x="827" y="11855"/>
                    <a:pt x="1178" y="11504"/>
                  </a:cubicBezTo>
                  <a:cubicBezTo>
                    <a:pt x="4637" y="8021"/>
                    <a:pt x="8095" y="4562"/>
                    <a:pt x="11579" y="1078"/>
                  </a:cubicBezTo>
                  <a:cubicBezTo>
                    <a:pt x="11905" y="752"/>
                    <a:pt x="11980" y="427"/>
                    <a:pt x="118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9"/>
            <p:cNvSpPr/>
            <p:nvPr/>
          </p:nvSpPr>
          <p:spPr>
            <a:xfrm>
              <a:off x="3085975" y="2037000"/>
              <a:ext cx="251925" cy="251900"/>
            </a:xfrm>
            <a:custGeom>
              <a:avLst/>
              <a:gdLst/>
              <a:ahLst/>
              <a:cxnLst/>
              <a:rect l="l" t="t" r="r" b="b"/>
              <a:pathLst>
                <a:path w="10077" h="10076" extrusionOk="0">
                  <a:moveTo>
                    <a:pt x="10076" y="0"/>
                  </a:moveTo>
                  <a:cubicBezTo>
                    <a:pt x="9550" y="176"/>
                    <a:pt x="9099" y="201"/>
                    <a:pt x="8723" y="552"/>
                  </a:cubicBezTo>
                  <a:cubicBezTo>
                    <a:pt x="6016" y="3284"/>
                    <a:pt x="3284" y="6015"/>
                    <a:pt x="552" y="8747"/>
                  </a:cubicBezTo>
                  <a:cubicBezTo>
                    <a:pt x="176" y="9098"/>
                    <a:pt x="151" y="9599"/>
                    <a:pt x="1" y="10076"/>
                  </a:cubicBezTo>
                  <a:lnTo>
                    <a:pt x="1" y="10076"/>
                  </a:lnTo>
                  <a:cubicBezTo>
                    <a:pt x="3334" y="6717"/>
                    <a:pt x="6643" y="3409"/>
                    <a:pt x="10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9"/>
            <p:cNvSpPr/>
            <p:nvPr/>
          </p:nvSpPr>
          <p:spPr>
            <a:xfrm>
              <a:off x="3586625" y="2536375"/>
              <a:ext cx="180475" cy="182350"/>
            </a:xfrm>
            <a:custGeom>
              <a:avLst/>
              <a:gdLst/>
              <a:ahLst/>
              <a:cxnLst/>
              <a:rect l="l" t="t" r="r" b="b"/>
              <a:pathLst>
                <a:path w="7219" h="7294" extrusionOk="0">
                  <a:moveTo>
                    <a:pt x="7218" y="0"/>
                  </a:moveTo>
                  <a:cubicBezTo>
                    <a:pt x="7216" y="10"/>
                    <a:pt x="7214" y="19"/>
                    <a:pt x="7212" y="28"/>
                  </a:cubicBezTo>
                  <a:lnTo>
                    <a:pt x="7212" y="28"/>
                  </a:lnTo>
                  <a:cubicBezTo>
                    <a:pt x="7214" y="27"/>
                    <a:pt x="7216" y="26"/>
                    <a:pt x="7218" y="25"/>
                  </a:cubicBezTo>
                  <a:lnTo>
                    <a:pt x="7218" y="0"/>
                  </a:lnTo>
                  <a:close/>
                  <a:moveTo>
                    <a:pt x="7212" y="28"/>
                  </a:moveTo>
                  <a:lnTo>
                    <a:pt x="7212" y="28"/>
                  </a:lnTo>
                  <a:cubicBezTo>
                    <a:pt x="7164" y="53"/>
                    <a:pt x="7116" y="78"/>
                    <a:pt x="7068" y="126"/>
                  </a:cubicBezTo>
                  <a:cubicBezTo>
                    <a:pt x="4762" y="2431"/>
                    <a:pt x="2456" y="4737"/>
                    <a:pt x="150" y="7043"/>
                  </a:cubicBezTo>
                  <a:cubicBezTo>
                    <a:pt x="100" y="7093"/>
                    <a:pt x="0" y="7143"/>
                    <a:pt x="100" y="7294"/>
                  </a:cubicBezTo>
                  <a:cubicBezTo>
                    <a:pt x="677" y="7018"/>
                    <a:pt x="1278" y="6792"/>
                    <a:pt x="1755" y="6341"/>
                  </a:cubicBezTo>
                  <a:cubicBezTo>
                    <a:pt x="3258" y="4837"/>
                    <a:pt x="4787" y="3334"/>
                    <a:pt x="6266" y="1805"/>
                  </a:cubicBezTo>
                  <a:cubicBezTo>
                    <a:pt x="6736" y="1335"/>
                    <a:pt x="7059" y="719"/>
                    <a:pt x="7212" y="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9"/>
            <p:cNvSpPr/>
            <p:nvPr/>
          </p:nvSpPr>
          <p:spPr>
            <a:xfrm>
              <a:off x="3163050" y="2115325"/>
              <a:ext cx="33875" cy="31975"/>
            </a:xfrm>
            <a:custGeom>
              <a:avLst/>
              <a:gdLst/>
              <a:ahLst/>
              <a:cxnLst/>
              <a:rect l="l" t="t" r="r" b="b"/>
              <a:pathLst>
                <a:path w="1355" h="1279" extrusionOk="0">
                  <a:moveTo>
                    <a:pt x="1354" y="0"/>
                  </a:moveTo>
                  <a:lnTo>
                    <a:pt x="1354" y="0"/>
                  </a:lnTo>
                  <a:cubicBezTo>
                    <a:pt x="828" y="351"/>
                    <a:pt x="377" y="777"/>
                    <a:pt x="1" y="1278"/>
                  </a:cubicBezTo>
                  <a:cubicBezTo>
                    <a:pt x="627" y="1028"/>
                    <a:pt x="928" y="451"/>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9"/>
            <p:cNvSpPr/>
            <p:nvPr/>
          </p:nvSpPr>
          <p:spPr>
            <a:xfrm>
              <a:off x="3159925" y="2147275"/>
              <a:ext cx="4400" cy="5650"/>
            </a:xfrm>
            <a:custGeom>
              <a:avLst/>
              <a:gdLst/>
              <a:ahLst/>
              <a:cxnLst/>
              <a:rect l="l" t="t" r="r" b="b"/>
              <a:pathLst>
                <a:path w="176" h="226" extrusionOk="0">
                  <a:moveTo>
                    <a:pt x="126" y="0"/>
                  </a:moveTo>
                  <a:lnTo>
                    <a:pt x="126" y="0"/>
                  </a:lnTo>
                  <a:cubicBezTo>
                    <a:pt x="76" y="76"/>
                    <a:pt x="25" y="151"/>
                    <a:pt x="0" y="226"/>
                  </a:cubicBezTo>
                  <a:cubicBezTo>
                    <a:pt x="25" y="151"/>
                    <a:pt x="176" y="151"/>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9"/>
            <p:cNvSpPr/>
            <p:nvPr/>
          </p:nvSpPr>
          <p:spPr>
            <a:xfrm>
              <a:off x="3767075" y="2535125"/>
              <a:ext cx="2525" cy="2200"/>
            </a:xfrm>
            <a:custGeom>
              <a:avLst/>
              <a:gdLst/>
              <a:ahLst/>
              <a:cxnLst/>
              <a:rect l="l" t="t" r="r" b="b"/>
              <a:pathLst>
                <a:path w="101" h="88" extrusionOk="0">
                  <a:moveTo>
                    <a:pt x="75" y="0"/>
                  </a:moveTo>
                  <a:cubicBezTo>
                    <a:pt x="54" y="22"/>
                    <a:pt x="32" y="44"/>
                    <a:pt x="10" y="66"/>
                  </a:cubicBezTo>
                  <a:lnTo>
                    <a:pt x="10" y="66"/>
                  </a:lnTo>
                  <a:cubicBezTo>
                    <a:pt x="6" y="61"/>
                    <a:pt x="3" y="56"/>
                    <a:pt x="0" y="50"/>
                  </a:cubicBezTo>
                  <a:lnTo>
                    <a:pt x="0" y="75"/>
                  </a:lnTo>
                  <a:cubicBezTo>
                    <a:pt x="3" y="72"/>
                    <a:pt x="7" y="69"/>
                    <a:pt x="10" y="66"/>
                  </a:cubicBezTo>
                  <a:lnTo>
                    <a:pt x="10" y="66"/>
                  </a:lnTo>
                  <a:cubicBezTo>
                    <a:pt x="21" y="81"/>
                    <a:pt x="35" y="88"/>
                    <a:pt x="47" y="88"/>
                  </a:cubicBezTo>
                  <a:cubicBezTo>
                    <a:pt x="63" y="88"/>
                    <a:pt x="75" y="75"/>
                    <a:pt x="75" y="50"/>
                  </a:cubicBezTo>
                  <a:cubicBezTo>
                    <a:pt x="100" y="25"/>
                    <a:pt x="75" y="25"/>
                    <a:pt x="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8F6C029A-EB57-41F7-89F6-DF285C83B9D9}"/>
              </a:ext>
            </a:extLst>
          </p:cNvPr>
          <p:cNvSpPr txBox="1"/>
          <p:nvPr/>
        </p:nvSpPr>
        <p:spPr>
          <a:xfrm>
            <a:off x="704818" y="1148771"/>
            <a:ext cx="7274751" cy="1477328"/>
          </a:xfrm>
          <a:prstGeom prst="rect">
            <a:avLst/>
          </a:prstGeom>
          <a:noFill/>
        </p:spPr>
        <p:txBody>
          <a:bodyPr wrap="square" rtlCol="0">
            <a:spAutoFit/>
          </a:bodyPr>
          <a:lstStyle/>
          <a:p>
            <a:pPr marL="285750" indent="-285750">
              <a:buFont typeface="Arial" panose="020B0604020202020204" pitchFamily="34" charset="0"/>
              <a:buChar char="•"/>
            </a:pPr>
            <a:r>
              <a:rPr lang="en-US" sz="1800">
                <a:latin typeface="Darker Grotesque "/>
              </a:rPr>
              <a:t>Có </a:t>
            </a:r>
            <a:r>
              <a:rPr lang="vi-VN" sz="1800">
                <a:latin typeface="Darker Grotesque "/>
              </a:rPr>
              <a:t>ba bước được thực hiện trong </a:t>
            </a:r>
            <a:r>
              <a:rPr lang="en-US" sz="1800">
                <a:latin typeface="Darker Grotesque "/>
              </a:rPr>
              <a:t>hàm </a:t>
            </a:r>
            <a:r>
              <a:rPr lang="vi-VN" sz="1800">
                <a:latin typeface="Darker Grotesque "/>
              </a:rPr>
              <a:t>này. </a:t>
            </a:r>
            <a:endParaRPr lang="en-US" sz="1800">
              <a:latin typeface="Darker Grotesque "/>
            </a:endParaRPr>
          </a:p>
          <a:p>
            <a:pPr marL="342900" indent="-342900">
              <a:buFont typeface="+mj-lt"/>
              <a:buAutoNum type="arabicPeriod"/>
            </a:pPr>
            <a:r>
              <a:rPr lang="vi-VN" sz="1800">
                <a:latin typeface="Darker Grotesque "/>
              </a:rPr>
              <a:t>Đầu tiên các bộ đếm được cập nhật theo hàm đếm</a:t>
            </a:r>
            <a:endParaRPr lang="en-US" sz="1800">
              <a:latin typeface="Darker Grotesque "/>
            </a:endParaRPr>
          </a:p>
          <a:p>
            <a:pPr marL="342900" indent="-342900">
              <a:buFont typeface="+mj-lt"/>
              <a:buAutoNum type="arabicPeriod"/>
            </a:pPr>
            <a:r>
              <a:rPr lang="en-US" sz="1800">
                <a:latin typeface="Darker Grotesque "/>
              </a:rPr>
              <a:t>C</a:t>
            </a:r>
            <a:r>
              <a:rPr lang="vi-VN" sz="1800">
                <a:latin typeface="Darker Grotesque "/>
              </a:rPr>
              <a:t>ác giá trị g được tính từ biến trạng thái cũ và biến </a:t>
            </a:r>
            <a:r>
              <a:rPr lang="en-US" sz="1800">
                <a:latin typeface="Darker Grotesque "/>
              </a:rPr>
              <a:t>đếm đã </a:t>
            </a:r>
            <a:r>
              <a:rPr lang="vi-VN" sz="1800">
                <a:latin typeface="Darker Grotesque "/>
              </a:rPr>
              <a:t>được cập nhật. </a:t>
            </a:r>
            <a:endParaRPr lang="en-US" sz="1800">
              <a:latin typeface="Darker Grotesque "/>
            </a:endParaRPr>
          </a:p>
          <a:p>
            <a:pPr marL="342900" indent="-342900">
              <a:buFont typeface="+mj-lt"/>
              <a:buAutoNum type="arabicPeriod"/>
            </a:pPr>
            <a:r>
              <a:rPr lang="vi-VN" sz="1800">
                <a:latin typeface="Darker Grotesque "/>
              </a:rPr>
              <a:t>Sau đó, các biến trạng thái được cập nhật từ các giá trị g mới được tính toán.</a:t>
            </a:r>
            <a:endParaRPr lang="en-US" sz="1800">
              <a:latin typeface="Darker Grotesque "/>
            </a:endParaRPr>
          </a:p>
          <a:p>
            <a:r>
              <a:rPr lang="vi-VN" sz="1800">
                <a:latin typeface="Darker Grotesque "/>
              </a:rPr>
              <a:t> </a:t>
            </a:r>
            <a:endParaRPr lang="en-US" sz="1800">
              <a:latin typeface="Darker Grotesque "/>
            </a:endParaRPr>
          </a:p>
        </p:txBody>
      </p:sp>
    </p:spTree>
    <p:extLst>
      <p:ext uri="{BB962C8B-B14F-4D97-AF65-F5344CB8AC3E}">
        <p14:creationId xmlns:p14="http://schemas.microsoft.com/office/powerpoint/2010/main" val="2159983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6"/>
        <p:cNvGrpSpPr/>
        <p:nvPr/>
      </p:nvGrpSpPr>
      <p:grpSpPr>
        <a:xfrm>
          <a:off x="0" y="0"/>
          <a:ext cx="0" cy="0"/>
          <a:chOff x="0" y="0"/>
          <a:chExt cx="0" cy="0"/>
        </a:xfrm>
      </p:grpSpPr>
      <p:grpSp>
        <p:nvGrpSpPr>
          <p:cNvPr id="2468" name="Google Shape;2468;p29"/>
          <p:cNvGrpSpPr/>
          <p:nvPr/>
        </p:nvGrpSpPr>
        <p:grpSpPr>
          <a:xfrm>
            <a:off x="5554398" y="0"/>
            <a:ext cx="1499388" cy="5143685"/>
            <a:chOff x="5078940" y="0"/>
            <a:chExt cx="2373576" cy="5143685"/>
          </a:xfrm>
        </p:grpSpPr>
        <p:sp>
          <p:nvSpPr>
            <p:cNvPr id="2469" name="Google Shape;2469;p29"/>
            <p:cNvSpPr/>
            <p:nvPr/>
          </p:nvSpPr>
          <p:spPr>
            <a:xfrm>
              <a:off x="5092700" y="0"/>
              <a:ext cx="2359816" cy="5143685"/>
            </a:xfrm>
            <a:custGeom>
              <a:avLst/>
              <a:gdLst/>
              <a:ahLst/>
              <a:cxnLst/>
              <a:rect l="l" t="t" r="r" b="b"/>
              <a:pathLst>
                <a:path w="73825" h="160891" extrusionOk="0">
                  <a:moveTo>
                    <a:pt x="0" y="0"/>
                  </a:moveTo>
                  <a:lnTo>
                    <a:pt x="0" y="160891"/>
                  </a:lnTo>
                  <a:lnTo>
                    <a:pt x="55583" y="160891"/>
                  </a:lnTo>
                  <a:lnTo>
                    <a:pt x="55583" y="158510"/>
                  </a:lnTo>
                  <a:cubicBezTo>
                    <a:pt x="56774" y="148198"/>
                    <a:pt x="49629" y="132718"/>
                    <a:pt x="39294" y="118811"/>
                  </a:cubicBezTo>
                  <a:cubicBezTo>
                    <a:pt x="24386" y="98735"/>
                    <a:pt x="9478" y="75754"/>
                    <a:pt x="22624" y="50559"/>
                  </a:cubicBezTo>
                  <a:cubicBezTo>
                    <a:pt x="32531" y="31602"/>
                    <a:pt x="58155" y="29292"/>
                    <a:pt x="68514" y="11431"/>
                  </a:cubicBezTo>
                  <a:cubicBezTo>
                    <a:pt x="73134" y="3430"/>
                    <a:pt x="73825" y="0"/>
                    <a:pt x="73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0" name="Google Shape;2470;p29"/>
            <p:cNvCxnSpPr/>
            <p:nvPr/>
          </p:nvCxnSpPr>
          <p:spPr>
            <a:xfrm>
              <a:off x="5078940" y="4899600"/>
              <a:ext cx="1791300" cy="0"/>
            </a:xfrm>
            <a:prstGeom prst="straightConnector1">
              <a:avLst/>
            </a:prstGeom>
            <a:noFill/>
            <a:ln w="9525" cap="flat" cmpd="sng">
              <a:solidFill>
                <a:schemeClr val="accent3"/>
              </a:solidFill>
              <a:prstDash val="solid"/>
              <a:round/>
              <a:headEnd type="none" w="med" len="med"/>
              <a:tailEnd type="none" w="med" len="med"/>
            </a:ln>
          </p:spPr>
        </p:cxnSp>
        <p:cxnSp>
          <p:nvCxnSpPr>
            <p:cNvPr id="2471" name="Google Shape;2471;p29"/>
            <p:cNvCxnSpPr/>
            <p:nvPr/>
          </p:nvCxnSpPr>
          <p:spPr>
            <a:xfrm>
              <a:off x="7103588" y="241200"/>
              <a:ext cx="255600" cy="0"/>
            </a:xfrm>
            <a:prstGeom prst="straightConnector1">
              <a:avLst/>
            </a:prstGeom>
            <a:noFill/>
            <a:ln w="9525" cap="flat" cmpd="sng">
              <a:solidFill>
                <a:schemeClr val="accent3"/>
              </a:solidFill>
              <a:prstDash val="solid"/>
              <a:round/>
              <a:headEnd type="none" w="med" len="med"/>
              <a:tailEnd type="none" w="med" len="med"/>
            </a:ln>
          </p:spPr>
        </p:cxnSp>
      </p:grpSp>
      <p:sp>
        <p:nvSpPr>
          <p:cNvPr id="2473" name="Google Shape;2473;p29"/>
          <p:cNvSpPr txBox="1">
            <a:spLocks noGrp="1"/>
          </p:cNvSpPr>
          <p:nvPr>
            <p:ph type="subTitle" idx="1"/>
          </p:nvPr>
        </p:nvSpPr>
        <p:spPr>
          <a:xfrm>
            <a:off x="869124" y="372167"/>
            <a:ext cx="3852895" cy="3415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800" b="1">
                <a:latin typeface="Darker Grotesque" panose="020B0604020202020204" charset="0"/>
              </a:rPr>
              <a:t>NEXT STATE FUNCTION</a:t>
            </a:r>
          </a:p>
        </p:txBody>
      </p:sp>
      <p:sp>
        <p:nvSpPr>
          <p:cNvPr id="2474" name="Google Shape;2474;p29"/>
          <p:cNvSpPr/>
          <p:nvPr/>
        </p:nvSpPr>
        <p:spPr>
          <a:xfrm rot="-5400000">
            <a:off x="1994119" y="-4288574"/>
            <a:ext cx="3910540" cy="6614625"/>
          </a:xfrm>
          <a:custGeom>
            <a:avLst/>
            <a:gdLst/>
            <a:ahLst/>
            <a:cxnLst/>
            <a:rect l="l" t="t" r="r" b="b"/>
            <a:pathLst>
              <a:path w="64613" h="109292" extrusionOk="0">
                <a:moveTo>
                  <a:pt x="42281" y="0"/>
                </a:moveTo>
                <a:cubicBezTo>
                  <a:pt x="43384" y="3910"/>
                  <a:pt x="31354" y="9123"/>
                  <a:pt x="31003" y="13258"/>
                </a:cubicBezTo>
                <a:cubicBezTo>
                  <a:pt x="31203" y="27669"/>
                  <a:pt x="17544" y="22506"/>
                  <a:pt x="12807" y="36040"/>
                </a:cubicBezTo>
                <a:cubicBezTo>
                  <a:pt x="9950" y="44286"/>
                  <a:pt x="16066" y="53860"/>
                  <a:pt x="11078" y="67419"/>
                </a:cubicBezTo>
                <a:cubicBezTo>
                  <a:pt x="7795" y="76291"/>
                  <a:pt x="0" y="82231"/>
                  <a:pt x="2256" y="93685"/>
                </a:cubicBezTo>
                <a:cubicBezTo>
                  <a:pt x="3760" y="101454"/>
                  <a:pt x="11253" y="108422"/>
                  <a:pt x="18797" y="109148"/>
                </a:cubicBezTo>
                <a:cubicBezTo>
                  <a:pt x="19778" y="109244"/>
                  <a:pt x="20759" y="109291"/>
                  <a:pt x="21737" y="109291"/>
                </a:cubicBezTo>
                <a:cubicBezTo>
                  <a:pt x="32778" y="109291"/>
                  <a:pt x="43494" y="103333"/>
                  <a:pt x="50677" y="94838"/>
                </a:cubicBezTo>
                <a:cubicBezTo>
                  <a:pt x="58522" y="85589"/>
                  <a:pt x="62632" y="73685"/>
                  <a:pt x="64612" y="61755"/>
                </a:cubicBezTo>
                <a:lnTo>
                  <a:pt x="42281" y="0"/>
                </a:lnTo>
                <a:close/>
              </a:path>
            </a:pathLst>
          </a:custGeom>
          <a:solidFill>
            <a:schemeClr val="lt2"/>
          </a:solidFill>
          <a:ln>
            <a:noFill/>
          </a:ln>
          <a:effectLst>
            <a:outerShdw blurRad="71438" dist="123825" dir="4500000" algn="bl" rotWithShape="0">
              <a:schemeClr val="accent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9"/>
          <p:cNvSpPr/>
          <p:nvPr/>
        </p:nvSpPr>
        <p:spPr>
          <a:xfrm rot="-5400000">
            <a:off x="8612275" y="4604765"/>
            <a:ext cx="154756" cy="153243"/>
          </a:xfrm>
          <a:custGeom>
            <a:avLst/>
            <a:gdLst/>
            <a:ahLst/>
            <a:cxnLst/>
            <a:rect l="l" t="t" r="r" b="b"/>
            <a:pathLst>
              <a:path w="2557" h="2532" extrusionOk="0">
                <a:moveTo>
                  <a:pt x="1279" y="401"/>
                </a:moveTo>
                <a:cubicBezTo>
                  <a:pt x="1755" y="401"/>
                  <a:pt x="2131" y="777"/>
                  <a:pt x="2131" y="1254"/>
                </a:cubicBezTo>
                <a:cubicBezTo>
                  <a:pt x="2131" y="1730"/>
                  <a:pt x="1755" y="2106"/>
                  <a:pt x="1279" y="2106"/>
                </a:cubicBezTo>
                <a:cubicBezTo>
                  <a:pt x="802" y="2106"/>
                  <a:pt x="426" y="1730"/>
                  <a:pt x="426" y="1254"/>
                </a:cubicBezTo>
                <a:cubicBezTo>
                  <a:pt x="426" y="777"/>
                  <a:pt x="802" y="401"/>
                  <a:pt x="1279" y="401"/>
                </a:cubicBezTo>
                <a:close/>
                <a:moveTo>
                  <a:pt x="1279" y="0"/>
                </a:moveTo>
                <a:cubicBezTo>
                  <a:pt x="577" y="0"/>
                  <a:pt x="0" y="552"/>
                  <a:pt x="0" y="1254"/>
                </a:cubicBezTo>
                <a:cubicBezTo>
                  <a:pt x="0" y="1955"/>
                  <a:pt x="577" y="2532"/>
                  <a:pt x="1279" y="2532"/>
                </a:cubicBezTo>
                <a:cubicBezTo>
                  <a:pt x="1980" y="2532"/>
                  <a:pt x="2557" y="1955"/>
                  <a:pt x="2557" y="1254"/>
                </a:cubicBezTo>
                <a:cubicBezTo>
                  <a:pt x="2557" y="552"/>
                  <a:pt x="1980" y="0"/>
                  <a:pt x="12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6" name="Google Shape;2476;p29"/>
          <p:cNvGrpSpPr/>
          <p:nvPr/>
        </p:nvGrpSpPr>
        <p:grpSpPr>
          <a:xfrm>
            <a:off x="5838488" y="4525282"/>
            <a:ext cx="731225" cy="728825"/>
            <a:chOff x="3071575" y="2023775"/>
            <a:chExt cx="731225" cy="728825"/>
          </a:xfrm>
        </p:grpSpPr>
        <p:sp>
          <p:nvSpPr>
            <p:cNvPr id="2477" name="Google Shape;2477;p29"/>
            <p:cNvSpPr/>
            <p:nvPr/>
          </p:nvSpPr>
          <p:spPr>
            <a:xfrm>
              <a:off x="3197525" y="2151000"/>
              <a:ext cx="524450" cy="522000"/>
            </a:xfrm>
            <a:custGeom>
              <a:avLst/>
              <a:gdLst/>
              <a:ahLst/>
              <a:cxnLst/>
              <a:rect l="l" t="t" r="r" b="b"/>
              <a:pathLst>
                <a:path w="20978" h="20880" extrusionOk="0">
                  <a:moveTo>
                    <a:pt x="20575" y="0"/>
                  </a:moveTo>
                  <a:cubicBezTo>
                    <a:pt x="20473" y="0"/>
                    <a:pt x="20373" y="92"/>
                    <a:pt x="20251" y="227"/>
                  </a:cubicBezTo>
                  <a:cubicBezTo>
                    <a:pt x="13609" y="6869"/>
                    <a:pt x="6968" y="13511"/>
                    <a:pt x="326" y="20152"/>
                  </a:cubicBezTo>
                  <a:cubicBezTo>
                    <a:pt x="301" y="20177"/>
                    <a:pt x="251" y="20202"/>
                    <a:pt x="226" y="20252"/>
                  </a:cubicBezTo>
                  <a:cubicBezTo>
                    <a:pt x="176" y="20328"/>
                    <a:pt x="0" y="20403"/>
                    <a:pt x="75" y="20528"/>
                  </a:cubicBezTo>
                  <a:cubicBezTo>
                    <a:pt x="176" y="20653"/>
                    <a:pt x="326" y="20754"/>
                    <a:pt x="476" y="20879"/>
                  </a:cubicBezTo>
                  <a:cubicBezTo>
                    <a:pt x="602" y="20754"/>
                    <a:pt x="727" y="20653"/>
                    <a:pt x="852" y="20553"/>
                  </a:cubicBezTo>
                  <a:cubicBezTo>
                    <a:pt x="7444" y="13937"/>
                    <a:pt x="14035" y="7345"/>
                    <a:pt x="20627" y="754"/>
                  </a:cubicBezTo>
                  <a:cubicBezTo>
                    <a:pt x="20702" y="678"/>
                    <a:pt x="20752" y="603"/>
                    <a:pt x="20852" y="553"/>
                  </a:cubicBezTo>
                  <a:cubicBezTo>
                    <a:pt x="20978" y="428"/>
                    <a:pt x="20928" y="353"/>
                    <a:pt x="20852" y="227"/>
                  </a:cubicBezTo>
                  <a:cubicBezTo>
                    <a:pt x="20749" y="66"/>
                    <a:pt x="20661" y="0"/>
                    <a:pt x="20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9"/>
            <p:cNvSpPr/>
            <p:nvPr/>
          </p:nvSpPr>
          <p:spPr>
            <a:xfrm>
              <a:off x="3233225" y="2186325"/>
              <a:ext cx="515075" cy="511425"/>
            </a:xfrm>
            <a:custGeom>
              <a:avLst/>
              <a:gdLst/>
              <a:ahLst/>
              <a:cxnLst/>
              <a:rect l="l" t="t" r="r" b="b"/>
              <a:pathLst>
                <a:path w="20603" h="20457" extrusionOk="0">
                  <a:moveTo>
                    <a:pt x="20196" y="1"/>
                  </a:moveTo>
                  <a:cubicBezTo>
                    <a:pt x="20096" y="1"/>
                    <a:pt x="20011" y="158"/>
                    <a:pt x="19926" y="243"/>
                  </a:cubicBezTo>
                  <a:cubicBezTo>
                    <a:pt x="14713" y="5456"/>
                    <a:pt x="9525" y="10644"/>
                    <a:pt x="4312" y="15857"/>
                  </a:cubicBezTo>
                  <a:cubicBezTo>
                    <a:pt x="2958" y="17210"/>
                    <a:pt x="1630" y="18564"/>
                    <a:pt x="276" y="19892"/>
                  </a:cubicBezTo>
                  <a:cubicBezTo>
                    <a:pt x="1" y="20168"/>
                    <a:pt x="126" y="20243"/>
                    <a:pt x="352" y="20393"/>
                  </a:cubicBezTo>
                  <a:cubicBezTo>
                    <a:pt x="419" y="20438"/>
                    <a:pt x="475" y="20456"/>
                    <a:pt x="524" y="20456"/>
                  </a:cubicBezTo>
                  <a:cubicBezTo>
                    <a:pt x="639" y="20456"/>
                    <a:pt x="715" y="20356"/>
                    <a:pt x="803" y="20268"/>
                  </a:cubicBezTo>
                  <a:cubicBezTo>
                    <a:pt x="1605" y="19491"/>
                    <a:pt x="2382" y="18714"/>
                    <a:pt x="3159" y="17937"/>
                  </a:cubicBezTo>
                  <a:cubicBezTo>
                    <a:pt x="8848" y="12223"/>
                    <a:pt x="14537" y="6534"/>
                    <a:pt x="20251" y="844"/>
                  </a:cubicBezTo>
                  <a:cubicBezTo>
                    <a:pt x="20352" y="719"/>
                    <a:pt x="20477" y="594"/>
                    <a:pt x="20602" y="468"/>
                  </a:cubicBezTo>
                  <a:cubicBezTo>
                    <a:pt x="20477" y="293"/>
                    <a:pt x="20402" y="92"/>
                    <a:pt x="20251" y="17"/>
                  </a:cubicBezTo>
                  <a:cubicBezTo>
                    <a:pt x="20232" y="6"/>
                    <a:pt x="20214" y="1"/>
                    <a:pt x="20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9"/>
            <p:cNvSpPr/>
            <p:nvPr/>
          </p:nvSpPr>
          <p:spPr>
            <a:xfrm>
              <a:off x="3094125" y="2047475"/>
              <a:ext cx="485625" cy="480100"/>
            </a:xfrm>
            <a:custGeom>
              <a:avLst/>
              <a:gdLst/>
              <a:ahLst/>
              <a:cxnLst/>
              <a:rect l="l" t="t" r="r" b="b"/>
              <a:pathLst>
                <a:path w="19425" h="19204" extrusionOk="0">
                  <a:moveTo>
                    <a:pt x="18868" y="1"/>
                  </a:moveTo>
                  <a:cubicBezTo>
                    <a:pt x="18695" y="1"/>
                    <a:pt x="18540" y="102"/>
                    <a:pt x="18372" y="283"/>
                  </a:cubicBezTo>
                  <a:cubicBezTo>
                    <a:pt x="16041" y="2639"/>
                    <a:pt x="13710" y="4970"/>
                    <a:pt x="11379" y="7301"/>
                  </a:cubicBezTo>
                  <a:cubicBezTo>
                    <a:pt x="7695" y="10985"/>
                    <a:pt x="4011" y="14669"/>
                    <a:pt x="302" y="18328"/>
                  </a:cubicBezTo>
                  <a:cubicBezTo>
                    <a:pt x="26" y="18629"/>
                    <a:pt x="1" y="18930"/>
                    <a:pt x="226" y="19155"/>
                  </a:cubicBezTo>
                  <a:cubicBezTo>
                    <a:pt x="270" y="19189"/>
                    <a:pt x="309" y="19203"/>
                    <a:pt x="346" y="19203"/>
                  </a:cubicBezTo>
                  <a:cubicBezTo>
                    <a:pt x="501" y="19203"/>
                    <a:pt x="606" y="18951"/>
                    <a:pt x="728" y="18830"/>
                  </a:cubicBezTo>
                  <a:cubicBezTo>
                    <a:pt x="6818" y="12764"/>
                    <a:pt x="12883" y="6699"/>
                    <a:pt x="18973" y="609"/>
                  </a:cubicBezTo>
                  <a:cubicBezTo>
                    <a:pt x="19099" y="484"/>
                    <a:pt x="19274" y="408"/>
                    <a:pt x="19424" y="283"/>
                  </a:cubicBezTo>
                  <a:cubicBezTo>
                    <a:pt x="19206" y="89"/>
                    <a:pt x="19029" y="1"/>
                    <a:pt x="18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9"/>
            <p:cNvSpPr/>
            <p:nvPr/>
          </p:nvSpPr>
          <p:spPr>
            <a:xfrm>
              <a:off x="3166175" y="2118700"/>
              <a:ext cx="525725" cy="522650"/>
            </a:xfrm>
            <a:custGeom>
              <a:avLst/>
              <a:gdLst/>
              <a:ahLst/>
              <a:cxnLst/>
              <a:rect l="l" t="t" r="r" b="b"/>
              <a:pathLst>
                <a:path w="21029" h="20906" extrusionOk="0">
                  <a:moveTo>
                    <a:pt x="20550" y="1"/>
                  </a:moveTo>
                  <a:cubicBezTo>
                    <a:pt x="20400" y="1"/>
                    <a:pt x="20313" y="183"/>
                    <a:pt x="20227" y="291"/>
                  </a:cubicBezTo>
                  <a:cubicBezTo>
                    <a:pt x="13585" y="6908"/>
                    <a:pt x="6968" y="13524"/>
                    <a:pt x="352" y="20141"/>
                  </a:cubicBezTo>
                  <a:cubicBezTo>
                    <a:pt x="302" y="20216"/>
                    <a:pt x="252" y="20266"/>
                    <a:pt x="176" y="20316"/>
                  </a:cubicBezTo>
                  <a:cubicBezTo>
                    <a:pt x="1" y="20442"/>
                    <a:pt x="26" y="20542"/>
                    <a:pt x="151" y="20717"/>
                  </a:cubicBezTo>
                  <a:cubicBezTo>
                    <a:pt x="252" y="20855"/>
                    <a:pt x="336" y="20905"/>
                    <a:pt x="411" y="20905"/>
                  </a:cubicBezTo>
                  <a:cubicBezTo>
                    <a:pt x="540" y="20905"/>
                    <a:pt x="642" y="20753"/>
                    <a:pt x="753" y="20642"/>
                  </a:cubicBezTo>
                  <a:cubicBezTo>
                    <a:pt x="7395" y="14001"/>
                    <a:pt x="14036" y="7359"/>
                    <a:pt x="20678" y="717"/>
                  </a:cubicBezTo>
                  <a:cubicBezTo>
                    <a:pt x="20753" y="642"/>
                    <a:pt x="20828" y="567"/>
                    <a:pt x="20903" y="492"/>
                  </a:cubicBezTo>
                  <a:cubicBezTo>
                    <a:pt x="20928" y="467"/>
                    <a:pt x="20979" y="391"/>
                    <a:pt x="21029" y="341"/>
                  </a:cubicBezTo>
                  <a:cubicBezTo>
                    <a:pt x="20878" y="216"/>
                    <a:pt x="20778" y="66"/>
                    <a:pt x="20628" y="16"/>
                  </a:cubicBezTo>
                  <a:cubicBezTo>
                    <a:pt x="20600" y="5"/>
                    <a:pt x="20574" y="1"/>
                    <a:pt x="20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9"/>
            <p:cNvSpPr/>
            <p:nvPr/>
          </p:nvSpPr>
          <p:spPr>
            <a:xfrm>
              <a:off x="3136750" y="2090300"/>
              <a:ext cx="521950" cy="518775"/>
            </a:xfrm>
            <a:custGeom>
              <a:avLst/>
              <a:gdLst/>
              <a:ahLst/>
              <a:cxnLst/>
              <a:rect l="l" t="t" r="r" b="b"/>
              <a:pathLst>
                <a:path w="20878" h="20751" extrusionOk="0">
                  <a:moveTo>
                    <a:pt x="20358" y="1"/>
                  </a:moveTo>
                  <a:cubicBezTo>
                    <a:pt x="20175" y="1"/>
                    <a:pt x="20105" y="194"/>
                    <a:pt x="20000" y="299"/>
                  </a:cubicBezTo>
                  <a:cubicBezTo>
                    <a:pt x="13484" y="6816"/>
                    <a:pt x="6967" y="13357"/>
                    <a:pt x="426" y="19873"/>
                  </a:cubicBezTo>
                  <a:cubicBezTo>
                    <a:pt x="100" y="20199"/>
                    <a:pt x="0" y="20425"/>
                    <a:pt x="451" y="20751"/>
                  </a:cubicBezTo>
                  <a:cubicBezTo>
                    <a:pt x="1704" y="19497"/>
                    <a:pt x="2932" y="18244"/>
                    <a:pt x="4186" y="17016"/>
                  </a:cubicBezTo>
                  <a:cubicBezTo>
                    <a:pt x="9624" y="11553"/>
                    <a:pt x="15088" y="6114"/>
                    <a:pt x="20526" y="650"/>
                  </a:cubicBezTo>
                  <a:cubicBezTo>
                    <a:pt x="20877" y="324"/>
                    <a:pt x="20852" y="174"/>
                    <a:pt x="20476" y="24"/>
                  </a:cubicBezTo>
                  <a:cubicBezTo>
                    <a:pt x="20432" y="8"/>
                    <a:pt x="20393" y="1"/>
                    <a:pt x="20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9"/>
            <p:cNvSpPr/>
            <p:nvPr/>
          </p:nvSpPr>
          <p:spPr>
            <a:xfrm>
              <a:off x="3112925" y="2066450"/>
              <a:ext cx="507550" cy="503775"/>
            </a:xfrm>
            <a:custGeom>
              <a:avLst/>
              <a:gdLst/>
              <a:ahLst/>
              <a:cxnLst/>
              <a:rect l="l" t="t" r="r" b="b"/>
              <a:pathLst>
                <a:path w="20302" h="20151" extrusionOk="0">
                  <a:moveTo>
                    <a:pt x="19750" y="0"/>
                  </a:moveTo>
                  <a:cubicBezTo>
                    <a:pt x="19650" y="0"/>
                    <a:pt x="19525" y="176"/>
                    <a:pt x="19424" y="276"/>
                  </a:cubicBezTo>
                  <a:cubicBezTo>
                    <a:pt x="13083" y="6592"/>
                    <a:pt x="6743" y="12933"/>
                    <a:pt x="402" y="19274"/>
                  </a:cubicBezTo>
                  <a:cubicBezTo>
                    <a:pt x="76" y="19599"/>
                    <a:pt x="1" y="19825"/>
                    <a:pt x="377" y="20151"/>
                  </a:cubicBezTo>
                  <a:cubicBezTo>
                    <a:pt x="452" y="20101"/>
                    <a:pt x="527" y="20050"/>
                    <a:pt x="602" y="19975"/>
                  </a:cubicBezTo>
                  <a:cubicBezTo>
                    <a:pt x="7068" y="13484"/>
                    <a:pt x="13560" y="7018"/>
                    <a:pt x="20026" y="552"/>
                  </a:cubicBezTo>
                  <a:cubicBezTo>
                    <a:pt x="20126" y="451"/>
                    <a:pt x="20302" y="351"/>
                    <a:pt x="20226" y="251"/>
                  </a:cubicBezTo>
                  <a:cubicBezTo>
                    <a:pt x="20126" y="100"/>
                    <a:pt x="19926" y="25"/>
                    <a:pt x="197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9"/>
            <p:cNvSpPr/>
            <p:nvPr/>
          </p:nvSpPr>
          <p:spPr>
            <a:xfrm>
              <a:off x="3078475" y="2032375"/>
              <a:ext cx="448650" cy="445750"/>
            </a:xfrm>
            <a:custGeom>
              <a:avLst/>
              <a:gdLst/>
              <a:ahLst/>
              <a:cxnLst/>
              <a:rect l="l" t="t" r="r" b="b"/>
              <a:pathLst>
                <a:path w="17946" h="17830" extrusionOk="0">
                  <a:moveTo>
                    <a:pt x="17641" y="0"/>
                  </a:moveTo>
                  <a:cubicBezTo>
                    <a:pt x="17433" y="0"/>
                    <a:pt x="17230" y="123"/>
                    <a:pt x="16993" y="361"/>
                  </a:cubicBezTo>
                  <a:cubicBezTo>
                    <a:pt x="11504" y="5875"/>
                    <a:pt x="5990" y="11388"/>
                    <a:pt x="476" y="16877"/>
                  </a:cubicBezTo>
                  <a:cubicBezTo>
                    <a:pt x="126" y="17228"/>
                    <a:pt x="0" y="17529"/>
                    <a:pt x="201" y="17829"/>
                  </a:cubicBezTo>
                  <a:cubicBezTo>
                    <a:pt x="6116" y="11940"/>
                    <a:pt x="12030" y="6000"/>
                    <a:pt x="17945" y="85"/>
                  </a:cubicBezTo>
                  <a:cubicBezTo>
                    <a:pt x="17840" y="28"/>
                    <a:pt x="17740" y="0"/>
                    <a:pt x="17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9"/>
            <p:cNvSpPr/>
            <p:nvPr/>
          </p:nvSpPr>
          <p:spPr>
            <a:xfrm>
              <a:off x="3274575" y="2226500"/>
              <a:ext cx="496275" cy="492425"/>
            </a:xfrm>
            <a:custGeom>
              <a:avLst/>
              <a:gdLst/>
              <a:ahLst/>
              <a:cxnLst/>
              <a:rect l="l" t="t" r="r" b="b"/>
              <a:pathLst>
                <a:path w="19851" h="19697" extrusionOk="0">
                  <a:moveTo>
                    <a:pt x="19440" y="1"/>
                  </a:moveTo>
                  <a:cubicBezTo>
                    <a:pt x="19304" y="1"/>
                    <a:pt x="19226" y="218"/>
                    <a:pt x="19149" y="315"/>
                  </a:cubicBezTo>
                  <a:cubicBezTo>
                    <a:pt x="12858" y="6581"/>
                    <a:pt x="6592" y="12846"/>
                    <a:pt x="327" y="19112"/>
                  </a:cubicBezTo>
                  <a:cubicBezTo>
                    <a:pt x="226" y="19212"/>
                    <a:pt x="101" y="19338"/>
                    <a:pt x="1" y="19463"/>
                  </a:cubicBezTo>
                  <a:cubicBezTo>
                    <a:pt x="173" y="19592"/>
                    <a:pt x="320" y="19697"/>
                    <a:pt x="481" y="19697"/>
                  </a:cubicBezTo>
                  <a:cubicBezTo>
                    <a:pt x="601" y="19697"/>
                    <a:pt x="728" y="19638"/>
                    <a:pt x="878" y="19488"/>
                  </a:cubicBezTo>
                  <a:cubicBezTo>
                    <a:pt x="7094" y="13247"/>
                    <a:pt x="13309" y="7032"/>
                    <a:pt x="19550" y="816"/>
                  </a:cubicBezTo>
                  <a:cubicBezTo>
                    <a:pt x="19851" y="516"/>
                    <a:pt x="19775" y="265"/>
                    <a:pt x="19575" y="64"/>
                  </a:cubicBezTo>
                  <a:cubicBezTo>
                    <a:pt x="19524" y="19"/>
                    <a:pt x="19479" y="1"/>
                    <a:pt x="194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9"/>
            <p:cNvSpPr/>
            <p:nvPr/>
          </p:nvSpPr>
          <p:spPr>
            <a:xfrm>
              <a:off x="3320325" y="2271950"/>
              <a:ext cx="468075" cy="464475"/>
            </a:xfrm>
            <a:custGeom>
              <a:avLst/>
              <a:gdLst/>
              <a:ahLst/>
              <a:cxnLst/>
              <a:rect l="l" t="t" r="r" b="b"/>
              <a:pathLst>
                <a:path w="18723" h="18579" extrusionOk="0">
                  <a:moveTo>
                    <a:pt x="18422" y="1"/>
                  </a:moveTo>
                  <a:cubicBezTo>
                    <a:pt x="12281" y="6141"/>
                    <a:pt x="6141" y="12282"/>
                    <a:pt x="0" y="18422"/>
                  </a:cubicBezTo>
                  <a:cubicBezTo>
                    <a:pt x="145" y="18522"/>
                    <a:pt x="280" y="18578"/>
                    <a:pt x="417" y="18578"/>
                  </a:cubicBezTo>
                  <a:cubicBezTo>
                    <a:pt x="587" y="18578"/>
                    <a:pt x="758" y="18491"/>
                    <a:pt x="953" y="18297"/>
                  </a:cubicBezTo>
                  <a:cubicBezTo>
                    <a:pt x="6717" y="12482"/>
                    <a:pt x="12532" y="6693"/>
                    <a:pt x="18321" y="903"/>
                  </a:cubicBezTo>
                  <a:cubicBezTo>
                    <a:pt x="18722" y="502"/>
                    <a:pt x="18722" y="502"/>
                    <a:pt x="1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9"/>
            <p:cNvSpPr/>
            <p:nvPr/>
          </p:nvSpPr>
          <p:spPr>
            <a:xfrm>
              <a:off x="3370450" y="2322075"/>
              <a:ext cx="429225" cy="425700"/>
            </a:xfrm>
            <a:custGeom>
              <a:avLst/>
              <a:gdLst/>
              <a:ahLst/>
              <a:cxnLst/>
              <a:rect l="l" t="t" r="r" b="b"/>
              <a:pathLst>
                <a:path w="17169" h="17028" extrusionOk="0">
                  <a:moveTo>
                    <a:pt x="16968" y="1"/>
                  </a:moveTo>
                  <a:lnTo>
                    <a:pt x="16968" y="1"/>
                  </a:lnTo>
                  <a:cubicBezTo>
                    <a:pt x="11329" y="5640"/>
                    <a:pt x="5665" y="11279"/>
                    <a:pt x="0" y="16943"/>
                  </a:cubicBezTo>
                  <a:cubicBezTo>
                    <a:pt x="138" y="17000"/>
                    <a:pt x="263" y="17028"/>
                    <a:pt x="379" y="17028"/>
                  </a:cubicBezTo>
                  <a:cubicBezTo>
                    <a:pt x="623" y="17028"/>
                    <a:pt x="832" y="16905"/>
                    <a:pt x="1053" y="16668"/>
                  </a:cubicBezTo>
                  <a:cubicBezTo>
                    <a:pt x="6266" y="11455"/>
                    <a:pt x="11479" y="6241"/>
                    <a:pt x="16717" y="1028"/>
                  </a:cubicBezTo>
                  <a:cubicBezTo>
                    <a:pt x="17068" y="678"/>
                    <a:pt x="17168" y="377"/>
                    <a:pt x="16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9"/>
            <p:cNvSpPr/>
            <p:nvPr/>
          </p:nvSpPr>
          <p:spPr>
            <a:xfrm>
              <a:off x="3071575" y="2023875"/>
              <a:ext cx="402900" cy="401625"/>
            </a:xfrm>
            <a:custGeom>
              <a:avLst/>
              <a:gdLst/>
              <a:ahLst/>
              <a:cxnLst/>
              <a:rect l="l" t="t" r="r" b="b"/>
              <a:pathLst>
                <a:path w="16116" h="16065" extrusionOk="0">
                  <a:moveTo>
                    <a:pt x="15783" y="1"/>
                  </a:moveTo>
                  <a:cubicBezTo>
                    <a:pt x="15553" y="1"/>
                    <a:pt x="15326" y="112"/>
                    <a:pt x="15088" y="350"/>
                  </a:cubicBezTo>
                  <a:cubicBezTo>
                    <a:pt x="10226" y="5237"/>
                    <a:pt x="5339" y="10124"/>
                    <a:pt x="452" y="14987"/>
                  </a:cubicBezTo>
                  <a:cubicBezTo>
                    <a:pt x="76" y="15337"/>
                    <a:pt x="1" y="15688"/>
                    <a:pt x="101" y="16064"/>
                  </a:cubicBezTo>
                  <a:lnTo>
                    <a:pt x="16116" y="74"/>
                  </a:lnTo>
                  <a:cubicBezTo>
                    <a:pt x="16003" y="26"/>
                    <a:pt x="15893" y="1"/>
                    <a:pt x="15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9"/>
            <p:cNvSpPr/>
            <p:nvPr/>
          </p:nvSpPr>
          <p:spPr>
            <a:xfrm>
              <a:off x="3072825" y="2023775"/>
              <a:ext cx="342125" cy="341575"/>
            </a:xfrm>
            <a:custGeom>
              <a:avLst/>
              <a:gdLst/>
              <a:ahLst/>
              <a:cxnLst/>
              <a:rect l="l" t="t" r="r" b="b"/>
              <a:pathLst>
                <a:path w="13685" h="13663" extrusionOk="0">
                  <a:moveTo>
                    <a:pt x="13571" y="0"/>
                  </a:moveTo>
                  <a:cubicBezTo>
                    <a:pt x="13074" y="0"/>
                    <a:pt x="12679" y="158"/>
                    <a:pt x="12306" y="554"/>
                  </a:cubicBezTo>
                  <a:cubicBezTo>
                    <a:pt x="8372" y="4539"/>
                    <a:pt x="4412" y="8499"/>
                    <a:pt x="427" y="12434"/>
                  </a:cubicBezTo>
                  <a:cubicBezTo>
                    <a:pt x="51" y="12810"/>
                    <a:pt x="1" y="13186"/>
                    <a:pt x="26" y="13662"/>
                  </a:cubicBezTo>
                  <a:lnTo>
                    <a:pt x="26" y="13662"/>
                  </a:lnTo>
                  <a:cubicBezTo>
                    <a:pt x="4587" y="9101"/>
                    <a:pt x="9123" y="4564"/>
                    <a:pt x="13685" y="3"/>
                  </a:cubicBezTo>
                  <a:cubicBezTo>
                    <a:pt x="13646" y="1"/>
                    <a:pt x="13608" y="0"/>
                    <a:pt x="135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9"/>
            <p:cNvSpPr/>
            <p:nvPr/>
          </p:nvSpPr>
          <p:spPr>
            <a:xfrm>
              <a:off x="3429350" y="2380350"/>
              <a:ext cx="373450" cy="372250"/>
            </a:xfrm>
            <a:custGeom>
              <a:avLst/>
              <a:gdLst/>
              <a:ahLst/>
              <a:cxnLst/>
              <a:rect l="l" t="t" r="r" b="b"/>
              <a:pathLst>
                <a:path w="14938" h="14890" extrusionOk="0">
                  <a:moveTo>
                    <a:pt x="14838" y="1"/>
                  </a:moveTo>
                  <a:lnTo>
                    <a:pt x="14838" y="1"/>
                  </a:lnTo>
                  <a:cubicBezTo>
                    <a:pt x="9900" y="4963"/>
                    <a:pt x="4938" y="9900"/>
                    <a:pt x="0" y="14863"/>
                  </a:cubicBezTo>
                  <a:cubicBezTo>
                    <a:pt x="88" y="14880"/>
                    <a:pt x="172" y="14890"/>
                    <a:pt x="255" y="14890"/>
                  </a:cubicBezTo>
                  <a:cubicBezTo>
                    <a:pt x="529" y="14890"/>
                    <a:pt x="784" y="14787"/>
                    <a:pt x="1053" y="14537"/>
                  </a:cubicBezTo>
                  <a:cubicBezTo>
                    <a:pt x="5539" y="10026"/>
                    <a:pt x="10025" y="5540"/>
                    <a:pt x="14537" y="1053"/>
                  </a:cubicBezTo>
                  <a:cubicBezTo>
                    <a:pt x="14863" y="702"/>
                    <a:pt x="14938" y="377"/>
                    <a:pt x="14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9"/>
            <p:cNvSpPr/>
            <p:nvPr/>
          </p:nvSpPr>
          <p:spPr>
            <a:xfrm>
              <a:off x="3496400" y="2449275"/>
              <a:ext cx="299525" cy="297650"/>
            </a:xfrm>
            <a:custGeom>
              <a:avLst/>
              <a:gdLst/>
              <a:ahLst/>
              <a:cxnLst/>
              <a:rect l="l" t="t" r="r" b="b"/>
              <a:pathLst>
                <a:path w="11981" h="11906" extrusionOk="0">
                  <a:moveTo>
                    <a:pt x="11880" y="1"/>
                  </a:moveTo>
                  <a:cubicBezTo>
                    <a:pt x="7945" y="3961"/>
                    <a:pt x="3960" y="7946"/>
                    <a:pt x="0" y="11905"/>
                  </a:cubicBezTo>
                  <a:cubicBezTo>
                    <a:pt x="376" y="11830"/>
                    <a:pt x="827" y="11855"/>
                    <a:pt x="1178" y="11504"/>
                  </a:cubicBezTo>
                  <a:cubicBezTo>
                    <a:pt x="4637" y="8021"/>
                    <a:pt x="8095" y="4562"/>
                    <a:pt x="11579" y="1078"/>
                  </a:cubicBezTo>
                  <a:cubicBezTo>
                    <a:pt x="11905" y="752"/>
                    <a:pt x="11980" y="427"/>
                    <a:pt x="118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9"/>
            <p:cNvSpPr/>
            <p:nvPr/>
          </p:nvSpPr>
          <p:spPr>
            <a:xfrm>
              <a:off x="3085975" y="2037000"/>
              <a:ext cx="251925" cy="251900"/>
            </a:xfrm>
            <a:custGeom>
              <a:avLst/>
              <a:gdLst/>
              <a:ahLst/>
              <a:cxnLst/>
              <a:rect l="l" t="t" r="r" b="b"/>
              <a:pathLst>
                <a:path w="10077" h="10076" extrusionOk="0">
                  <a:moveTo>
                    <a:pt x="10076" y="0"/>
                  </a:moveTo>
                  <a:cubicBezTo>
                    <a:pt x="9550" y="176"/>
                    <a:pt x="9099" y="201"/>
                    <a:pt x="8723" y="552"/>
                  </a:cubicBezTo>
                  <a:cubicBezTo>
                    <a:pt x="6016" y="3284"/>
                    <a:pt x="3284" y="6015"/>
                    <a:pt x="552" y="8747"/>
                  </a:cubicBezTo>
                  <a:cubicBezTo>
                    <a:pt x="176" y="9098"/>
                    <a:pt x="151" y="9599"/>
                    <a:pt x="1" y="10076"/>
                  </a:cubicBezTo>
                  <a:lnTo>
                    <a:pt x="1" y="10076"/>
                  </a:lnTo>
                  <a:cubicBezTo>
                    <a:pt x="3334" y="6717"/>
                    <a:pt x="6643" y="3409"/>
                    <a:pt x="10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9"/>
            <p:cNvSpPr/>
            <p:nvPr/>
          </p:nvSpPr>
          <p:spPr>
            <a:xfrm>
              <a:off x="3586625" y="2536375"/>
              <a:ext cx="180475" cy="182350"/>
            </a:xfrm>
            <a:custGeom>
              <a:avLst/>
              <a:gdLst/>
              <a:ahLst/>
              <a:cxnLst/>
              <a:rect l="l" t="t" r="r" b="b"/>
              <a:pathLst>
                <a:path w="7219" h="7294" extrusionOk="0">
                  <a:moveTo>
                    <a:pt x="7218" y="0"/>
                  </a:moveTo>
                  <a:cubicBezTo>
                    <a:pt x="7216" y="10"/>
                    <a:pt x="7214" y="19"/>
                    <a:pt x="7212" y="28"/>
                  </a:cubicBezTo>
                  <a:lnTo>
                    <a:pt x="7212" y="28"/>
                  </a:lnTo>
                  <a:cubicBezTo>
                    <a:pt x="7214" y="27"/>
                    <a:pt x="7216" y="26"/>
                    <a:pt x="7218" y="25"/>
                  </a:cubicBezTo>
                  <a:lnTo>
                    <a:pt x="7218" y="0"/>
                  </a:lnTo>
                  <a:close/>
                  <a:moveTo>
                    <a:pt x="7212" y="28"/>
                  </a:moveTo>
                  <a:lnTo>
                    <a:pt x="7212" y="28"/>
                  </a:lnTo>
                  <a:cubicBezTo>
                    <a:pt x="7164" y="53"/>
                    <a:pt x="7116" y="78"/>
                    <a:pt x="7068" y="126"/>
                  </a:cubicBezTo>
                  <a:cubicBezTo>
                    <a:pt x="4762" y="2431"/>
                    <a:pt x="2456" y="4737"/>
                    <a:pt x="150" y="7043"/>
                  </a:cubicBezTo>
                  <a:cubicBezTo>
                    <a:pt x="100" y="7093"/>
                    <a:pt x="0" y="7143"/>
                    <a:pt x="100" y="7294"/>
                  </a:cubicBezTo>
                  <a:cubicBezTo>
                    <a:pt x="677" y="7018"/>
                    <a:pt x="1278" y="6792"/>
                    <a:pt x="1755" y="6341"/>
                  </a:cubicBezTo>
                  <a:cubicBezTo>
                    <a:pt x="3258" y="4837"/>
                    <a:pt x="4787" y="3334"/>
                    <a:pt x="6266" y="1805"/>
                  </a:cubicBezTo>
                  <a:cubicBezTo>
                    <a:pt x="6736" y="1335"/>
                    <a:pt x="7059" y="719"/>
                    <a:pt x="7212" y="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9"/>
            <p:cNvSpPr/>
            <p:nvPr/>
          </p:nvSpPr>
          <p:spPr>
            <a:xfrm>
              <a:off x="3163050" y="2115325"/>
              <a:ext cx="33875" cy="31975"/>
            </a:xfrm>
            <a:custGeom>
              <a:avLst/>
              <a:gdLst/>
              <a:ahLst/>
              <a:cxnLst/>
              <a:rect l="l" t="t" r="r" b="b"/>
              <a:pathLst>
                <a:path w="1355" h="1279" extrusionOk="0">
                  <a:moveTo>
                    <a:pt x="1354" y="0"/>
                  </a:moveTo>
                  <a:lnTo>
                    <a:pt x="1354" y="0"/>
                  </a:lnTo>
                  <a:cubicBezTo>
                    <a:pt x="828" y="351"/>
                    <a:pt x="377" y="777"/>
                    <a:pt x="1" y="1278"/>
                  </a:cubicBezTo>
                  <a:cubicBezTo>
                    <a:pt x="627" y="1028"/>
                    <a:pt x="928" y="451"/>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9"/>
            <p:cNvSpPr/>
            <p:nvPr/>
          </p:nvSpPr>
          <p:spPr>
            <a:xfrm>
              <a:off x="3159925" y="2147275"/>
              <a:ext cx="4400" cy="5650"/>
            </a:xfrm>
            <a:custGeom>
              <a:avLst/>
              <a:gdLst/>
              <a:ahLst/>
              <a:cxnLst/>
              <a:rect l="l" t="t" r="r" b="b"/>
              <a:pathLst>
                <a:path w="176" h="226" extrusionOk="0">
                  <a:moveTo>
                    <a:pt x="126" y="0"/>
                  </a:moveTo>
                  <a:lnTo>
                    <a:pt x="126" y="0"/>
                  </a:lnTo>
                  <a:cubicBezTo>
                    <a:pt x="76" y="76"/>
                    <a:pt x="25" y="151"/>
                    <a:pt x="0" y="226"/>
                  </a:cubicBezTo>
                  <a:cubicBezTo>
                    <a:pt x="25" y="151"/>
                    <a:pt x="176" y="151"/>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9"/>
            <p:cNvSpPr/>
            <p:nvPr/>
          </p:nvSpPr>
          <p:spPr>
            <a:xfrm>
              <a:off x="3767075" y="2535125"/>
              <a:ext cx="2525" cy="2200"/>
            </a:xfrm>
            <a:custGeom>
              <a:avLst/>
              <a:gdLst/>
              <a:ahLst/>
              <a:cxnLst/>
              <a:rect l="l" t="t" r="r" b="b"/>
              <a:pathLst>
                <a:path w="101" h="88" extrusionOk="0">
                  <a:moveTo>
                    <a:pt x="75" y="0"/>
                  </a:moveTo>
                  <a:cubicBezTo>
                    <a:pt x="54" y="22"/>
                    <a:pt x="32" y="44"/>
                    <a:pt x="10" y="66"/>
                  </a:cubicBezTo>
                  <a:lnTo>
                    <a:pt x="10" y="66"/>
                  </a:lnTo>
                  <a:cubicBezTo>
                    <a:pt x="6" y="61"/>
                    <a:pt x="3" y="56"/>
                    <a:pt x="0" y="50"/>
                  </a:cubicBezTo>
                  <a:lnTo>
                    <a:pt x="0" y="75"/>
                  </a:lnTo>
                  <a:cubicBezTo>
                    <a:pt x="3" y="72"/>
                    <a:pt x="7" y="69"/>
                    <a:pt x="10" y="66"/>
                  </a:cubicBezTo>
                  <a:lnTo>
                    <a:pt x="10" y="66"/>
                  </a:lnTo>
                  <a:cubicBezTo>
                    <a:pt x="21" y="81"/>
                    <a:pt x="35" y="88"/>
                    <a:pt x="47" y="88"/>
                  </a:cubicBezTo>
                  <a:cubicBezTo>
                    <a:pt x="63" y="88"/>
                    <a:pt x="75" y="75"/>
                    <a:pt x="75" y="50"/>
                  </a:cubicBezTo>
                  <a:cubicBezTo>
                    <a:pt x="100" y="25"/>
                    <a:pt x="75" y="25"/>
                    <a:pt x="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3C7EAEFC-7D78-2A69-4776-3FF997354BBA}"/>
              </a:ext>
            </a:extLst>
          </p:cNvPr>
          <p:cNvSpPr txBox="1"/>
          <p:nvPr/>
        </p:nvSpPr>
        <p:spPr>
          <a:xfrm>
            <a:off x="788174" y="1048138"/>
            <a:ext cx="5299064" cy="1200329"/>
          </a:xfrm>
          <a:prstGeom prst="rect">
            <a:avLst/>
          </a:prstGeom>
          <a:noFill/>
        </p:spPr>
        <p:txBody>
          <a:bodyPr wrap="square">
            <a:spAutoFit/>
          </a:bodyPr>
          <a:lstStyle/>
          <a:p>
            <a:pPr marL="285750" indent="-285750">
              <a:buFont typeface="Arial" panose="020B0604020202020204" pitchFamily="34" charset="0"/>
              <a:buChar char="•"/>
            </a:pPr>
            <a:r>
              <a:rPr lang="vi-VN" sz="1800">
                <a:latin typeface="Darker Grotesque "/>
              </a:rPr>
              <a:t>Hàm Next-state gọi hàm g</a:t>
            </a:r>
            <a:r>
              <a:rPr lang="en-US" sz="1800">
                <a:latin typeface="Darker Grotesque "/>
              </a:rPr>
              <a:t> của</a:t>
            </a:r>
            <a:r>
              <a:rPr lang="vi-VN" sz="1800">
                <a:latin typeface="Darker Grotesque "/>
              </a:rPr>
              <a:t> chương trình con</a:t>
            </a:r>
            <a:r>
              <a:rPr lang="en-US" sz="1800">
                <a:latin typeface="Darker Grotesque "/>
              </a:rPr>
              <a:t> và chúng gọi cả hàm cập nhật biến đếm</a:t>
            </a:r>
          </a:p>
          <a:p>
            <a:endParaRPr lang="en-US" sz="1800">
              <a:latin typeface="Darker Grotesque "/>
            </a:endParaRPr>
          </a:p>
          <a:p>
            <a:pPr marL="285750" indent="-285750">
              <a:buFont typeface="Arial" panose="020B0604020202020204" pitchFamily="34" charset="0"/>
              <a:buChar char="•"/>
            </a:pPr>
            <a:r>
              <a:rPr lang="vi-VN" sz="1800">
                <a:latin typeface="Darker Grotesque "/>
              </a:rPr>
              <a:t>Các biến </a:t>
            </a:r>
            <a:r>
              <a:rPr lang="en-US" sz="1800">
                <a:latin typeface="Darker Grotesque "/>
              </a:rPr>
              <a:t>đếm </a:t>
            </a:r>
            <a:r>
              <a:rPr lang="vi-VN" sz="1800">
                <a:latin typeface="Darker Grotesque "/>
              </a:rPr>
              <a:t>được cập nhật bằng các phương trình sau:</a:t>
            </a:r>
            <a:endParaRPr lang="en-US" sz="1800">
              <a:latin typeface="Darker Grotesque "/>
            </a:endParaRPr>
          </a:p>
        </p:txBody>
      </p:sp>
      <p:pic>
        <p:nvPicPr>
          <p:cNvPr id="4" name="Picture 3">
            <a:extLst>
              <a:ext uri="{FF2B5EF4-FFF2-40B4-BE49-F238E27FC236}">
                <a16:creationId xmlns:a16="http://schemas.microsoft.com/office/drawing/2014/main" id="{74B50409-E87F-2783-92BA-FBF51A2685CA}"/>
              </a:ext>
            </a:extLst>
          </p:cNvPr>
          <p:cNvPicPr>
            <a:picLocks noChangeAspect="1"/>
          </p:cNvPicPr>
          <p:nvPr/>
        </p:nvPicPr>
        <p:blipFill>
          <a:blip r:embed="rId3"/>
          <a:stretch>
            <a:fillRect/>
          </a:stretch>
        </p:blipFill>
        <p:spPr>
          <a:xfrm>
            <a:off x="2739530" y="2181933"/>
            <a:ext cx="2689130" cy="2544261"/>
          </a:xfrm>
          <a:prstGeom prst="rect">
            <a:avLst/>
          </a:prstGeom>
        </p:spPr>
      </p:pic>
    </p:spTree>
    <p:extLst>
      <p:ext uri="{BB962C8B-B14F-4D97-AF65-F5344CB8AC3E}">
        <p14:creationId xmlns:p14="http://schemas.microsoft.com/office/powerpoint/2010/main" val="2725258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6"/>
        <p:cNvGrpSpPr/>
        <p:nvPr/>
      </p:nvGrpSpPr>
      <p:grpSpPr>
        <a:xfrm>
          <a:off x="0" y="0"/>
          <a:ext cx="0" cy="0"/>
          <a:chOff x="0" y="0"/>
          <a:chExt cx="0" cy="0"/>
        </a:xfrm>
      </p:grpSpPr>
      <p:grpSp>
        <p:nvGrpSpPr>
          <p:cNvPr id="2468" name="Google Shape;2468;p29"/>
          <p:cNvGrpSpPr/>
          <p:nvPr/>
        </p:nvGrpSpPr>
        <p:grpSpPr>
          <a:xfrm>
            <a:off x="5554398" y="0"/>
            <a:ext cx="1499388" cy="5143685"/>
            <a:chOff x="5078940" y="0"/>
            <a:chExt cx="2373576" cy="5143685"/>
          </a:xfrm>
        </p:grpSpPr>
        <p:sp>
          <p:nvSpPr>
            <p:cNvPr id="2469" name="Google Shape;2469;p29"/>
            <p:cNvSpPr/>
            <p:nvPr/>
          </p:nvSpPr>
          <p:spPr>
            <a:xfrm>
              <a:off x="5092700" y="0"/>
              <a:ext cx="2359816" cy="5143685"/>
            </a:xfrm>
            <a:custGeom>
              <a:avLst/>
              <a:gdLst/>
              <a:ahLst/>
              <a:cxnLst/>
              <a:rect l="l" t="t" r="r" b="b"/>
              <a:pathLst>
                <a:path w="73825" h="160891" extrusionOk="0">
                  <a:moveTo>
                    <a:pt x="0" y="0"/>
                  </a:moveTo>
                  <a:lnTo>
                    <a:pt x="0" y="160891"/>
                  </a:lnTo>
                  <a:lnTo>
                    <a:pt x="55583" y="160891"/>
                  </a:lnTo>
                  <a:lnTo>
                    <a:pt x="55583" y="158510"/>
                  </a:lnTo>
                  <a:cubicBezTo>
                    <a:pt x="56774" y="148198"/>
                    <a:pt x="49629" y="132718"/>
                    <a:pt x="39294" y="118811"/>
                  </a:cubicBezTo>
                  <a:cubicBezTo>
                    <a:pt x="24386" y="98735"/>
                    <a:pt x="9478" y="75754"/>
                    <a:pt x="22624" y="50559"/>
                  </a:cubicBezTo>
                  <a:cubicBezTo>
                    <a:pt x="32531" y="31602"/>
                    <a:pt x="58155" y="29292"/>
                    <a:pt x="68514" y="11431"/>
                  </a:cubicBezTo>
                  <a:cubicBezTo>
                    <a:pt x="73134" y="3430"/>
                    <a:pt x="73825" y="0"/>
                    <a:pt x="73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0" name="Google Shape;2470;p29"/>
            <p:cNvCxnSpPr/>
            <p:nvPr/>
          </p:nvCxnSpPr>
          <p:spPr>
            <a:xfrm>
              <a:off x="5078940" y="4899600"/>
              <a:ext cx="1791300" cy="0"/>
            </a:xfrm>
            <a:prstGeom prst="straightConnector1">
              <a:avLst/>
            </a:prstGeom>
            <a:noFill/>
            <a:ln w="9525" cap="flat" cmpd="sng">
              <a:solidFill>
                <a:schemeClr val="accent3"/>
              </a:solidFill>
              <a:prstDash val="solid"/>
              <a:round/>
              <a:headEnd type="none" w="med" len="med"/>
              <a:tailEnd type="none" w="med" len="med"/>
            </a:ln>
          </p:spPr>
        </p:cxnSp>
        <p:cxnSp>
          <p:nvCxnSpPr>
            <p:cNvPr id="2471" name="Google Shape;2471;p29"/>
            <p:cNvCxnSpPr/>
            <p:nvPr/>
          </p:nvCxnSpPr>
          <p:spPr>
            <a:xfrm>
              <a:off x="7103588" y="241200"/>
              <a:ext cx="255600" cy="0"/>
            </a:xfrm>
            <a:prstGeom prst="straightConnector1">
              <a:avLst/>
            </a:prstGeom>
            <a:noFill/>
            <a:ln w="9525" cap="flat" cmpd="sng">
              <a:solidFill>
                <a:schemeClr val="accent3"/>
              </a:solidFill>
              <a:prstDash val="solid"/>
              <a:round/>
              <a:headEnd type="none" w="med" len="med"/>
              <a:tailEnd type="none" w="med" len="med"/>
            </a:ln>
          </p:spPr>
        </p:cxnSp>
      </p:grpSp>
      <p:sp>
        <p:nvSpPr>
          <p:cNvPr id="2473" name="Google Shape;2473;p29"/>
          <p:cNvSpPr txBox="1">
            <a:spLocks noGrp="1"/>
          </p:cNvSpPr>
          <p:nvPr>
            <p:ph type="subTitle" idx="1"/>
          </p:nvPr>
        </p:nvSpPr>
        <p:spPr>
          <a:xfrm>
            <a:off x="869124" y="372167"/>
            <a:ext cx="3852895" cy="3415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800" b="1">
                <a:latin typeface="Darker Grotesque" panose="020B0604020202020204" charset="0"/>
              </a:rPr>
              <a:t>NEXT STATE FUNCTION</a:t>
            </a:r>
          </a:p>
        </p:txBody>
      </p:sp>
      <p:sp>
        <p:nvSpPr>
          <p:cNvPr id="2474" name="Google Shape;2474;p29"/>
          <p:cNvSpPr/>
          <p:nvPr/>
        </p:nvSpPr>
        <p:spPr>
          <a:xfrm rot="-5400000">
            <a:off x="1994119" y="-4288574"/>
            <a:ext cx="3910540" cy="6614625"/>
          </a:xfrm>
          <a:custGeom>
            <a:avLst/>
            <a:gdLst/>
            <a:ahLst/>
            <a:cxnLst/>
            <a:rect l="l" t="t" r="r" b="b"/>
            <a:pathLst>
              <a:path w="64613" h="109292" extrusionOk="0">
                <a:moveTo>
                  <a:pt x="42281" y="0"/>
                </a:moveTo>
                <a:cubicBezTo>
                  <a:pt x="43384" y="3910"/>
                  <a:pt x="31354" y="9123"/>
                  <a:pt x="31003" y="13258"/>
                </a:cubicBezTo>
                <a:cubicBezTo>
                  <a:pt x="31203" y="27669"/>
                  <a:pt x="17544" y="22506"/>
                  <a:pt x="12807" y="36040"/>
                </a:cubicBezTo>
                <a:cubicBezTo>
                  <a:pt x="9950" y="44286"/>
                  <a:pt x="16066" y="53860"/>
                  <a:pt x="11078" y="67419"/>
                </a:cubicBezTo>
                <a:cubicBezTo>
                  <a:pt x="7795" y="76291"/>
                  <a:pt x="0" y="82231"/>
                  <a:pt x="2256" y="93685"/>
                </a:cubicBezTo>
                <a:cubicBezTo>
                  <a:pt x="3760" y="101454"/>
                  <a:pt x="11253" y="108422"/>
                  <a:pt x="18797" y="109148"/>
                </a:cubicBezTo>
                <a:cubicBezTo>
                  <a:pt x="19778" y="109244"/>
                  <a:pt x="20759" y="109291"/>
                  <a:pt x="21737" y="109291"/>
                </a:cubicBezTo>
                <a:cubicBezTo>
                  <a:pt x="32778" y="109291"/>
                  <a:pt x="43494" y="103333"/>
                  <a:pt x="50677" y="94838"/>
                </a:cubicBezTo>
                <a:cubicBezTo>
                  <a:pt x="58522" y="85589"/>
                  <a:pt x="62632" y="73685"/>
                  <a:pt x="64612" y="61755"/>
                </a:cubicBezTo>
                <a:lnTo>
                  <a:pt x="42281" y="0"/>
                </a:lnTo>
                <a:close/>
              </a:path>
            </a:pathLst>
          </a:custGeom>
          <a:solidFill>
            <a:schemeClr val="lt2"/>
          </a:solidFill>
          <a:ln>
            <a:noFill/>
          </a:ln>
          <a:effectLst>
            <a:outerShdw blurRad="71438" dist="123825" dir="4500000" algn="bl" rotWithShape="0">
              <a:schemeClr val="accent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9"/>
          <p:cNvSpPr/>
          <p:nvPr/>
        </p:nvSpPr>
        <p:spPr>
          <a:xfrm rot="-5400000">
            <a:off x="8612275" y="4604765"/>
            <a:ext cx="154756" cy="153243"/>
          </a:xfrm>
          <a:custGeom>
            <a:avLst/>
            <a:gdLst/>
            <a:ahLst/>
            <a:cxnLst/>
            <a:rect l="l" t="t" r="r" b="b"/>
            <a:pathLst>
              <a:path w="2557" h="2532" extrusionOk="0">
                <a:moveTo>
                  <a:pt x="1279" y="401"/>
                </a:moveTo>
                <a:cubicBezTo>
                  <a:pt x="1755" y="401"/>
                  <a:pt x="2131" y="777"/>
                  <a:pt x="2131" y="1254"/>
                </a:cubicBezTo>
                <a:cubicBezTo>
                  <a:pt x="2131" y="1730"/>
                  <a:pt x="1755" y="2106"/>
                  <a:pt x="1279" y="2106"/>
                </a:cubicBezTo>
                <a:cubicBezTo>
                  <a:pt x="802" y="2106"/>
                  <a:pt x="426" y="1730"/>
                  <a:pt x="426" y="1254"/>
                </a:cubicBezTo>
                <a:cubicBezTo>
                  <a:pt x="426" y="777"/>
                  <a:pt x="802" y="401"/>
                  <a:pt x="1279" y="401"/>
                </a:cubicBezTo>
                <a:close/>
                <a:moveTo>
                  <a:pt x="1279" y="0"/>
                </a:moveTo>
                <a:cubicBezTo>
                  <a:pt x="577" y="0"/>
                  <a:pt x="0" y="552"/>
                  <a:pt x="0" y="1254"/>
                </a:cubicBezTo>
                <a:cubicBezTo>
                  <a:pt x="0" y="1955"/>
                  <a:pt x="577" y="2532"/>
                  <a:pt x="1279" y="2532"/>
                </a:cubicBezTo>
                <a:cubicBezTo>
                  <a:pt x="1980" y="2532"/>
                  <a:pt x="2557" y="1955"/>
                  <a:pt x="2557" y="1254"/>
                </a:cubicBezTo>
                <a:cubicBezTo>
                  <a:pt x="2557" y="552"/>
                  <a:pt x="1980" y="0"/>
                  <a:pt x="12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6" name="Google Shape;2476;p29"/>
          <p:cNvGrpSpPr/>
          <p:nvPr/>
        </p:nvGrpSpPr>
        <p:grpSpPr>
          <a:xfrm>
            <a:off x="5838488" y="4525282"/>
            <a:ext cx="731225" cy="728825"/>
            <a:chOff x="3071575" y="2023775"/>
            <a:chExt cx="731225" cy="728825"/>
          </a:xfrm>
        </p:grpSpPr>
        <p:sp>
          <p:nvSpPr>
            <p:cNvPr id="2477" name="Google Shape;2477;p29"/>
            <p:cNvSpPr/>
            <p:nvPr/>
          </p:nvSpPr>
          <p:spPr>
            <a:xfrm>
              <a:off x="3197525" y="2151000"/>
              <a:ext cx="524450" cy="522000"/>
            </a:xfrm>
            <a:custGeom>
              <a:avLst/>
              <a:gdLst/>
              <a:ahLst/>
              <a:cxnLst/>
              <a:rect l="l" t="t" r="r" b="b"/>
              <a:pathLst>
                <a:path w="20978" h="20880" extrusionOk="0">
                  <a:moveTo>
                    <a:pt x="20575" y="0"/>
                  </a:moveTo>
                  <a:cubicBezTo>
                    <a:pt x="20473" y="0"/>
                    <a:pt x="20373" y="92"/>
                    <a:pt x="20251" y="227"/>
                  </a:cubicBezTo>
                  <a:cubicBezTo>
                    <a:pt x="13609" y="6869"/>
                    <a:pt x="6968" y="13511"/>
                    <a:pt x="326" y="20152"/>
                  </a:cubicBezTo>
                  <a:cubicBezTo>
                    <a:pt x="301" y="20177"/>
                    <a:pt x="251" y="20202"/>
                    <a:pt x="226" y="20252"/>
                  </a:cubicBezTo>
                  <a:cubicBezTo>
                    <a:pt x="176" y="20328"/>
                    <a:pt x="0" y="20403"/>
                    <a:pt x="75" y="20528"/>
                  </a:cubicBezTo>
                  <a:cubicBezTo>
                    <a:pt x="176" y="20653"/>
                    <a:pt x="326" y="20754"/>
                    <a:pt x="476" y="20879"/>
                  </a:cubicBezTo>
                  <a:cubicBezTo>
                    <a:pt x="602" y="20754"/>
                    <a:pt x="727" y="20653"/>
                    <a:pt x="852" y="20553"/>
                  </a:cubicBezTo>
                  <a:cubicBezTo>
                    <a:pt x="7444" y="13937"/>
                    <a:pt x="14035" y="7345"/>
                    <a:pt x="20627" y="754"/>
                  </a:cubicBezTo>
                  <a:cubicBezTo>
                    <a:pt x="20702" y="678"/>
                    <a:pt x="20752" y="603"/>
                    <a:pt x="20852" y="553"/>
                  </a:cubicBezTo>
                  <a:cubicBezTo>
                    <a:pt x="20978" y="428"/>
                    <a:pt x="20928" y="353"/>
                    <a:pt x="20852" y="227"/>
                  </a:cubicBezTo>
                  <a:cubicBezTo>
                    <a:pt x="20749" y="66"/>
                    <a:pt x="20661" y="0"/>
                    <a:pt x="20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9"/>
            <p:cNvSpPr/>
            <p:nvPr/>
          </p:nvSpPr>
          <p:spPr>
            <a:xfrm>
              <a:off x="3233225" y="2186325"/>
              <a:ext cx="515075" cy="511425"/>
            </a:xfrm>
            <a:custGeom>
              <a:avLst/>
              <a:gdLst/>
              <a:ahLst/>
              <a:cxnLst/>
              <a:rect l="l" t="t" r="r" b="b"/>
              <a:pathLst>
                <a:path w="20603" h="20457" extrusionOk="0">
                  <a:moveTo>
                    <a:pt x="20196" y="1"/>
                  </a:moveTo>
                  <a:cubicBezTo>
                    <a:pt x="20096" y="1"/>
                    <a:pt x="20011" y="158"/>
                    <a:pt x="19926" y="243"/>
                  </a:cubicBezTo>
                  <a:cubicBezTo>
                    <a:pt x="14713" y="5456"/>
                    <a:pt x="9525" y="10644"/>
                    <a:pt x="4312" y="15857"/>
                  </a:cubicBezTo>
                  <a:cubicBezTo>
                    <a:pt x="2958" y="17210"/>
                    <a:pt x="1630" y="18564"/>
                    <a:pt x="276" y="19892"/>
                  </a:cubicBezTo>
                  <a:cubicBezTo>
                    <a:pt x="1" y="20168"/>
                    <a:pt x="126" y="20243"/>
                    <a:pt x="352" y="20393"/>
                  </a:cubicBezTo>
                  <a:cubicBezTo>
                    <a:pt x="419" y="20438"/>
                    <a:pt x="475" y="20456"/>
                    <a:pt x="524" y="20456"/>
                  </a:cubicBezTo>
                  <a:cubicBezTo>
                    <a:pt x="639" y="20456"/>
                    <a:pt x="715" y="20356"/>
                    <a:pt x="803" y="20268"/>
                  </a:cubicBezTo>
                  <a:cubicBezTo>
                    <a:pt x="1605" y="19491"/>
                    <a:pt x="2382" y="18714"/>
                    <a:pt x="3159" y="17937"/>
                  </a:cubicBezTo>
                  <a:cubicBezTo>
                    <a:pt x="8848" y="12223"/>
                    <a:pt x="14537" y="6534"/>
                    <a:pt x="20251" y="844"/>
                  </a:cubicBezTo>
                  <a:cubicBezTo>
                    <a:pt x="20352" y="719"/>
                    <a:pt x="20477" y="594"/>
                    <a:pt x="20602" y="468"/>
                  </a:cubicBezTo>
                  <a:cubicBezTo>
                    <a:pt x="20477" y="293"/>
                    <a:pt x="20402" y="92"/>
                    <a:pt x="20251" y="17"/>
                  </a:cubicBezTo>
                  <a:cubicBezTo>
                    <a:pt x="20232" y="6"/>
                    <a:pt x="20214" y="1"/>
                    <a:pt x="20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9"/>
            <p:cNvSpPr/>
            <p:nvPr/>
          </p:nvSpPr>
          <p:spPr>
            <a:xfrm>
              <a:off x="3094125" y="2047475"/>
              <a:ext cx="485625" cy="480100"/>
            </a:xfrm>
            <a:custGeom>
              <a:avLst/>
              <a:gdLst/>
              <a:ahLst/>
              <a:cxnLst/>
              <a:rect l="l" t="t" r="r" b="b"/>
              <a:pathLst>
                <a:path w="19425" h="19204" extrusionOk="0">
                  <a:moveTo>
                    <a:pt x="18868" y="1"/>
                  </a:moveTo>
                  <a:cubicBezTo>
                    <a:pt x="18695" y="1"/>
                    <a:pt x="18540" y="102"/>
                    <a:pt x="18372" y="283"/>
                  </a:cubicBezTo>
                  <a:cubicBezTo>
                    <a:pt x="16041" y="2639"/>
                    <a:pt x="13710" y="4970"/>
                    <a:pt x="11379" y="7301"/>
                  </a:cubicBezTo>
                  <a:cubicBezTo>
                    <a:pt x="7695" y="10985"/>
                    <a:pt x="4011" y="14669"/>
                    <a:pt x="302" y="18328"/>
                  </a:cubicBezTo>
                  <a:cubicBezTo>
                    <a:pt x="26" y="18629"/>
                    <a:pt x="1" y="18930"/>
                    <a:pt x="226" y="19155"/>
                  </a:cubicBezTo>
                  <a:cubicBezTo>
                    <a:pt x="270" y="19189"/>
                    <a:pt x="309" y="19203"/>
                    <a:pt x="346" y="19203"/>
                  </a:cubicBezTo>
                  <a:cubicBezTo>
                    <a:pt x="501" y="19203"/>
                    <a:pt x="606" y="18951"/>
                    <a:pt x="728" y="18830"/>
                  </a:cubicBezTo>
                  <a:cubicBezTo>
                    <a:pt x="6818" y="12764"/>
                    <a:pt x="12883" y="6699"/>
                    <a:pt x="18973" y="609"/>
                  </a:cubicBezTo>
                  <a:cubicBezTo>
                    <a:pt x="19099" y="484"/>
                    <a:pt x="19274" y="408"/>
                    <a:pt x="19424" y="283"/>
                  </a:cubicBezTo>
                  <a:cubicBezTo>
                    <a:pt x="19206" y="89"/>
                    <a:pt x="19029" y="1"/>
                    <a:pt x="18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9"/>
            <p:cNvSpPr/>
            <p:nvPr/>
          </p:nvSpPr>
          <p:spPr>
            <a:xfrm>
              <a:off x="3166175" y="2118700"/>
              <a:ext cx="525725" cy="522650"/>
            </a:xfrm>
            <a:custGeom>
              <a:avLst/>
              <a:gdLst/>
              <a:ahLst/>
              <a:cxnLst/>
              <a:rect l="l" t="t" r="r" b="b"/>
              <a:pathLst>
                <a:path w="21029" h="20906" extrusionOk="0">
                  <a:moveTo>
                    <a:pt x="20550" y="1"/>
                  </a:moveTo>
                  <a:cubicBezTo>
                    <a:pt x="20400" y="1"/>
                    <a:pt x="20313" y="183"/>
                    <a:pt x="20227" y="291"/>
                  </a:cubicBezTo>
                  <a:cubicBezTo>
                    <a:pt x="13585" y="6908"/>
                    <a:pt x="6968" y="13524"/>
                    <a:pt x="352" y="20141"/>
                  </a:cubicBezTo>
                  <a:cubicBezTo>
                    <a:pt x="302" y="20216"/>
                    <a:pt x="252" y="20266"/>
                    <a:pt x="176" y="20316"/>
                  </a:cubicBezTo>
                  <a:cubicBezTo>
                    <a:pt x="1" y="20442"/>
                    <a:pt x="26" y="20542"/>
                    <a:pt x="151" y="20717"/>
                  </a:cubicBezTo>
                  <a:cubicBezTo>
                    <a:pt x="252" y="20855"/>
                    <a:pt x="336" y="20905"/>
                    <a:pt x="411" y="20905"/>
                  </a:cubicBezTo>
                  <a:cubicBezTo>
                    <a:pt x="540" y="20905"/>
                    <a:pt x="642" y="20753"/>
                    <a:pt x="753" y="20642"/>
                  </a:cubicBezTo>
                  <a:cubicBezTo>
                    <a:pt x="7395" y="14001"/>
                    <a:pt x="14036" y="7359"/>
                    <a:pt x="20678" y="717"/>
                  </a:cubicBezTo>
                  <a:cubicBezTo>
                    <a:pt x="20753" y="642"/>
                    <a:pt x="20828" y="567"/>
                    <a:pt x="20903" y="492"/>
                  </a:cubicBezTo>
                  <a:cubicBezTo>
                    <a:pt x="20928" y="467"/>
                    <a:pt x="20979" y="391"/>
                    <a:pt x="21029" y="341"/>
                  </a:cubicBezTo>
                  <a:cubicBezTo>
                    <a:pt x="20878" y="216"/>
                    <a:pt x="20778" y="66"/>
                    <a:pt x="20628" y="16"/>
                  </a:cubicBezTo>
                  <a:cubicBezTo>
                    <a:pt x="20600" y="5"/>
                    <a:pt x="20574" y="1"/>
                    <a:pt x="20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9"/>
            <p:cNvSpPr/>
            <p:nvPr/>
          </p:nvSpPr>
          <p:spPr>
            <a:xfrm>
              <a:off x="3136750" y="2090300"/>
              <a:ext cx="521950" cy="518775"/>
            </a:xfrm>
            <a:custGeom>
              <a:avLst/>
              <a:gdLst/>
              <a:ahLst/>
              <a:cxnLst/>
              <a:rect l="l" t="t" r="r" b="b"/>
              <a:pathLst>
                <a:path w="20878" h="20751" extrusionOk="0">
                  <a:moveTo>
                    <a:pt x="20358" y="1"/>
                  </a:moveTo>
                  <a:cubicBezTo>
                    <a:pt x="20175" y="1"/>
                    <a:pt x="20105" y="194"/>
                    <a:pt x="20000" y="299"/>
                  </a:cubicBezTo>
                  <a:cubicBezTo>
                    <a:pt x="13484" y="6816"/>
                    <a:pt x="6967" y="13357"/>
                    <a:pt x="426" y="19873"/>
                  </a:cubicBezTo>
                  <a:cubicBezTo>
                    <a:pt x="100" y="20199"/>
                    <a:pt x="0" y="20425"/>
                    <a:pt x="451" y="20751"/>
                  </a:cubicBezTo>
                  <a:cubicBezTo>
                    <a:pt x="1704" y="19497"/>
                    <a:pt x="2932" y="18244"/>
                    <a:pt x="4186" y="17016"/>
                  </a:cubicBezTo>
                  <a:cubicBezTo>
                    <a:pt x="9624" y="11553"/>
                    <a:pt x="15088" y="6114"/>
                    <a:pt x="20526" y="650"/>
                  </a:cubicBezTo>
                  <a:cubicBezTo>
                    <a:pt x="20877" y="324"/>
                    <a:pt x="20852" y="174"/>
                    <a:pt x="20476" y="24"/>
                  </a:cubicBezTo>
                  <a:cubicBezTo>
                    <a:pt x="20432" y="8"/>
                    <a:pt x="20393" y="1"/>
                    <a:pt x="20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9"/>
            <p:cNvSpPr/>
            <p:nvPr/>
          </p:nvSpPr>
          <p:spPr>
            <a:xfrm>
              <a:off x="3112925" y="2066450"/>
              <a:ext cx="507550" cy="503775"/>
            </a:xfrm>
            <a:custGeom>
              <a:avLst/>
              <a:gdLst/>
              <a:ahLst/>
              <a:cxnLst/>
              <a:rect l="l" t="t" r="r" b="b"/>
              <a:pathLst>
                <a:path w="20302" h="20151" extrusionOk="0">
                  <a:moveTo>
                    <a:pt x="19750" y="0"/>
                  </a:moveTo>
                  <a:cubicBezTo>
                    <a:pt x="19650" y="0"/>
                    <a:pt x="19525" y="176"/>
                    <a:pt x="19424" y="276"/>
                  </a:cubicBezTo>
                  <a:cubicBezTo>
                    <a:pt x="13083" y="6592"/>
                    <a:pt x="6743" y="12933"/>
                    <a:pt x="402" y="19274"/>
                  </a:cubicBezTo>
                  <a:cubicBezTo>
                    <a:pt x="76" y="19599"/>
                    <a:pt x="1" y="19825"/>
                    <a:pt x="377" y="20151"/>
                  </a:cubicBezTo>
                  <a:cubicBezTo>
                    <a:pt x="452" y="20101"/>
                    <a:pt x="527" y="20050"/>
                    <a:pt x="602" y="19975"/>
                  </a:cubicBezTo>
                  <a:cubicBezTo>
                    <a:pt x="7068" y="13484"/>
                    <a:pt x="13560" y="7018"/>
                    <a:pt x="20026" y="552"/>
                  </a:cubicBezTo>
                  <a:cubicBezTo>
                    <a:pt x="20126" y="451"/>
                    <a:pt x="20302" y="351"/>
                    <a:pt x="20226" y="251"/>
                  </a:cubicBezTo>
                  <a:cubicBezTo>
                    <a:pt x="20126" y="100"/>
                    <a:pt x="19926" y="25"/>
                    <a:pt x="197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9"/>
            <p:cNvSpPr/>
            <p:nvPr/>
          </p:nvSpPr>
          <p:spPr>
            <a:xfrm>
              <a:off x="3078475" y="2032375"/>
              <a:ext cx="448650" cy="445750"/>
            </a:xfrm>
            <a:custGeom>
              <a:avLst/>
              <a:gdLst/>
              <a:ahLst/>
              <a:cxnLst/>
              <a:rect l="l" t="t" r="r" b="b"/>
              <a:pathLst>
                <a:path w="17946" h="17830" extrusionOk="0">
                  <a:moveTo>
                    <a:pt x="17641" y="0"/>
                  </a:moveTo>
                  <a:cubicBezTo>
                    <a:pt x="17433" y="0"/>
                    <a:pt x="17230" y="123"/>
                    <a:pt x="16993" y="361"/>
                  </a:cubicBezTo>
                  <a:cubicBezTo>
                    <a:pt x="11504" y="5875"/>
                    <a:pt x="5990" y="11388"/>
                    <a:pt x="476" y="16877"/>
                  </a:cubicBezTo>
                  <a:cubicBezTo>
                    <a:pt x="126" y="17228"/>
                    <a:pt x="0" y="17529"/>
                    <a:pt x="201" y="17829"/>
                  </a:cubicBezTo>
                  <a:cubicBezTo>
                    <a:pt x="6116" y="11940"/>
                    <a:pt x="12030" y="6000"/>
                    <a:pt x="17945" y="85"/>
                  </a:cubicBezTo>
                  <a:cubicBezTo>
                    <a:pt x="17840" y="28"/>
                    <a:pt x="17740" y="0"/>
                    <a:pt x="17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9"/>
            <p:cNvSpPr/>
            <p:nvPr/>
          </p:nvSpPr>
          <p:spPr>
            <a:xfrm>
              <a:off x="3274575" y="2226500"/>
              <a:ext cx="496275" cy="492425"/>
            </a:xfrm>
            <a:custGeom>
              <a:avLst/>
              <a:gdLst/>
              <a:ahLst/>
              <a:cxnLst/>
              <a:rect l="l" t="t" r="r" b="b"/>
              <a:pathLst>
                <a:path w="19851" h="19697" extrusionOk="0">
                  <a:moveTo>
                    <a:pt x="19440" y="1"/>
                  </a:moveTo>
                  <a:cubicBezTo>
                    <a:pt x="19304" y="1"/>
                    <a:pt x="19226" y="218"/>
                    <a:pt x="19149" y="315"/>
                  </a:cubicBezTo>
                  <a:cubicBezTo>
                    <a:pt x="12858" y="6581"/>
                    <a:pt x="6592" y="12846"/>
                    <a:pt x="327" y="19112"/>
                  </a:cubicBezTo>
                  <a:cubicBezTo>
                    <a:pt x="226" y="19212"/>
                    <a:pt x="101" y="19338"/>
                    <a:pt x="1" y="19463"/>
                  </a:cubicBezTo>
                  <a:cubicBezTo>
                    <a:pt x="173" y="19592"/>
                    <a:pt x="320" y="19697"/>
                    <a:pt x="481" y="19697"/>
                  </a:cubicBezTo>
                  <a:cubicBezTo>
                    <a:pt x="601" y="19697"/>
                    <a:pt x="728" y="19638"/>
                    <a:pt x="878" y="19488"/>
                  </a:cubicBezTo>
                  <a:cubicBezTo>
                    <a:pt x="7094" y="13247"/>
                    <a:pt x="13309" y="7032"/>
                    <a:pt x="19550" y="816"/>
                  </a:cubicBezTo>
                  <a:cubicBezTo>
                    <a:pt x="19851" y="516"/>
                    <a:pt x="19775" y="265"/>
                    <a:pt x="19575" y="64"/>
                  </a:cubicBezTo>
                  <a:cubicBezTo>
                    <a:pt x="19524" y="19"/>
                    <a:pt x="19479" y="1"/>
                    <a:pt x="194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9"/>
            <p:cNvSpPr/>
            <p:nvPr/>
          </p:nvSpPr>
          <p:spPr>
            <a:xfrm>
              <a:off x="3320325" y="2271950"/>
              <a:ext cx="468075" cy="464475"/>
            </a:xfrm>
            <a:custGeom>
              <a:avLst/>
              <a:gdLst/>
              <a:ahLst/>
              <a:cxnLst/>
              <a:rect l="l" t="t" r="r" b="b"/>
              <a:pathLst>
                <a:path w="18723" h="18579" extrusionOk="0">
                  <a:moveTo>
                    <a:pt x="18422" y="1"/>
                  </a:moveTo>
                  <a:cubicBezTo>
                    <a:pt x="12281" y="6141"/>
                    <a:pt x="6141" y="12282"/>
                    <a:pt x="0" y="18422"/>
                  </a:cubicBezTo>
                  <a:cubicBezTo>
                    <a:pt x="145" y="18522"/>
                    <a:pt x="280" y="18578"/>
                    <a:pt x="417" y="18578"/>
                  </a:cubicBezTo>
                  <a:cubicBezTo>
                    <a:pt x="587" y="18578"/>
                    <a:pt x="758" y="18491"/>
                    <a:pt x="953" y="18297"/>
                  </a:cubicBezTo>
                  <a:cubicBezTo>
                    <a:pt x="6717" y="12482"/>
                    <a:pt x="12532" y="6693"/>
                    <a:pt x="18321" y="903"/>
                  </a:cubicBezTo>
                  <a:cubicBezTo>
                    <a:pt x="18722" y="502"/>
                    <a:pt x="18722" y="502"/>
                    <a:pt x="1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9"/>
            <p:cNvSpPr/>
            <p:nvPr/>
          </p:nvSpPr>
          <p:spPr>
            <a:xfrm>
              <a:off x="3370450" y="2322075"/>
              <a:ext cx="429225" cy="425700"/>
            </a:xfrm>
            <a:custGeom>
              <a:avLst/>
              <a:gdLst/>
              <a:ahLst/>
              <a:cxnLst/>
              <a:rect l="l" t="t" r="r" b="b"/>
              <a:pathLst>
                <a:path w="17169" h="17028" extrusionOk="0">
                  <a:moveTo>
                    <a:pt x="16968" y="1"/>
                  </a:moveTo>
                  <a:lnTo>
                    <a:pt x="16968" y="1"/>
                  </a:lnTo>
                  <a:cubicBezTo>
                    <a:pt x="11329" y="5640"/>
                    <a:pt x="5665" y="11279"/>
                    <a:pt x="0" y="16943"/>
                  </a:cubicBezTo>
                  <a:cubicBezTo>
                    <a:pt x="138" y="17000"/>
                    <a:pt x="263" y="17028"/>
                    <a:pt x="379" y="17028"/>
                  </a:cubicBezTo>
                  <a:cubicBezTo>
                    <a:pt x="623" y="17028"/>
                    <a:pt x="832" y="16905"/>
                    <a:pt x="1053" y="16668"/>
                  </a:cubicBezTo>
                  <a:cubicBezTo>
                    <a:pt x="6266" y="11455"/>
                    <a:pt x="11479" y="6241"/>
                    <a:pt x="16717" y="1028"/>
                  </a:cubicBezTo>
                  <a:cubicBezTo>
                    <a:pt x="17068" y="678"/>
                    <a:pt x="17168" y="377"/>
                    <a:pt x="16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9"/>
            <p:cNvSpPr/>
            <p:nvPr/>
          </p:nvSpPr>
          <p:spPr>
            <a:xfrm>
              <a:off x="3071575" y="2023875"/>
              <a:ext cx="402900" cy="401625"/>
            </a:xfrm>
            <a:custGeom>
              <a:avLst/>
              <a:gdLst/>
              <a:ahLst/>
              <a:cxnLst/>
              <a:rect l="l" t="t" r="r" b="b"/>
              <a:pathLst>
                <a:path w="16116" h="16065" extrusionOk="0">
                  <a:moveTo>
                    <a:pt x="15783" y="1"/>
                  </a:moveTo>
                  <a:cubicBezTo>
                    <a:pt x="15553" y="1"/>
                    <a:pt x="15326" y="112"/>
                    <a:pt x="15088" y="350"/>
                  </a:cubicBezTo>
                  <a:cubicBezTo>
                    <a:pt x="10226" y="5237"/>
                    <a:pt x="5339" y="10124"/>
                    <a:pt x="452" y="14987"/>
                  </a:cubicBezTo>
                  <a:cubicBezTo>
                    <a:pt x="76" y="15337"/>
                    <a:pt x="1" y="15688"/>
                    <a:pt x="101" y="16064"/>
                  </a:cubicBezTo>
                  <a:lnTo>
                    <a:pt x="16116" y="74"/>
                  </a:lnTo>
                  <a:cubicBezTo>
                    <a:pt x="16003" y="26"/>
                    <a:pt x="15893" y="1"/>
                    <a:pt x="15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9"/>
            <p:cNvSpPr/>
            <p:nvPr/>
          </p:nvSpPr>
          <p:spPr>
            <a:xfrm>
              <a:off x="3072825" y="2023775"/>
              <a:ext cx="342125" cy="341575"/>
            </a:xfrm>
            <a:custGeom>
              <a:avLst/>
              <a:gdLst/>
              <a:ahLst/>
              <a:cxnLst/>
              <a:rect l="l" t="t" r="r" b="b"/>
              <a:pathLst>
                <a:path w="13685" h="13663" extrusionOk="0">
                  <a:moveTo>
                    <a:pt x="13571" y="0"/>
                  </a:moveTo>
                  <a:cubicBezTo>
                    <a:pt x="13074" y="0"/>
                    <a:pt x="12679" y="158"/>
                    <a:pt x="12306" y="554"/>
                  </a:cubicBezTo>
                  <a:cubicBezTo>
                    <a:pt x="8372" y="4539"/>
                    <a:pt x="4412" y="8499"/>
                    <a:pt x="427" y="12434"/>
                  </a:cubicBezTo>
                  <a:cubicBezTo>
                    <a:pt x="51" y="12810"/>
                    <a:pt x="1" y="13186"/>
                    <a:pt x="26" y="13662"/>
                  </a:cubicBezTo>
                  <a:lnTo>
                    <a:pt x="26" y="13662"/>
                  </a:lnTo>
                  <a:cubicBezTo>
                    <a:pt x="4587" y="9101"/>
                    <a:pt x="9123" y="4564"/>
                    <a:pt x="13685" y="3"/>
                  </a:cubicBezTo>
                  <a:cubicBezTo>
                    <a:pt x="13646" y="1"/>
                    <a:pt x="13608" y="0"/>
                    <a:pt x="135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9"/>
            <p:cNvSpPr/>
            <p:nvPr/>
          </p:nvSpPr>
          <p:spPr>
            <a:xfrm>
              <a:off x="3429350" y="2380350"/>
              <a:ext cx="373450" cy="372250"/>
            </a:xfrm>
            <a:custGeom>
              <a:avLst/>
              <a:gdLst/>
              <a:ahLst/>
              <a:cxnLst/>
              <a:rect l="l" t="t" r="r" b="b"/>
              <a:pathLst>
                <a:path w="14938" h="14890" extrusionOk="0">
                  <a:moveTo>
                    <a:pt x="14838" y="1"/>
                  </a:moveTo>
                  <a:lnTo>
                    <a:pt x="14838" y="1"/>
                  </a:lnTo>
                  <a:cubicBezTo>
                    <a:pt x="9900" y="4963"/>
                    <a:pt x="4938" y="9900"/>
                    <a:pt x="0" y="14863"/>
                  </a:cubicBezTo>
                  <a:cubicBezTo>
                    <a:pt x="88" y="14880"/>
                    <a:pt x="172" y="14890"/>
                    <a:pt x="255" y="14890"/>
                  </a:cubicBezTo>
                  <a:cubicBezTo>
                    <a:pt x="529" y="14890"/>
                    <a:pt x="784" y="14787"/>
                    <a:pt x="1053" y="14537"/>
                  </a:cubicBezTo>
                  <a:cubicBezTo>
                    <a:pt x="5539" y="10026"/>
                    <a:pt x="10025" y="5540"/>
                    <a:pt x="14537" y="1053"/>
                  </a:cubicBezTo>
                  <a:cubicBezTo>
                    <a:pt x="14863" y="702"/>
                    <a:pt x="14938" y="377"/>
                    <a:pt x="14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9"/>
            <p:cNvSpPr/>
            <p:nvPr/>
          </p:nvSpPr>
          <p:spPr>
            <a:xfrm>
              <a:off x="3496400" y="2449275"/>
              <a:ext cx="299525" cy="297650"/>
            </a:xfrm>
            <a:custGeom>
              <a:avLst/>
              <a:gdLst/>
              <a:ahLst/>
              <a:cxnLst/>
              <a:rect l="l" t="t" r="r" b="b"/>
              <a:pathLst>
                <a:path w="11981" h="11906" extrusionOk="0">
                  <a:moveTo>
                    <a:pt x="11880" y="1"/>
                  </a:moveTo>
                  <a:cubicBezTo>
                    <a:pt x="7945" y="3961"/>
                    <a:pt x="3960" y="7946"/>
                    <a:pt x="0" y="11905"/>
                  </a:cubicBezTo>
                  <a:cubicBezTo>
                    <a:pt x="376" y="11830"/>
                    <a:pt x="827" y="11855"/>
                    <a:pt x="1178" y="11504"/>
                  </a:cubicBezTo>
                  <a:cubicBezTo>
                    <a:pt x="4637" y="8021"/>
                    <a:pt x="8095" y="4562"/>
                    <a:pt x="11579" y="1078"/>
                  </a:cubicBezTo>
                  <a:cubicBezTo>
                    <a:pt x="11905" y="752"/>
                    <a:pt x="11980" y="427"/>
                    <a:pt x="118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9"/>
            <p:cNvSpPr/>
            <p:nvPr/>
          </p:nvSpPr>
          <p:spPr>
            <a:xfrm>
              <a:off x="3085975" y="2037000"/>
              <a:ext cx="251925" cy="251900"/>
            </a:xfrm>
            <a:custGeom>
              <a:avLst/>
              <a:gdLst/>
              <a:ahLst/>
              <a:cxnLst/>
              <a:rect l="l" t="t" r="r" b="b"/>
              <a:pathLst>
                <a:path w="10077" h="10076" extrusionOk="0">
                  <a:moveTo>
                    <a:pt x="10076" y="0"/>
                  </a:moveTo>
                  <a:cubicBezTo>
                    <a:pt x="9550" y="176"/>
                    <a:pt x="9099" y="201"/>
                    <a:pt x="8723" y="552"/>
                  </a:cubicBezTo>
                  <a:cubicBezTo>
                    <a:pt x="6016" y="3284"/>
                    <a:pt x="3284" y="6015"/>
                    <a:pt x="552" y="8747"/>
                  </a:cubicBezTo>
                  <a:cubicBezTo>
                    <a:pt x="176" y="9098"/>
                    <a:pt x="151" y="9599"/>
                    <a:pt x="1" y="10076"/>
                  </a:cubicBezTo>
                  <a:lnTo>
                    <a:pt x="1" y="10076"/>
                  </a:lnTo>
                  <a:cubicBezTo>
                    <a:pt x="3334" y="6717"/>
                    <a:pt x="6643" y="3409"/>
                    <a:pt x="10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9"/>
            <p:cNvSpPr/>
            <p:nvPr/>
          </p:nvSpPr>
          <p:spPr>
            <a:xfrm>
              <a:off x="3586625" y="2536375"/>
              <a:ext cx="180475" cy="182350"/>
            </a:xfrm>
            <a:custGeom>
              <a:avLst/>
              <a:gdLst/>
              <a:ahLst/>
              <a:cxnLst/>
              <a:rect l="l" t="t" r="r" b="b"/>
              <a:pathLst>
                <a:path w="7219" h="7294" extrusionOk="0">
                  <a:moveTo>
                    <a:pt x="7218" y="0"/>
                  </a:moveTo>
                  <a:cubicBezTo>
                    <a:pt x="7216" y="10"/>
                    <a:pt x="7214" y="19"/>
                    <a:pt x="7212" y="28"/>
                  </a:cubicBezTo>
                  <a:lnTo>
                    <a:pt x="7212" y="28"/>
                  </a:lnTo>
                  <a:cubicBezTo>
                    <a:pt x="7214" y="27"/>
                    <a:pt x="7216" y="26"/>
                    <a:pt x="7218" y="25"/>
                  </a:cubicBezTo>
                  <a:lnTo>
                    <a:pt x="7218" y="0"/>
                  </a:lnTo>
                  <a:close/>
                  <a:moveTo>
                    <a:pt x="7212" y="28"/>
                  </a:moveTo>
                  <a:lnTo>
                    <a:pt x="7212" y="28"/>
                  </a:lnTo>
                  <a:cubicBezTo>
                    <a:pt x="7164" y="53"/>
                    <a:pt x="7116" y="78"/>
                    <a:pt x="7068" y="126"/>
                  </a:cubicBezTo>
                  <a:cubicBezTo>
                    <a:pt x="4762" y="2431"/>
                    <a:pt x="2456" y="4737"/>
                    <a:pt x="150" y="7043"/>
                  </a:cubicBezTo>
                  <a:cubicBezTo>
                    <a:pt x="100" y="7093"/>
                    <a:pt x="0" y="7143"/>
                    <a:pt x="100" y="7294"/>
                  </a:cubicBezTo>
                  <a:cubicBezTo>
                    <a:pt x="677" y="7018"/>
                    <a:pt x="1278" y="6792"/>
                    <a:pt x="1755" y="6341"/>
                  </a:cubicBezTo>
                  <a:cubicBezTo>
                    <a:pt x="3258" y="4837"/>
                    <a:pt x="4787" y="3334"/>
                    <a:pt x="6266" y="1805"/>
                  </a:cubicBezTo>
                  <a:cubicBezTo>
                    <a:pt x="6736" y="1335"/>
                    <a:pt x="7059" y="719"/>
                    <a:pt x="7212" y="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9"/>
            <p:cNvSpPr/>
            <p:nvPr/>
          </p:nvSpPr>
          <p:spPr>
            <a:xfrm>
              <a:off x="3163050" y="2115325"/>
              <a:ext cx="33875" cy="31975"/>
            </a:xfrm>
            <a:custGeom>
              <a:avLst/>
              <a:gdLst/>
              <a:ahLst/>
              <a:cxnLst/>
              <a:rect l="l" t="t" r="r" b="b"/>
              <a:pathLst>
                <a:path w="1355" h="1279" extrusionOk="0">
                  <a:moveTo>
                    <a:pt x="1354" y="0"/>
                  </a:moveTo>
                  <a:lnTo>
                    <a:pt x="1354" y="0"/>
                  </a:lnTo>
                  <a:cubicBezTo>
                    <a:pt x="828" y="351"/>
                    <a:pt x="377" y="777"/>
                    <a:pt x="1" y="1278"/>
                  </a:cubicBezTo>
                  <a:cubicBezTo>
                    <a:pt x="627" y="1028"/>
                    <a:pt x="928" y="451"/>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9"/>
            <p:cNvSpPr/>
            <p:nvPr/>
          </p:nvSpPr>
          <p:spPr>
            <a:xfrm>
              <a:off x="3159925" y="2147275"/>
              <a:ext cx="4400" cy="5650"/>
            </a:xfrm>
            <a:custGeom>
              <a:avLst/>
              <a:gdLst/>
              <a:ahLst/>
              <a:cxnLst/>
              <a:rect l="l" t="t" r="r" b="b"/>
              <a:pathLst>
                <a:path w="176" h="226" extrusionOk="0">
                  <a:moveTo>
                    <a:pt x="126" y="0"/>
                  </a:moveTo>
                  <a:lnTo>
                    <a:pt x="126" y="0"/>
                  </a:lnTo>
                  <a:cubicBezTo>
                    <a:pt x="76" y="76"/>
                    <a:pt x="25" y="151"/>
                    <a:pt x="0" y="226"/>
                  </a:cubicBezTo>
                  <a:cubicBezTo>
                    <a:pt x="25" y="151"/>
                    <a:pt x="176" y="151"/>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9"/>
            <p:cNvSpPr/>
            <p:nvPr/>
          </p:nvSpPr>
          <p:spPr>
            <a:xfrm>
              <a:off x="3767075" y="2535125"/>
              <a:ext cx="2525" cy="2200"/>
            </a:xfrm>
            <a:custGeom>
              <a:avLst/>
              <a:gdLst/>
              <a:ahLst/>
              <a:cxnLst/>
              <a:rect l="l" t="t" r="r" b="b"/>
              <a:pathLst>
                <a:path w="101" h="88" extrusionOk="0">
                  <a:moveTo>
                    <a:pt x="75" y="0"/>
                  </a:moveTo>
                  <a:cubicBezTo>
                    <a:pt x="54" y="22"/>
                    <a:pt x="32" y="44"/>
                    <a:pt x="10" y="66"/>
                  </a:cubicBezTo>
                  <a:lnTo>
                    <a:pt x="10" y="66"/>
                  </a:lnTo>
                  <a:cubicBezTo>
                    <a:pt x="6" y="61"/>
                    <a:pt x="3" y="56"/>
                    <a:pt x="0" y="50"/>
                  </a:cubicBezTo>
                  <a:lnTo>
                    <a:pt x="0" y="75"/>
                  </a:lnTo>
                  <a:cubicBezTo>
                    <a:pt x="3" y="72"/>
                    <a:pt x="7" y="69"/>
                    <a:pt x="10" y="66"/>
                  </a:cubicBezTo>
                  <a:lnTo>
                    <a:pt x="10" y="66"/>
                  </a:lnTo>
                  <a:cubicBezTo>
                    <a:pt x="21" y="81"/>
                    <a:pt x="35" y="88"/>
                    <a:pt x="47" y="88"/>
                  </a:cubicBezTo>
                  <a:cubicBezTo>
                    <a:pt x="63" y="88"/>
                    <a:pt x="75" y="75"/>
                    <a:pt x="75" y="50"/>
                  </a:cubicBezTo>
                  <a:cubicBezTo>
                    <a:pt x="100" y="25"/>
                    <a:pt x="75" y="25"/>
                    <a:pt x="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3C7EAEFC-7D78-2A69-4776-3FF997354BBA}"/>
              </a:ext>
            </a:extLst>
          </p:cNvPr>
          <p:cNvSpPr txBox="1"/>
          <p:nvPr/>
        </p:nvSpPr>
        <p:spPr>
          <a:xfrm>
            <a:off x="788174" y="1048138"/>
            <a:ext cx="5299064" cy="369332"/>
          </a:xfrm>
          <a:prstGeom prst="rect">
            <a:avLst/>
          </a:prstGeom>
          <a:noFill/>
        </p:spPr>
        <p:txBody>
          <a:bodyPr wrap="square">
            <a:spAutoFit/>
          </a:bodyPr>
          <a:lstStyle/>
          <a:p>
            <a:r>
              <a:rPr lang="en-US" sz="1800">
                <a:latin typeface="Darker Grotesque "/>
              </a:rPr>
              <a:t>Các bit nhớ của biến đếm được tính toán như sau:</a:t>
            </a:r>
          </a:p>
        </p:txBody>
      </p:sp>
      <p:pic>
        <p:nvPicPr>
          <p:cNvPr id="5" name="Picture 4">
            <a:extLst>
              <a:ext uri="{FF2B5EF4-FFF2-40B4-BE49-F238E27FC236}">
                <a16:creationId xmlns:a16="http://schemas.microsoft.com/office/drawing/2014/main" id="{F8BC5048-7405-396D-53CC-AC2CE5ED6233}"/>
              </a:ext>
            </a:extLst>
          </p:cNvPr>
          <p:cNvPicPr>
            <a:picLocks noChangeAspect="1"/>
          </p:cNvPicPr>
          <p:nvPr/>
        </p:nvPicPr>
        <p:blipFill>
          <a:blip r:embed="rId3"/>
          <a:stretch>
            <a:fillRect/>
          </a:stretch>
        </p:blipFill>
        <p:spPr>
          <a:xfrm>
            <a:off x="1754972" y="1488995"/>
            <a:ext cx="4591691" cy="1371791"/>
          </a:xfrm>
          <a:prstGeom prst="rect">
            <a:avLst/>
          </a:prstGeom>
        </p:spPr>
      </p:pic>
      <p:sp>
        <p:nvSpPr>
          <p:cNvPr id="6" name="TextBox 5">
            <a:extLst>
              <a:ext uri="{FF2B5EF4-FFF2-40B4-BE49-F238E27FC236}">
                <a16:creationId xmlns:a16="http://schemas.microsoft.com/office/drawing/2014/main" id="{9D0B0422-BC39-50FA-C02D-AD2BB7365554}"/>
              </a:ext>
            </a:extLst>
          </p:cNvPr>
          <p:cNvSpPr txBox="1"/>
          <p:nvPr/>
        </p:nvSpPr>
        <p:spPr>
          <a:xfrm>
            <a:off x="664774" y="2877336"/>
            <a:ext cx="5299064" cy="369332"/>
          </a:xfrm>
          <a:prstGeom prst="rect">
            <a:avLst/>
          </a:prstGeom>
          <a:noFill/>
        </p:spPr>
        <p:txBody>
          <a:bodyPr wrap="square">
            <a:spAutoFit/>
          </a:bodyPr>
          <a:lstStyle/>
          <a:p>
            <a:r>
              <a:rPr lang="en-US" sz="1800">
                <a:latin typeface="Darker Grotesque "/>
              </a:rPr>
              <a:t>Còn các aj là các hằng số có giá trị như sau:</a:t>
            </a:r>
          </a:p>
        </p:txBody>
      </p:sp>
      <p:sp>
        <p:nvSpPr>
          <p:cNvPr id="7" name="TextBox 6">
            <a:extLst>
              <a:ext uri="{FF2B5EF4-FFF2-40B4-BE49-F238E27FC236}">
                <a16:creationId xmlns:a16="http://schemas.microsoft.com/office/drawing/2014/main" id="{72D23343-313B-C2E9-2A28-6283C1BDD22F}"/>
              </a:ext>
            </a:extLst>
          </p:cNvPr>
          <p:cNvSpPr txBox="1"/>
          <p:nvPr/>
        </p:nvSpPr>
        <p:spPr>
          <a:xfrm>
            <a:off x="3075675" y="3177733"/>
            <a:ext cx="6614626" cy="1815882"/>
          </a:xfrm>
          <a:prstGeom prst="rect">
            <a:avLst/>
          </a:prstGeom>
          <a:noFill/>
        </p:spPr>
        <p:txBody>
          <a:bodyPr wrap="square" rtlCol="0">
            <a:spAutoFit/>
          </a:bodyPr>
          <a:lstStyle/>
          <a:p>
            <a:r>
              <a:rPr lang="pt-BR">
                <a:latin typeface="Darker Grotesque "/>
              </a:rPr>
              <a:t>a0 = 0x4D34D34D </a:t>
            </a:r>
          </a:p>
          <a:p>
            <a:r>
              <a:rPr lang="pt-BR">
                <a:latin typeface="Darker Grotesque "/>
              </a:rPr>
              <a:t>a1 = 0xD34D34D3  </a:t>
            </a:r>
          </a:p>
          <a:p>
            <a:r>
              <a:rPr lang="pt-BR">
                <a:latin typeface="Darker Grotesque "/>
              </a:rPr>
              <a:t>a2 = 0x34D34D34 </a:t>
            </a:r>
          </a:p>
          <a:p>
            <a:r>
              <a:rPr lang="pt-BR">
                <a:latin typeface="Darker Grotesque "/>
              </a:rPr>
              <a:t>a3 = 0x4D34D34D </a:t>
            </a:r>
          </a:p>
          <a:p>
            <a:r>
              <a:rPr lang="pt-BR">
                <a:latin typeface="Darker Grotesque "/>
              </a:rPr>
              <a:t>a4 = 0xD34D34D4 </a:t>
            </a:r>
          </a:p>
          <a:p>
            <a:r>
              <a:rPr lang="pt-BR">
                <a:latin typeface="Darker Grotesque "/>
              </a:rPr>
              <a:t>a5 = 0x34D34D34 </a:t>
            </a:r>
          </a:p>
          <a:p>
            <a:r>
              <a:rPr lang="pt-BR">
                <a:latin typeface="Darker Grotesque "/>
              </a:rPr>
              <a:t>a6 = 0x4D34D34D </a:t>
            </a:r>
          </a:p>
          <a:p>
            <a:r>
              <a:rPr lang="pt-BR">
                <a:latin typeface="Darker Grotesque "/>
              </a:rPr>
              <a:t>a7 = 0xD34D34D3</a:t>
            </a:r>
            <a:endParaRPr lang="en-US">
              <a:latin typeface="Darker Grotesque "/>
            </a:endParaRPr>
          </a:p>
        </p:txBody>
      </p:sp>
    </p:spTree>
    <p:extLst>
      <p:ext uri="{BB962C8B-B14F-4D97-AF65-F5344CB8AC3E}">
        <p14:creationId xmlns:p14="http://schemas.microsoft.com/office/powerpoint/2010/main" val="270176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49"/>
        <p:cNvGrpSpPr/>
        <p:nvPr/>
      </p:nvGrpSpPr>
      <p:grpSpPr>
        <a:xfrm>
          <a:off x="0" y="0"/>
          <a:ext cx="0" cy="0"/>
          <a:chOff x="0" y="0"/>
          <a:chExt cx="0" cy="0"/>
        </a:xfrm>
      </p:grpSpPr>
      <p:sp>
        <p:nvSpPr>
          <p:cNvPr id="2450" name="Google Shape;2450;p28"/>
          <p:cNvSpPr txBox="1">
            <a:spLocks noGrp="1"/>
          </p:cNvSpPr>
          <p:nvPr>
            <p:ph type="subTitle" idx="8"/>
          </p:nvPr>
        </p:nvSpPr>
        <p:spPr>
          <a:xfrm>
            <a:off x="4318190" y="1827125"/>
            <a:ext cx="2447612"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400"/>
              <a:t>Các thành phần của mã Rabbit</a:t>
            </a:r>
            <a:endParaRPr sz="2400"/>
          </a:p>
        </p:txBody>
      </p:sp>
      <p:sp>
        <p:nvSpPr>
          <p:cNvPr id="2452" name="Google Shape;2452;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Nội dung trình bày</a:t>
            </a:r>
            <a:endParaRPr/>
          </a:p>
        </p:txBody>
      </p:sp>
      <p:sp>
        <p:nvSpPr>
          <p:cNvPr id="2453" name="Google Shape;2453;p28"/>
          <p:cNvSpPr txBox="1">
            <a:spLocks noGrp="1"/>
          </p:cNvSpPr>
          <p:nvPr>
            <p:ph type="title" idx="2"/>
          </p:nvPr>
        </p:nvSpPr>
        <p:spPr>
          <a:xfrm>
            <a:off x="965459" y="1489925"/>
            <a:ext cx="770505" cy="507900"/>
          </a:xfrm>
          <a:prstGeom prst="rect">
            <a:avLst/>
          </a:prstGeom>
        </p:spPr>
        <p:txBody>
          <a:bodyPr spcFirstLastPara="1" wrap="square" lIns="54000" tIns="91425" rIns="54000" bIns="91425" anchor="ctr" anchorCtr="0">
            <a:noAutofit/>
          </a:bodyPr>
          <a:lstStyle/>
          <a:p>
            <a:pPr marL="0" lvl="0" indent="0" algn="l" rtl="0">
              <a:spcBef>
                <a:spcPts val="0"/>
              </a:spcBef>
              <a:spcAft>
                <a:spcPts val="0"/>
              </a:spcAft>
              <a:buNone/>
            </a:pPr>
            <a:r>
              <a:rPr lang="pt-BR" sz="3200"/>
              <a:t>01</a:t>
            </a:r>
            <a:endParaRPr sz="3200"/>
          </a:p>
        </p:txBody>
      </p:sp>
      <p:sp>
        <p:nvSpPr>
          <p:cNvPr id="2455" name="Google Shape;2455;p28"/>
          <p:cNvSpPr txBox="1">
            <a:spLocks noGrp="1"/>
          </p:cNvSpPr>
          <p:nvPr>
            <p:ph type="title" idx="4"/>
          </p:nvPr>
        </p:nvSpPr>
        <p:spPr>
          <a:xfrm>
            <a:off x="4318489" y="1404575"/>
            <a:ext cx="770505" cy="507900"/>
          </a:xfrm>
          <a:prstGeom prst="rect">
            <a:avLst/>
          </a:prstGeom>
        </p:spPr>
        <p:txBody>
          <a:bodyPr spcFirstLastPara="1" wrap="square" lIns="54000" tIns="91425" rIns="54000" bIns="91425" anchor="ctr" anchorCtr="0">
            <a:noAutofit/>
          </a:bodyPr>
          <a:lstStyle/>
          <a:p>
            <a:pPr marL="0" lvl="0" indent="0" algn="l" rtl="0">
              <a:spcBef>
                <a:spcPts val="0"/>
              </a:spcBef>
              <a:spcAft>
                <a:spcPts val="0"/>
              </a:spcAft>
              <a:buNone/>
            </a:pPr>
            <a:r>
              <a:rPr lang="pt-BR" sz="3200"/>
              <a:t>02</a:t>
            </a:r>
            <a:endParaRPr sz="3200"/>
          </a:p>
        </p:txBody>
      </p:sp>
      <p:sp>
        <p:nvSpPr>
          <p:cNvPr id="2459" name="Google Shape;2459;p28"/>
          <p:cNvSpPr txBox="1">
            <a:spLocks noGrp="1"/>
          </p:cNvSpPr>
          <p:nvPr>
            <p:ph type="subTitle" idx="1"/>
          </p:nvPr>
        </p:nvSpPr>
        <p:spPr>
          <a:xfrm>
            <a:off x="965460" y="1912475"/>
            <a:ext cx="2446898"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400"/>
              <a:t>Giới thiệu tổng quan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6"/>
        <p:cNvGrpSpPr/>
        <p:nvPr/>
      </p:nvGrpSpPr>
      <p:grpSpPr>
        <a:xfrm>
          <a:off x="0" y="0"/>
          <a:ext cx="0" cy="0"/>
          <a:chOff x="0" y="0"/>
          <a:chExt cx="0" cy="0"/>
        </a:xfrm>
      </p:grpSpPr>
      <p:grpSp>
        <p:nvGrpSpPr>
          <p:cNvPr id="2468" name="Google Shape;2468;p29"/>
          <p:cNvGrpSpPr/>
          <p:nvPr/>
        </p:nvGrpSpPr>
        <p:grpSpPr>
          <a:xfrm>
            <a:off x="5554398" y="0"/>
            <a:ext cx="1499388" cy="5143685"/>
            <a:chOff x="5078940" y="0"/>
            <a:chExt cx="2373576" cy="5143685"/>
          </a:xfrm>
        </p:grpSpPr>
        <p:sp>
          <p:nvSpPr>
            <p:cNvPr id="2469" name="Google Shape;2469;p29"/>
            <p:cNvSpPr/>
            <p:nvPr/>
          </p:nvSpPr>
          <p:spPr>
            <a:xfrm>
              <a:off x="5092700" y="0"/>
              <a:ext cx="2359816" cy="5143685"/>
            </a:xfrm>
            <a:custGeom>
              <a:avLst/>
              <a:gdLst/>
              <a:ahLst/>
              <a:cxnLst/>
              <a:rect l="l" t="t" r="r" b="b"/>
              <a:pathLst>
                <a:path w="73825" h="160891" extrusionOk="0">
                  <a:moveTo>
                    <a:pt x="0" y="0"/>
                  </a:moveTo>
                  <a:lnTo>
                    <a:pt x="0" y="160891"/>
                  </a:lnTo>
                  <a:lnTo>
                    <a:pt x="55583" y="160891"/>
                  </a:lnTo>
                  <a:lnTo>
                    <a:pt x="55583" y="158510"/>
                  </a:lnTo>
                  <a:cubicBezTo>
                    <a:pt x="56774" y="148198"/>
                    <a:pt x="49629" y="132718"/>
                    <a:pt x="39294" y="118811"/>
                  </a:cubicBezTo>
                  <a:cubicBezTo>
                    <a:pt x="24386" y="98735"/>
                    <a:pt x="9478" y="75754"/>
                    <a:pt x="22624" y="50559"/>
                  </a:cubicBezTo>
                  <a:cubicBezTo>
                    <a:pt x="32531" y="31602"/>
                    <a:pt x="58155" y="29292"/>
                    <a:pt x="68514" y="11431"/>
                  </a:cubicBezTo>
                  <a:cubicBezTo>
                    <a:pt x="73134" y="3430"/>
                    <a:pt x="73825" y="0"/>
                    <a:pt x="73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0" name="Google Shape;2470;p29"/>
            <p:cNvCxnSpPr/>
            <p:nvPr/>
          </p:nvCxnSpPr>
          <p:spPr>
            <a:xfrm>
              <a:off x="5078940" y="4899600"/>
              <a:ext cx="1791300" cy="0"/>
            </a:xfrm>
            <a:prstGeom prst="straightConnector1">
              <a:avLst/>
            </a:prstGeom>
            <a:noFill/>
            <a:ln w="9525" cap="flat" cmpd="sng">
              <a:solidFill>
                <a:schemeClr val="accent3"/>
              </a:solidFill>
              <a:prstDash val="solid"/>
              <a:round/>
              <a:headEnd type="none" w="med" len="med"/>
              <a:tailEnd type="none" w="med" len="med"/>
            </a:ln>
          </p:spPr>
        </p:cxnSp>
        <p:cxnSp>
          <p:nvCxnSpPr>
            <p:cNvPr id="2471" name="Google Shape;2471;p29"/>
            <p:cNvCxnSpPr/>
            <p:nvPr/>
          </p:nvCxnSpPr>
          <p:spPr>
            <a:xfrm>
              <a:off x="7103588" y="241200"/>
              <a:ext cx="255600" cy="0"/>
            </a:xfrm>
            <a:prstGeom prst="straightConnector1">
              <a:avLst/>
            </a:prstGeom>
            <a:noFill/>
            <a:ln w="9525" cap="flat" cmpd="sng">
              <a:solidFill>
                <a:schemeClr val="accent3"/>
              </a:solidFill>
              <a:prstDash val="solid"/>
              <a:round/>
              <a:headEnd type="none" w="med" len="med"/>
              <a:tailEnd type="none" w="med" len="med"/>
            </a:ln>
          </p:spPr>
        </p:cxnSp>
      </p:grpSp>
      <p:sp>
        <p:nvSpPr>
          <p:cNvPr id="2473" name="Google Shape;2473;p29"/>
          <p:cNvSpPr txBox="1">
            <a:spLocks noGrp="1"/>
          </p:cNvSpPr>
          <p:nvPr>
            <p:ph type="subTitle" idx="1"/>
          </p:nvPr>
        </p:nvSpPr>
        <p:spPr>
          <a:xfrm>
            <a:off x="797687" y="372167"/>
            <a:ext cx="3495707" cy="3415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800" b="1">
                <a:latin typeface="Darker Grotesque" panose="020B0604020202020204" charset="0"/>
              </a:rPr>
              <a:t>Hàm g</a:t>
            </a:r>
          </a:p>
          <a:p>
            <a:pPr marL="0" lvl="0" indent="0" algn="l" rtl="0">
              <a:spcBef>
                <a:spcPts val="0"/>
              </a:spcBef>
              <a:spcAft>
                <a:spcPts val="0"/>
              </a:spcAft>
              <a:buNone/>
            </a:pPr>
            <a:endParaRPr lang="pt-BR" sz="2800" b="1">
              <a:latin typeface="Darker Grotesque" panose="020B0604020202020204" charset="0"/>
            </a:endParaRPr>
          </a:p>
        </p:txBody>
      </p:sp>
      <p:sp>
        <p:nvSpPr>
          <p:cNvPr id="2474" name="Google Shape;2474;p29"/>
          <p:cNvSpPr/>
          <p:nvPr/>
        </p:nvSpPr>
        <p:spPr>
          <a:xfrm rot="-5400000">
            <a:off x="1994119" y="-4288574"/>
            <a:ext cx="3910540" cy="6614625"/>
          </a:xfrm>
          <a:custGeom>
            <a:avLst/>
            <a:gdLst/>
            <a:ahLst/>
            <a:cxnLst/>
            <a:rect l="l" t="t" r="r" b="b"/>
            <a:pathLst>
              <a:path w="64613" h="109292" extrusionOk="0">
                <a:moveTo>
                  <a:pt x="42281" y="0"/>
                </a:moveTo>
                <a:cubicBezTo>
                  <a:pt x="43384" y="3910"/>
                  <a:pt x="31354" y="9123"/>
                  <a:pt x="31003" y="13258"/>
                </a:cubicBezTo>
                <a:cubicBezTo>
                  <a:pt x="31203" y="27669"/>
                  <a:pt x="17544" y="22506"/>
                  <a:pt x="12807" y="36040"/>
                </a:cubicBezTo>
                <a:cubicBezTo>
                  <a:pt x="9950" y="44286"/>
                  <a:pt x="16066" y="53860"/>
                  <a:pt x="11078" y="67419"/>
                </a:cubicBezTo>
                <a:cubicBezTo>
                  <a:pt x="7795" y="76291"/>
                  <a:pt x="0" y="82231"/>
                  <a:pt x="2256" y="93685"/>
                </a:cubicBezTo>
                <a:cubicBezTo>
                  <a:pt x="3760" y="101454"/>
                  <a:pt x="11253" y="108422"/>
                  <a:pt x="18797" y="109148"/>
                </a:cubicBezTo>
                <a:cubicBezTo>
                  <a:pt x="19778" y="109244"/>
                  <a:pt x="20759" y="109291"/>
                  <a:pt x="21737" y="109291"/>
                </a:cubicBezTo>
                <a:cubicBezTo>
                  <a:pt x="32778" y="109291"/>
                  <a:pt x="43494" y="103333"/>
                  <a:pt x="50677" y="94838"/>
                </a:cubicBezTo>
                <a:cubicBezTo>
                  <a:pt x="58522" y="85589"/>
                  <a:pt x="62632" y="73685"/>
                  <a:pt x="64612" y="61755"/>
                </a:cubicBezTo>
                <a:lnTo>
                  <a:pt x="42281" y="0"/>
                </a:lnTo>
                <a:close/>
              </a:path>
            </a:pathLst>
          </a:custGeom>
          <a:solidFill>
            <a:schemeClr val="lt2"/>
          </a:solidFill>
          <a:ln>
            <a:noFill/>
          </a:ln>
          <a:effectLst>
            <a:outerShdw blurRad="71438" dist="123825" dir="4500000" algn="bl" rotWithShape="0">
              <a:schemeClr val="accent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9"/>
          <p:cNvSpPr/>
          <p:nvPr/>
        </p:nvSpPr>
        <p:spPr>
          <a:xfrm rot="-5400000">
            <a:off x="8612275" y="4604765"/>
            <a:ext cx="154756" cy="153243"/>
          </a:xfrm>
          <a:custGeom>
            <a:avLst/>
            <a:gdLst/>
            <a:ahLst/>
            <a:cxnLst/>
            <a:rect l="l" t="t" r="r" b="b"/>
            <a:pathLst>
              <a:path w="2557" h="2532" extrusionOk="0">
                <a:moveTo>
                  <a:pt x="1279" y="401"/>
                </a:moveTo>
                <a:cubicBezTo>
                  <a:pt x="1755" y="401"/>
                  <a:pt x="2131" y="777"/>
                  <a:pt x="2131" y="1254"/>
                </a:cubicBezTo>
                <a:cubicBezTo>
                  <a:pt x="2131" y="1730"/>
                  <a:pt x="1755" y="2106"/>
                  <a:pt x="1279" y="2106"/>
                </a:cubicBezTo>
                <a:cubicBezTo>
                  <a:pt x="802" y="2106"/>
                  <a:pt x="426" y="1730"/>
                  <a:pt x="426" y="1254"/>
                </a:cubicBezTo>
                <a:cubicBezTo>
                  <a:pt x="426" y="777"/>
                  <a:pt x="802" y="401"/>
                  <a:pt x="1279" y="401"/>
                </a:cubicBezTo>
                <a:close/>
                <a:moveTo>
                  <a:pt x="1279" y="0"/>
                </a:moveTo>
                <a:cubicBezTo>
                  <a:pt x="577" y="0"/>
                  <a:pt x="0" y="552"/>
                  <a:pt x="0" y="1254"/>
                </a:cubicBezTo>
                <a:cubicBezTo>
                  <a:pt x="0" y="1955"/>
                  <a:pt x="577" y="2532"/>
                  <a:pt x="1279" y="2532"/>
                </a:cubicBezTo>
                <a:cubicBezTo>
                  <a:pt x="1980" y="2532"/>
                  <a:pt x="2557" y="1955"/>
                  <a:pt x="2557" y="1254"/>
                </a:cubicBezTo>
                <a:cubicBezTo>
                  <a:pt x="2557" y="552"/>
                  <a:pt x="1980" y="0"/>
                  <a:pt x="12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6" name="Google Shape;2476;p29"/>
          <p:cNvGrpSpPr/>
          <p:nvPr/>
        </p:nvGrpSpPr>
        <p:grpSpPr>
          <a:xfrm>
            <a:off x="5838488" y="4525282"/>
            <a:ext cx="731225" cy="728825"/>
            <a:chOff x="3071575" y="2023775"/>
            <a:chExt cx="731225" cy="728825"/>
          </a:xfrm>
        </p:grpSpPr>
        <p:sp>
          <p:nvSpPr>
            <p:cNvPr id="2477" name="Google Shape;2477;p29"/>
            <p:cNvSpPr/>
            <p:nvPr/>
          </p:nvSpPr>
          <p:spPr>
            <a:xfrm>
              <a:off x="3197525" y="2151000"/>
              <a:ext cx="524450" cy="522000"/>
            </a:xfrm>
            <a:custGeom>
              <a:avLst/>
              <a:gdLst/>
              <a:ahLst/>
              <a:cxnLst/>
              <a:rect l="l" t="t" r="r" b="b"/>
              <a:pathLst>
                <a:path w="20978" h="20880" extrusionOk="0">
                  <a:moveTo>
                    <a:pt x="20575" y="0"/>
                  </a:moveTo>
                  <a:cubicBezTo>
                    <a:pt x="20473" y="0"/>
                    <a:pt x="20373" y="92"/>
                    <a:pt x="20251" y="227"/>
                  </a:cubicBezTo>
                  <a:cubicBezTo>
                    <a:pt x="13609" y="6869"/>
                    <a:pt x="6968" y="13511"/>
                    <a:pt x="326" y="20152"/>
                  </a:cubicBezTo>
                  <a:cubicBezTo>
                    <a:pt x="301" y="20177"/>
                    <a:pt x="251" y="20202"/>
                    <a:pt x="226" y="20252"/>
                  </a:cubicBezTo>
                  <a:cubicBezTo>
                    <a:pt x="176" y="20328"/>
                    <a:pt x="0" y="20403"/>
                    <a:pt x="75" y="20528"/>
                  </a:cubicBezTo>
                  <a:cubicBezTo>
                    <a:pt x="176" y="20653"/>
                    <a:pt x="326" y="20754"/>
                    <a:pt x="476" y="20879"/>
                  </a:cubicBezTo>
                  <a:cubicBezTo>
                    <a:pt x="602" y="20754"/>
                    <a:pt x="727" y="20653"/>
                    <a:pt x="852" y="20553"/>
                  </a:cubicBezTo>
                  <a:cubicBezTo>
                    <a:pt x="7444" y="13937"/>
                    <a:pt x="14035" y="7345"/>
                    <a:pt x="20627" y="754"/>
                  </a:cubicBezTo>
                  <a:cubicBezTo>
                    <a:pt x="20702" y="678"/>
                    <a:pt x="20752" y="603"/>
                    <a:pt x="20852" y="553"/>
                  </a:cubicBezTo>
                  <a:cubicBezTo>
                    <a:pt x="20978" y="428"/>
                    <a:pt x="20928" y="353"/>
                    <a:pt x="20852" y="227"/>
                  </a:cubicBezTo>
                  <a:cubicBezTo>
                    <a:pt x="20749" y="66"/>
                    <a:pt x="20661" y="0"/>
                    <a:pt x="20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9"/>
            <p:cNvSpPr/>
            <p:nvPr/>
          </p:nvSpPr>
          <p:spPr>
            <a:xfrm>
              <a:off x="3233225" y="2186325"/>
              <a:ext cx="515075" cy="511425"/>
            </a:xfrm>
            <a:custGeom>
              <a:avLst/>
              <a:gdLst/>
              <a:ahLst/>
              <a:cxnLst/>
              <a:rect l="l" t="t" r="r" b="b"/>
              <a:pathLst>
                <a:path w="20603" h="20457" extrusionOk="0">
                  <a:moveTo>
                    <a:pt x="20196" y="1"/>
                  </a:moveTo>
                  <a:cubicBezTo>
                    <a:pt x="20096" y="1"/>
                    <a:pt x="20011" y="158"/>
                    <a:pt x="19926" y="243"/>
                  </a:cubicBezTo>
                  <a:cubicBezTo>
                    <a:pt x="14713" y="5456"/>
                    <a:pt x="9525" y="10644"/>
                    <a:pt x="4312" y="15857"/>
                  </a:cubicBezTo>
                  <a:cubicBezTo>
                    <a:pt x="2958" y="17210"/>
                    <a:pt x="1630" y="18564"/>
                    <a:pt x="276" y="19892"/>
                  </a:cubicBezTo>
                  <a:cubicBezTo>
                    <a:pt x="1" y="20168"/>
                    <a:pt x="126" y="20243"/>
                    <a:pt x="352" y="20393"/>
                  </a:cubicBezTo>
                  <a:cubicBezTo>
                    <a:pt x="419" y="20438"/>
                    <a:pt x="475" y="20456"/>
                    <a:pt x="524" y="20456"/>
                  </a:cubicBezTo>
                  <a:cubicBezTo>
                    <a:pt x="639" y="20456"/>
                    <a:pt x="715" y="20356"/>
                    <a:pt x="803" y="20268"/>
                  </a:cubicBezTo>
                  <a:cubicBezTo>
                    <a:pt x="1605" y="19491"/>
                    <a:pt x="2382" y="18714"/>
                    <a:pt x="3159" y="17937"/>
                  </a:cubicBezTo>
                  <a:cubicBezTo>
                    <a:pt x="8848" y="12223"/>
                    <a:pt x="14537" y="6534"/>
                    <a:pt x="20251" y="844"/>
                  </a:cubicBezTo>
                  <a:cubicBezTo>
                    <a:pt x="20352" y="719"/>
                    <a:pt x="20477" y="594"/>
                    <a:pt x="20602" y="468"/>
                  </a:cubicBezTo>
                  <a:cubicBezTo>
                    <a:pt x="20477" y="293"/>
                    <a:pt x="20402" y="92"/>
                    <a:pt x="20251" y="17"/>
                  </a:cubicBezTo>
                  <a:cubicBezTo>
                    <a:pt x="20232" y="6"/>
                    <a:pt x="20214" y="1"/>
                    <a:pt x="20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9"/>
            <p:cNvSpPr/>
            <p:nvPr/>
          </p:nvSpPr>
          <p:spPr>
            <a:xfrm>
              <a:off x="3094125" y="2047475"/>
              <a:ext cx="485625" cy="480100"/>
            </a:xfrm>
            <a:custGeom>
              <a:avLst/>
              <a:gdLst/>
              <a:ahLst/>
              <a:cxnLst/>
              <a:rect l="l" t="t" r="r" b="b"/>
              <a:pathLst>
                <a:path w="19425" h="19204" extrusionOk="0">
                  <a:moveTo>
                    <a:pt x="18868" y="1"/>
                  </a:moveTo>
                  <a:cubicBezTo>
                    <a:pt x="18695" y="1"/>
                    <a:pt x="18540" y="102"/>
                    <a:pt x="18372" y="283"/>
                  </a:cubicBezTo>
                  <a:cubicBezTo>
                    <a:pt x="16041" y="2639"/>
                    <a:pt x="13710" y="4970"/>
                    <a:pt x="11379" y="7301"/>
                  </a:cubicBezTo>
                  <a:cubicBezTo>
                    <a:pt x="7695" y="10985"/>
                    <a:pt x="4011" y="14669"/>
                    <a:pt x="302" y="18328"/>
                  </a:cubicBezTo>
                  <a:cubicBezTo>
                    <a:pt x="26" y="18629"/>
                    <a:pt x="1" y="18930"/>
                    <a:pt x="226" y="19155"/>
                  </a:cubicBezTo>
                  <a:cubicBezTo>
                    <a:pt x="270" y="19189"/>
                    <a:pt x="309" y="19203"/>
                    <a:pt x="346" y="19203"/>
                  </a:cubicBezTo>
                  <a:cubicBezTo>
                    <a:pt x="501" y="19203"/>
                    <a:pt x="606" y="18951"/>
                    <a:pt x="728" y="18830"/>
                  </a:cubicBezTo>
                  <a:cubicBezTo>
                    <a:pt x="6818" y="12764"/>
                    <a:pt x="12883" y="6699"/>
                    <a:pt x="18973" y="609"/>
                  </a:cubicBezTo>
                  <a:cubicBezTo>
                    <a:pt x="19099" y="484"/>
                    <a:pt x="19274" y="408"/>
                    <a:pt x="19424" y="283"/>
                  </a:cubicBezTo>
                  <a:cubicBezTo>
                    <a:pt x="19206" y="89"/>
                    <a:pt x="19029" y="1"/>
                    <a:pt x="18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9"/>
            <p:cNvSpPr/>
            <p:nvPr/>
          </p:nvSpPr>
          <p:spPr>
            <a:xfrm>
              <a:off x="3166175" y="2118700"/>
              <a:ext cx="525725" cy="522650"/>
            </a:xfrm>
            <a:custGeom>
              <a:avLst/>
              <a:gdLst/>
              <a:ahLst/>
              <a:cxnLst/>
              <a:rect l="l" t="t" r="r" b="b"/>
              <a:pathLst>
                <a:path w="21029" h="20906" extrusionOk="0">
                  <a:moveTo>
                    <a:pt x="20550" y="1"/>
                  </a:moveTo>
                  <a:cubicBezTo>
                    <a:pt x="20400" y="1"/>
                    <a:pt x="20313" y="183"/>
                    <a:pt x="20227" y="291"/>
                  </a:cubicBezTo>
                  <a:cubicBezTo>
                    <a:pt x="13585" y="6908"/>
                    <a:pt x="6968" y="13524"/>
                    <a:pt x="352" y="20141"/>
                  </a:cubicBezTo>
                  <a:cubicBezTo>
                    <a:pt x="302" y="20216"/>
                    <a:pt x="252" y="20266"/>
                    <a:pt x="176" y="20316"/>
                  </a:cubicBezTo>
                  <a:cubicBezTo>
                    <a:pt x="1" y="20442"/>
                    <a:pt x="26" y="20542"/>
                    <a:pt x="151" y="20717"/>
                  </a:cubicBezTo>
                  <a:cubicBezTo>
                    <a:pt x="252" y="20855"/>
                    <a:pt x="336" y="20905"/>
                    <a:pt x="411" y="20905"/>
                  </a:cubicBezTo>
                  <a:cubicBezTo>
                    <a:pt x="540" y="20905"/>
                    <a:pt x="642" y="20753"/>
                    <a:pt x="753" y="20642"/>
                  </a:cubicBezTo>
                  <a:cubicBezTo>
                    <a:pt x="7395" y="14001"/>
                    <a:pt x="14036" y="7359"/>
                    <a:pt x="20678" y="717"/>
                  </a:cubicBezTo>
                  <a:cubicBezTo>
                    <a:pt x="20753" y="642"/>
                    <a:pt x="20828" y="567"/>
                    <a:pt x="20903" y="492"/>
                  </a:cubicBezTo>
                  <a:cubicBezTo>
                    <a:pt x="20928" y="467"/>
                    <a:pt x="20979" y="391"/>
                    <a:pt x="21029" y="341"/>
                  </a:cubicBezTo>
                  <a:cubicBezTo>
                    <a:pt x="20878" y="216"/>
                    <a:pt x="20778" y="66"/>
                    <a:pt x="20628" y="16"/>
                  </a:cubicBezTo>
                  <a:cubicBezTo>
                    <a:pt x="20600" y="5"/>
                    <a:pt x="20574" y="1"/>
                    <a:pt x="20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9"/>
            <p:cNvSpPr/>
            <p:nvPr/>
          </p:nvSpPr>
          <p:spPr>
            <a:xfrm>
              <a:off x="3136750" y="2090300"/>
              <a:ext cx="521950" cy="518775"/>
            </a:xfrm>
            <a:custGeom>
              <a:avLst/>
              <a:gdLst/>
              <a:ahLst/>
              <a:cxnLst/>
              <a:rect l="l" t="t" r="r" b="b"/>
              <a:pathLst>
                <a:path w="20878" h="20751" extrusionOk="0">
                  <a:moveTo>
                    <a:pt x="20358" y="1"/>
                  </a:moveTo>
                  <a:cubicBezTo>
                    <a:pt x="20175" y="1"/>
                    <a:pt x="20105" y="194"/>
                    <a:pt x="20000" y="299"/>
                  </a:cubicBezTo>
                  <a:cubicBezTo>
                    <a:pt x="13484" y="6816"/>
                    <a:pt x="6967" y="13357"/>
                    <a:pt x="426" y="19873"/>
                  </a:cubicBezTo>
                  <a:cubicBezTo>
                    <a:pt x="100" y="20199"/>
                    <a:pt x="0" y="20425"/>
                    <a:pt x="451" y="20751"/>
                  </a:cubicBezTo>
                  <a:cubicBezTo>
                    <a:pt x="1704" y="19497"/>
                    <a:pt x="2932" y="18244"/>
                    <a:pt x="4186" y="17016"/>
                  </a:cubicBezTo>
                  <a:cubicBezTo>
                    <a:pt x="9624" y="11553"/>
                    <a:pt x="15088" y="6114"/>
                    <a:pt x="20526" y="650"/>
                  </a:cubicBezTo>
                  <a:cubicBezTo>
                    <a:pt x="20877" y="324"/>
                    <a:pt x="20852" y="174"/>
                    <a:pt x="20476" y="24"/>
                  </a:cubicBezTo>
                  <a:cubicBezTo>
                    <a:pt x="20432" y="8"/>
                    <a:pt x="20393" y="1"/>
                    <a:pt x="20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9"/>
            <p:cNvSpPr/>
            <p:nvPr/>
          </p:nvSpPr>
          <p:spPr>
            <a:xfrm>
              <a:off x="3112925" y="2066450"/>
              <a:ext cx="507550" cy="503775"/>
            </a:xfrm>
            <a:custGeom>
              <a:avLst/>
              <a:gdLst/>
              <a:ahLst/>
              <a:cxnLst/>
              <a:rect l="l" t="t" r="r" b="b"/>
              <a:pathLst>
                <a:path w="20302" h="20151" extrusionOk="0">
                  <a:moveTo>
                    <a:pt x="19750" y="0"/>
                  </a:moveTo>
                  <a:cubicBezTo>
                    <a:pt x="19650" y="0"/>
                    <a:pt x="19525" y="176"/>
                    <a:pt x="19424" y="276"/>
                  </a:cubicBezTo>
                  <a:cubicBezTo>
                    <a:pt x="13083" y="6592"/>
                    <a:pt x="6743" y="12933"/>
                    <a:pt x="402" y="19274"/>
                  </a:cubicBezTo>
                  <a:cubicBezTo>
                    <a:pt x="76" y="19599"/>
                    <a:pt x="1" y="19825"/>
                    <a:pt x="377" y="20151"/>
                  </a:cubicBezTo>
                  <a:cubicBezTo>
                    <a:pt x="452" y="20101"/>
                    <a:pt x="527" y="20050"/>
                    <a:pt x="602" y="19975"/>
                  </a:cubicBezTo>
                  <a:cubicBezTo>
                    <a:pt x="7068" y="13484"/>
                    <a:pt x="13560" y="7018"/>
                    <a:pt x="20026" y="552"/>
                  </a:cubicBezTo>
                  <a:cubicBezTo>
                    <a:pt x="20126" y="451"/>
                    <a:pt x="20302" y="351"/>
                    <a:pt x="20226" y="251"/>
                  </a:cubicBezTo>
                  <a:cubicBezTo>
                    <a:pt x="20126" y="100"/>
                    <a:pt x="19926" y="25"/>
                    <a:pt x="197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9"/>
            <p:cNvSpPr/>
            <p:nvPr/>
          </p:nvSpPr>
          <p:spPr>
            <a:xfrm>
              <a:off x="3078475" y="2032375"/>
              <a:ext cx="448650" cy="445750"/>
            </a:xfrm>
            <a:custGeom>
              <a:avLst/>
              <a:gdLst/>
              <a:ahLst/>
              <a:cxnLst/>
              <a:rect l="l" t="t" r="r" b="b"/>
              <a:pathLst>
                <a:path w="17946" h="17830" extrusionOk="0">
                  <a:moveTo>
                    <a:pt x="17641" y="0"/>
                  </a:moveTo>
                  <a:cubicBezTo>
                    <a:pt x="17433" y="0"/>
                    <a:pt x="17230" y="123"/>
                    <a:pt x="16993" y="361"/>
                  </a:cubicBezTo>
                  <a:cubicBezTo>
                    <a:pt x="11504" y="5875"/>
                    <a:pt x="5990" y="11388"/>
                    <a:pt x="476" y="16877"/>
                  </a:cubicBezTo>
                  <a:cubicBezTo>
                    <a:pt x="126" y="17228"/>
                    <a:pt x="0" y="17529"/>
                    <a:pt x="201" y="17829"/>
                  </a:cubicBezTo>
                  <a:cubicBezTo>
                    <a:pt x="6116" y="11940"/>
                    <a:pt x="12030" y="6000"/>
                    <a:pt x="17945" y="85"/>
                  </a:cubicBezTo>
                  <a:cubicBezTo>
                    <a:pt x="17840" y="28"/>
                    <a:pt x="17740" y="0"/>
                    <a:pt x="17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9"/>
            <p:cNvSpPr/>
            <p:nvPr/>
          </p:nvSpPr>
          <p:spPr>
            <a:xfrm>
              <a:off x="3274575" y="2226500"/>
              <a:ext cx="496275" cy="492425"/>
            </a:xfrm>
            <a:custGeom>
              <a:avLst/>
              <a:gdLst/>
              <a:ahLst/>
              <a:cxnLst/>
              <a:rect l="l" t="t" r="r" b="b"/>
              <a:pathLst>
                <a:path w="19851" h="19697" extrusionOk="0">
                  <a:moveTo>
                    <a:pt x="19440" y="1"/>
                  </a:moveTo>
                  <a:cubicBezTo>
                    <a:pt x="19304" y="1"/>
                    <a:pt x="19226" y="218"/>
                    <a:pt x="19149" y="315"/>
                  </a:cubicBezTo>
                  <a:cubicBezTo>
                    <a:pt x="12858" y="6581"/>
                    <a:pt x="6592" y="12846"/>
                    <a:pt x="327" y="19112"/>
                  </a:cubicBezTo>
                  <a:cubicBezTo>
                    <a:pt x="226" y="19212"/>
                    <a:pt x="101" y="19338"/>
                    <a:pt x="1" y="19463"/>
                  </a:cubicBezTo>
                  <a:cubicBezTo>
                    <a:pt x="173" y="19592"/>
                    <a:pt x="320" y="19697"/>
                    <a:pt x="481" y="19697"/>
                  </a:cubicBezTo>
                  <a:cubicBezTo>
                    <a:pt x="601" y="19697"/>
                    <a:pt x="728" y="19638"/>
                    <a:pt x="878" y="19488"/>
                  </a:cubicBezTo>
                  <a:cubicBezTo>
                    <a:pt x="7094" y="13247"/>
                    <a:pt x="13309" y="7032"/>
                    <a:pt x="19550" y="816"/>
                  </a:cubicBezTo>
                  <a:cubicBezTo>
                    <a:pt x="19851" y="516"/>
                    <a:pt x="19775" y="265"/>
                    <a:pt x="19575" y="64"/>
                  </a:cubicBezTo>
                  <a:cubicBezTo>
                    <a:pt x="19524" y="19"/>
                    <a:pt x="19479" y="1"/>
                    <a:pt x="194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9"/>
            <p:cNvSpPr/>
            <p:nvPr/>
          </p:nvSpPr>
          <p:spPr>
            <a:xfrm>
              <a:off x="3320325" y="2271950"/>
              <a:ext cx="468075" cy="464475"/>
            </a:xfrm>
            <a:custGeom>
              <a:avLst/>
              <a:gdLst/>
              <a:ahLst/>
              <a:cxnLst/>
              <a:rect l="l" t="t" r="r" b="b"/>
              <a:pathLst>
                <a:path w="18723" h="18579" extrusionOk="0">
                  <a:moveTo>
                    <a:pt x="18422" y="1"/>
                  </a:moveTo>
                  <a:cubicBezTo>
                    <a:pt x="12281" y="6141"/>
                    <a:pt x="6141" y="12282"/>
                    <a:pt x="0" y="18422"/>
                  </a:cubicBezTo>
                  <a:cubicBezTo>
                    <a:pt x="145" y="18522"/>
                    <a:pt x="280" y="18578"/>
                    <a:pt x="417" y="18578"/>
                  </a:cubicBezTo>
                  <a:cubicBezTo>
                    <a:pt x="587" y="18578"/>
                    <a:pt x="758" y="18491"/>
                    <a:pt x="953" y="18297"/>
                  </a:cubicBezTo>
                  <a:cubicBezTo>
                    <a:pt x="6717" y="12482"/>
                    <a:pt x="12532" y="6693"/>
                    <a:pt x="18321" y="903"/>
                  </a:cubicBezTo>
                  <a:cubicBezTo>
                    <a:pt x="18722" y="502"/>
                    <a:pt x="18722" y="502"/>
                    <a:pt x="1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9"/>
            <p:cNvSpPr/>
            <p:nvPr/>
          </p:nvSpPr>
          <p:spPr>
            <a:xfrm>
              <a:off x="3370450" y="2322075"/>
              <a:ext cx="429225" cy="425700"/>
            </a:xfrm>
            <a:custGeom>
              <a:avLst/>
              <a:gdLst/>
              <a:ahLst/>
              <a:cxnLst/>
              <a:rect l="l" t="t" r="r" b="b"/>
              <a:pathLst>
                <a:path w="17169" h="17028" extrusionOk="0">
                  <a:moveTo>
                    <a:pt x="16968" y="1"/>
                  </a:moveTo>
                  <a:lnTo>
                    <a:pt x="16968" y="1"/>
                  </a:lnTo>
                  <a:cubicBezTo>
                    <a:pt x="11329" y="5640"/>
                    <a:pt x="5665" y="11279"/>
                    <a:pt x="0" y="16943"/>
                  </a:cubicBezTo>
                  <a:cubicBezTo>
                    <a:pt x="138" y="17000"/>
                    <a:pt x="263" y="17028"/>
                    <a:pt x="379" y="17028"/>
                  </a:cubicBezTo>
                  <a:cubicBezTo>
                    <a:pt x="623" y="17028"/>
                    <a:pt x="832" y="16905"/>
                    <a:pt x="1053" y="16668"/>
                  </a:cubicBezTo>
                  <a:cubicBezTo>
                    <a:pt x="6266" y="11455"/>
                    <a:pt x="11479" y="6241"/>
                    <a:pt x="16717" y="1028"/>
                  </a:cubicBezTo>
                  <a:cubicBezTo>
                    <a:pt x="17068" y="678"/>
                    <a:pt x="17168" y="377"/>
                    <a:pt x="16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9"/>
            <p:cNvSpPr/>
            <p:nvPr/>
          </p:nvSpPr>
          <p:spPr>
            <a:xfrm>
              <a:off x="3071575" y="2023875"/>
              <a:ext cx="402900" cy="401625"/>
            </a:xfrm>
            <a:custGeom>
              <a:avLst/>
              <a:gdLst/>
              <a:ahLst/>
              <a:cxnLst/>
              <a:rect l="l" t="t" r="r" b="b"/>
              <a:pathLst>
                <a:path w="16116" h="16065" extrusionOk="0">
                  <a:moveTo>
                    <a:pt x="15783" y="1"/>
                  </a:moveTo>
                  <a:cubicBezTo>
                    <a:pt x="15553" y="1"/>
                    <a:pt x="15326" y="112"/>
                    <a:pt x="15088" y="350"/>
                  </a:cubicBezTo>
                  <a:cubicBezTo>
                    <a:pt x="10226" y="5237"/>
                    <a:pt x="5339" y="10124"/>
                    <a:pt x="452" y="14987"/>
                  </a:cubicBezTo>
                  <a:cubicBezTo>
                    <a:pt x="76" y="15337"/>
                    <a:pt x="1" y="15688"/>
                    <a:pt x="101" y="16064"/>
                  </a:cubicBezTo>
                  <a:lnTo>
                    <a:pt x="16116" y="74"/>
                  </a:lnTo>
                  <a:cubicBezTo>
                    <a:pt x="16003" y="26"/>
                    <a:pt x="15893" y="1"/>
                    <a:pt x="15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9"/>
            <p:cNvSpPr/>
            <p:nvPr/>
          </p:nvSpPr>
          <p:spPr>
            <a:xfrm>
              <a:off x="3072825" y="2023775"/>
              <a:ext cx="342125" cy="341575"/>
            </a:xfrm>
            <a:custGeom>
              <a:avLst/>
              <a:gdLst/>
              <a:ahLst/>
              <a:cxnLst/>
              <a:rect l="l" t="t" r="r" b="b"/>
              <a:pathLst>
                <a:path w="13685" h="13663" extrusionOk="0">
                  <a:moveTo>
                    <a:pt x="13571" y="0"/>
                  </a:moveTo>
                  <a:cubicBezTo>
                    <a:pt x="13074" y="0"/>
                    <a:pt x="12679" y="158"/>
                    <a:pt x="12306" y="554"/>
                  </a:cubicBezTo>
                  <a:cubicBezTo>
                    <a:pt x="8372" y="4539"/>
                    <a:pt x="4412" y="8499"/>
                    <a:pt x="427" y="12434"/>
                  </a:cubicBezTo>
                  <a:cubicBezTo>
                    <a:pt x="51" y="12810"/>
                    <a:pt x="1" y="13186"/>
                    <a:pt x="26" y="13662"/>
                  </a:cubicBezTo>
                  <a:lnTo>
                    <a:pt x="26" y="13662"/>
                  </a:lnTo>
                  <a:cubicBezTo>
                    <a:pt x="4587" y="9101"/>
                    <a:pt x="9123" y="4564"/>
                    <a:pt x="13685" y="3"/>
                  </a:cubicBezTo>
                  <a:cubicBezTo>
                    <a:pt x="13646" y="1"/>
                    <a:pt x="13608" y="0"/>
                    <a:pt x="135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9"/>
            <p:cNvSpPr/>
            <p:nvPr/>
          </p:nvSpPr>
          <p:spPr>
            <a:xfrm>
              <a:off x="3429350" y="2380350"/>
              <a:ext cx="373450" cy="372250"/>
            </a:xfrm>
            <a:custGeom>
              <a:avLst/>
              <a:gdLst/>
              <a:ahLst/>
              <a:cxnLst/>
              <a:rect l="l" t="t" r="r" b="b"/>
              <a:pathLst>
                <a:path w="14938" h="14890" extrusionOk="0">
                  <a:moveTo>
                    <a:pt x="14838" y="1"/>
                  </a:moveTo>
                  <a:lnTo>
                    <a:pt x="14838" y="1"/>
                  </a:lnTo>
                  <a:cubicBezTo>
                    <a:pt x="9900" y="4963"/>
                    <a:pt x="4938" y="9900"/>
                    <a:pt x="0" y="14863"/>
                  </a:cubicBezTo>
                  <a:cubicBezTo>
                    <a:pt x="88" y="14880"/>
                    <a:pt x="172" y="14890"/>
                    <a:pt x="255" y="14890"/>
                  </a:cubicBezTo>
                  <a:cubicBezTo>
                    <a:pt x="529" y="14890"/>
                    <a:pt x="784" y="14787"/>
                    <a:pt x="1053" y="14537"/>
                  </a:cubicBezTo>
                  <a:cubicBezTo>
                    <a:pt x="5539" y="10026"/>
                    <a:pt x="10025" y="5540"/>
                    <a:pt x="14537" y="1053"/>
                  </a:cubicBezTo>
                  <a:cubicBezTo>
                    <a:pt x="14863" y="702"/>
                    <a:pt x="14938" y="377"/>
                    <a:pt x="14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9"/>
            <p:cNvSpPr/>
            <p:nvPr/>
          </p:nvSpPr>
          <p:spPr>
            <a:xfrm>
              <a:off x="3496400" y="2449275"/>
              <a:ext cx="299525" cy="297650"/>
            </a:xfrm>
            <a:custGeom>
              <a:avLst/>
              <a:gdLst/>
              <a:ahLst/>
              <a:cxnLst/>
              <a:rect l="l" t="t" r="r" b="b"/>
              <a:pathLst>
                <a:path w="11981" h="11906" extrusionOk="0">
                  <a:moveTo>
                    <a:pt x="11880" y="1"/>
                  </a:moveTo>
                  <a:cubicBezTo>
                    <a:pt x="7945" y="3961"/>
                    <a:pt x="3960" y="7946"/>
                    <a:pt x="0" y="11905"/>
                  </a:cubicBezTo>
                  <a:cubicBezTo>
                    <a:pt x="376" y="11830"/>
                    <a:pt x="827" y="11855"/>
                    <a:pt x="1178" y="11504"/>
                  </a:cubicBezTo>
                  <a:cubicBezTo>
                    <a:pt x="4637" y="8021"/>
                    <a:pt x="8095" y="4562"/>
                    <a:pt x="11579" y="1078"/>
                  </a:cubicBezTo>
                  <a:cubicBezTo>
                    <a:pt x="11905" y="752"/>
                    <a:pt x="11980" y="427"/>
                    <a:pt x="118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9"/>
            <p:cNvSpPr/>
            <p:nvPr/>
          </p:nvSpPr>
          <p:spPr>
            <a:xfrm>
              <a:off x="3085975" y="2037000"/>
              <a:ext cx="251925" cy="251900"/>
            </a:xfrm>
            <a:custGeom>
              <a:avLst/>
              <a:gdLst/>
              <a:ahLst/>
              <a:cxnLst/>
              <a:rect l="l" t="t" r="r" b="b"/>
              <a:pathLst>
                <a:path w="10077" h="10076" extrusionOk="0">
                  <a:moveTo>
                    <a:pt x="10076" y="0"/>
                  </a:moveTo>
                  <a:cubicBezTo>
                    <a:pt x="9550" y="176"/>
                    <a:pt x="9099" y="201"/>
                    <a:pt x="8723" y="552"/>
                  </a:cubicBezTo>
                  <a:cubicBezTo>
                    <a:pt x="6016" y="3284"/>
                    <a:pt x="3284" y="6015"/>
                    <a:pt x="552" y="8747"/>
                  </a:cubicBezTo>
                  <a:cubicBezTo>
                    <a:pt x="176" y="9098"/>
                    <a:pt x="151" y="9599"/>
                    <a:pt x="1" y="10076"/>
                  </a:cubicBezTo>
                  <a:lnTo>
                    <a:pt x="1" y="10076"/>
                  </a:lnTo>
                  <a:cubicBezTo>
                    <a:pt x="3334" y="6717"/>
                    <a:pt x="6643" y="3409"/>
                    <a:pt x="10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9"/>
            <p:cNvSpPr/>
            <p:nvPr/>
          </p:nvSpPr>
          <p:spPr>
            <a:xfrm>
              <a:off x="3586625" y="2536375"/>
              <a:ext cx="180475" cy="182350"/>
            </a:xfrm>
            <a:custGeom>
              <a:avLst/>
              <a:gdLst/>
              <a:ahLst/>
              <a:cxnLst/>
              <a:rect l="l" t="t" r="r" b="b"/>
              <a:pathLst>
                <a:path w="7219" h="7294" extrusionOk="0">
                  <a:moveTo>
                    <a:pt x="7218" y="0"/>
                  </a:moveTo>
                  <a:cubicBezTo>
                    <a:pt x="7216" y="10"/>
                    <a:pt x="7214" y="19"/>
                    <a:pt x="7212" y="28"/>
                  </a:cubicBezTo>
                  <a:lnTo>
                    <a:pt x="7212" y="28"/>
                  </a:lnTo>
                  <a:cubicBezTo>
                    <a:pt x="7214" y="27"/>
                    <a:pt x="7216" y="26"/>
                    <a:pt x="7218" y="25"/>
                  </a:cubicBezTo>
                  <a:lnTo>
                    <a:pt x="7218" y="0"/>
                  </a:lnTo>
                  <a:close/>
                  <a:moveTo>
                    <a:pt x="7212" y="28"/>
                  </a:moveTo>
                  <a:lnTo>
                    <a:pt x="7212" y="28"/>
                  </a:lnTo>
                  <a:cubicBezTo>
                    <a:pt x="7164" y="53"/>
                    <a:pt x="7116" y="78"/>
                    <a:pt x="7068" y="126"/>
                  </a:cubicBezTo>
                  <a:cubicBezTo>
                    <a:pt x="4762" y="2431"/>
                    <a:pt x="2456" y="4737"/>
                    <a:pt x="150" y="7043"/>
                  </a:cubicBezTo>
                  <a:cubicBezTo>
                    <a:pt x="100" y="7093"/>
                    <a:pt x="0" y="7143"/>
                    <a:pt x="100" y="7294"/>
                  </a:cubicBezTo>
                  <a:cubicBezTo>
                    <a:pt x="677" y="7018"/>
                    <a:pt x="1278" y="6792"/>
                    <a:pt x="1755" y="6341"/>
                  </a:cubicBezTo>
                  <a:cubicBezTo>
                    <a:pt x="3258" y="4837"/>
                    <a:pt x="4787" y="3334"/>
                    <a:pt x="6266" y="1805"/>
                  </a:cubicBezTo>
                  <a:cubicBezTo>
                    <a:pt x="6736" y="1335"/>
                    <a:pt x="7059" y="719"/>
                    <a:pt x="7212" y="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9"/>
            <p:cNvSpPr/>
            <p:nvPr/>
          </p:nvSpPr>
          <p:spPr>
            <a:xfrm>
              <a:off x="3163050" y="2115325"/>
              <a:ext cx="33875" cy="31975"/>
            </a:xfrm>
            <a:custGeom>
              <a:avLst/>
              <a:gdLst/>
              <a:ahLst/>
              <a:cxnLst/>
              <a:rect l="l" t="t" r="r" b="b"/>
              <a:pathLst>
                <a:path w="1355" h="1279" extrusionOk="0">
                  <a:moveTo>
                    <a:pt x="1354" y="0"/>
                  </a:moveTo>
                  <a:lnTo>
                    <a:pt x="1354" y="0"/>
                  </a:lnTo>
                  <a:cubicBezTo>
                    <a:pt x="828" y="351"/>
                    <a:pt x="377" y="777"/>
                    <a:pt x="1" y="1278"/>
                  </a:cubicBezTo>
                  <a:cubicBezTo>
                    <a:pt x="627" y="1028"/>
                    <a:pt x="928" y="451"/>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9"/>
            <p:cNvSpPr/>
            <p:nvPr/>
          </p:nvSpPr>
          <p:spPr>
            <a:xfrm>
              <a:off x="3159925" y="2147275"/>
              <a:ext cx="4400" cy="5650"/>
            </a:xfrm>
            <a:custGeom>
              <a:avLst/>
              <a:gdLst/>
              <a:ahLst/>
              <a:cxnLst/>
              <a:rect l="l" t="t" r="r" b="b"/>
              <a:pathLst>
                <a:path w="176" h="226" extrusionOk="0">
                  <a:moveTo>
                    <a:pt x="126" y="0"/>
                  </a:moveTo>
                  <a:lnTo>
                    <a:pt x="126" y="0"/>
                  </a:lnTo>
                  <a:cubicBezTo>
                    <a:pt x="76" y="76"/>
                    <a:pt x="25" y="151"/>
                    <a:pt x="0" y="226"/>
                  </a:cubicBezTo>
                  <a:cubicBezTo>
                    <a:pt x="25" y="151"/>
                    <a:pt x="176" y="151"/>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9"/>
            <p:cNvSpPr/>
            <p:nvPr/>
          </p:nvSpPr>
          <p:spPr>
            <a:xfrm>
              <a:off x="3767075" y="2535125"/>
              <a:ext cx="2525" cy="2200"/>
            </a:xfrm>
            <a:custGeom>
              <a:avLst/>
              <a:gdLst/>
              <a:ahLst/>
              <a:cxnLst/>
              <a:rect l="l" t="t" r="r" b="b"/>
              <a:pathLst>
                <a:path w="101" h="88" extrusionOk="0">
                  <a:moveTo>
                    <a:pt x="75" y="0"/>
                  </a:moveTo>
                  <a:cubicBezTo>
                    <a:pt x="54" y="22"/>
                    <a:pt x="32" y="44"/>
                    <a:pt x="10" y="66"/>
                  </a:cubicBezTo>
                  <a:lnTo>
                    <a:pt x="10" y="66"/>
                  </a:lnTo>
                  <a:cubicBezTo>
                    <a:pt x="6" y="61"/>
                    <a:pt x="3" y="56"/>
                    <a:pt x="0" y="50"/>
                  </a:cubicBezTo>
                  <a:lnTo>
                    <a:pt x="0" y="75"/>
                  </a:lnTo>
                  <a:cubicBezTo>
                    <a:pt x="3" y="72"/>
                    <a:pt x="7" y="69"/>
                    <a:pt x="10" y="66"/>
                  </a:cubicBezTo>
                  <a:lnTo>
                    <a:pt x="10" y="66"/>
                  </a:lnTo>
                  <a:cubicBezTo>
                    <a:pt x="21" y="81"/>
                    <a:pt x="35" y="88"/>
                    <a:pt x="47" y="88"/>
                  </a:cubicBezTo>
                  <a:cubicBezTo>
                    <a:pt x="63" y="88"/>
                    <a:pt x="75" y="75"/>
                    <a:pt x="75" y="50"/>
                  </a:cubicBezTo>
                  <a:cubicBezTo>
                    <a:pt x="100" y="25"/>
                    <a:pt x="75" y="25"/>
                    <a:pt x="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BC548FCC-8D2F-C16C-6E61-C4524278D2B9}"/>
              </a:ext>
            </a:extLst>
          </p:cNvPr>
          <p:cNvSpPr txBox="1"/>
          <p:nvPr/>
        </p:nvSpPr>
        <p:spPr>
          <a:xfrm>
            <a:off x="797687" y="1091805"/>
            <a:ext cx="7853432" cy="646331"/>
          </a:xfrm>
          <a:prstGeom prst="rect">
            <a:avLst/>
          </a:prstGeom>
          <a:noFill/>
        </p:spPr>
        <p:txBody>
          <a:bodyPr wrap="none" rtlCol="0">
            <a:spAutoFit/>
          </a:bodyPr>
          <a:lstStyle/>
          <a:p>
            <a:r>
              <a:rPr lang="en-US" sz="1800">
                <a:latin typeface="Darker Grotesque "/>
              </a:rPr>
              <a:t>Trong bước tiếp theo, hàm g được tính toán từ biến trạng thái cũ và biến đếm đã cập nhập. </a:t>
            </a:r>
          </a:p>
          <a:p>
            <a:r>
              <a:rPr lang="en-US" sz="1800">
                <a:latin typeface="Darker Grotesque "/>
              </a:rPr>
              <a:t>Công thức tính hàm g như sau:</a:t>
            </a:r>
          </a:p>
        </p:txBody>
      </p:sp>
      <p:pic>
        <p:nvPicPr>
          <p:cNvPr id="4" name="Picture 3">
            <a:extLst>
              <a:ext uri="{FF2B5EF4-FFF2-40B4-BE49-F238E27FC236}">
                <a16:creationId xmlns:a16="http://schemas.microsoft.com/office/drawing/2014/main" id="{8CE1E226-907A-E31B-4F09-A6AF74FE4517}"/>
              </a:ext>
            </a:extLst>
          </p:cNvPr>
          <p:cNvPicPr>
            <a:picLocks noChangeAspect="1"/>
          </p:cNvPicPr>
          <p:nvPr/>
        </p:nvPicPr>
        <p:blipFill>
          <a:blip r:embed="rId3"/>
          <a:stretch>
            <a:fillRect/>
          </a:stretch>
        </p:blipFill>
        <p:spPr>
          <a:xfrm>
            <a:off x="2304733" y="1770086"/>
            <a:ext cx="4534533" cy="533474"/>
          </a:xfrm>
          <a:prstGeom prst="rect">
            <a:avLst/>
          </a:prstGeom>
        </p:spPr>
      </p:pic>
      <p:sp>
        <p:nvSpPr>
          <p:cNvPr id="5" name="TextBox 4">
            <a:extLst>
              <a:ext uri="{FF2B5EF4-FFF2-40B4-BE49-F238E27FC236}">
                <a16:creationId xmlns:a16="http://schemas.microsoft.com/office/drawing/2014/main" id="{AAC97697-0E45-4871-E867-BEE12645FBAF}"/>
              </a:ext>
            </a:extLst>
          </p:cNvPr>
          <p:cNvSpPr txBox="1"/>
          <p:nvPr/>
        </p:nvSpPr>
        <p:spPr>
          <a:xfrm>
            <a:off x="793583" y="2264027"/>
            <a:ext cx="5291833" cy="369332"/>
          </a:xfrm>
          <a:prstGeom prst="rect">
            <a:avLst/>
          </a:prstGeom>
          <a:noFill/>
        </p:spPr>
        <p:txBody>
          <a:bodyPr wrap="none" rtlCol="0">
            <a:spAutoFit/>
          </a:bodyPr>
          <a:lstStyle/>
          <a:p>
            <a:r>
              <a:rPr lang="en-US" sz="1800">
                <a:latin typeface="Darker Grotesque "/>
              </a:rPr>
              <a:t>Cuối cùng, biến trạng thái cục bộ được tính bằng công thức :</a:t>
            </a:r>
          </a:p>
        </p:txBody>
      </p:sp>
      <p:pic>
        <p:nvPicPr>
          <p:cNvPr id="7" name="Picture 6">
            <a:extLst>
              <a:ext uri="{FF2B5EF4-FFF2-40B4-BE49-F238E27FC236}">
                <a16:creationId xmlns:a16="http://schemas.microsoft.com/office/drawing/2014/main" id="{107744E7-0863-089B-C6DC-D57135AF336D}"/>
              </a:ext>
            </a:extLst>
          </p:cNvPr>
          <p:cNvPicPr>
            <a:picLocks noChangeAspect="1"/>
          </p:cNvPicPr>
          <p:nvPr/>
        </p:nvPicPr>
        <p:blipFill>
          <a:blip r:embed="rId4"/>
          <a:stretch>
            <a:fillRect/>
          </a:stretch>
        </p:blipFill>
        <p:spPr>
          <a:xfrm>
            <a:off x="2878931" y="2604262"/>
            <a:ext cx="3366532" cy="2208568"/>
          </a:xfrm>
          <a:prstGeom prst="rect">
            <a:avLst/>
          </a:prstGeom>
        </p:spPr>
      </p:pic>
      <p:sp>
        <p:nvSpPr>
          <p:cNvPr id="8" name="TextBox 7">
            <a:extLst>
              <a:ext uri="{FF2B5EF4-FFF2-40B4-BE49-F238E27FC236}">
                <a16:creationId xmlns:a16="http://schemas.microsoft.com/office/drawing/2014/main" id="{714283A7-2A8A-CC56-F95D-B15001774AE0}"/>
              </a:ext>
            </a:extLst>
          </p:cNvPr>
          <p:cNvSpPr txBox="1"/>
          <p:nvPr/>
        </p:nvSpPr>
        <p:spPr>
          <a:xfrm>
            <a:off x="6245353" y="3135704"/>
            <a:ext cx="2539612" cy="615553"/>
          </a:xfrm>
          <a:prstGeom prst="rect">
            <a:avLst/>
          </a:prstGeom>
          <a:noFill/>
        </p:spPr>
        <p:txBody>
          <a:bodyPr wrap="square" rtlCol="0">
            <a:spAutoFit/>
          </a:bodyPr>
          <a:lstStyle/>
          <a:p>
            <a:r>
              <a:rPr lang="en-US" sz="1800">
                <a:latin typeface="Darker Grotesque "/>
              </a:rPr>
              <a:t>X</a:t>
            </a:r>
            <a:r>
              <a:rPr lang="en-US" sz="1100">
                <a:latin typeface="Darker Grotesque "/>
              </a:rPr>
              <a:t>j,i : </a:t>
            </a:r>
            <a:r>
              <a:rPr lang="en-US" sz="1600">
                <a:latin typeface="Darker Grotesque "/>
              </a:rPr>
              <a:t>là biến trạng thái thứ j ở vòng lặp thứ i</a:t>
            </a:r>
            <a:endParaRPr lang="en-US">
              <a:latin typeface="Darker Grotesque "/>
            </a:endParaRPr>
          </a:p>
        </p:txBody>
      </p:sp>
    </p:spTree>
    <p:extLst>
      <p:ext uri="{BB962C8B-B14F-4D97-AF65-F5344CB8AC3E}">
        <p14:creationId xmlns:p14="http://schemas.microsoft.com/office/powerpoint/2010/main" val="2031651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2" name="Google Shape;2532;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Mã hóa/Giải mã</a:t>
            </a:r>
            <a:endParaRPr/>
          </a:p>
        </p:txBody>
      </p:sp>
      <p:sp>
        <p:nvSpPr>
          <p:cNvPr id="10" name="TextBox 9">
            <a:extLst>
              <a:ext uri="{FF2B5EF4-FFF2-40B4-BE49-F238E27FC236}">
                <a16:creationId xmlns:a16="http://schemas.microsoft.com/office/drawing/2014/main" id="{7C14AC69-00DD-D1A0-327D-8459650B5834}"/>
              </a:ext>
            </a:extLst>
          </p:cNvPr>
          <p:cNvSpPr txBox="1"/>
          <p:nvPr/>
        </p:nvSpPr>
        <p:spPr>
          <a:xfrm>
            <a:off x="1050131" y="1257300"/>
            <a:ext cx="6306535" cy="369332"/>
          </a:xfrm>
          <a:prstGeom prst="rect">
            <a:avLst/>
          </a:prstGeom>
          <a:noFill/>
        </p:spPr>
        <p:txBody>
          <a:bodyPr wrap="none" rtlCol="0">
            <a:spAutoFit/>
          </a:bodyPr>
          <a:lstStyle/>
          <a:p>
            <a:r>
              <a:rPr lang="en-US" sz="1800">
                <a:latin typeface="Darker Grotesque "/>
              </a:rPr>
              <a:t>Các bits xuất ra sẽ được XOR với plaintext/ciphertext để mã hóa/giải mã</a:t>
            </a:r>
          </a:p>
        </p:txBody>
      </p:sp>
      <p:pic>
        <p:nvPicPr>
          <p:cNvPr id="12" name="Picture 11">
            <a:extLst>
              <a:ext uri="{FF2B5EF4-FFF2-40B4-BE49-F238E27FC236}">
                <a16:creationId xmlns:a16="http://schemas.microsoft.com/office/drawing/2014/main" id="{06E3E4FB-6AC1-64A4-7B8E-AC5C7EE7925F}"/>
              </a:ext>
            </a:extLst>
          </p:cNvPr>
          <p:cNvPicPr>
            <a:picLocks noChangeAspect="1"/>
          </p:cNvPicPr>
          <p:nvPr/>
        </p:nvPicPr>
        <p:blipFill>
          <a:blip r:embed="rId3"/>
          <a:stretch>
            <a:fillRect/>
          </a:stretch>
        </p:blipFill>
        <p:spPr>
          <a:xfrm>
            <a:off x="3307419" y="1626632"/>
            <a:ext cx="1971950" cy="847843"/>
          </a:xfrm>
          <a:prstGeom prst="rect">
            <a:avLst/>
          </a:prstGeom>
        </p:spPr>
      </p:pic>
      <p:sp>
        <p:nvSpPr>
          <p:cNvPr id="13" name="TextBox 12">
            <a:extLst>
              <a:ext uri="{FF2B5EF4-FFF2-40B4-BE49-F238E27FC236}">
                <a16:creationId xmlns:a16="http://schemas.microsoft.com/office/drawing/2014/main" id="{3F3A2132-B11A-130F-A427-290078423422}"/>
              </a:ext>
            </a:extLst>
          </p:cNvPr>
          <p:cNvSpPr txBox="1"/>
          <p:nvPr/>
        </p:nvSpPr>
        <p:spPr>
          <a:xfrm>
            <a:off x="1050131" y="2571750"/>
            <a:ext cx="7800533" cy="646331"/>
          </a:xfrm>
          <a:prstGeom prst="rect">
            <a:avLst/>
          </a:prstGeom>
          <a:noFill/>
        </p:spPr>
        <p:txBody>
          <a:bodyPr wrap="none" rtlCol="0">
            <a:spAutoFit/>
          </a:bodyPr>
          <a:lstStyle/>
          <a:p>
            <a:r>
              <a:rPr lang="en-US" sz="1800">
                <a:latin typeface="Darker Grotesque "/>
              </a:rPr>
              <a:t>Trong đó ci và pi lần lượt là 128-bit ciphertext and plaintext. Ta cập nhật lại sơ đồ khối của </a:t>
            </a:r>
          </a:p>
          <a:p>
            <a:r>
              <a:rPr lang="en-US" sz="1800">
                <a:latin typeface="Darker Grotesque "/>
              </a:rPr>
              <a:t>Mã Rabbit với khối ciphertext và plaintext.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06"/>
        <p:cNvGrpSpPr/>
        <p:nvPr/>
      </p:nvGrpSpPr>
      <p:grpSpPr>
        <a:xfrm>
          <a:off x="0" y="0"/>
          <a:ext cx="0" cy="0"/>
          <a:chOff x="0" y="0"/>
          <a:chExt cx="0" cy="0"/>
        </a:xfrm>
      </p:grpSpPr>
      <p:sp>
        <p:nvSpPr>
          <p:cNvPr id="4107" name="Google Shape;4107;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a:t>Sơ đồ đầy đủ của mã Rabbit</a:t>
            </a:r>
            <a:endParaRPr/>
          </a:p>
        </p:txBody>
      </p:sp>
      <p:pic>
        <p:nvPicPr>
          <p:cNvPr id="4" name="Picture 3">
            <a:extLst>
              <a:ext uri="{FF2B5EF4-FFF2-40B4-BE49-F238E27FC236}">
                <a16:creationId xmlns:a16="http://schemas.microsoft.com/office/drawing/2014/main" id="{F5D6A623-8F88-DAE4-E6C3-E761A29A6095}"/>
              </a:ext>
            </a:extLst>
          </p:cNvPr>
          <p:cNvPicPr>
            <a:picLocks noChangeAspect="1"/>
          </p:cNvPicPr>
          <p:nvPr/>
        </p:nvPicPr>
        <p:blipFill>
          <a:blip r:embed="rId3"/>
          <a:stretch>
            <a:fillRect/>
          </a:stretch>
        </p:blipFill>
        <p:spPr>
          <a:xfrm>
            <a:off x="2200325" y="1098413"/>
            <a:ext cx="4743350" cy="37029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0"/>
        <p:cNvGrpSpPr/>
        <p:nvPr/>
      </p:nvGrpSpPr>
      <p:grpSpPr>
        <a:xfrm>
          <a:off x="0" y="0"/>
          <a:ext cx="0" cy="0"/>
          <a:chOff x="0" y="0"/>
          <a:chExt cx="0" cy="0"/>
        </a:xfrm>
      </p:grpSpPr>
      <p:sp>
        <p:nvSpPr>
          <p:cNvPr id="2661" name="Google Shape;2661;p36"/>
          <p:cNvSpPr txBox="1">
            <a:spLocks noGrp="1"/>
          </p:cNvSpPr>
          <p:nvPr>
            <p:ph type="title"/>
          </p:nvPr>
        </p:nvSpPr>
        <p:spPr>
          <a:xfrm>
            <a:off x="1409700" y="1755600"/>
            <a:ext cx="6324600" cy="113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a:t>THANK YOU !</a:t>
            </a:r>
            <a:endParaRPr/>
          </a:p>
        </p:txBody>
      </p:sp>
      <p:sp>
        <p:nvSpPr>
          <p:cNvPr id="2663" name="Google Shape;2663;p36"/>
          <p:cNvSpPr/>
          <p:nvPr/>
        </p:nvSpPr>
        <p:spPr>
          <a:xfrm>
            <a:off x="-1809750" y="1808377"/>
            <a:ext cx="8345223" cy="4082361"/>
          </a:xfrm>
          <a:custGeom>
            <a:avLst/>
            <a:gdLst/>
            <a:ahLst/>
            <a:cxnLst/>
            <a:rect l="l" t="t" r="r" b="b"/>
            <a:pathLst>
              <a:path w="364460" h="196764" extrusionOk="0">
                <a:moveTo>
                  <a:pt x="19078" y="4481"/>
                </a:moveTo>
                <a:cubicBezTo>
                  <a:pt x="22488" y="9067"/>
                  <a:pt x="30965" y="38253"/>
                  <a:pt x="37422" y="48931"/>
                </a:cubicBezTo>
                <a:cubicBezTo>
                  <a:pt x="43879" y="59609"/>
                  <a:pt x="47705" y="65953"/>
                  <a:pt x="57818" y="68551"/>
                </a:cubicBezTo>
                <a:cubicBezTo>
                  <a:pt x="67931" y="71150"/>
                  <a:pt x="87312" y="64666"/>
                  <a:pt x="98102" y="64522"/>
                </a:cubicBezTo>
                <a:cubicBezTo>
                  <a:pt x="108893" y="64378"/>
                  <a:pt x="114552" y="64571"/>
                  <a:pt x="122561" y="67688"/>
                </a:cubicBezTo>
                <a:cubicBezTo>
                  <a:pt x="130570" y="70805"/>
                  <a:pt x="139179" y="74828"/>
                  <a:pt x="146156" y="83226"/>
                </a:cubicBezTo>
                <a:cubicBezTo>
                  <a:pt x="153133" y="91624"/>
                  <a:pt x="157732" y="108974"/>
                  <a:pt x="164422" y="118075"/>
                </a:cubicBezTo>
                <a:cubicBezTo>
                  <a:pt x="171112" y="127176"/>
                  <a:pt x="177593" y="134068"/>
                  <a:pt x="186295" y="137831"/>
                </a:cubicBezTo>
                <a:cubicBezTo>
                  <a:pt x="194997" y="141594"/>
                  <a:pt x="205109" y="141947"/>
                  <a:pt x="216633" y="140653"/>
                </a:cubicBezTo>
                <a:cubicBezTo>
                  <a:pt x="228157" y="139360"/>
                  <a:pt x="243209" y="132422"/>
                  <a:pt x="255439" y="130070"/>
                </a:cubicBezTo>
                <a:cubicBezTo>
                  <a:pt x="267669" y="127718"/>
                  <a:pt x="278840" y="126189"/>
                  <a:pt x="290011" y="126542"/>
                </a:cubicBezTo>
                <a:cubicBezTo>
                  <a:pt x="301182" y="126895"/>
                  <a:pt x="313060" y="129011"/>
                  <a:pt x="322467" y="132186"/>
                </a:cubicBezTo>
                <a:cubicBezTo>
                  <a:pt x="331875" y="135361"/>
                  <a:pt x="339989" y="139360"/>
                  <a:pt x="346456" y="145592"/>
                </a:cubicBezTo>
                <a:cubicBezTo>
                  <a:pt x="352924" y="151825"/>
                  <a:pt x="358450" y="161938"/>
                  <a:pt x="361272" y="169581"/>
                </a:cubicBezTo>
                <a:cubicBezTo>
                  <a:pt x="364094" y="177225"/>
                  <a:pt x="365623" y="187220"/>
                  <a:pt x="363389" y="191453"/>
                </a:cubicBezTo>
                <a:cubicBezTo>
                  <a:pt x="361155" y="195686"/>
                  <a:pt x="366212" y="194393"/>
                  <a:pt x="347867" y="194981"/>
                </a:cubicBezTo>
                <a:cubicBezTo>
                  <a:pt x="329523" y="195569"/>
                  <a:pt x="308355" y="195216"/>
                  <a:pt x="253322" y="194981"/>
                </a:cubicBezTo>
                <a:cubicBezTo>
                  <a:pt x="198289" y="194746"/>
                  <a:pt x="57061" y="196040"/>
                  <a:pt x="17667" y="193570"/>
                </a:cubicBezTo>
                <a:cubicBezTo>
                  <a:pt x="-21726" y="191101"/>
                  <a:pt x="17079" y="208857"/>
                  <a:pt x="16961" y="180164"/>
                </a:cubicBezTo>
                <a:cubicBezTo>
                  <a:pt x="16843" y="151471"/>
                  <a:pt x="16608" y="50695"/>
                  <a:pt x="16961" y="21414"/>
                </a:cubicBezTo>
                <a:cubicBezTo>
                  <a:pt x="17314" y="-7866"/>
                  <a:pt x="15668" y="-105"/>
                  <a:pt x="19078" y="4481"/>
                </a:cubicBezTo>
                <a:close/>
              </a:path>
            </a:pathLst>
          </a:custGeom>
          <a:solidFill>
            <a:schemeClr val="accent3"/>
          </a:solidFill>
          <a:ln>
            <a:noFill/>
          </a:ln>
          <a:effectLst>
            <a:outerShdw blurRad="71438" dist="76200" dir="21540000" algn="bl" rotWithShape="0">
              <a:schemeClr val="accent1">
                <a:alpha val="14000"/>
              </a:schemeClr>
            </a:outerShdw>
          </a:effectLst>
        </p:spPr>
        <p:txBody>
          <a:bodyPr/>
          <a:lstStyle/>
          <a:p>
            <a:endParaRPr lang="en-US"/>
          </a:p>
        </p:txBody>
      </p:sp>
      <p:sp>
        <p:nvSpPr>
          <p:cNvPr id="2664" name="Google Shape;2664;p36"/>
          <p:cNvSpPr/>
          <p:nvPr/>
        </p:nvSpPr>
        <p:spPr>
          <a:xfrm rot="-5400000">
            <a:off x="635838" y="3325490"/>
            <a:ext cx="154756" cy="153243"/>
          </a:xfrm>
          <a:custGeom>
            <a:avLst/>
            <a:gdLst/>
            <a:ahLst/>
            <a:cxnLst/>
            <a:rect l="l" t="t" r="r" b="b"/>
            <a:pathLst>
              <a:path w="2557" h="2532" extrusionOk="0">
                <a:moveTo>
                  <a:pt x="1279" y="401"/>
                </a:moveTo>
                <a:cubicBezTo>
                  <a:pt x="1755" y="401"/>
                  <a:pt x="2131" y="777"/>
                  <a:pt x="2131" y="1254"/>
                </a:cubicBezTo>
                <a:cubicBezTo>
                  <a:pt x="2131" y="1730"/>
                  <a:pt x="1755" y="2106"/>
                  <a:pt x="1279" y="2106"/>
                </a:cubicBezTo>
                <a:cubicBezTo>
                  <a:pt x="802" y="2106"/>
                  <a:pt x="426" y="1730"/>
                  <a:pt x="426" y="1254"/>
                </a:cubicBezTo>
                <a:cubicBezTo>
                  <a:pt x="426" y="777"/>
                  <a:pt x="802" y="401"/>
                  <a:pt x="1279" y="401"/>
                </a:cubicBezTo>
                <a:close/>
                <a:moveTo>
                  <a:pt x="1279" y="0"/>
                </a:moveTo>
                <a:cubicBezTo>
                  <a:pt x="577" y="0"/>
                  <a:pt x="0" y="552"/>
                  <a:pt x="0" y="1254"/>
                </a:cubicBezTo>
                <a:cubicBezTo>
                  <a:pt x="0" y="1955"/>
                  <a:pt x="577" y="2532"/>
                  <a:pt x="1279" y="2532"/>
                </a:cubicBezTo>
                <a:cubicBezTo>
                  <a:pt x="1980" y="2532"/>
                  <a:pt x="2557" y="1955"/>
                  <a:pt x="2557" y="1254"/>
                </a:cubicBezTo>
                <a:cubicBezTo>
                  <a:pt x="2557" y="552"/>
                  <a:pt x="1980" y="0"/>
                  <a:pt x="12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5" name="Google Shape;2665;p36"/>
          <p:cNvGrpSpPr/>
          <p:nvPr/>
        </p:nvGrpSpPr>
        <p:grpSpPr>
          <a:xfrm>
            <a:off x="7353850" y="3365481"/>
            <a:ext cx="1329625" cy="1321450"/>
            <a:chOff x="4762050" y="492500"/>
            <a:chExt cx="1329625" cy="1321450"/>
          </a:xfrm>
        </p:grpSpPr>
        <p:sp>
          <p:nvSpPr>
            <p:cNvPr id="2666" name="Google Shape;2666;p36"/>
            <p:cNvSpPr/>
            <p:nvPr/>
          </p:nvSpPr>
          <p:spPr>
            <a:xfrm>
              <a:off x="4915575" y="1531950"/>
              <a:ext cx="34475" cy="33900"/>
            </a:xfrm>
            <a:custGeom>
              <a:avLst/>
              <a:gdLst/>
              <a:ahLst/>
              <a:cxnLst/>
              <a:rect l="l" t="t" r="r" b="b"/>
              <a:pathLst>
                <a:path w="1379" h="1356" extrusionOk="0">
                  <a:moveTo>
                    <a:pt x="695" y="0"/>
                  </a:moveTo>
                  <a:cubicBezTo>
                    <a:pt x="681" y="0"/>
                    <a:pt x="666" y="1"/>
                    <a:pt x="652" y="2"/>
                  </a:cubicBezTo>
                  <a:cubicBezTo>
                    <a:pt x="276" y="2"/>
                    <a:pt x="0" y="302"/>
                    <a:pt x="25" y="678"/>
                  </a:cubicBezTo>
                  <a:cubicBezTo>
                    <a:pt x="25" y="1054"/>
                    <a:pt x="351" y="1355"/>
                    <a:pt x="727" y="1355"/>
                  </a:cubicBezTo>
                  <a:cubicBezTo>
                    <a:pt x="1103" y="1355"/>
                    <a:pt x="1379" y="1079"/>
                    <a:pt x="1379" y="703"/>
                  </a:cubicBezTo>
                  <a:cubicBezTo>
                    <a:pt x="1379" y="317"/>
                    <a:pt x="1076"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6"/>
            <p:cNvSpPr/>
            <p:nvPr/>
          </p:nvSpPr>
          <p:spPr>
            <a:xfrm>
              <a:off x="5018950" y="1635325"/>
              <a:ext cx="35750" cy="34525"/>
            </a:xfrm>
            <a:custGeom>
              <a:avLst/>
              <a:gdLst/>
              <a:ahLst/>
              <a:cxnLst/>
              <a:rect l="l" t="t" r="r" b="b"/>
              <a:pathLst>
                <a:path w="1430" h="1381" extrusionOk="0">
                  <a:moveTo>
                    <a:pt x="705" y="0"/>
                  </a:moveTo>
                  <a:cubicBezTo>
                    <a:pt x="352" y="0"/>
                    <a:pt x="74" y="268"/>
                    <a:pt x="26" y="604"/>
                  </a:cubicBezTo>
                  <a:cubicBezTo>
                    <a:pt x="1" y="1005"/>
                    <a:pt x="301" y="1355"/>
                    <a:pt x="702" y="1380"/>
                  </a:cubicBezTo>
                  <a:cubicBezTo>
                    <a:pt x="1053" y="1380"/>
                    <a:pt x="1379" y="1105"/>
                    <a:pt x="1404" y="754"/>
                  </a:cubicBezTo>
                  <a:cubicBezTo>
                    <a:pt x="1429" y="378"/>
                    <a:pt x="1128" y="27"/>
                    <a:pt x="753" y="2"/>
                  </a:cubicBezTo>
                  <a:cubicBezTo>
                    <a:pt x="737" y="1"/>
                    <a:pt x="721" y="0"/>
                    <a:pt x="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6"/>
            <p:cNvSpPr/>
            <p:nvPr/>
          </p:nvSpPr>
          <p:spPr>
            <a:xfrm>
              <a:off x="4966950" y="1583350"/>
              <a:ext cx="35100" cy="33900"/>
            </a:xfrm>
            <a:custGeom>
              <a:avLst/>
              <a:gdLst/>
              <a:ahLst/>
              <a:cxnLst/>
              <a:rect l="l" t="t" r="r" b="b"/>
              <a:pathLst>
                <a:path w="1404" h="1356" extrusionOk="0">
                  <a:moveTo>
                    <a:pt x="702" y="1"/>
                  </a:moveTo>
                  <a:cubicBezTo>
                    <a:pt x="301" y="1"/>
                    <a:pt x="0" y="302"/>
                    <a:pt x="26" y="678"/>
                  </a:cubicBezTo>
                  <a:cubicBezTo>
                    <a:pt x="26" y="1040"/>
                    <a:pt x="328" y="1356"/>
                    <a:pt x="687" y="1356"/>
                  </a:cubicBezTo>
                  <a:cubicBezTo>
                    <a:pt x="700" y="1356"/>
                    <a:pt x="714" y="1355"/>
                    <a:pt x="727" y="1354"/>
                  </a:cubicBezTo>
                  <a:cubicBezTo>
                    <a:pt x="1103" y="1354"/>
                    <a:pt x="1379" y="1079"/>
                    <a:pt x="1404" y="703"/>
                  </a:cubicBezTo>
                  <a:cubicBezTo>
                    <a:pt x="1404" y="327"/>
                    <a:pt x="1078" y="1"/>
                    <a:pt x="7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6"/>
            <p:cNvSpPr/>
            <p:nvPr/>
          </p:nvSpPr>
          <p:spPr>
            <a:xfrm>
              <a:off x="4968200" y="1531975"/>
              <a:ext cx="34500" cy="33875"/>
            </a:xfrm>
            <a:custGeom>
              <a:avLst/>
              <a:gdLst/>
              <a:ahLst/>
              <a:cxnLst/>
              <a:rect l="l" t="t" r="r" b="b"/>
              <a:pathLst>
                <a:path w="1380" h="1355" extrusionOk="0">
                  <a:moveTo>
                    <a:pt x="677" y="1"/>
                  </a:moveTo>
                  <a:cubicBezTo>
                    <a:pt x="301" y="1"/>
                    <a:pt x="26" y="276"/>
                    <a:pt x="1" y="652"/>
                  </a:cubicBezTo>
                  <a:cubicBezTo>
                    <a:pt x="1" y="1028"/>
                    <a:pt x="326" y="1354"/>
                    <a:pt x="702" y="1354"/>
                  </a:cubicBezTo>
                  <a:cubicBezTo>
                    <a:pt x="1053" y="1354"/>
                    <a:pt x="1354" y="1078"/>
                    <a:pt x="1354" y="702"/>
                  </a:cubicBezTo>
                  <a:cubicBezTo>
                    <a:pt x="1379" y="301"/>
                    <a:pt x="1053" y="1"/>
                    <a:pt x="6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6"/>
            <p:cNvSpPr/>
            <p:nvPr/>
          </p:nvSpPr>
          <p:spPr>
            <a:xfrm>
              <a:off x="4864200" y="1375975"/>
              <a:ext cx="34475" cy="33250"/>
            </a:xfrm>
            <a:custGeom>
              <a:avLst/>
              <a:gdLst/>
              <a:ahLst/>
              <a:cxnLst/>
              <a:rect l="l" t="t" r="r" b="b"/>
              <a:pathLst>
                <a:path w="1379" h="1330" extrusionOk="0">
                  <a:moveTo>
                    <a:pt x="702" y="0"/>
                  </a:moveTo>
                  <a:cubicBezTo>
                    <a:pt x="326" y="0"/>
                    <a:pt x="0" y="301"/>
                    <a:pt x="25" y="652"/>
                  </a:cubicBezTo>
                  <a:cubicBezTo>
                    <a:pt x="50" y="1053"/>
                    <a:pt x="276" y="1303"/>
                    <a:pt x="677" y="1328"/>
                  </a:cubicBezTo>
                  <a:cubicBezTo>
                    <a:pt x="693" y="1329"/>
                    <a:pt x="708" y="1330"/>
                    <a:pt x="724" y="1330"/>
                  </a:cubicBezTo>
                  <a:cubicBezTo>
                    <a:pt x="1078" y="1330"/>
                    <a:pt x="1355" y="1062"/>
                    <a:pt x="1379" y="702"/>
                  </a:cubicBezTo>
                  <a:cubicBezTo>
                    <a:pt x="1379" y="326"/>
                    <a:pt x="1078" y="0"/>
                    <a:pt x="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6"/>
            <p:cNvSpPr/>
            <p:nvPr/>
          </p:nvSpPr>
          <p:spPr>
            <a:xfrm>
              <a:off x="5018950" y="1583350"/>
              <a:ext cx="35125" cy="33875"/>
            </a:xfrm>
            <a:custGeom>
              <a:avLst/>
              <a:gdLst/>
              <a:ahLst/>
              <a:cxnLst/>
              <a:rect l="l" t="t" r="r" b="b"/>
              <a:pathLst>
                <a:path w="1405" h="1355" extrusionOk="0">
                  <a:moveTo>
                    <a:pt x="727" y="1"/>
                  </a:moveTo>
                  <a:cubicBezTo>
                    <a:pt x="352" y="1"/>
                    <a:pt x="51" y="251"/>
                    <a:pt x="26" y="627"/>
                  </a:cubicBezTo>
                  <a:cubicBezTo>
                    <a:pt x="1" y="1003"/>
                    <a:pt x="326" y="1329"/>
                    <a:pt x="702" y="1354"/>
                  </a:cubicBezTo>
                  <a:cubicBezTo>
                    <a:pt x="1078" y="1354"/>
                    <a:pt x="1379" y="1104"/>
                    <a:pt x="1404" y="728"/>
                  </a:cubicBezTo>
                  <a:cubicBezTo>
                    <a:pt x="1404" y="327"/>
                    <a:pt x="1128" y="26"/>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6"/>
            <p:cNvSpPr/>
            <p:nvPr/>
          </p:nvSpPr>
          <p:spPr>
            <a:xfrm>
              <a:off x="5123600" y="1687325"/>
              <a:ext cx="34475" cy="33900"/>
            </a:xfrm>
            <a:custGeom>
              <a:avLst/>
              <a:gdLst/>
              <a:ahLst/>
              <a:cxnLst/>
              <a:rect l="l" t="t" r="r" b="b"/>
              <a:pathLst>
                <a:path w="1379" h="1356" extrusionOk="0">
                  <a:moveTo>
                    <a:pt x="630" y="1"/>
                  </a:moveTo>
                  <a:cubicBezTo>
                    <a:pt x="278" y="1"/>
                    <a:pt x="24" y="269"/>
                    <a:pt x="0" y="629"/>
                  </a:cubicBezTo>
                  <a:cubicBezTo>
                    <a:pt x="0" y="1005"/>
                    <a:pt x="301" y="1356"/>
                    <a:pt x="677" y="1356"/>
                  </a:cubicBezTo>
                  <a:cubicBezTo>
                    <a:pt x="1028" y="1356"/>
                    <a:pt x="1354" y="1055"/>
                    <a:pt x="1354" y="704"/>
                  </a:cubicBezTo>
                  <a:cubicBezTo>
                    <a:pt x="1379" y="328"/>
                    <a:pt x="1053" y="2"/>
                    <a:pt x="677" y="2"/>
                  </a:cubicBezTo>
                  <a:cubicBezTo>
                    <a:pt x="661" y="1"/>
                    <a:pt x="645" y="1"/>
                    <a:pt x="6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6"/>
            <p:cNvSpPr/>
            <p:nvPr/>
          </p:nvSpPr>
          <p:spPr>
            <a:xfrm>
              <a:off x="5176225" y="1687325"/>
              <a:ext cx="33850" cy="33325"/>
            </a:xfrm>
            <a:custGeom>
              <a:avLst/>
              <a:gdLst/>
              <a:ahLst/>
              <a:cxnLst/>
              <a:rect l="l" t="t" r="r" b="b"/>
              <a:pathLst>
                <a:path w="1354" h="1333" extrusionOk="0">
                  <a:moveTo>
                    <a:pt x="652" y="1"/>
                  </a:moveTo>
                  <a:cubicBezTo>
                    <a:pt x="278" y="1"/>
                    <a:pt x="24" y="269"/>
                    <a:pt x="0" y="629"/>
                  </a:cubicBezTo>
                  <a:cubicBezTo>
                    <a:pt x="0" y="1005"/>
                    <a:pt x="276" y="1331"/>
                    <a:pt x="677" y="1331"/>
                  </a:cubicBezTo>
                  <a:cubicBezTo>
                    <a:pt x="691" y="1332"/>
                    <a:pt x="704" y="1332"/>
                    <a:pt x="718" y="1332"/>
                  </a:cubicBezTo>
                  <a:cubicBezTo>
                    <a:pt x="1051" y="1332"/>
                    <a:pt x="1330" y="1040"/>
                    <a:pt x="1354" y="679"/>
                  </a:cubicBezTo>
                  <a:cubicBezTo>
                    <a:pt x="1354" y="328"/>
                    <a:pt x="1053" y="2"/>
                    <a:pt x="702" y="2"/>
                  </a:cubicBezTo>
                  <a:cubicBezTo>
                    <a:pt x="685" y="1"/>
                    <a:pt x="669" y="1"/>
                    <a:pt x="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6"/>
            <p:cNvSpPr/>
            <p:nvPr/>
          </p:nvSpPr>
          <p:spPr>
            <a:xfrm>
              <a:off x="4864200" y="1427975"/>
              <a:ext cx="35100" cy="33850"/>
            </a:xfrm>
            <a:custGeom>
              <a:avLst/>
              <a:gdLst/>
              <a:ahLst/>
              <a:cxnLst/>
              <a:rect l="l" t="t" r="r" b="b"/>
              <a:pathLst>
                <a:path w="1404" h="1354" extrusionOk="0">
                  <a:moveTo>
                    <a:pt x="702" y="0"/>
                  </a:moveTo>
                  <a:cubicBezTo>
                    <a:pt x="326" y="0"/>
                    <a:pt x="25" y="301"/>
                    <a:pt x="0" y="652"/>
                  </a:cubicBezTo>
                  <a:cubicBezTo>
                    <a:pt x="0" y="1028"/>
                    <a:pt x="326" y="1354"/>
                    <a:pt x="702" y="1354"/>
                  </a:cubicBezTo>
                  <a:cubicBezTo>
                    <a:pt x="1078" y="1354"/>
                    <a:pt x="1379" y="1078"/>
                    <a:pt x="1379" y="702"/>
                  </a:cubicBezTo>
                  <a:cubicBezTo>
                    <a:pt x="1404" y="326"/>
                    <a:pt x="1078" y="0"/>
                    <a:pt x="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6"/>
            <p:cNvSpPr/>
            <p:nvPr/>
          </p:nvSpPr>
          <p:spPr>
            <a:xfrm>
              <a:off x="5020200" y="1531325"/>
              <a:ext cx="34500" cy="33250"/>
            </a:xfrm>
            <a:custGeom>
              <a:avLst/>
              <a:gdLst/>
              <a:ahLst/>
              <a:cxnLst/>
              <a:rect l="l" t="t" r="r" b="b"/>
              <a:pathLst>
                <a:path w="1380" h="1330" extrusionOk="0">
                  <a:moveTo>
                    <a:pt x="634" y="0"/>
                  </a:moveTo>
                  <a:cubicBezTo>
                    <a:pt x="279" y="0"/>
                    <a:pt x="1" y="292"/>
                    <a:pt x="1" y="653"/>
                  </a:cubicBezTo>
                  <a:cubicBezTo>
                    <a:pt x="1" y="1029"/>
                    <a:pt x="302" y="1330"/>
                    <a:pt x="703" y="1330"/>
                  </a:cubicBezTo>
                  <a:cubicBezTo>
                    <a:pt x="1104" y="1330"/>
                    <a:pt x="1304" y="1079"/>
                    <a:pt x="1329" y="703"/>
                  </a:cubicBezTo>
                  <a:cubicBezTo>
                    <a:pt x="1379" y="327"/>
                    <a:pt x="1053" y="2"/>
                    <a:pt x="677" y="2"/>
                  </a:cubicBezTo>
                  <a:cubicBezTo>
                    <a:pt x="663" y="1"/>
                    <a:pt x="648" y="0"/>
                    <a:pt x="6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6"/>
            <p:cNvSpPr/>
            <p:nvPr/>
          </p:nvSpPr>
          <p:spPr>
            <a:xfrm>
              <a:off x="4811550" y="1323925"/>
              <a:ext cx="35125" cy="33300"/>
            </a:xfrm>
            <a:custGeom>
              <a:avLst/>
              <a:gdLst/>
              <a:ahLst/>
              <a:cxnLst/>
              <a:rect l="l" t="t" r="r" b="b"/>
              <a:pathLst>
                <a:path w="1405" h="1332" extrusionOk="0">
                  <a:moveTo>
                    <a:pt x="721" y="0"/>
                  </a:moveTo>
                  <a:cubicBezTo>
                    <a:pt x="707" y="0"/>
                    <a:pt x="692" y="1"/>
                    <a:pt x="678" y="2"/>
                  </a:cubicBezTo>
                  <a:cubicBezTo>
                    <a:pt x="302" y="27"/>
                    <a:pt x="76" y="252"/>
                    <a:pt x="26" y="628"/>
                  </a:cubicBezTo>
                  <a:cubicBezTo>
                    <a:pt x="1" y="979"/>
                    <a:pt x="352" y="1330"/>
                    <a:pt x="728" y="1330"/>
                  </a:cubicBezTo>
                  <a:cubicBezTo>
                    <a:pt x="741" y="1331"/>
                    <a:pt x="755" y="1332"/>
                    <a:pt x="769" y="1332"/>
                  </a:cubicBezTo>
                  <a:cubicBezTo>
                    <a:pt x="1104" y="1332"/>
                    <a:pt x="1404" y="1040"/>
                    <a:pt x="1404" y="679"/>
                  </a:cubicBezTo>
                  <a:cubicBezTo>
                    <a:pt x="1404" y="316"/>
                    <a:pt x="1102" y="0"/>
                    <a:pt x="7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6"/>
            <p:cNvSpPr/>
            <p:nvPr/>
          </p:nvSpPr>
          <p:spPr>
            <a:xfrm>
              <a:off x="5072225" y="1635375"/>
              <a:ext cx="33850" cy="33850"/>
            </a:xfrm>
            <a:custGeom>
              <a:avLst/>
              <a:gdLst/>
              <a:ahLst/>
              <a:cxnLst/>
              <a:rect l="l" t="t" r="r" b="b"/>
              <a:pathLst>
                <a:path w="1354" h="1354" extrusionOk="0">
                  <a:moveTo>
                    <a:pt x="652" y="0"/>
                  </a:moveTo>
                  <a:cubicBezTo>
                    <a:pt x="276" y="25"/>
                    <a:pt x="0" y="301"/>
                    <a:pt x="0" y="677"/>
                  </a:cubicBezTo>
                  <a:cubicBezTo>
                    <a:pt x="0" y="1053"/>
                    <a:pt x="326" y="1353"/>
                    <a:pt x="702" y="1353"/>
                  </a:cubicBezTo>
                  <a:cubicBezTo>
                    <a:pt x="1078" y="1353"/>
                    <a:pt x="1353" y="1053"/>
                    <a:pt x="1353" y="677"/>
                  </a:cubicBezTo>
                  <a:cubicBezTo>
                    <a:pt x="1353" y="326"/>
                    <a:pt x="1028"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6"/>
            <p:cNvSpPr/>
            <p:nvPr/>
          </p:nvSpPr>
          <p:spPr>
            <a:xfrm>
              <a:off x="4916825" y="1375925"/>
              <a:ext cx="33825" cy="33275"/>
            </a:xfrm>
            <a:custGeom>
              <a:avLst/>
              <a:gdLst/>
              <a:ahLst/>
              <a:cxnLst/>
              <a:rect l="l" t="t" r="r" b="b"/>
              <a:pathLst>
                <a:path w="1353" h="1331" extrusionOk="0">
                  <a:moveTo>
                    <a:pt x="718" y="1"/>
                  </a:moveTo>
                  <a:cubicBezTo>
                    <a:pt x="704" y="1"/>
                    <a:pt x="691" y="1"/>
                    <a:pt x="677" y="2"/>
                  </a:cubicBezTo>
                  <a:cubicBezTo>
                    <a:pt x="301" y="27"/>
                    <a:pt x="51" y="228"/>
                    <a:pt x="25" y="629"/>
                  </a:cubicBezTo>
                  <a:cubicBezTo>
                    <a:pt x="0" y="1005"/>
                    <a:pt x="326" y="1330"/>
                    <a:pt x="702" y="1330"/>
                  </a:cubicBezTo>
                  <a:cubicBezTo>
                    <a:pt x="1103" y="1305"/>
                    <a:pt x="1304" y="1105"/>
                    <a:pt x="1329" y="779"/>
                  </a:cubicBezTo>
                  <a:cubicBezTo>
                    <a:pt x="1353" y="320"/>
                    <a:pt x="1074" y="1"/>
                    <a:pt x="7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6"/>
            <p:cNvSpPr/>
            <p:nvPr/>
          </p:nvSpPr>
          <p:spPr>
            <a:xfrm>
              <a:off x="4864200" y="1323950"/>
              <a:ext cx="34475" cy="33250"/>
            </a:xfrm>
            <a:custGeom>
              <a:avLst/>
              <a:gdLst/>
              <a:ahLst/>
              <a:cxnLst/>
              <a:rect l="l" t="t" r="r" b="b"/>
              <a:pathLst>
                <a:path w="1379" h="1330" extrusionOk="0">
                  <a:moveTo>
                    <a:pt x="677" y="1"/>
                  </a:moveTo>
                  <a:cubicBezTo>
                    <a:pt x="326" y="1"/>
                    <a:pt x="0" y="327"/>
                    <a:pt x="25" y="678"/>
                  </a:cubicBezTo>
                  <a:cubicBezTo>
                    <a:pt x="50" y="1028"/>
                    <a:pt x="376" y="1329"/>
                    <a:pt x="727" y="1329"/>
                  </a:cubicBezTo>
                  <a:cubicBezTo>
                    <a:pt x="1078" y="1329"/>
                    <a:pt x="1379" y="1003"/>
                    <a:pt x="1379" y="652"/>
                  </a:cubicBezTo>
                  <a:cubicBezTo>
                    <a:pt x="1354" y="277"/>
                    <a:pt x="1053" y="1"/>
                    <a:pt x="6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6"/>
            <p:cNvSpPr/>
            <p:nvPr/>
          </p:nvSpPr>
          <p:spPr>
            <a:xfrm>
              <a:off x="4863575" y="1479350"/>
              <a:ext cx="34475" cy="34475"/>
            </a:xfrm>
            <a:custGeom>
              <a:avLst/>
              <a:gdLst/>
              <a:ahLst/>
              <a:cxnLst/>
              <a:rect l="l" t="t" r="r" b="b"/>
              <a:pathLst>
                <a:path w="1379" h="1379" extrusionOk="0">
                  <a:moveTo>
                    <a:pt x="652" y="0"/>
                  </a:moveTo>
                  <a:cubicBezTo>
                    <a:pt x="351" y="51"/>
                    <a:pt x="75" y="176"/>
                    <a:pt x="25" y="552"/>
                  </a:cubicBezTo>
                  <a:cubicBezTo>
                    <a:pt x="0" y="827"/>
                    <a:pt x="476" y="1379"/>
                    <a:pt x="702" y="1379"/>
                  </a:cubicBezTo>
                  <a:cubicBezTo>
                    <a:pt x="1053" y="1379"/>
                    <a:pt x="1379" y="1078"/>
                    <a:pt x="1379" y="702"/>
                  </a:cubicBezTo>
                  <a:cubicBezTo>
                    <a:pt x="1379" y="326"/>
                    <a:pt x="1053"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6"/>
            <p:cNvSpPr/>
            <p:nvPr/>
          </p:nvSpPr>
          <p:spPr>
            <a:xfrm>
              <a:off x="5123600" y="1634700"/>
              <a:ext cx="33850" cy="33900"/>
            </a:xfrm>
            <a:custGeom>
              <a:avLst/>
              <a:gdLst/>
              <a:ahLst/>
              <a:cxnLst/>
              <a:rect l="l" t="t" r="r" b="b"/>
              <a:pathLst>
                <a:path w="1354" h="1356" extrusionOk="0">
                  <a:moveTo>
                    <a:pt x="668" y="1"/>
                  </a:moveTo>
                  <a:cubicBezTo>
                    <a:pt x="654" y="1"/>
                    <a:pt x="640" y="1"/>
                    <a:pt x="627" y="2"/>
                  </a:cubicBezTo>
                  <a:cubicBezTo>
                    <a:pt x="251" y="52"/>
                    <a:pt x="25" y="253"/>
                    <a:pt x="25" y="654"/>
                  </a:cubicBezTo>
                  <a:cubicBezTo>
                    <a:pt x="0" y="1030"/>
                    <a:pt x="326" y="1355"/>
                    <a:pt x="702" y="1355"/>
                  </a:cubicBezTo>
                  <a:cubicBezTo>
                    <a:pt x="1078" y="1355"/>
                    <a:pt x="1354" y="1055"/>
                    <a:pt x="1354" y="679"/>
                  </a:cubicBezTo>
                  <a:cubicBezTo>
                    <a:pt x="1354" y="316"/>
                    <a:pt x="1028" y="1"/>
                    <a:pt x="6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6"/>
            <p:cNvSpPr/>
            <p:nvPr/>
          </p:nvSpPr>
          <p:spPr>
            <a:xfrm>
              <a:off x="4917450" y="1323925"/>
              <a:ext cx="32600" cy="32650"/>
            </a:xfrm>
            <a:custGeom>
              <a:avLst/>
              <a:gdLst/>
              <a:ahLst/>
              <a:cxnLst/>
              <a:rect l="l" t="t" r="r" b="b"/>
              <a:pathLst>
                <a:path w="1304" h="1306" extrusionOk="0">
                  <a:moveTo>
                    <a:pt x="637" y="0"/>
                  </a:moveTo>
                  <a:cubicBezTo>
                    <a:pt x="280" y="0"/>
                    <a:pt x="0" y="315"/>
                    <a:pt x="0" y="653"/>
                  </a:cubicBezTo>
                  <a:cubicBezTo>
                    <a:pt x="0" y="1029"/>
                    <a:pt x="301" y="1305"/>
                    <a:pt x="677" y="1305"/>
                  </a:cubicBezTo>
                  <a:cubicBezTo>
                    <a:pt x="1078" y="1305"/>
                    <a:pt x="1279" y="1080"/>
                    <a:pt x="1304" y="754"/>
                  </a:cubicBezTo>
                  <a:cubicBezTo>
                    <a:pt x="1304" y="303"/>
                    <a:pt x="1028" y="2"/>
                    <a:pt x="677" y="2"/>
                  </a:cubicBezTo>
                  <a:cubicBezTo>
                    <a:pt x="664" y="1"/>
                    <a:pt x="650" y="0"/>
                    <a:pt x="6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6"/>
            <p:cNvSpPr/>
            <p:nvPr/>
          </p:nvSpPr>
          <p:spPr>
            <a:xfrm>
              <a:off x="5071575" y="1583350"/>
              <a:ext cx="34500" cy="33875"/>
            </a:xfrm>
            <a:custGeom>
              <a:avLst/>
              <a:gdLst/>
              <a:ahLst/>
              <a:cxnLst/>
              <a:rect l="l" t="t" r="r" b="b"/>
              <a:pathLst>
                <a:path w="1380" h="1355" extrusionOk="0">
                  <a:moveTo>
                    <a:pt x="678" y="1"/>
                  </a:moveTo>
                  <a:cubicBezTo>
                    <a:pt x="302" y="26"/>
                    <a:pt x="76" y="226"/>
                    <a:pt x="26" y="627"/>
                  </a:cubicBezTo>
                  <a:cubicBezTo>
                    <a:pt x="1" y="978"/>
                    <a:pt x="327" y="1329"/>
                    <a:pt x="703" y="1354"/>
                  </a:cubicBezTo>
                  <a:cubicBezTo>
                    <a:pt x="1054" y="1354"/>
                    <a:pt x="1379" y="1079"/>
                    <a:pt x="1379" y="703"/>
                  </a:cubicBezTo>
                  <a:cubicBezTo>
                    <a:pt x="1379" y="327"/>
                    <a:pt x="1079" y="1"/>
                    <a:pt x="6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6"/>
            <p:cNvSpPr/>
            <p:nvPr/>
          </p:nvSpPr>
          <p:spPr>
            <a:xfrm>
              <a:off x="4916200" y="1479300"/>
              <a:ext cx="34475" cy="33950"/>
            </a:xfrm>
            <a:custGeom>
              <a:avLst/>
              <a:gdLst/>
              <a:ahLst/>
              <a:cxnLst/>
              <a:rect l="l" t="t" r="r" b="b"/>
              <a:pathLst>
                <a:path w="1379" h="1358" extrusionOk="0">
                  <a:moveTo>
                    <a:pt x="658" y="1"/>
                  </a:moveTo>
                  <a:cubicBezTo>
                    <a:pt x="303" y="1"/>
                    <a:pt x="24" y="292"/>
                    <a:pt x="0" y="629"/>
                  </a:cubicBezTo>
                  <a:cubicBezTo>
                    <a:pt x="0" y="1030"/>
                    <a:pt x="276" y="1356"/>
                    <a:pt x="652" y="1356"/>
                  </a:cubicBezTo>
                  <a:cubicBezTo>
                    <a:pt x="668" y="1357"/>
                    <a:pt x="684" y="1357"/>
                    <a:pt x="699" y="1357"/>
                  </a:cubicBezTo>
                  <a:cubicBezTo>
                    <a:pt x="1053" y="1357"/>
                    <a:pt x="1330" y="1090"/>
                    <a:pt x="1354" y="754"/>
                  </a:cubicBezTo>
                  <a:cubicBezTo>
                    <a:pt x="1379" y="353"/>
                    <a:pt x="1078" y="27"/>
                    <a:pt x="702" y="2"/>
                  </a:cubicBezTo>
                  <a:cubicBezTo>
                    <a:pt x="687" y="1"/>
                    <a:pt x="673" y="1"/>
                    <a:pt x="6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6"/>
            <p:cNvSpPr/>
            <p:nvPr/>
          </p:nvSpPr>
          <p:spPr>
            <a:xfrm>
              <a:off x="4812175" y="1375925"/>
              <a:ext cx="34500" cy="33900"/>
            </a:xfrm>
            <a:custGeom>
              <a:avLst/>
              <a:gdLst/>
              <a:ahLst/>
              <a:cxnLst/>
              <a:rect l="l" t="t" r="r" b="b"/>
              <a:pathLst>
                <a:path w="1380" h="1356" extrusionOk="0">
                  <a:moveTo>
                    <a:pt x="651" y="1"/>
                  </a:moveTo>
                  <a:cubicBezTo>
                    <a:pt x="635" y="1"/>
                    <a:pt x="619" y="1"/>
                    <a:pt x="602" y="2"/>
                  </a:cubicBezTo>
                  <a:cubicBezTo>
                    <a:pt x="327" y="27"/>
                    <a:pt x="51" y="203"/>
                    <a:pt x="26" y="578"/>
                  </a:cubicBezTo>
                  <a:cubicBezTo>
                    <a:pt x="1" y="954"/>
                    <a:pt x="377" y="1355"/>
                    <a:pt x="703" y="1355"/>
                  </a:cubicBezTo>
                  <a:cubicBezTo>
                    <a:pt x="1054" y="1355"/>
                    <a:pt x="1379" y="1055"/>
                    <a:pt x="1379" y="679"/>
                  </a:cubicBezTo>
                  <a:cubicBezTo>
                    <a:pt x="1379" y="316"/>
                    <a:pt x="1077" y="1"/>
                    <a:pt x="6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6"/>
            <p:cNvSpPr/>
            <p:nvPr/>
          </p:nvSpPr>
          <p:spPr>
            <a:xfrm>
              <a:off x="5072225" y="1479325"/>
              <a:ext cx="33225" cy="32675"/>
            </a:xfrm>
            <a:custGeom>
              <a:avLst/>
              <a:gdLst/>
              <a:ahLst/>
              <a:cxnLst/>
              <a:rect l="l" t="t" r="r" b="b"/>
              <a:pathLst>
                <a:path w="1329" h="1307" extrusionOk="0">
                  <a:moveTo>
                    <a:pt x="715" y="0"/>
                  </a:moveTo>
                  <a:cubicBezTo>
                    <a:pt x="702" y="0"/>
                    <a:pt x="689" y="0"/>
                    <a:pt x="677" y="1"/>
                  </a:cubicBezTo>
                  <a:cubicBezTo>
                    <a:pt x="301" y="26"/>
                    <a:pt x="50" y="227"/>
                    <a:pt x="25" y="628"/>
                  </a:cubicBezTo>
                  <a:cubicBezTo>
                    <a:pt x="1" y="990"/>
                    <a:pt x="303" y="1306"/>
                    <a:pt x="683" y="1306"/>
                  </a:cubicBezTo>
                  <a:cubicBezTo>
                    <a:pt x="698" y="1306"/>
                    <a:pt x="712" y="1306"/>
                    <a:pt x="727" y="1305"/>
                  </a:cubicBezTo>
                  <a:cubicBezTo>
                    <a:pt x="1128" y="1280"/>
                    <a:pt x="1303" y="1054"/>
                    <a:pt x="1328" y="728"/>
                  </a:cubicBezTo>
                  <a:cubicBezTo>
                    <a:pt x="1328" y="318"/>
                    <a:pt x="1049" y="0"/>
                    <a:pt x="7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6"/>
            <p:cNvSpPr/>
            <p:nvPr/>
          </p:nvSpPr>
          <p:spPr>
            <a:xfrm>
              <a:off x="5228250" y="1635375"/>
              <a:ext cx="33850" cy="32625"/>
            </a:xfrm>
            <a:custGeom>
              <a:avLst/>
              <a:gdLst/>
              <a:ahLst/>
              <a:cxnLst/>
              <a:rect l="l" t="t" r="r" b="b"/>
              <a:pathLst>
                <a:path w="1354" h="1305" extrusionOk="0">
                  <a:moveTo>
                    <a:pt x="676" y="0"/>
                  </a:moveTo>
                  <a:cubicBezTo>
                    <a:pt x="300" y="0"/>
                    <a:pt x="50" y="201"/>
                    <a:pt x="25" y="602"/>
                  </a:cubicBezTo>
                  <a:cubicBezTo>
                    <a:pt x="0" y="965"/>
                    <a:pt x="304" y="1305"/>
                    <a:pt x="663" y="1305"/>
                  </a:cubicBezTo>
                  <a:cubicBezTo>
                    <a:pt x="676" y="1305"/>
                    <a:pt x="689" y="1304"/>
                    <a:pt x="701" y="1303"/>
                  </a:cubicBezTo>
                  <a:cubicBezTo>
                    <a:pt x="1102" y="1278"/>
                    <a:pt x="1303" y="1053"/>
                    <a:pt x="1328" y="702"/>
                  </a:cubicBezTo>
                  <a:cubicBezTo>
                    <a:pt x="1353" y="301"/>
                    <a:pt x="1052" y="0"/>
                    <a:pt x="6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6"/>
            <p:cNvSpPr/>
            <p:nvPr/>
          </p:nvSpPr>
          <p:spPr>
            <a:xfrm>
              <a:off x="5228225" y="1687325"/>
              <a:ext cx="33875" cy="33325"/>
            </a:xfrm>
            <a:custGeom>
              <a:avLst/>
              <a:gdLst/>
              <a:ahLst/>
              <a:cxnLst/>
              <a:rect l="l" t="t" r="r" b="b"/>
              <a:pathLst>
                <a:path w="1355" h="1333" extrusionOk="0">
                  <a:moveTo>
                    <a:pt x="639" y="1"/>
                  </a:moveTo>
                  <a:cubicBezTo>
                    <a:pt x="303" y="1"/>
                    <a:pt x="1" y="316"/>
                    <a:pt x="1" y="654"/>
                  </a:cubicBezTo>
                  <a:cubicBezTo>
                    <a:pt x="1" y="1005"/>
                    <a:pt x="326" y="1331"/>
                    <a:pt x="677" y="1331"/>
                  </a:cubicBezTo>
                  <a:cubicBezTo>
                    <a:pt x="691" y="1332"/>
                    <a:pt x="705" y="1332"/>
                    <a:pt x="718" y="1332"/>
                  </a:cubicBezTo>
                  <a:cubicBezTo>
                    <a:pt x="1053" y="1332"/>
                    <a:pt x="1354" y="1040"/>
                    <a:pt x="1354" y="679"/>
                  </a:cubicBezTo>
                  <a:cubicBezTo>
                    <a:pt x="1329" y="303"/>
                    <a:pt x="1053" y="2"/>
                    <a:pt x="677" y="2"/>
                  </a:cubicBezTo>
                  <a:cubicBezTo>
                    <a:pt x="665" y="1"/>
                    <a:pt x="652" y="1"/>
                    <a:pt x="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6"/>
            <p:cNvSpPr/>
            <p:nvPr/>
          </p:nvSpPr>
          <p:spPr>
            <a:xfrm>
              <a:off x="4865450" y="1271950"/>
              <a:ext cx="33225" cy="32650"/>
            </a:xfrm>
            <a:custGeom>
              <a:avLst/>
              <a:gdLst/>
              <a:ahLst/>
              <a:cxnLst/>
              <a:rect l="l" t="t" r="r" b="b"/>
              <a:pathLst>
                <a:path w="1329" h="1306" extrusionOk="0">
                  <a:moveTo>
                    <a:pt x="577" y="1"/>
                  </a:moveTo>
                  <a:cubicBezTo>
                    <a:pt x="251" y="26"/>
                    <a:pt x="25" y="201"/>
                    <a:pt x="0" y="602"/>
                  </a:cubicBezTo>
                  <a:cubicBezTo>
                    <a:pt x="0" y="978"/>
                    <a:pt x="276" y="1304"/>
                    <a:pt x="652" y="1304"/>
                  </a:cubicBezTo>
                  <a:cubicBezTo>
                    <a:pt x="666" y="1305"/>
                    <a:pt x="679" y="1305"/>
                    <a:pt x="693" y="1305"/>
                  </a:cubicBezTo>
                  <a:cubicBezTo>
                    <a:pt x="1026" y="1305"/>
                    <a:pt x="1305" y="1014"/>
                    <a:pt x="1329" y="677"/>
                  </a:cubicBezTo>
                  <a:cubicBezTo>
                    <a:pt x="1329" y="301"/>
                    <a:pt x="1028" y="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6"/>
            <p:cNvSpPr/>
            <p:nvPr/>
          </p:nvSpPr>
          <p:spPr>
            <a:xfrm>
              <a:off x="5072225" y="1531350"/>
              <a:ext cx="33850" cy="33225"/>
            </a:xfrm>
            <a:custGeom>
              <a:avLst/>
              <a:gdLst/>
              <a:ahLst/>
              <a:cxnLst/>
              <a:rect l="l" t="t" r="r" b="b"/>
              <a:pathLst>
                <a:path w="1354" h="1329" extrusionOk="0">
                  <a:moveTo>
                    <a:pt x="677" y="1"/>
                  </a:moveTo>
                  <a:cubicBezTo>
                    <a:pt x="301" y="1"/>
                    <a:pt x="0" y="326"/>
                    <a:pt x="0" y="677"/>
                  </a:cubicBezTo>
                  <a:cubicBezTo>
                    <a:pt x="25" y="1003"/>
                    <a:pt x="326" y="1329"/>
                    <a:pt x="702" y="1329"/>
                  </a:cubicBezTo>
                  <a:cubicBezTo>
                    <a:pt x="1078" y="1329"/>
                    <a:pt x="1353" y="1053"/>
                    <a:pt x="1328" y="652"/>
                  </a:cubicBezTo>
                  <a:cubicBezTo>
                    <a:pt x="1328" y="276"/>
                    <a:pt x="1028" y="1"/>
                    <a:pt x="6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6"/>
            <p:cNvSpPr/>
            <p:nvPr/>
          </p:nvSpPr>
          <p:spPr>
            <a:xfrm>
              <a:off x="5176225" y="1635375"/>
              <a:ext cx="33850" cy="33225"/>
            </a:xfrm>
            <a:custGeom>
              <a:avLst/>
              <a:gdLst/>
              <a:ahLst/>
              <a:cxnLst/>
              <a:rect l="l" t="t" r="r" b="b"/>
              <a:pathLst>
                <a:path w="1354" h="1329" extrusionOk="0">
                  <a:moveTo>
                    <a:pt x="677" y="0"/>
                  </a:moveTo>
                  <a:cubicBezTo>
                    <a:pt x="276" y="0"/>
                    <a:pt x="0" y="251"/>
                    <a:pt x="0" y="627"/>
                  </a:cubicBezTo>
                  <a:cubicBezTo>
                    <a:pt x="0" y="1003"/>
                    <a:pt x="301" y="1303"/>
                    <a:pt x="677" y="1328"/>
                  </a:cubicBezTo>
                  <a:cubicBezTo>
                    <a:pt x="1028" y="1328"/>
                    <a:pt x="1329" y="1028"/>
                    <a:pt x="1329" y="677"/>
                  </a:cubicBezTo>
                  <a:cubicBezTo>
                    <a:pt x="1354" y="301"/>
                    <a:pt x="1053" y="0"/>
                    <a:pt x="6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6"/>
            <p:cNvSpPr/>
            <p:nvPr/>
          </p:nvSpPr>
          <p:spPr>
            <a:xfrm>
              <a:off x="5070950" y="1686750"/>
              <a:ext cx="34500" cy="33925"/>
            </a:xfrm>
            <a:custGeom>
              <a:avLst/>
              <a:gdLst/>
              <a:ahLst/>
              <a:cxnLst/>
              <a:rect l="l" t="t" r="r" b="b"/>
              <a:pathLst>
                <a:path w="1380" h="1357" extrusionOk="0">
                  <a:moveTo>
                    <a:pt x="678" y="0"/>
                  </a:moveTo>
                  <a:cubicBezTo>
                    <a:pt x="327" y="0"/>
                    <a:pt x="1" y="301"/>
                    <a:pt x="1" y="652"/>
                  </a:cubicBezTo>
                  <a:cubicBezTo>
                    <a:pt x="25" y="844"/>
                    <a:pt x="600" y="1357"/>
                    <a:pt x="847" y="1357"/>
                  </a:cubicBezTo>
                  <a:cubicBezTo>
                    <a:pt x="858" y="1357"/>
                    <a:pt x="868" y="1356"/>
                    <a:pt x="878" y="1354"/>
                  </a:cubicBezTo>
                  <a:cubicBezTo>
                    <a:pt x="1229" y="1278"/>
                    <a:pt x="1379" y="1028"/>
                    <a:pt x="1379" y="702"/>
                  </a:cubicBezTo>
                  <a:cubicBezTo>
                    <a:pt x="1379" y="326"/>
                    <a:pt x="1054" y="0"/>
                    <a:pt x="6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6"/>
            <p:cNvSpPr/>
            <p:nvPr/>
          </p:nvSpPr>
          <p:spPr>
            <a:xfrm>
              <a:off x="5226975" y="1738700"/>
              <a:ext cx="33850" cy="33275"/>
            </a:xfrm>
            <a:custGeom>
              <a:avLst/>
              <a:gdLst/>
              <a:ahLst/>
              <a:cxnLst/>
              <a:rect l="l" t="t" r="r" b="b"/>
              <a:pathLst>
                <a:path w="1354" h="1331" extrusionOk="0">
                  <a:moveTo>
                    <a:pt x="699" y="1"/>
                  </a:moveTo>
                  <a:cubicBezTo>
                    <a:pt x="683" y="1"/>
                    <a:pt x="668" y="1"/>
                    <a:pt x="652" y="2"/>
                  </a:cubicBezTo>
                  <a:cubicBezTo>
                    <a:pt x="276" y="27"/>
                    <a:pt x="51" y="253"/>
                    <a:pt x="26" y="629"/>
                  </a:cubicBezTo>
                  <a:cubicBezTo>
                    <a:pt x="1" y="1030"/>
                    <a:pt x="326" y="1331"/>
                    <a:pt x="702" y="1331"/>
                  </a:cubicBezTo>
                  <a:cubicBezTo>
                    <a:pt x="1103" y="1331"/>
                    <a:pt x="1354" y="1055"/>
                    <a:pt x="1354" y="679"/>
                  </a:cubicBezTo>
                  <a:cubicBezTo>
                    <a:pt x="1354" y="294"/>
                    <a:pt x="1076" y="1"/>
                    <a:pt x="6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6"/>
            <p:cNvSpPr/>
            <p:nvPr/>
          </p:nvSpPr>
          <p:spPr>
            <a:xfrm>
              <a:off x="5020825" y="1479975"/>
              <a:ext cx="33875" cy="33225"/>
            </a:xfrm>
            <a:custGeom>
              <a:avLst/>
              <a:gdLst/>
              <a:ahLst/>
              <a:cxnLst/>
              <a:rect l="l" t="t" r="r" b="b"/>
              <a:pathLst>
                <a:path w="1355" h="1329" extrusionOk="0">
                  <a:moveTo>
                    <a:pt x="678" y="0"/>
                  </a:moveTo>
                  <a:cubicBezTo>
                    <a:pt x="277" y="0"/>
                    <a:pt x="1" y="276"/>
                    <a:pt x="1" y="652"/>
                  </a:cubicBezTo>
                  <a:cubicBezTo>
                    <a:pt x="26" y="1003"/>
                    <a:pt x="327" y="1329"/>
                    <a:pt x="678" y="1329"/>
                  </a:cubicBezTo>
                  <a:cubicBezTo>
                    <a:pt x="1028" y="1329"/>
                    <a:pt x="1354" y="1028"/>
                    <a:pt x="1354" y="652"/>
                  </a:cubicBezTo>
                  <a:cubicBezTo>
                    <a:pt x="1329" y="301"/>
                    <a:pt x="1053" y="0"/>
                    <a:pt x="6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6"/>
            <p:cNvSpPr/>
            <p:nvPr/>
          </p:nvSpPr>
          <p:spPr>
            <a:xfrm>
              <a:off x="4968200" y="1479975"/>
              <a:ext cx="33850" cy="33225"/>
            </a:xfrm>
            <a:custGeom>
              <a:avLst/>
              <a:gdLst/>
              <a:ahLst/>
              <a:cxnLst/>
              <a:rect l="l" t="t" r="r" b="b"/>
              <a:pathLst>
                <a:path w="1354" h="1329" extrusionOk="0">
                  <a:moveTo>
                    <a:pt x="702" y="0"/>
                  </a:moveTo>
                  <a:cubicBezTo>
                    <a:pt x="326" y="0"/>
                    <a:pt x="26" y="251"/>
                    <a:pt x="26" y="627"/>
                  </a:cubicBezTo>
                  <a:cubicBezTo>
                    <a:pt x="1" y="1003"/>
                    <a:pt x="326" y="1329"/>
                    <a:pt x="702" y="1329"/>
                  </a:cubicBezTo>
                  <a:cubicBezTo>
                    <a:pt x="1053" y="1329"/>
                    <a:pt x="1354" y="1053"/>
                    <a:pt x="1354" y="677"/>
                  </a:cubicBezTo>
                  <a:cubicBezTo>
                    <a:pt x="1354" y="301"/>
                    <a:pt x="1078" y="26"/>
                    <a:pt x="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6"/>
            <p:cNvSpPr/>
            <p:nvPr/>
          </p:nvSpPr>
          <p:spPr>
            <a:xfrm>
              <a:off x="4917450" y="1271950"/>
              <a:ext cx="32600" cy="32650"/>
            </a:xfrm>
            <a:custGeom>
              <a:avLst/>
              <a:gdLst/>
              <a:ahLst/>
              <a:cxnLst/>
              <a:rect l="l" t="t" r="r" b="b"/>
              <a:pathLst>
                <a:path w="1304" h="1306" extrusionOk="0">
                  <a:moveTo>
                    <a:pt x="627" y="1"/>
                  </a:moveTo>
                  <a:cubicBezTo>
                    <a:pt x="276" y="26"/>
                    <a:pt x="0" y="301"/>
                    <a:pt x="0" y="652"/>
                  </a:cubicBezTo>
                  <a:cubicBezTo>
                    <a:pt x="25" y="967"/>
                    <a:pt x="330" y="1305"/>
                    <a:pt x="667" y="1305"/>
                  </a:cubicBezTo>
                  <a:cubicBezTo>
                    <a:pt x="678" y="1305"/>
                    <a:pt x="690" y="1305"/>
                    <a:pt x="702" y="1304"/>
                  </a:cubicBezTo>
                  <a:cubicBezTo>
                    <a:pt x="1078" y="1279"/>
                    <a:pt x="1304" y="1053"/>
                    <a:pt x="1304" y="652"/>
                  </a:cubicBezTo>
                  <a:cubicBezTo>
                    <a:pt x="1304" y="276"/>
                    <a:pt x="1028" y="1"/>
                    <a:pt x="6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6"/>
            <p:cNvSpPr/>
            <p:nvPr/>
          </p:nvSpPr>
          <p:spPr>
            <a:xfrm>
              <a:off x="5280900" y="1635325"/>
              <a:ext cx="32575" cy="32775"/>
            </a:xfrm>
            <a:custGeom>
              <a:avLst/>
              <a:gdLst/>
              <a:ahLst/>
              <a:cxnLst/>
              <a:rect l="l" t="t" r="r" b="b"/>
              <a:pathLst>
                <a:path w="1303" h="1311" extrusionOk="0">
                  <a:moveTo>
                    <a:pt x="669" y="1"/>
                  </a:moveTo>
                  <a:cubicBezTo>
                    <a:pt x="655" y="1"/>
                    <a:pt x="640" y="1"/>
                    <a:pt x="625" y="2"/>
                  </a:cubicBezTo>
                  <a:cubicBezTo>
                    <a:pt x="224" y="27"/>
                    <a:pt x="24" y="278"/>
                    <a:pt x="24" y="654"/>
                  </a:cubicBezTo>
                  <a:cubicBezTo>
                    <a:pt x="1" y="982"/>
                    <a:pt x="328" y="1310"/>
                    <a:pt x="637" y="1310"/>
                  </a:cubicBezTo>
                  <a:cubicBezTo>
                    <a:pt x="658" y="1310"/>
                    <a:pt x="680" y="1309"/>
                    <a:pt x="701" y="1305"/>
                  </a:cubicBezTo>
                  <a:cubicBezTo>
                    <a:pt x="1077" y="1255"/>
                    <a:pt x="1302" y="1055"/>
                    <a:pt x="1302" y="704"/>
                  </a:cubicBezTo>
                  <a:cubicBezTo>
                    <a:pt x="1302" y="294"/>
                    <a:pt x="1024" y="1"/>
                    <a:pt x="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6"/>
            <p:cNvSpPr/>
            <p:nvPr/>
          </p:nvSpPr>
          <p:spPr>
            <a:xfrm>
              <a:off x="5332250" y="1738750"/>
              <a:ext cx="33225" cy="33225"/>
            </a:xfrm>
            <a:custGeom>
              <a:avLst/>
              <a:gdLst/>
              <a:ahLst/>
              <a:cxnLst/>
              <a:rect l="l" t="t" r="r" b="b"/>
              <a:pathLst>
                <a:path w="1329" h="1329" extrusionOk="0">
                  <a:moveTo>
                    <a:pt x="652" y="0"/>
                  </a:moveTo>
                  <a:cubicBezTo>
                    <a:pt x="276" y="25"/>
                    <a:pt x="50" y="226"/>
                    <a:pt x="25" y="627"/>
                  </a:cubicBezTo>
                  <a:cubicBezTo>
                    <a:pt x="0" y="1003"/>
                    <a:pt x="326" y="1329"/>
                    <a:pt x="702" y="1329"/>
                  </a:cubicBezTo>
                  <a:cubicBezTo>
                    <a:pt x="1103" y="1304"/>
                    <a:pt x="1278" y="1053"/>
                    <a:pt x="1328" y="727"/>
                  </a:cubicBezTo>
                  <a:cubicBezTo>
                    <a:pt x="1328" y="301"/>
                    <a:pt x="1028"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6"/>
            <p:cNvSpPr/>
            <p:nvPr/>
          </p:nvSpPr>
          <p:spPr>
            <a:xfrm>
              <a:off x="4813450" y="1219950"/>
              <a:ext cx="33850" cy="33225"/>
            </a:xfrm>
            <a:custGeom>
              <a:avLst/>
              <a:gdLst/>
              <a:ahLst/>
              <a:cxnLst/>
              <a:rect l="l" t="t" r="r" b="b"/>
              <a:pathLst>
                <a:path w="1354" h="1329" extrusionOk="0">
                  <a:moveTo>
                    <a:pt x="677" y="0"/>
                  </a:moveTo>
                  <a:cubicBezTo>
                    <a:pt x="301" y="0"/>
                    <a:pt x="0" y="301"/>
                    <a:pt x="25" y="677"/>
                  </a:cubicBezTo>
                  <a:cubicBezTo>
                    <a:pt x="25" y="1053"/>
                    <a:pt x="351" y="1329"/>
                    <a:pt x="777" y="1329"/>
                  </a:cubicBezTo>
                  <a:cubicBezTo>
                    <a:pt x="1103" y="1279"/>
                    <a:pt x="1303" y="1053"/>
                    <a:pt x="1328" y="677"/>
                  </a:cubicBezTo>
                  <a:cubicBezTo>
                    <a:pt x="1353" y="326"/>
                    <a:pt x="1028" y="0"/>
                    <a:pt x="6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6"/>
            <p:cNvSpPr/>
            <p:nvPr/>
          </p:nvSpPr>
          <p:spPr>
            <a:xfrm>
              <a:off x="4968825" y="1427925"/>
              <a:ext cx="33225" cy="32700"/>
            </a:xfrm>
            <a:custGeom>
              <a:avLst/>
              <a:gdLst/>
              <a:ahLst/>
              <a:cxnLst/>
              <a:rect l="l" t="t" r="r" b="b"/>
              <a:pathLst>
                <a:path w="1329" h="1308" extrusionOk="0">
                  <a:moveTo>
                    <a:pt x="630" y="1"/>
                  </a:moveTo>
                  <a:cubicBezTo>
                    <a:pt x="277" y="1"/>
                    <a:pt x="1" y="269"/>
                    <a:pt x="1" y="629"/>
                  </a:cubicBezTo>
                  <a:cubicBezTo>
                    <a:pt x="26" y="1055"/>
                    <a:pt x="251" y="1280"/>
                    <a:pt x="652" y="1306"/>
                  </a:cubicBezTo>
                  <a:cubicBezTo>
                    <a:pt x="668" y="1307"/>
                    <a:pt x="684" y="1307"/>
                    <a:pt x="700" y="1307"/>
                  </a:cubicBezTo>
                  <a:cubicBezTo>
                    <a:pt x="1053" y="1307"/>
                    <a:pt x="1329" y="1039"/>
                    <a:pt x="1329" y="679"/>
                  </a:cubicBezTo>
                  <a:cubicBezTo>
                    <a:pt x="1329" y="303"/>
                    <a:pt x="1053" y="2"/>
                    <a:pt x="677" y="2"/>
                  </a:cubicBezTo>
                  <a:cubicBezTo>
                    <a:pt x="661" y="1"/>
                    <a:pt x="646" y="1"/>
                    <a:pt x="6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6"/>
            <p:cNvSpPr/>
            <p:nvPr/>
          </p:nvSpPr>
          <p:spPr>
            <a:xfrm>
              <a:off x="4916200" y="1427350"/>
              <a:ext cx="33850" cy="33850"/>
            </a:xfrm>
            <a:custGeom>
              <a:avLst/>
              <a:gdLst/>
              <a:ahLst/>
              <a:cxnLst/>
              <a:rect l="l" t="t" r="r" b="b"/>
              <a:pathLst>
                <a:path w="1354" h="1354" extrusionOk="0">
                  <a:moveTo>
                    <a:pt x="652" y="0"/>
                  </a:moveTo>
                  <a:cubicBezTo>
                    <a:pt x="276" y="25"/>
                    <a:pt x="25" y="251"/>
                    <a:pt x="25" y="627"/>
                  </a:cubicBezTo>
                  <a:cubicBezTo>
                    <a:pt x="0" y="1028"/>
                    <a:pt x="301" y="1354"/>
                    <a:pt x="677" y="1354"/>
                  </a:cubicBezTo>
                  <a:cubicBezTo>
                    <a:pt x="1053" y="1354"/>
                    <a:pt x="1354" y="1078"/>
                    <a:pt x="1354" y="702"/>
                  </a:cubicBezTo>
                  <a:cubicBezTo>
                    <a:pt x="1354" y="301"/>
                    <a:pt x="1028"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6"/>
            <p:cNvSpPr/>
            <p:nvPr/>
          </p:nvSpPr>
          <p:spPr>
            <a:xfrm>
              <a:off x="5124850" y="1583325"/>
              <a:ext cx="33225" cy="33275"/>
            </a:xfrm>
            <a:custGeom>
              <a:avLst/>
              <a:gdLst/>
              <a:ahLst/>
              <a:cxnLst/>
              <a:rect l="l" t="t" r="r" b="b"/>
              <a:pathLst>
                <a:path w="1329" h="1331" extrusionOk="0">
                  <a:moveTo>
                    <a:pt x="658" y="0"/>
                  </a:moveTo>
                  <a:cubicBezTo>
                    <a:pt x="301" y="0"/>
                    <a:pt x="0" y="291"/>
                    <a:pt x="0" y="628"/>
                  </a:cubicBezTo>
                  <a:cubicBezTo>
                    <a:pt x="0" y="1029"/>
                    <a:pt x="301" y="1330"/>
                    <a:pt x="677" y="1330"/>
                  </a:cubicBezTo>
                  <a:cubicBezTo>
                    <a:pt x="1103" y="1330"/>
                    <a:pt x="1278" y="1080"/>
                    <a:pt x="1329" y="754"/>
                  </a:cubicBezTo>
                  <a:cubicBezTo>
                    <a:pt x="1329" y="328"/>
                    <a:pt x="1053" y="27"/>
                    <a:pt x="702" y="2"/>
                  </a:cubicBezTo>
                  <a:cubicBezTo>
                    <a:pt x="687" y="1"/>
                    <a:pt x="673" y="0"/>
                    <a:pt x="6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6"/>
            <p:cNvSpPr/>
            <p:nvPr/>
          </p:nvSpPr>
          <p:spPr>
            <a:xfrm>
              <a:off x="4813450" y="1272575"/>
              <a:ext cx="33225" cy="33225"/>
            </a:xfrm>
            <a:custGeom>
              <a:avLst/>
              <a:gdLst/>
              <a:ahLst/>
              <a:cxnLst/>
              <a:rect l="l" t="t" r="r" b="b"/>
              <a:pathLst>
                <a:path w="1329" h="1329" extrusionOk="0">
                  <a:moveTo>
                    <a:pt x="677" y="1"/>
                  </a:moveTo>
                  <a:cubicBezTo>
                    <a:pt x="276" y="1"/>
                    <a:pt x="0" y="276"/>
                    <a:pt x="25" y="652"/>
                  </a:cubicBezTo>
                  <a:cubicBezTo>
                    <a:pt x="25" y="1028"/>
                    <a:pt x="326" y="1304"/>
                    <a:pt x="677" y="1329"/>
                  </a:cubicBezTo>
                  <a:cubicBezTo>
                    <a:pt x="1053" y="1329"/>
                    <a:pt x="1328" y="1028"/>
                    <a:pt x="1328" y="652"/>
                  </a:cubicBezTo>
                  <a:cubicBezTo>
                    <a:pt x="1328" y="276"/>
                    <a:pt x="1053" y="1"/>
                    <a:pt x="6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6"/>
            <p:cNvSpPr/>
            <p:nvPr/>
          </p:nvSpPr>
          <p:spPr>
            <a:xfrm>
              <a:off x="5279600" y="1738700"/>
              <a:ext cx="33875" cy="33275"/>
            </a:xfrm>
            <a:custGeom>
              <a:avLst/>
              <a:gdLst/>
              <a:ahLst/>
              <a:cxnLst/>
              <a:rect l="l" t="t" r="r" b="b"/>
              <a:pathLst>
                <a:path w="1355" h="1331" extrusionOk="0">
                  <a:moveTo>
                    <a:pt x="696" y="1"/>
                  </a:moveTo>
                  <a:cubicBezTo>
                    <a:pt x="682" y="1"/>
                    <a:pt x="667" y="1"/>
                    <a:pt x="652" y="2"/>
                  </a:cubicBezTo>
                  <a:cubicBezTo>
                    <a:pt x="276" y="27"/>
                    <a:pt x="51" y="228"/>
                    <a:pt x="26" y="629"/>
                  </a:cubicBezTo>
                  <a:cubicBezTo>
                    <a:pt x="1" y="1005"/>
                    <a:pt x="327" y="1331"/>
                    <a:pt x="703" y="1331"/>
                  </a:cubicBezTo>
                  <a:cubicBezTo>
                    <a:pt x="1078" y="1331"/>
                    <a:pt x="1354" y="1030"/>
                    <a:pt x="1329" y="654"/>
                  </a:cubicBezTo>
                  <a:cubicBezTo>
                    <a:pt x="1329" y="293"/>
                    <a:pt x="1051" y="1"/>
                    <a:pt x="6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6"/>
            <p:cNvSpPr/>
            <p:nvPr/>
          </p:nvSpPr>
          <p:spPr>
            <a:xfrm>
              <a:off x="5021450" y="1427975"/>
              <a:ext cx="33250" cy="32625"/>
            </a:xfrm>
            <a:custGeom>
              <a:avLst/>
              <a:gdLst/>
              <a:ahLst/>
              <a:cxnLst/>
              <a:rect l="l" t="t" r="r" b="b"/>
              <a:pathLst>
                <a:path w="1330" h="1305" extrusionOk="0">
                  <a:moveTo>
                    <a:pt x="627" y="0"/>
                  </a:moveTo>
                  <a:cubicBezTo>
                    <a:pt x="226" y="25"/>
                    <a:pt x="26" y="226"/>
                    <a:pt x="1" y="627"/>
                  </a:cubicBezTo>
                  <a:cubicBezTo>
                    <a:pt x="1" y="1012"/>
                    <a:pt x="302" y="1305"/>
                    <a:pt x="659" y="1305"/>
                  </a:cubicBezTo>
                  <a:cubicBezTo>
                    <a:pt x="673" y="1305"/>
                    <a:pt x="688" y="1304"/>
                    <a:pt x="703" y="1304"/>
                  </a:cubicBezTo>
                  <a:cubicBezTo>
                    <a:pt x="1104" y="1278"/>
                    <a:pt x="1279" y="1028"/>
                    <a:pt x="1329" y="677"/>
                  </a:cubicBezTo>
                  <a:cubicBezTo>
                    <a:pt x="1304" y="276"/>
                    <a:pt x="1003" y="0"/>
                    <a:pt x="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6"/>
            <p:cNvSpPr/>
            <p:nvPr/>
          </p:nvSpPr>
          <p:spPr>
            <a:xfrm>
              <a:off x="4968200" y="1375325"/>
              <a:ext cx="33850" cy="33250"/>
            </a:xfrm>
            <a:custGeom>
              <a:avLst/>
              <a:gdLst/>
              <a:ahLst/>
              <a:cxnLst/>
              <a:rect l="l" t="t" r="r" b="b"/>
              <a:pathLst>
                <a:path w="1354" h="1330" extrusionOk="0">
                  <a:moveTo>
                    <a:pt x="702" y="1"/>
                  </a:moveTo>
                  <a:cubicBezTo>
                    <a:pt x="326" y="1"/>
                    <a:pt x="76" y="201"/>
                    <a:pt x="51" y="602"/>
                  </a:cubicBezTo>
                  <a:cubicBezTo>
                    <a:pt x="1" y="978"/>
                    <a:pt x="326" y="1329"/>
                    <a:pt x="702" y="1329"/>
                  </a:cubicBezTo>
                  <a:cubicBezTo>
                    <a:pt x="1103" y="1304"/>
                    <a:pt x="1304" y="1079"/>
                    <a:pt x="1354" y="753"/>
                  </a:cubicBezTo>
                  <a:cubicBezTo>
                    <a:pt x="1354" y="327"/>
                    <a:pt x="1078" y="1"/>
                    <a:pt x="7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6"/>
            <p:cNvSpPr/>
            <p:nvPr/>
          </p:nvSpPr>
          <p:spPr>
            <a:xfrm>
              <a:off x="5175600" y="1739375"/>
              <a:ext cx="34475" cy="32000"/>
            </a:xfrm>
            <a:custGeom>
              <a:avLst/>
              <a:gdLst/>
              <a:ahLst/>
              <a:cxnLst/>
              <a:rect l="l" t="t" r="r" b="b"/>
              <a:pathLst>
                <a:path w="1379" h="1280" extrusionOk="0">
                  <a:moveTo>
                    <a:pt x="677" y="0"/>
                  </a:moveTo>
                  <a:cubicBezTo>
                    <a:pt x="326" y="0"/>
                    <a:pt x="0" y="301"/>
                    <a:pt x="0" y="652"/>
                  </a:cubicBezTo>
                  <a:cubicBezTo>
                    <a:pt x="0" y="919"/>
                    <a:pt x="447" y="1280"/>
                    <a:pt x="839" y="1280"/>
                  </a:cubicBezTo>
                  <a:cubicBezTo>
                    <a:pt x="852" y="1280"/>
                    <a:pt x="865" y="1279"/>
                    <a:pt x="878" y="1279"/>
                  </a:cubicBezTo>
                  <a:cubicBezTo>
                    <a:pt x="1228" y="1279"/>
                    <a:pt x="1354" y="1003"/>
                    <a:pt x="1354" y="702"/>
                  </a:cubicBezTo>
                  <a:cubicBezTo>
                    <a:pt x="1379" y="301"/>
                    <a:pt x="1078" y="0"/>
                    <a:pt x="6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6"/>
            <p:cNvSpPr/>
            <p:nvPr/>
          </p:nvSpPr>
          <p:spPr>
            <a:xfrm>
              <a:off x="5279625" y="1686700"/>
              <a:ext cx="33225" cy="32675"/>
            </a:xfrm>
            <a:custGeom>
              <a:avLst/>
              <a:gdLst/>
              <a:ahLst/>
              <a:cxnLst/>
              <a:rect l="l" t="t" r="r" b="b"/>
              <a:pathLst>
                <a:path w="1329" h="1307" extrusionOk="0">
                  <a:moveTo>
                    <a:pt x="717" y="1"/>
                  </a:moveTo>
                  <a:cubicBezTo>
                    <a:pt x="704" y="1"/>
                    <a:pt x="690" y="1"/>
                    <a:pt x="676" y="2"/>
                  </a:cubicBezTo>
                  <a:cubicBezTo>
                    <a:pt x="275" y="27"/>
                    <a:pt x="50" y="228"/>
                    <a:pt x="25" y="629"/>
                  </a:cubicBezTo>
                  <a:cubicBezTo>
                    <a:pt x="1" y="991"/>
                    <a:pt x="302" y="1307"/>
                    <a:pt x="683" y="1307"/>
                  </a:cubicBezTo>
                  <a:cubicBezTo>
                    <a:pt x="698" y="1307"/>
                    <a:pt x="712" y="1306"/>
                    <a:pt x="727" y="1305"/>
                  </a:cubicBezTo>
                  <a:cubicBezTo>
                    <a:pt x="1128" y="1280"/>
                    <a:pt x="1303" y="1030"/>
                    <a:pt x="1328" y="729"/>
                  </a:cubicBezTo>
                  <a:cubicBezTo>
                    <a:pt x="1328" y="295"/>
                    <a:pt x="1050" y="1"/>
                    <a:pt x="7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6"/>
            <p:cNvSpPr/>
            <p:nvPr/>
          </p:nvSpPr>
          <p:spPr>
            <a:xfrm>
              <a:off x="5177475" y="1531325"/>
              <a:ext cx="32600" cy="32675"/>
            </a:xfrm>
            <a:custGeom>
              <a:avLst/>
              <a:gdLst/>
              <a:ahLst/>
              <a:cxnLst/>
              <a:rect l="l" t="t" r="r" b="b"/>
              <a:pathLst>
                <a:path w="1304" h="1307" extrusionOk="0">
                  <a:moveTo>
                    <a:pt x="665" y="0"/>
                  </a:moveTo>
                  <a:cubicBezTo>
                    <a:pt x="653" y="0"/>
                    <a:pt x="640" y="1"/>
                    <a:pt x="627" y="2"/>
                  </a:cubicBezTo>
                  <a:cubicBezTo>
                    <a:pt x="226" y="52"/>
                    <a:pt x="1" y="252"/>
                    <a:pt x="1" y="653"/>
                  </a:cubicBezTo>
                  <a:cubicBezTo>
                    <a:pt x="1" y="1014"/>
                    <a:pt x="301" y="1306"/>
                    <a:pt x="659" y="1306"/>
                  </a:cubicBezTo>
                  <a:cubicBezTo>
                    <a:pt x="673" y="1306"/>
                    <a:pt x="688" y="1306"/>
                    <a:pt x="702" y="1305"/>
                  </a:cubicBezTo>
                  <a:cubicBezTo>
                    <a:pt x="1103" y="1280"/>
                    <a:pt x="1279" y="1029"/>
                    <a:pt x="1304" y="703"/>
                  </a:cubicBezTo>
                  <a:cubicBezTo>
                    <a:pt x="1304" y="317"/>
                    <a:pt x="1001" y="0"/>
                    <a:pt x="6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6"/>
            <p:cNvSpPr/>
            <p:nvPr/>
          </p:nvSpPr>
          <p:spPr>
            <a:xfrm>
              <a:off x="5123600" y="1531350"/>
              <a:ext cx="35100" cy="32775"/>
            </a:xfrm>
            <a:custGeom>
              <a:avLst/>
              <a:gdLst/>
              <a:ahLst/>
              <a:cxnLst/>
              <a:rect l="l" t="t" r="r" b="b"/>
              <a:pathLst>
                <a:path w="1404" h="1311" extrusionOk="0">
                  <a:moveTo>
                    <a:pt x="727" y="1"/>
                  </a:moveTo>
                  <a:cubicBezTo>
                    <a:pt x="401" y="1"/>
                    <a:pt x="125" y="176"/>
                    <a:pt x="50" y="552"/>
                  </a:cubicBezTo>
                  <a:cubicBezTo>
                    <a:pt x="0" y="903"/>
                    <a:pt x="276" y="1254"/>
                    <a:pt x="627" y="1304"/>
                  </a:cubicBezTo>
                  <a:cubicBezTo>
                    <a:pt x="664" y="1309"/>
                    <a:pt x="700" y="1311"/>
                    <a:pt x="735" y="1311"/>
                  </a:cubicBezTo>
                  <a:cubicBezTo>
                    <a:pt x="1081" y="1311"/>
                    <a:pt x="1331" y="1091"/>
                    <a:pt x="1354" y="727"/>
                  </a:cubicBezTo>
                  <a:cubicBezTo>
                    <a:pt x="1404" y="351"/>
                    <a:pt x="1128" y="51"/>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6"/>
            <p:cNvSpPr/>
            <p:nvPr/>
          </p:nvSpPr>
          <p:spPr>
            <a:xfrm>
              <a:off x="5176250" y="1583350"/>
              <a:ext cx="33825" cy="32650"/>
            </a:xfrm>
            <a:custGeom>
              <a:avLst/>
              <a:gdLst/>
              <a:ahLst/>
              <a:cxnLst/>
              <a:rect l="l" t="t" r="r" b="b"/>
              <a:pathLst>
                <a:path w="1353" h="1306" extrusionOk="0">
                  <a:moveTo>
                    <a:pt x="601" y="1"/>
                  </a:moveTo>
                  <a:cubicBezTo>
                    <a:pt x="275" y="26"/>
                    <a:pt x="50" y="201"/>
                    <a:pt x="24" y="602"/>
                  </a:cubicBezTo>
                  <a:cubicBezTo>
                    <a:pt x="0" y="966"/>
                    <a:pt x="327" y="1305"/>
                    <a:pt x="666" y="1305"/>
                  </a:cubicBezTo>
                  <a:cubicBezTo>
                    <a:pt x="677" y="1305"/>
                    <a:pt x="689" y="1305"/>
                    <a:pt x="701" y="1304"/>
                  </a:cubicBezTo>
                  <a:cubicBezTo>
                    <a:pt x="1102" y="1279"/>
                    <a:pt x="1303" y="1028"/>
                    <a:pt x="1328" y="652"/>
                  </a:cubicBezTo>
                  <a:cubicBezTo>
                    <a:pt x="1353" y="302"/>
                    <a:pt x="1027" y="1"/>
                    <a:pt x="6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6"/>
            <p:cNvSpPr/>
            <p:nvPr/>
          </p:nvSpPr>
          <p:spPr>
            <a:xfrm>
              <a:off x="4866075" y="1220575"/>
              <a:ext cx="33225" cy="31975"/>
            </a:xfrm>
            <a:custGeom>
              <a:avLst/>
              <a:gdLst/>
              <a:ahLst/>
              <a:cxnLst/>
              <a:rect l="l" t="t" r="r" b="b"/>
              <a:pathLst>
                <a:path w="1329" h="1279" extrusionOk="0">
                  <a:moveTo>
                    <a:pt x="652" y="0"/>
                  </a:moveTo>
                  <a:cubicBezTo>
                    <a:pt x="276" y="0"/>
                    <a:pt x="50" y="226"/>
                    <a:pt x="25" y="602"/>
                  </a:cubicBezTo>
                  <a:cubicBezTo>
                    <a:pt x="0" y="978"/>
                    <a:pt x="301" y="1279"/>
                    <a:pt x="677" y="1279"/>
                  </a:cubicBezTo>
                  <a:cubicBezTo>
                    <a:pt x="1078" y="1279"/>
                    <a:pt x="1253" y="1028"/>
                    <a:pt x="1329" y="727"/>
                  </a:cubicBezTo>
                  <a:cubicBezTo>
                    <a:pt x="1329" y="326"/>
                    <a:pt x="1028"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6"/>
            <p:cNvSpPr/>
            <p:nvPr/>
          </p:nvSpPr>
          <p:spPr>
            <a:xfrm>
              <a:off x="5332875" y="1686625"/>
              <a:ext cx="32600" cy="32750"/>
            </a:xfrm>
            <a:custGeom>
              <a:avLst/>
              <a:gdLst/>
              <a:ahLst/>
              <a:cxnLst/>
              <a:rect l="l" t="t" r="r" b="b"/>
              <a:pathLst>
                <a:path w="1304" h="1310" extrusionOk="0">
                  <a:moveTo>
                    <a:pt x="673" y="0"/>
                  </a:moveTo>
                  <a:cubicBezTo>
                    <a:pt x="649" y="0"/>
                    <a:pt x="626" y="2"/>
                    <a:pt x="602" y="5"/>
                  </a:cubicBezTo>
                  <a:cubicBezTo>
                    <a:pt x="226" y="55"/>
                    <a:pt x="0" y="256"/>
                    <a:pt x="0" y="657"/>
                  </a:cubicBezTo>
                  <a:cubicBezTo>
                    <a:pt x="0" y="1018"/>
                    <a:pt x="301" y="1310"/>
                    <a:pt x="636" y="1310"/>
                  </a:cubicBezTo>
                  <a:cubicBezTo>
                    <a:pt x="649" y="1310"/>
                    <a:pt x="663" y="1309"/>
                    <a:pt x="677" y="1308"/>
                  </a:cubicBezTo>
                  <a:cubicBezTo>
                    <a:pt x="1078" y="1283"/>
                    <a:pt x="1278" y="1033"/>
                    <a:pt x="1303" y="707"/>
                  </a:cubicBezTo>
                  <a:cubicBezTo>
                    <a:pt x="1280" y="310"/>
                    <a:pt x="996" y="0"/>
                    <a:pt x="6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6"/>
            <p:cNvSpPr/>
            <p:nvPr/>
          </p:nvSpPr>
          <p:spPr>
            <a:xfrm>
              <a:off x="4814075" y="1167950"/>
              <a:ext cx="32600" cy="32625"/>
            </a:xfrm>
            <a:custGeom>
              <a:avLst/>
              <a:gdLst/>
              <a:ahLst/>
              <a:cxnLst/>
              <a:rect l="l" t="t" r="r" b="b"/>
              <a:pathLst>
                <a:path w="1304" h="1305" extrusionOk="0">
                  <a:moveTo>
                    <a:pt x="602" y="0"/>
                  </a:moveTo>
                  <a:cubicBezTo>
                    <a:pt x="251" y="50"/>
                    <a:pt x="0" y="251"/>
                    <a:pt x="0" y="652"/>
                  </a:cubicBezTo>
                  <a:cubicBezTo>
                    <a:pt x="0" y="1013"/>
                    <a:pt x="301" y="1305"/>
                    <a:pt x="636" y="1305"/>
                  </a:cubicBezTo>
                  <a:cubicBezTo>
                    <a:pt x="649" y="1305"/>
                    <a:pt x="663" y="1304"/>
                    <a:pt x="677" y="1303"/>
                  </a:cubicBezTo>
                  <a:cubicBezTo>
                    <a:pt x="1078" y="1278"/>
                    <a:pt x="1278" y="1053"/>
                    <a:pt x="1303" y="652"/>
                  </a:cubicBezTo>
                  <a:cubicBezTo>
                    <a:pt x="1303" y="301"/>
                    <a:pt x="978" y="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6"/>
            <p:cNvSpPr/>
            <p:nvPr/>
          </p:nvSpPr>
          <p:spPr>
            <a:xfrm>
              <a:off x="5124850" y="1479350"/>
              <a:ext cx="33225" cy="32600"/>
            </a:xfrm>
            <a:custGeom>
              <a:avLst/>
              <a:gdLst/>
              <a:ahLst/>
              <a:cxnLst/>
              <a:rect l="l" t="t" r="r" b="b"/>
              <a:pathLst>
                <a:path w="1329" h="1304" extrusionOk="0">
                  <a:moveTo>
                    <a:pt x="627" y="0"/>
                  </a:moveTo>
                  <a:cubicBezTo>
                    <a:pt x="301" y="25"/>
                    <a:pt x="50" y="226"/>
                    <a:pt x="25" y="602"/>
                  </a:cubicBezTo>
                  <a:cubicBezTo>
                    <a:pt x="0" y="978"/>
                    <a:pt x="301" y="1304"/>
                    <a:pt x="677" y="1304"/>
                  </a:cubicBezTo>
                  <a:cubicBezTo>
                    <a:pt x="1053" y="1279"/>
                    <a:pt x="1278" y="1078"/>
                    <a:pt x="1304" y="677"/>
                  </a:cubicBezTo>
                  <a:cubicBezTo>
                    <a:pt x="1329" y="301"/>
                    <a:pt x="1028" y="0"/>
                    <a:pt x="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6"/>
            <p:cNvSpPr/>
            <p:nvPr/>
          </p:nvSpPr>
          <p:spPr>
            <a:xfrm>
              <a:off x="5021450" y="1375925"/>
              <a:ext cx="33225" cy="32050"/>
            </a:xfrm>
            <a:custGeom>
              <a:avLst/>
              <a:gdLst/>
              <a:ahLst/>
              <a:cxnLst/>
              <a:rect l="l" t="t" r="r" b="b"/>
              <a:pathLst>
                <a:path w="1329" h="1282" extrusionOk="0">
                  <a:moveTo>
                    <a:pt x="668" y="1"/>
                  </a:moveTo>
                  <a:cubicBezTo>
                    <a:pt x="655" y="1"/>
                    <a:pt x="641" y="1"/>
                    <a:pt x="627" y="2"/>
                  </a:cubicBezTo>
                  <a:cubicBezTo>
                    <a:pt x="252" y="27"/>
                    <a:pt x="26" y="228"/>
                    <a:pt x="1" y="629"/>
                  </a:cubicBezTo>
                  <a:cubicBezTo>
                    <a:pt x="1" y="990"/>
                    <a:pt x="302" y="1282"/>
                    <a:pt x="703" y="1282"/>
                  </a:cubicBezTo>
                  <a:cubicBezTo>
                    <a:pt x="720" y="1282"/>
                    <a:pt x="736" y="1281"/>
                    <a:pt x="753" y="1280"/>
                  </a:cubicBezTo>
                  <a:cubicBezTo>
                    <a:pt x="1079" y="1255"/>
                    <a:pt x="1279" y="1030"/>
                    <a:pt x="1304" y="654"/>
                  </a:cubicBezTo>
                  <a:cubicBezTo>
                    <a:pt x="1328" y="316"/>
                    <a:pt x="1027" y="1"/>
                    <a:pt x="6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6"/>
            <p:cNvSpPr/>
            <p:nvPr/>
          </p:nvSpPr>
          <p:spPr>
            <a:xfrm>
              <a:off x="5384875" y="1739350"/>
              <a:ext cx="33200" cy="32000"/>
            </a:xfrm>
            <a:custGeom>
              <a:avLst/>
              <a:gdLst/>
              <a:ahLst/>
              <a:cxnLst/>
              <a:rect l="l" t="t" r="r" b="b"/>
              <a:pathLst>
                <a:path w="1328" h="1280" extrusionOk="0">
                  <a:moveTo>
                    <a:pt x="668" y="0"/>
                  </a:moveTo>
                  <a:cubicBezTo>
                    <a:pt x="654" y="0"/>
                    <a:pt x="641" y="1"/>
                    <a:pt x="627" y="1"/>
                  </a:cubicBezTo>
                  <a:cubicBezTo>
                    <a:pt x="251" y="1"/>
                    <a:pt x="25" y="227"/>
                    <a:pt x="0" y="628"/>
                  </a:cubicBezTo>
                  <a:cubicBezTo>
                    <a:pt x="0" y="979"/>
                    <a:pt x="301" y="1280"/>
                    <a:pt x="677" y="1280"/>
                  </a:cubicBezTo>
                  <a:cubicBezTo>
                    <a:pt x="1078" y="1280"/>
                    <a:pt x="1253" y="1029"/>
                    <a:pt x="1304" y="703"/>
                  </a:cubicBezTo>
                  <a:cubicBezTo>
                    <a:pt x="1328" y="317"/>
                    <a:pt x="1026" y="0"/>
                    <a:pt x="6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6"/>
            <p:cNvSpPr/>
            <p:nvPr/>
          </p:nvSpPr>
          <p:spPr>
            <a:xfrm>
              <a:off x="5280850" y="1583350"/>
              <a:ext cx="32625" cy="32025"/>
            </a:xfrm>
            <a:custGeom>
              <a:avLst/>
              <a:gdLst/>
              <a:ahLst/>
              <a:cxnLst/>
              <a:rect l="l" t="t" r="r" b="b"/>
              <a:pathLst>
                <a:path w="1305" h="1281" extrusionOk="0">
                  <a:moveTo>
                    <a:pt x="653" y="1"/>
                  </a:moveTo>
                  <a:cubicBezTo>
                    <a:pt x="277" y="1"/>
                    <a:pt x="51" y="226"/>
                    <a:pt x="26" y="577"/>
                  </a:cubicBezTo>
                  <a:cubicBezTo>
                    <a:pt x="1" y="953"/>
                    <a:pt x="302" y="1279"/>
                    <a:pt x="678" y="1279"/>
                  </a:cubicBezTo>
                  <a:cubicBezTo>
                    <a:pt x="692" y="1280"/>
                    <a:pt x="707" y="1281"/>
                    <a:pt x="722" y="1281"/>
                  </a:cubicBezTo>
                  <a:cubicBezTo>
                    <a:pt x="1051" y="1281"/>
                    <a:pt x="1304" y="1013"/>
                    <a:pt x="1304" y="652"/>
                  </a:cubicBezTo>
                  <a:cubicBezTo>
                    <a:pt x="1304" y="277"/>
                    <a:pt x="1028" y="1"/>
                    <a:pt x="6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6"/>
            <p:cNvSpPr/>
            <p:nvPr/>
          </p:nvSpPr>
          <p:spPr>
            <a:xfrm>
              <a:off x="5332250" y="1634700"/>
              <a:ext cx="33225" cy="32025"/>
            </a:xfrm>
            <a:custGeom>
              <a:avLst/>
              <a:gdLst/>
              <a:ahLst/>
              <a:cxnLst/>
              <a:rect l="l" t="t" r="r" b="b"/>
              <a:pathLst>
                <a:path w="1329" h="1281" extrusionOk="0">
                  <a:moveTo>
                    <a:pt x="668" y="1"/>
                  </a:moveTo>
                  <a:cubicBezTo>
                    <a:pt x="654" y="1"/>
                    <a:pt x="640" y="1"/>
                    <a:pt x="627" y="2"/>
                  </a:cubicBezTo>
                  <a:cubicBezTo>
                    <a:pt x="276" y="27"/>
                    <a:pt x="50" y="253"/>
                    <a:pt x="25" y="603"/>
                  </a:cubicBezTo>
                  <a:cubicBezTo>
                    <a:pt x="0" y="979"/>
                    <a:pt x="326" y="1280"/>
                    <a:pt x="702" y="1280"/>
                  </a:cubicBezTo>
                  <a:cubicBezTo>
                    <a:pt x="1053" y="1280"/>
                    <a:pt x="1328" y="1004"/>
                    <a:pt x="1303" y="654"/>
                  </a:cubicBezTo>
                  <a:cubicBezTo>
                    <a:pt x="1303" y="292"/>
                    <a:pt x="1002" y="1"/>
                    <a:pt x="6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6"/>
            <p:cNvSpPr/>
            <p:nvPr/>
          </p:nvSpPr>
          <p:spPr>
            <a:xfrm>
              <a:off x="4866700" y="1167950"/>
              <a:ext cx="32600" cy="32625"/>
            </a:xfrm>
            <a:custGeom>
              <a:avLst/>
              <a:gdLst/>
              <a:ahLst/>
              <a:cxnLst/>
              <a:rect l="l" t="t" r="r" b="b"/>
              <a:pathLst>
                <a:path w="1304" h="1305" extrusionOk="0">
                  <a:moveTo>
                    <a:pt x="577" y="0"/>
                  </a:moveTo>
                  <a:cubicBezTo>
                    <a:pt x="226" y="75"/>
                    <a:pt x="0" y="251"/>
                    <a:pt x="0" y="677"/>
                  </a:cubicBezTo>
                  <a:cubicBezTo>
                    <a:pt x="24" y="1014"/>
                    <a:pt x="303" y="1305"/>
                    <a:pt x="658" y="1305"/>
                  </a:cubicBezTo>
                  <a:cubicBezTo>
                    <a:pt x="673" y="1305"/>
                    <a:pt x="687" y="1304"/>
                    <a:pt x="702" y="1303"/>
                  </a:cubicBezTo>
                  <a:cubicBezTo>
                    <a:pt x="1078" y="1253"/>
                    <a:pt x="1254" y="1028"/>
                    <a:pt x="1279" y="677"/>
                  </a:cubicBezTo>
                  <a:cubicBezTo>
                    <a:pt x="1304" y="326"/>
                    <a:pt x="953"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6"/>
            <p:cNvSpPr/>
            <p:nvPr/>
          </p:nvSpPr>
          <p:spPr>
            <a:xfrm>
              <a:off x="4814075" y="1115925"/>
              <a:ext cx="32600" cy="32025"/>
            </a:xfrm>
            <a:custGeom>
              <a:avLst/>
              <a:gdLst/>
              <a:ahLst/>
              <a:cxnLst/>
              <a:rect l="l" t="t" r="r" b="b"/>
              <a:pathLst>
                <a:path w="1304" h="1281" extrusionOk="0">
                  <a:moveTo>
                    <a:pt x="627" y="1"/>
                  </a:moveTo>
                  <a:cubicBezTo>
                    <a:pt x="276" y="1"/>
                    <a:pt x="0" y="302"/>
                    <a:pt x="0" y="653"/>
                  </a:cubicBezTo>
                  <a:cubicBezTo>
                    <a:pt x="24" y="990"/>
                    <a:pt x="326" y="1281"/>
                    <a:pt x="661" y="1281"/>
                  </a:cubicBezTo>
                  <a:cubicBezTo>
                    <a:pt x="674" y="1281"/>
                    <a:pt x="688" y="1280"/>
                    <a:pt x="702" y="1279"/>
                  </a:cubicBezTo>
                  <a:cubicBezTo>
                    <a:pt x="1078" y="1254"/>
                    <a:pt x="1278" y="1029"/>
                    <a:pt x="1303" y="678"/>
                  </a:cubicBezTo>
                  <a:cubicBezTo>
                    <a:pt x="1303" y="302"/>
                    <a:pt x="1003" y="1"/>
                    <a:pt x="6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6"/>
            <p:cNvSpPr/>
            <p:nvPr/>
          </p:nvSpPr>
          <p:spPr>
            <a:xfrm>
              <a:off x="5385500" y="1686750"/>
              <a:ext cx="32600" cy="32625"/>
            </a:xfrm>
            <a:custGeom>
              <a:avLst/>
              <a:gdLst/>
              <a:ahLst/>
              <a:cxnLst/>
              <a:rect l="l" t="t" r="r" b="b"/>
              <a:pathLst>
                <a:path w="1304" h="1305" extrusionOk="0">
                  <a:moveTo>
                    <a:pt x="627" y="0"/>
                  </a:moveTo>
                  <a:cubicBezTo>
                    <a:pt x="276" y="0"/>
                    <a:pt x="0" y="301"/>
                    <a:pt x="0" y="652"/>
                  </a:cubicBezTo>
                  <a:cubicBezTo>
                    <a:pt x="0" y="1013"/>
                    <a:pt x="278" y="1305"/>
                    <a:pt x="633" y="1305"/>
                  </a:cubicBezTo>
                  <a:cubicBezTo>
                    <a:pt x="648" y="1305"/>
                    <a:pt x="662" y="1304"/>
                    <a:pt x="677" y="1303"/>
                  </a:cubicBezTo>
                  <a:cubicBezTo>
                    <a:pt x="1053" y="1253"/>
                    <a:pt x="1254" y="1028"/>
                    <a:pt x="1279" y="677"/>
                  </a:cubicBezTo>
                  <a:cubicBezTo>
                    <a:pt x="1304" y="326"/>
                    <a:pt x="953" y="0"/>
                    <a:pt x="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6"/>
            <p:cNvSpPr/>
            <p:nvPr/>
          </p:nvSpPr>
          <p:spPr>
            <a:xfrm>
              <a:off x="5228850" y="1583350"/>
              <a:ext cx="33250" cy="32625"/>
            </a:xfrm>
            <a:custGeom>
              <a:avLst/>
              <a:gdLst/>
              <a:ahLst/>
              <a:cxnLst/>
              <a:rect l="l" t="t" r="r" b="b"/>
              <a:pathLst>
                <a:path w="1330" h="1305" extrusionOk="0">
                  <a:moveTo>
                    <a:pt x="552" y="1"/>
                  </a:moveTo>
                  <a:cubicBezTo>
                    <a:pt x="251" y="26"/>
                    <a:pt x="26" y="226"/>
                    <a:pt x="1" y="627"/>
                  </a:cubicBezTo>
                  <a:cubicBezTo>
                    <a:pt x="1" y="978"/>
                    <a:pt x="327" y="1304"/>
                    <a:pt x="677" y="1304"/>
                  </a:cubicBezTo>
                  <a:cubicBezTo>
                    <a:pt x="1053" y="1279"/>
                    <a:pt x="1279" y="1053"/>
                    <a:pt x="1304" y="652"/>
                  </a:cubicBezTo>
                  <a:cubicBezTo>
                    <a:pt x="1329" y="302"/>
                    <a:pt x="1028"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6"/>
            <p:cNvSpPr/>
            <p:nvPr/>
          </p:nvSpPr>
          <p:spPr>
            <a:xfrm>
              <a:off x="5176850" y="1479325"/>
              <a:ext cx="33225" cy="32050"/>
            </a:xfrm>
            <a:custGeom>
              <a:avLst/>
              <a:gdLst/>
              <a:ahLst/>
              <a:cxnLst/>
              <a:rect l="l" t="t" r="r" b="b"/>
              <a:pathLst>
                <a:path w="1329" h="1282" extrusionOk="0">
                  <a:moveTo>
                    <a:pt x="690" y="0"/>
                  </a:moveTo>
                  <a:cubicBezTo>
                    <a:pt x="678" y="0"/>
                    <a:pt x="665" y="1"/>
                    <a:pt x="652" y="1"/>
                  </a:cubicBezTo>
                  <a:cubicBezTo>
                    <a:pt x="301" y="26"/>
                    <a:pt x="76" y="227"/>
                    <a:pt x="26" y="603"/>
                  </a:cubicBezTo>
                  <a:cubicBezTo>
                    <a:pt x="0" y="954"/>
                    <a:pt x="301" y="1280"/>
                    <a:pt x="677" y="1280"/>
                  </a:cubicBezTo>
                  <a:cubicBezTo>
                    <a:pt x="692" y="1281"/>
                    <a:pt x="707" y="1281"/>
                    <a:pt x="721" y="1281"/>
                  </a:cubicBezTo>
                  <a:cubicBezTo>
                    <a:pt x="1051" y="1281"/>
                    <a:pt x="1305" y="1014"/>
                    <a:pt x="1329" y="678"/>
                  </a:cubicBezTo>
                  <a:cubicBezTo>
                    <a:pt x="1329" y="339"/>
                    <a:pt x="1048" y="0"/>
                    <a:pt x="6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6"/>
            <p:cNvSpPr/>
            <p:nvPr/>
          </p:nvSpPr>
          <p:spPr>
            <a:xfrm>
              <a:off x="4969450" y="1323950"/>
              <a:ext cx="33250" cy="32625"/>
            </a:xfrm>
            <a:custGeom>
              <a:avLst/>
              <a:gdLst/>
              <a:ahLst/>
              <a:cxnLst/>
              <a:rect l="l" t="t" r="r" b="b"/>
              <a:pathLst>
                <a:path w="1330" h="1305" extrusionOk="0">
                  <a:moveTo>
                    <a:pt x="677" y="1"/>
                  </a:moveTo>
                  <a:cubicBezTo>
                    <a:pt x="276" y="26"/>
                    <a:pt x="51" y="226"/>
                    <a:pt x="26" y="627"/>
                  </a:cubicBezTo>
                  <a:cubicBezTo>
                    <a:pt x="1" y="978"/>
                    <a:pt x="327" y="1304"/>
                    <a:pt x="677" y="1304"/>
                  </a:cubicBezTo>
                  <a:cubicBezTo>
                    <a:pt x="1028" y="1304"/>
                    <a:pt x="1304" y="1053"/>
                    <a:pt x="1304" y="678"/>
                  </a:cubicBezTo>
                  <a:cubicBezTo>
                    <a:pt x="1329" y="302"/>
                    <a:pt x="1028" y="1"/>
                    <a:pt x="6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6"/>
            <p:cNvSpPr/>
            <p:nvPr/>
          </p:nvSpPr>
          <p:spPr>
            <a:xfrm>
              <a:off x="5021450" y="1323325"/>
              <a:ext cx="33250" cy="32625"/>
            </a:xfrm>
            <a:custGeom>
              <a:avLst/>
              <a:gdLst/>
              <a:ahLst/>
              <a:cxnLst/>
              <a:rect l="l" t="t" r="r" b="b"/>
              <a:pathLst>
                <a:path w="1330" h="1305" extrusionOk="0">
                  <a:moveTo>
                    <a:pt x="602" y="1"/>
                  </a:moveTo>
                  <a:cubicBezTo>
                    <a:pt x="277" y="51"/>
                    <a:pt x="26" y="226"/>
                    <a:pt x="26" y="652"/>
                  </a:cubicBezTo>
                  <a:cubicBezTo>
                    <a:pt x="1" y="1003"/>
                    <a:pt x="327" y="1304"/>
                    <a:pt x="678" y="1304"/>
                  </a:cubicBezTo>
                  <a:cubicBezTo>
                    <a:pt x="1079" y="1279"/>
                    <a:pt x="1279" y="1028"/>
                    <a:pt x="1304" y="652"/>
                  </a:cubicBezTo>
                  <a:cubicBezTo>
                    <a:pt x="1329" y="302"/>
                    <a:pt x="978" y="1"/>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6"/>
            <p:cNvSpPr/>
            <p:nvPr/>
          </p:nvSpPr>
          <p:spPr>
            <a:xfrm>
              <a:off x="5074100" y="1427925"/>
              <a:ext cx="32600" cy="32675"/>
            </a:xfrm>
            <a:custGeom>
              <a:avLst/>
              <a:gdLst/>
              <a:ahLst/>
              <a:cxnLst/>
              <a:rect l="l" t="t" r="r" b="b"/>
              <a:pathLst>
                <a:path w="1304" h="1307" extrusionOk="0">
                  <a:moveTo>
                    <a:pt x="645" y="1"/>
                  </a:moveTo>
                  <a:cubicBezTo>
                    <a:pt x="631" y="1"/>
                    <a:pt x="616" y="1"/>
                    <a:pt x="602" y="2"/>
                  </a:cubicBezTo>
                  <a:cubicBezTo>
                    <a:pt x="201" y="27"/>
                    <a:pt x="0" y="253"/>
                    <a:pt x="0" y="654"/>
                  </a:cubicBezTo>
                  <a:cubicBezTo>
                    <a:pt x="0" y="992"/>
                    <a:pt x="303" y="1307"/>
                    <a:pt x="639" y="1307"/>
                  </a:cubicBezTo>
                  <a:cubicBezTo>
                    <a:pt x="651" y="1307"/>
                    <a:pt x="664" y="1306"/>
                    <a:pt x="677" y="1306"/>
                  </a:cubicBezTo>
                  <a:cubicBezTo>
                    <a:pt x="1053" y="1280"/>
                    <a:pt x="1253" y="1030"/>
                    <a:pt x="1303" y="679"/>
                  </a:cubicBezTo>
                  <a:cubicBezTo>
                    <a:pt x="1279" y="294"/>
                    <a:pt x="1001" y="1"/>
                    <a:pt x="6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6"/>
            <p:cNvSpPr/>
            <p:nvPr/>
          </p:nvSpPr>
          <p:spPr>
            <a:xfrm>
              <a:off x="5074100" y="1375975"/>
              <a:ext cx="32600" cy="31975"/>
            </a:xfrm>
            <a:custGeom>
              <a:avLst/>
              <a:gdLst/>
              <a:ahLst/>
              <a:cxnLst/>
              <a:rect l="l" t="t" r="r" b="b"/>
              <a:pathLst>
                <a:path w="1304" h="1279" extrusionOk="0">
                  <a:moveTo>
                    <a:pt x="652" y="0"/>
                  </a:moveTo>
                  <a:cubicBezTo>
                    <a:pt x="276" y="0"/>
                    <a:pt x="25" y="201"/>
                    <a:pt x="0" y="602"/>
                  </a:cubicBezTo>
                  <a:cubicBezTo>
                    <a:pt x="0" y="977"/>
                    <a:pt x="301" y="1278"/>
                    <a:pt x="652" y="1278"/>
                  </a:cubicBezTo>
                  <a:cubicBezTo>
                    <a:pt x="1003" y="1278"/>
                    <a:pt x="1303" y="977"/>
                    <a:pt x="1278" y="627"/>
                  </a:cubicBezTo>
                  <a:cubicBezTo>
                    <a:pt x="1228" y="276"/>
                    <a:pt x="1053"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6"/>
            <p:cNvSpPr/>
            <p:nvPr/>
          </p:nvSpPr>
          <p:spPr>
            <a:xfrm>
              <a:off x="4866075" y="1115925"/>
              <a:ext cx="32600" cy="32025"/>
            </a:xfrm>
            <a:custGeom>
              <a:avLst/>
              <a:gdLst/>
              <a:ahLst/>
              <a:cxnLst/>
              <a:rect l="l" t="t" r="r" b="b"/>
              <a:pathLst>
                <a:path w="1304" h="1281" extrusionOk="0">
                  <a:moveTo>
                    <a:pt x="677" y="1"/>
                  </a:moveTo>
                  <a:cubicBezTo>
                    <a:pt x="326" y="1"/>
                    <a:pt x="0" y="302"/>
                    <a:pt x="25" y="628"/>
                  </a:cubicBezTo>
                  <a:cubicBezTo>
                    <a:pt x="50" y="1029"/>
                    <a:pt x="276" y="1254"/>
                    <a:pt x="677" y="1279"/>
                  </a:cubicBezTo>
                  <a:cubicBezTo>
                    <a:pt x="692" y="1280"/>
                    <a:pt x="707" y="1281"/>
                    <a:pt x="721" y="1281"/>
                  </a:cubicBezTo>
                  <a:cubicBezTo>
                    <a:pt x="1051" y="1281"/>
                    <a:pt x="1304" y="1013"/>
                    <a:pt x="1304" y="653"/>
                  </a:cubicBezTo>
                  <a:cubicBezTo>
                    <a:pt x="1279" y="252"/>
                    <a:pt x="1028" y="51"/>
                    <a:pt x="6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6"/>
            <p:cNvSpPr/>
            <p:nvPr/>
          </p:nvSpPr>
          <p:spPr>
            <a:xfrm>
              <a:off x="5384875" y="1634725"/>
              <a:ext cx="32600" cy="32000"/>
            </a:xfrm>
            <a:custGeom>
              <a:avLst/>
              <a:gdLst/>
              <a:ahLst/>
              <a:cxnLst/>
              <a:rect l="l" t="t" r="r" b="b"/>
              <a:pathLst>
                <a:path w="1304" h="1280" extrusionOk="0">
                  <a:moveTo>
                    <a:pt x="652" y="1"/>
                  </a:moveTo>
                  <a:cubicBezTo>
                    <a:pt x="301" y="1"/>
                    <a:pt x="0" y="302"/>
                    <a:pt x="25" y="653"/>
                  </a:cubicBezTo>
                  <a:cubicBezTo>
                    <a:pt x="50" y="1029"/>
                    <a:pt x="276" y="1254"/>
                    <a:pt x="677" y="1279"/>
                  </a:cubicBezTo>
                  <a:cubicBezTo>
                    <a:pt x="1028" y="1279"/>
                    <a:pt x="1304" y="1003"/>
                    <a:pt x="1279" y="628"/>
                  </a:cubicBezTo>
                  <a:cubicBezTo>
                    <a:pt x="1279" y="277"/>
                    <a:pt x="978" y="1"/>
                    <a:pt x="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6"/>
            <p:cNvSpPr/>
            <p:nvPr/>
          </p:nvSpPr>
          <p:spPr>
            <a:xfrm>
              <a:off x="4918725" y="1168525"/>
              <a:ext cx="33175" cy="31425"/>
            </a:xfrm>
            <a:custGeom>
              <a:avLst/>
              <a:gdLst/>
              <a:ahLst/>
              <a:cxnLst/>
              <a:rect l="l" t="t" r="r" b="b"/>
              <a:pathLst>
                <a:path w="1327" h="1257" extrusionOk="0">
                  <a:moveTo>
                    <a:pt x="664" y="1"/>
                  </a:moveTo>
                  <a:cubicBezTo>
                    <a:pt x="652" y="1"/>
                    <a:pt x="639" y="1"/>
                    <a:pt x="626" y="2"/>
                  </a:cubicBezTo>
                  <a:cubicBezTo>
                    <a:pt x="250" y="27"/>
                    <a:pt x="25" y="228"/>
                    <a:pt x="25" y="604"/>
                  </a:cubicBezTo>
                  <a:cubicBezTo>
                    <a:pt x="1" y="942"/>
                    <a:pt x="302" y="1257"/>
                    <a:pt x="705" y="1257"/>
                  </a:cubicBezTo>
                  <a:cubicBezTo>
                    <a:pt x="721" y="1257"/>
                    <a:pt x="736" y="1256"/>
                    <a:pt x="752" y="1255"/>
                  </a:cubicBezTo>
                  <a:cubicBezTo>
                    <a:pt x="1052" y="1230"/>
                    <a:pt x="1253" y="1005"/>
                    <a:pt x="1278" y="654"/>
                  </a:cubicBezTo>
                  <a:cubicBezTo>
                    <a:pt x="1326" y="316"/>
                    <a:pt x="1002" y="1"/>
                    <a:pt x="6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6"/>
            <p:cNvSpPr/>
            <p:nvPr/>
          </p:nvSpPr>
          <p:spPr>
            <a:xfrm>
              <a:off x="4969450" y="1271950"/>
              <a:ext cx="32600" cy="31975"/>
            </a:xfrm>
            <a:custGeom>
              <a:avLst/>
              <a:gdLst/>
              <a:ahLst/>
              <a:cxnLst/>
              <a:rect l="l" t="t" r="r" b="b"/>
              <a:pathLst>
                <a:path w="1304" h="1279" extrusionOk="0">
                  <a:moveTo>
                    <a:pt x="652" y="1"/>
                  </a:moveTo>
                  <a:cubicBezTo>
                    <a:pt x="276" y="26"/>
                    <a:pt x="76" y="251"/>
                    <a:pt x="26" y="602"/>
                  </a:cubicBezTo>
                  <a:cubicBezTo>
                    <a:pt x="1" y="953"/>
                    <a:pt x="327" y="1279"/>
                    <a:pt x="677" y="1279"/>
                  </a:cubicBezTo>
                  <a:cubicBezTo>
                    <a:pt x="1078" y="1279"/>
                    <a:pt x="1279" y="1053"/>
                    <a:pt x="1304" y="727"/>
                  </a:cubicBezTo>
                  <a:cubicBezTo>
                    <a:pt x="1304" y="276"/>
                    <a:pt x="1028" y="1"/>
                    <a:pt x="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6"/>
            <p:cNvSpPr/>
            <p:nvPr/>
          </p:nvSpPr>
          <p:spPr>
            <a:xfrm>
              <a:off x="4918075" y="1219950"/>
              <a:ext cx="31975" cy="32000"/>
            </a:xfrm>
            <a:custGeom>
              <a:avLst/>
              <a:gdLst/>
              <a:ahLst/>
              <a:cxnLst/>
              <a:rect l="l" t="t" r="r" b="b"/>
              <a:pathLst>
                <a:path w="1279" h="1280" extrusionOk="0">
                  <a:moveTo>
                    <a:pt x="652" y="0"/>
                  </a:moveTo>
                  <a:cubicBezTo>
                    <a:pt x="251" y="0"/>
                    <a:pt x="26" y="201"/>
                    <a:pt x="1" y="627"/>
                  </a:cubicBezTo>
                  <a:cubicBezTo>
                    <a:pt x="1" y="965"/>
                    <a:pt x="303" y="1280"/>
                    <a:pt x="639" y="1280"/>
                  </a:cubicBezTo>
                  <a:cubicBezTo>
                    <a:pt x="652" y="1280"/>
                    <a:pt x="665" y="1280"/>
                    <a:pt x="677" y="1279"/>
                  </a:cubicBezTo>
                  <a:cubicBezTo>
                    <a:pt x="1053" y="1254"/>
                    <a:pt x="1279" y="1028"/>
                    <a:pt x="1279" y="677"/>
                  </a:cubicBezTo>
                  <a:cubicBezTo>
                    <a:pt x="1279" y="276"/>
                    <a:pt x="1003"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6"/>
            <p:cNvSpPr/>
            <p:nvPr/>
          </p:nvSpPr>
          <p:spPr>
            <a:xfrm>
              <a:off x="5437500" y="1687325"/>
              <a:ext cx="33225" cy="31425"/>
            </a:xfrm>
            <a:custGeom>
              <a:avLst/>
              <a:gdLst/>
              <a:ahLst/>
              <a:cxnLst/>
              <a:rect l="l" t="t" r="r" b="b"/>
              <a:pathLst>
                <a:path w="1329" h="1257" extrusionOk="0">
                  <a:moveTo>
                    <a:pt x="656" y="1"/>
                  </a:moveTo>
                  <a:cubicBezTo>
                    <a:pt x="639" y="1"/>
                    <a:pt x="621" y="1"/>
                    <a:pt x="602" y="2"/>
                  </a:cubicBezTo>
                  <a:cubicBezTo>
                    <a:pt x="251" y="2"/>
                    <a:pt x="26" y="228"/>
                    <a:pt x="1" y="604"/>
                  </a:cubicBezTo>
                  <a:cubicBezTo>
                    <a:pt x="1" y="942"/>
                    <a:pt x="303" y="1257"/>
                    <a:pt x="639" y="1257"/>
                  </a:cubicBezTo>
                  <a:cubicBezTo>
                    <a:pt x="652" y="1257"/>
                    <a:pt x="665" y="1256"/>
                    <a:pt x="677" y="1255"/>
                  </a:cubicBezTo>
                  <a:cubicBezTo>
                    <a:pt x="1028" y="1255"/>
                    <a:pt x="1329" y="930"/>
                    <a:pt x="1279" y="604"/>
                  </a:cubicBezTo>
                  <a:cubicBezTo>
                    <a:pt x="1231" y="245"/>
                    <a:pt x="1024" y="1"/>
                    <a:pt x="6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6"/>
            <p:cNvSpPr/>
            <p:nvPr/>
          </p:nvSpPr>
          <p:spPr>
            <a:xfrm>
              <a:off x="5230100" y="1479300"/>
              <a:ext cx="32000" cy="32075"/>
            </a:xfrm>
            <a:custGeom>
              <a:avLst/>
              <a:gdLst/>
              <a:ahLst/>
              <a:cxnLst/>
              <a:rect l="l" t="t" r="r" b="b"/>
              <a:pathLst>
                <a:path w="1280" h="1283" extrusionOk="0">
                  <a:moveTo>
                    <a:pt x="612" y="1"/>
                  </a:moveTo>
                  <a:cubicBezTo>
                    <a:pt x="279" y="1"/>
                    <a:pt x="1" y="292"/>
                    <a:pt x="1" y="629"/>
                  </a:cubicBezTo>
                  <a:cubicBezTo>
                    <a:pt x="26" y="1005"/>
                    <a:pt x="226" y="1230"/>
                    <a:pt x="627" y="1281"/>
                  </a:cubicBezTo>
                  <a:cubicBezTo>
                    <a:pt x="642" y="1282"/>
                    <a:pt x="657" y="1282"/>
                    <a:pt x="672" y="1282"/>
                  </a:cubicBezTo>
                  <a:cubicBezTo>
                    <a:pt x="1003" y="1282"/>
                    <a:pt x="1279" y="1013"/>
                    <a:pt x="1279" y="629"/>
                  </a:cubicBezTo>
                  <a:cubicBezTo>
                    <a:pt x="1229" y="278"/>
                    <a:pt x="1053" y="53"/>
                    <a:pt x="652" y="2"/>
                  </a:cubicBezTo>
                  <a:cubicBezTo>
                    <a:pt x="639" y="1"/>
                    <a:pt x="625" y="1"/>
                    <a:pt x="6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6"/>
            <p:cNvSpPr/>
            <p:nvPr/>
          </p:nvSpPr>
          <p:spPr>
            <a:xfrm>
              <a:off x="5073525" y="1323925"/>
              <a:ext cx="32550" cy="31425"/>
            </a:xfrm>
            <a:custGeom>
              <a:avLst/>
              <a:gdLst/>
              <a:ahLst/>
              <a:cxnLst/>
              <a:rect l="l" t="t" r="r" b="b"/>
              <a:pathLst>
                <a:path w="1302" h="1257" extrusionOk="0">
                  <a:moveTo>
                    <a:pt x="609" y="0"/>
                  </a:moveTo>
                  <a:cubicBezTo>
                    <a:pt x="276" y="0"/>
                    <a:pt x="0" y="291"/>
                    <a:pt x="48" y="628"/>
                  </a:cubicBezTo>
                  <a:cubicBezTo>
                    <a:pt x="73" y="1004"/>
                    <a:pt x="299" y="1230"/>
                    <a:pt x="675" y="1255"/>
                  </a:cubicBezTo>
                  <a:cubicBezTo>
                    <a:pt x="689" y="1256"/>
                    <a:pt x="702" y="1256"/>
                    <a:pt x="716" y="1256"/>
                  </a:cubicBezTo>
                  <a:cubicBezTo>
                    <a:pt x="1047" y="1256"/>
                    <a:pt x="1301" y="965"/>
                    <a:pt x="1301" y="603"/>
                  </a:cubicBezTo>
                  <a:cubicBezTo>
                    <a:pt x="1251" y="252"/>
                    <a:pt x="1051" y="2"/>
                    <a:pt x="650" y="2"/>
                  </a:cubicBezTo>
                  <a:cubicBezTo>
                    <a:pt x="636" y="1"/>
                    <a:pt x="622" y="0"/>
                    <a:pt x="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6"/>
            <p:cNvSpPr/>
            <p:nvPr/>
          </p:nvSpPr>
          <p:spPr>
            <a:xfrm>
              <a:off x="5229475" y="1531350"/>
              <a:ext cx="32625" cy="31975"/>
            </a:xfrm>
            <a:custGeom>
              <a:avLst/>
              <a:gdLst/>
              <a:ahLst/>
              <a:cxnLst/>
              <a:rect l="l" t="t" r="r" b="b"/>
              <a:pathLst>
                <a:path w="1305" h="1279" extrusionOk="0">
                  <a:moveTo>
                    <a:pt x="627" y="1"/>
                  </a:moveTo>
                  <a:cubicBezTo>
                    <a:pt x="251" y="1"/>
                    <a:pt x="26" y="201"/>
                    <a:pt x="1" y="502"/>
                  </a:cubicBezTo>
                  <a:cubicBezTo>
                    <a:pt x="1" y="978"/>
                    <a:pt x="302" y="1279"/>
                    <a:pt x="652" y="1279"/>
                  </a:cubicBezTo>
                  <a:cubicBezTo>
                    <a:pt x="1003" y="1279"/>
                    <a:pt x="1304" y="953"/>
                    <a:pt x="1279" y="627"/>
                  </a:cubicBezTo>
                  <a:cubicBezTo>
                    <a:pt x="1254" y="251"/>
                    <a:pt x="1028" y="1"/>
                    <a:pt x="6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6"/>
            <p:cNvSpPr/>
            <p:nvPr/>
          </p:nvSpPr>
          <p:spPr>
            <a:xfrm>
              <a:off x="5281475" y="1531350"/>
              <a:ext cx="32625" cy="31350"/>
            </a:xfrm>
            <a:custGeom>
              <a:avLst/>
              <a:gdLst/>
              <a:ahLst/>
              <a:cxnLst/>
              <a:rect l="l" t="t" r="r" b="b"/>
              <a:pathLst>
                <a:path w="1305" h="1254" extrusionOk="0">
                  <a:moveTo>
                    <a:pt x="628" y="1"/>
                  </a:moveTo>
                  <a:cubicBezTo>
                    <a:pt x="252" y="1"/>
                    <a:pt x="51" y="201"/>
                    <a:pt x="26" y="577"/>
                  </a:cubicBezTo>
                  <a:cubicBezTo>
                    <a:pt x="1" y="953"/>
                    <a:pt x="302" y="1254"/>
                    <a:pt x="653" y="1254"/>
                  </a:cubicBezTo>
                  <a:cubicBezTo>
                    <a:pt x="1003" y="1254"/>
                    <a:pt x="1304" y="978"/>
                    <a:pt x="1279" y="627"/>
                  </a:cubicBezTo>
                  <a:cubicBezTo>
                    <a:pt x="1254" y="226"/>
                    <a:pt x="1029" y="1"/>
                    <a:pt x="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6"/>
            <p:cNvSpPr/>
            <p:nvPr/>
          </p:nvSpPr>
          <p:spPr>
            <a:xfrm>
              <a:off x="5334125" y="1583350"/>
              <a:ext cx="31350" cy="32025"/>
            </a:xfrm>
            <a:custGeom>
              <a:avLst/>
              <a:gdLst/>
              <a:ahLst/>
              <a:cxnLst/>
              <a:rect l="l" t="t" r="r" b="b"/>
              <a:pathLst>
                <a:path w="1254" h="1281" extrusionOk="0">
                  <a:moveTo>
                    <a:pt x="677" y="1"/>
                  </a:moveTo>
                  <a:cubicBezTo>
                    <a:pt x="251" y="1"/>
                    <a:pt x="0" y="277"/>
                    <a:pt x="0" y="627"/>
                  </a:cubicBezTo>
                  <a:cubicBezTo>
                    <a:pt x="25" y="1028"/>
                    <a:pt x="276" y="1254"/>
                    <a:pt x="652" y="1279"/>
                  </a:cubicBezTo>
                  <a:cubicBezTo>
                    <a:pt x="665" y="1280"/>
                    <a:pt x="677" y="1280"/>
                    <a:pt x="690" y="1280"/>
                  </a:cubicBezTo>
                  <a:cubicBezTo>
                    <a:pt x="999" y="1280"/>
                    <a:pt x="1253" y="989"/>
                    <a:pt x="1253" y="627"/>
                  </a:cubicBezTo>
                  <a:cubicBezTo>
                    <a:pt x="1253" y="226"/>
                    <a:pt x="1003" y="51"/>
                    <a:pt x="6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6"/>
            <p:cNvSpPr/>
            <p:nvPr/>
          </p:nvSpPr>
          <p:spPr>
            <a:xfrm>
              <a:off x="5177475" y="1427350"/>
              <a:ext cx="32600" cy="31975"/>
            </a:xfrm>
            <a:custGeom>
              <a:avLst/>
              <a:gdLst/>
              <a:ahLst/>
              <a:cxnLst/>
              <a:rect l="l" t="t" r="r" b="b"/>
              <a:pathLst>
                <a:path w="1304" h="1279" extrusionOk="0">
                  <a:moveTo>
                    <a:pt x="652" y="0"/>
                  </a:moveTo>
                  <a:cubicBezTo>
                    <a:pt x="301" y="0"/>
                    <a:pt x="1" y="276"/>
                    <a:pt x="26" y="627"/>
                  </a:cubicBezTo>
                  <a:cubicBezTo>
                    <a:pt x="51" y="1028"/>
                    <a:pt x="276" y="1228"/>
                    <a:pt x="652" y="1278"/>
                  </a:cubicBezTo>
                  <a:cubicBezTo>
                    <a:pt x="1003" y="1278"/>
                    <a:pt x="1304" y="1003"/>
                    <a:pt x="1279" y="577"/>
                  </a:cubicBezTo>
                  <a:cubicBezTo>
                    <a:pt x="1254" y="251"/>
                    <a:pt x="1053" y="25"/>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6"/>
            <p:cNvSpPr/>
            <p:nvPr/>
          </p:nvSpPr>
          <p:spPr>
            <a:xfrm>
              <a:off x="5124850" y="1427300"/>
              <a:ext cx="32600" cy="32025"/>
            </a:xfrm>
            <a:custGeom>
              <a:avLst/>
              <a:gdLst/>
              <a:ahLst/>
              <a:cxnLst/>
              <a:rect l="l" t="t" r="r" b="b"/>
              <a:pathLst>
                <a:path w="1304" h="1281" extrusionOk="0">
                  <a:moveTo>
                    <a:pt x="670" y="1"/>
                  </a:moveTo>
                  <a:cubicBezTo>
                    <a:pt x="656" y="1"/>
                    <a:pt x="641" y="1"/>
                    <a:pt x="627" y="2"/>
                  </a:cubicBezTo>
                  <a:cubicBezTo>
                    <a:pt x="251" y="27"/>
                    <a:pt x="50" y="253"/>
                    <a:pt x="25" y="629"/>
                  </a:cubicBezTo>
                  <a:cubicBezTo>
                    <a:pt x="0" y="980"/>
                    <a:pt x="326" y="1280"/>
                    <a:pt x="702" y="1280"/>
                  </a:cubicBezTo>
                  <a:cubicBezTo>
                    <a:pt x="1103" y="1255"/>
                    <a:pt x="1278" y="1030"/>
                    <a:pt x="1304" y="704"/>
                  </a:cubicBezTo>
                  <a:cubicBezTo>
                    <a:pt x="1304" y="294"/>
                    <a:pt x="1026" y="1"/>
                    <a:pt x="6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6"/>
            <p:cNvSpPr/>
            <p:nvPr/>
          </p:nvSpPr>
          <p:spPr>
            <a:xfrm>
              <a:off x="5334125" y="1531300"/>
              <a:ext cx="31950" cy="31450"/>
            </a:xfrm>
            <a:custGeom>
              <a:avLst/>
              <a:gdLst/>
              <a:ahLst/>
              <a:cxnLst/>
              <a:rect l="l" t="t" r="r" b="b"/>
              <a:pathLst>
                <a:path w="1278" h="1258" extrusionOk="0">
                  <a:moveTo>
                    <a:pt x="636" y="1"/>
                  </a:moveTo>
                  <a:cubicBezTo>
                    <a:pt x="617" y="1"/>
                    <a:pt x="597" y="1"/>
                    <a:pt x="577" y="3"/>
                  </a:cubicBezTo>
                  <a:cubicBezTo>
                    <a:pt x="226" y="3"/>
                    <a:pt x="25" y="253"/>
                    <a:pt x="0" y="629"/>
                  </a:cubicBezTo>
                  <a:cubicBezTo>
                    <a:pt x="50" y="1005"/>
                    <a:pt x="276" y="1231"/>
                    <a:pt x="652" y="1256"/>
                  </a:cubicBezTo>
                  <a:cubicBezTo>
                    <a:pt x="665" y="1257"/>
                    <a:pt x="677" y="1257"/>
                    <a:pt x="690" y="1257"/>
                  </a:cubicBezTo>
                  <a:cubicBezTo>
                    <a:pt x="1022" y="1257"/>
                    <a:pt x="1278" y="942"/>
                    <a:pt x="1253" y="604"/>
                  </a:cubicBezTo>
                  <a:cubicBezTo>
                    <a:pt x="1230" y="223"/>
                    <a:pt x="1002" y="1"/>
                    <a:pt x="6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6"/>
            <p:cNvSpPr/>
            <p:nvPr/>
          </p:nvSpPr>
          <p:spPr>
            <a:xfrm>
              <a:off x="5540900" y="1738750"/>
              <a:ext cx="31975" cy="31375"/>
            </a:xfrm>
            <a:custGeom>
              <a:avLst/>
              <a:gdLst/>
              <a:ahLst/>
              <a:cxnLst/>
              <a:rect l="l" t="t" r="r" b="b"/>
              <a:pathLst>
                <a:path w="1279" h="1255" extrusionOk="0">
                  <a:moveTo>
                    <a:pt x="652" y="0"/>
                  </a:moveTo>
                  <a:cubicBezTo>
                    <a:pt x="276" y="25"/>
                    <a:pt x="50" y="226"/>
                    <a:pt x="25" y="602"/>
                  </a:cubicBezTo>
                  <a:cubicBezTo>
                    <a:pt x="1" y="940"/>
                    <a:pt x="326" y="1255"/>
                    <a:pt x="664" y="1255"/>
                  </a:cubicBezTo>
                  <a:cubicBezTo>
                    <a:pt x="676" y="1255"/>
                    <a:pt x="689" y="1254"/>
                    <a:pt x="702" y="1254"/>
                  </a:cubicBezTo>
                  <a:cubicBezTo>
                    <a:pt x="1078" y="1228"/>
                    <a:pt x="1253" y="1003"/>
                    <a:pt x="1278" y="677"/>
                  </a:cubicBezTo>
                  <a:cubicBezTo>
                    <a:pt x="1278" y="276"/>
                    <a:pt x="1002"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6"/>
            <p:cNvSpPr/>
            <p:nvPr/>
          </p:nvSpPr>
          <p:spPr>
            <a:xfrm>
              <a:off x="5437525" y="1635375"/>
              <a:ext cx="31950" cy="30750"/>
            </a:xfrm>
            <a:custGeom>
              <a:avLst/>
              <a:gdLst/>
              <a:ahLst/>
              <a:cxnLst/>
              <a:rect l="l" t="t" r="r" b="b"/>
              <a:pathLst>
                <a:path w="1278" h="1230" extrusionOk="0">
                  <a:moveTo>
                    <a:pt x="626" y="0"/>
                  </a:moveTo>
                  <a:cubicBezTo>
                    <a:pt x="250" y="25"/>
                    <a:pt x="25" y="226"/>
                    <a:pt x="25" y="602"/>
                  </a:cubicBezTo>
                  <a:cubicBezTo>
                    <a:pt x="1" y="939"/>
                    <a:pt x="300" y="1230"/>
                    <a:pt x="658" y="1230"/>
                  </a:cubicBezTo>
                  <a:cubicBezTo>
                    <a:pt x="672" y="1230"/>
                    <a:pt x="687" y="1229"/>
                    <a:pt x="701" y="1228"/>
                  </a:cubicBezTo>
                  <a:cubicBezTo>
                    <a:pt x="1077" y="1203"/>
                    <a:pt x="1228" y="952"/>
                    <a:pt x="1278" y="627"/>
                  </a:cubicBezTo>
                  <a:cubicBezTo>
                    <a:pt x="1278" y="276"/>
                    <a:pt x="977" y="0"/>
                    <a:pt x="6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6"/>
            <p:cNvSpPr/>
            <p:nvPr/>
          </p:nvSpPr>
          <p:spPr>
            <a:xfrm>
              <a:off x="4815350" y="1012550"/>
              <a:ext cx="31325" cy="31400"/>
            </a:xfrm>
            <a:custGeom>
              <a:avLst/>
              <a:gdLst/>
              <a:ahLst/>
              <a:cxnLst/>
              <a:rect l="l" t="t" r="r" b="b"/>
              <a:pathLst>
                <a:path w="1253" h="1256" extrusionOk="0">
                  <a:moveTo>
                    <a:pt x="701" y="1"/>
                  </a:moveTo>
                  <a:cubicBezTo>
                    <a:pt x="300" y="1"/>
                    <a:pt x="24" y="251"/>
                    <a:pt x="24" y="577"/>
                  </a:cubicBezTo>
                  <a:cubicBezTo>
                    <a:pt x="0" y="916"/>
                    <a:pt x="280" y="1255"/>
                    <a:pt x="615" y="1255"/>
                  </a:cubicBezTo>
                  <a:cubicBezTo>
                    <a:pt x="627" y="1255"/>
                    <a:pt x="639" y="1255"/>
                    <a:pt x="651" y="1254"/>
                  </a:cubicBezTo>
                  <a:cubicBezTo>
                    <a:pt x="1027" y="1229"/>
                    <a:pt x="1252" y="1028"/>
                    <a:pt x="1252" y="652"/>
                  </a:cubicBezTo>
                  <a:cubicBezTo>
                    <a:pt x="1252" y="251"/>
                    <a:pt x="1002" y="51"/>
                    <a:pt x="7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6"/>
            <p:cNvSpPr/>
            <p:nvPr/>
          </p:nvSpPr>
          <p:spPr>
            <a:xfrm>
              <a:off x="5126725" y="1375975"/>
              <a:ext cx="31350" cy="32000"/>
            </a:xfrm>
            <a:custGeom>
              <a:avLst/>
              <a:gdLst/>
              <a:ahLst/>
              <a:cxnLst/>
              <a:rect l="l" t="t" r="r" b="b"/>
              <a:pathLst>
                <a:path w="1254" h="1280" extrusionOk="0">
                  <a:moveTo>
                    <a:pt x="677" y="0"/>
                  </a:moveTo>
                  <a:cubicBezTo>
                    <a:pt x="276" y="0"/>
                    <a:pt x="0" y="251"/>
                    <a:pt x="0" y="627"/>
                  </a:cubicBezTo>
                  <a:cubicBezTo>
                    <a:pt x="26" y="1028"/>
                    <a:pt x="251" y="1228"/>
                    <a:pt x="627" y="1278"/>
                  </a:cubicBezTo>
                  <a:cubicBezTo>
                    <a:pt x="641" y="1279"/>
                    <a:pt x="654" y="1280"/>
                    <a:pt x="668" y="1280"/>
                  </a:cubicBezTo>
                  <a:cubicBezTo>
                    <a:pt x="999" y="1280"/>
                    <a:pt x="1254" y="989"/>
                    <a:pt x="1254" y="652"/>
                  </a:cubicBezTo>
                  <a:cubicBezTo>
                    <a:pt x="1254" y="251"/>
                    <a:pt x="1003" y="50"/>
                    <a:pt x="6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6"/>
            <p:cNvSpPr/>
            <p:nvPr/>
          </p:nvSpPr>
          <p:spPr>
            <a:xfrm>
              <a:off x="5178100" y="1375325"/>
              <a:ext cx="31975" cy="31400"/>
            </a:xfrm>
            <a:custGeom>
              <a:avLst/>
              <a:gdLst/>
              <a:ahLst/>
              <a:cxnLst/>
              <a:rect l="l" t="t" r="r" b="b"/>
              <a:pathLst>
                <a:path w="1279" h="1256" extrusionOk="0">
                  <a:moveTo>
                    <a:pt x="602" y="1"/>
                  </a:moveTo>
                  <a:cubicBezTo>
                    <a:pt x="226" y="51"/>
                    <a:pt x="26" y="252"/>
                    <a:pt x="1" y="628"/>
                  </a:cubicBezTo>
                  <a:cubicBezTo>
                    <a:pt x="1" y="965"/>
                    <a:pt x="325" y="1256"/>
                    <a:pt x="661" y="1256"/>
                  </a:cubicBezTo>
                  <a:cubicBezTo>
                    <a:pt x="675" y="1256"/>
                    <a:pt x="689" y="1255"/>
                    <a:pt x="702" y="1254"/>
                  </a:cubicBezTo>
                  <a:cubicBezTo>
                    <a:pt x="1078" y="1204"/>
                    <a:pt x="1279" y="978"/>
                    <a:pt x="1254" y="602"/>
                  </a:cubicBezTo>
                  <a:cubicBezTo>
                    <a:pt x="1229" y="227"/>
                    <a:pt x="1003" y="26"/>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6"/>
            <p:cNvSpPr/>
            <p:nvPr/>
          </p:nvSpPr>
          <p:spPr>
            <a:xfrm>
              <a:off x="4814700" y="1064550"/>
              <a:ext cx="32575" cy="32025"/>
            </a:xfrm>
            <a:custGeom>
              <a:avLst/>
              <a:gdLst/>
              <a:ahLst/>
              <a:cxnLst/>
              <a:rect l="l" t="t" r="r" b="b"/>
              <a:pathLst>
                <a:path w="1303" h="1281" extrusionOk="0">
                  <a:moveTo>
                    <a:pt x="702" y="1"/>
                  </a:moveTo>
                  <a:cubicBezTo>
                    <a:pt x="276" y="26"/>
                    <a:pt x="0" y="302"/>
                    <a:pt x="25" y="652"/>
                  </a:cubicBezTo>
                  <a:cubicBezTo>
                    <a:pt x="75" y="1053"/>
                    <a:pt x="326" y="1254"/>
                    <a:pt x="702" y="1279"/>
                  </a:cubicBezTo>
                  <a:cubicBezTo>
                    <a:pt x="714" y="1280"/>
                    <a:pt x="726" y="1280"/>
                    <a:pt x="737" y="1280"/>
                  </a:cubicBezTo>
                  <a:cubicBezTo>
                    <a:pt x="1047" y="1280"/>
                    <a:pt x="1303" y="966"/>
                    <a:pt x="1278" y="627"/>
                  </a:cubicBezTo>
                  <a:cubicBezTo>
                    <a:pt x="1253" y="226"/>
                    <a:pt x="1003" y="51"/>
                    <a:pt x="7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6"/>
            <p:cNvSpPr/>
            <p:nvPr/>
          </p:nvSpPr>
          <p:spPr>
            <a:xfrm>
              <a:off x="4918700" y="1116575"/>
              <a:ext cx="31975" cy="31350"/>
            </a:xfrm>
            <a:custGeom>
              <a:avLst/>
              <a:gdLst/>
              <a:ahLst/>
              <a:cxnLst/>
              <a:rect l="l" t="t" r="r" b="b"/>
              <a:pathLst>
                <a:path w="1279" h="1254" extrusionOk="0">
                  <a:moveTo>
                    <a:pt x="652" y="0"/>
                  </a:moveTo>
                  <a:cubicBezTo>
                    <a:pt x="276" y="0"/>
                    <a:pt x="1" y="276"/>
                    <a:pt x="26" y="627"/>
                  </a:cubicBezTo>
                  <a:cubicBezTo>
                    <a:pt x="51" y="1028"/>
                    <a:pt x="301" y="1203"/>
                    <a:pt x="677" y="1253"/>
                  </a:cubicBezTo>
                  <a:cubicBezTo>
                    <a:pt x="1053" y="1228"/>
                    <a:pt x="1279" y="1003"/>
                    <a:pt x="1279" y="627"/>
                  </a:cubicBezTo>
                  <a:cubicBezTo>
                    <a:pt x="1279" y="251"/>
                    <a:pt x="1053" y="25"/>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6"/>
            <p:cNvSpPr/>
            <p:nvPr/>
          </p:nvSpPr>
          <p:spPr>
            <a:xfrm>
              <a:off x="5074125" y="1271325"/>
              <a:ext cx="31325" cy="31400"/>
            </a:xfrm>
            <a:custGeom>
              <a:avLst/>
              <a:gdLst/>
              <a:ahLst/>
              <a:cxnLst/>
              <a:rect l="l" t="t" r="r" b="b"/>
              <a:pathLst>
                <a:path w="1253" h="1256" extrusionOk="0">
                  <a:moveTo>
                    <a:pt x="651" y="1"/>
                  </a:moveTo>
                  <a:cubicBezTo>
                    <a:pt x="275" y="51"/>
                    <a:pt x="49" y="226"/>
                    <a:pt x="24" y="602"/>
                  </a:cubicBezTo>
                  <a:cubicBezTo>
                    <a:pt x="0" y="963"/>
                    <a:pt x="300" y="1255"/>
                    <a:pt x="635" y="1255"/>
                  </a:cubicBezTo>
                  <a:cubicBezTo>
                    <a:pt x="649" y="1255"/>
                    <a:pt x="662" y="1255"/>
                    <a:pt x="676" y="1254"/>
                  </a:cubicBezTo>
                  <a:cubicBezTo>
                    <a:pt x="1052" y="1229"/>
                    <a:pt x="1252" y="1028"/>
                    <a:pt x="1252" y="652"/>
                  </a:cubicBezTo>
                  <a:cubicBezTo>
                    <a:pt x="1252" y="251"/>
                    <a:pt x="1002" y="76"/>
                    <a:pt x="6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6"/>
            <p:cNvSpPr/>
            <p:nvPr/>
          </p:nvSpPr>
          <p:spPr>
            <a:xfrm>
              <a:off x="5022725" y="1271950"/>
              <a:ext cx="31975" cy="32025"/>
            </a:xfrm>
            <a:custGeom>
              <a:avLst/>
              <a:gdLst/>
              <a:ahLst/>
              <a:cxnLst/>
              <a:rect l="l" t="t" r="r" b="b"/>
              <a:pathLst>
                <a:path w="1279" h="1281" extrusionOk="0">
                  <a:moveTo>
                    <a:pt x="652" y="1"/>
                  </a:moveTo>
                  <a:cubicBezTo>
                    <a:pt x="301" y="1"/>
                    <a:pt x="0" y="251"/>
                    <a:pt x="0" y="602"/>
                  </a:cubicBezTo>
                  <a:cubicBezTo>
                    <a:pt x="25" y="1003"/>
                    <a:pt x="226" y="1229"/>
                    <a:pt x="602" y="1279"/>
                  </a:cubicBezTo>
                  <a:cubicBezTo>
                    <a:pt x="616" y="1280"/>
                    <a:pt x="631" y="1280"/>
                    <a:pt x="646" y="1280"/>
                  </a:cubicBezTo>
                  <a:cubicBezTo>
                    <a:pt x="977" y="1280"/>
                    <a:pt x="1254" y="1013"/>
                    <a:pt x="1278" y="677"/>
                  </a:cubicBezTo>
                  <a:cubicBezTo>
                    <a:pt x="1278" y="326"/>
                    <a:pt x="1003" y="26"/>
                    <a:pt x="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6"/>
            <p:cNvSpPr/>
            <p:nvPr/>
          </p:nvSpPr>
          <p:spPr>
            <a:xfrm>
              <a:off x="5022100" y="1219950"/>
              <a:ext cx="32600" cy="31375"/>
            </a:xfrm>
            <a:custGeom>
              <a:avLst/>
              <a:gdLst/>
              <a:ahLst/>
              <a:cxnLst/>
              <a:rect l="l" t="t" r="r" b="b"/>
              <a:pathLst>
                <a:path w="1304" h="1255" extrusionOk="0">
                  <a:moveTo>
                    <a:pt x="652" y="0"/>
                  </a:moveTo>
                  <a:cubicBezTo>
                    <a:pt x="276" y="25"/>
                    <a:pt x="75" y="251"/>
                    <a:pt x="25" y="602"/>
                  </a:cubicBezTo>
                  <a:cubicBezTo>
                    <a:pt x="1" y="940"/>
                    <a:pt x="326" y="1255"/>
                    <a:pt x="664" y="1255"/>
                  </a:cubicBezTo>
                  <a:cubicBezTo>
                    <a:pt x="676" y="1255"/>
                    <a:pt x="689" y="1254"/>
                    <a:pt x="702" y="1254"/>
                  </a:cubicBezTo>
                  <a:cubicBezTo>
                    <a:pt x="1103" y="1228"/>
                    <a:pt x="1253" y="1003"/>
                    <a:pt x="1303" y="677"/>
                  </a:cubicBezTo>
                  <a:cubicBezTo>
                    <a:pt x="1303" y="301"/>
                    <a:pt x="1002"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6"/>
            <p:cNvSpPr/>
            <p:nvPr/>
          </p:nvSpPr>
          <p:spPr>
            <a:xfrm>
              <a:off x="5488875" y="1686700"/>
              <a:ext cx="31975" cy="31425"/>
            </a:xfrm>
            <a:custGeom>
              <a:avLst/>
              <a:gdLst/>
              <a:ahLst/>
              <a:cxnLst/>
              <a:rect l="l" t="t" r="r" b="b"/>
              <a:pathLst>
                <a:path w="1279" h="1257" extrusionOk="0">
                  <a:moveTo>
                    <a:pt x="600" y="0"/>
                  </a:moveTo>
                  <a:cubicBezTo>
                    <a:pt x="279" y="0"/>
                    <a:pt x="73" y="219"/>
                    <a:pt x="26" y="528"/>
                  </a:cubicBezTo>
                  <a:cubicBezTo>
                    <a:pt x="1" y="904"/>
                    <a:pt x="276" y="1230"/>
                    <a:pt x="627" y="1255"/>
                  </a:cubicBezTo>
                  <a:cubicBezTo>
                    <a:pt x="641" y="1256"/>
                    <a:pt x="655" y="1257"/>
                    <a:pt x="669" y="1257"/>
                  </a:cubicBezTo>
                  <a:cubicBezTo>
                    <a:pt x="980" y="1257"/>
                    <a:pt x="1279" y="990"/>
                    <a:pt x="1279" y="654"/>
                  </a:cubicBezTo>
                  <a:cubicBezTo>
                    <a:pt x="1254" y="253"/>
                    <a:pt x="1053" y="27"/>
                    <a:pt x="652" y="2"/>
                  </a:cubicBezTo>
                  <a:cubicBezTo>
                    <a:pt x="635" y="1"/>
                    <a:pt x="617" y="0"/>
                    <a:pt x="6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6"/>
            <p:cNvSpPr/>
            <p:nvPr/>
          </p:nvSpPr>
          <p:spPr>
            <a:xfrm>
              <a:off x="5384875" y="1582725"/>
              <a:ext cx="32600" cy="31350"/>
            </a:xfrm>
            <a:custGeom>
              <a:avLst/>
              <a:gdLst/>
              <a:ahLst/>
              <a:cxnLst/>
              <a:rect l="l" t="t" r="r" b="b"/>
              <a:pathLst>
                <a:path w="1304" h="1254" extrusionOk="0">
                  <a:moveTo>
                    <a:pt x="652" y="1"/>
                  </a:moveTo>
                  <a:cubicBezTo>
                    <a:pt x="276" y="1"/>
                    <a:pt x="76" y="226"/>
                    <a:pt x="25" y="577"/>
                  </a:cubicBezTo>
                  <a:cubicBezTo>
                    <a:pt x="0" y="928"/>
                    <a:pt x="326" y="1254"/>
                    <a:pt x="677" y="1254"/>
                  </a:cubicBezTo>
                  <a:cubicBezTo>
                    <a:pt x="1078" y="1229"/>
                    <a:pt x="1253" y="1003"/>
                    <a:pt x="1304" y="652"/>
                  </a:cubicBezTo>
                  <a:cubicBezTo>
                    <a:pt x="1253" y="276"/>
                    <a:pt x="1053" y="26"/>
                    <a:pt x="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6"/>
            <p:cNvSpPr/>
            <p:nvPr/>
          </p:nvSpPr>
          <p:spPr>
            <a:xfrm>
              <a:off x="4970100" y="1167950"/>
              <a:ext cx="31950" cy="31375"/>
            </a:xfrm>
            <a:custGeom>
              <a:avLst/>
              <a:gdLst/>
              <a:ahLst/>
              <a:cxnLst/>
              <a:rect l="l" t="t" r="r" b="b"/>
              <a:pathLst>
                <a:path w="1278" h="1255" extrusionOk="0">
                  <a:moveTo>
                    <a:pt x="676" y="0"/>
                  </a:moveTo>
                  <a:cubicBezTo>
                    <a:pt x="301" y="25"/>
                    <a:pt x="75" y="201"/>
                    <a:pt x="25" y="577"/>
                  </a:cubicBezTo>
                  <a:cubicBezTo>
                    <a:pt x="1" y="916"/>
                    <a:pt x="304" y="1255"/>
                    <a:pt x="641" y="1255"/>
                  </a:cubicBezTo>
                  <a:cubicBezTo>
                    <a:pt x="653" y="1255"/>
                    <a:pt x="665" y="1254"/>
                    <a:pt x="676" y="1253"/>
                  </a:cubicBezTo>
                  <a:cubicBezTo>
                    <a:pt x="1052" y="1228"/>
                    <a:pt x="1278" y="1028"/>
                    <a:pt x="1278" y="652"/>
                  </a:cubicBezTo>
                  <a:cubicBezTo>
                    <a:pt x="1278" y="251"/>
                    <a:pt x="1027" y="50"/>
                    <a:pt x="6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6"/>
            <p:cNvSpPr/>
            <p:nvPr/>
          </p:nvSpPr>
          <p:spPr>
            <a:xfrm>
              <a:off x="5126725" y="1323950"/>
              <a:ext cx="31350" cy="31400"/>
            </a:xfrm>
            <a:custGeom>
              <a:avLst/>
              <a:gdLst/>
              <a:ahLst/>
              <a:cxnLst/>
              <a:rect l="l" t="t" r="r" b="b"/>
              <a:pathLst>
                <a:path w="1254" h="1256" extrusionOk="0">
                  <a:moveTo>
                    <a:pt x="627" y="1"/>
                  </a:moveTo>
                  <a:cubicBezTo>
                    <a:pt x="251" y="1"/>
                    <a:pt x="26" y="201"/>
                    <a:pt x="0" y="577"/>
                  </a:cubicBezTo>
                  <a:cubicBezTo>
                    <a:pt x="0" y="940"/>
                    <a:pt x="303" y="1255"/>
                    <a:pt x="617" y="1255"/>
                  </a:cubicBezTo>
                  <a:cubicBezTo>
                    <a:pt x="628" y="1255"/>
                    <a:pt x="640" y="1255"/>
                    <a:pt x="652" y="1254"/>
                  </a:cubicBezTo>
                  <a:cubicBezTo>
                    <a:pt x="1028" y="1229"/>
                    <a:pt x="1229" y="1003"/>
                    <a:pt x="1254" y="627"/>
                  </a:cubicBezTo>
                  <a:cubicBezTo>
                    <a:pt x="1203" y="251"/>
                    <a:pt x="1028" y="1"/>
                    <a:pt x="6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6"/>
            <p:cNvSpPr/>
            <p:nvPr/>
          </p:nvSpPr>
          <p:spPr>
            <a:xfrm>
              <a:off x="4866075" y="1064550"/>
              <a:ext cx="32600" cy="30775"/>
            </a:xfrm>
            <a:custGeom>
              <a:avLst/>
              <a:gdLst/>
              <a:ahLst/>
              <a:cxnLst/>
              <a:rect l="l" t="t" r="r" b="b"/>
              <a:pathLst>
                <a:path w="1304" h="1231" extrusionOk="0">
                  <a:moveTo>
                    <a:pt x="677" y="1"/>
                  </a:moveTo>
                  <a:cubicBezTo>
                    <a:pt x="301" y="1"/>
                    <a:pt x="76" y="201"/>
                    <a:pt x="25" y="552"/>
                  </a:cubicBezTo>
                  <a:cubicBezTo>
                    <a:pt x="0" y="878"/>
                    <a:pt x="301" y="1204"/>
                    <a:pt x="627" y="1229"/>
                  </a:cubicBezTo>
                  <a:cubicBezTo>
                    <a:pt x="644" y="1230"/>
                    <a:pt x="661" y="1231"/>
                    <a:pt x="678" y="1231"/>
                  </a:cubicBezTo>
                  <a:cubicBezTo>
                    <a:pt x="1028" y="1231"/>
                    <a:pt x="1280" y="987"/>
                    <a:pt x="1304" y="652"/>
                  </a:cubicBezTo>
                  <a:cubicBezTo>
                    <a:pt x="1304" y="302"/>
                    <a:pt x="1028" y="1"/>
                    <a:pt x="6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6"/>
            <p:cNvSpPr/>
            <p:nvPr/>
          </p:nvSpPr>
          <p:spPr>
            <a:xfrm>
              <a:off x="4970700" y="1219900"/>
              <a:ext cx="31350" cy="31550"/>
            </a:xfrm>
            <a:custGeom>
              <a:avLst/>
              <a:gdLst/>
              <a:ahLst/>
              <a:cxnLst/>
              <a:rect l="l" t="t" r="r" b="b"/>
              <a:pathLst>
                <a:path w="1254" h="1262" extrusionOk="0">
                  <a:moveTo>
                    <a:pt x="605" y="1"/>
                  </a:moveTo>
                  <a:cubicBezTo>
                    <a:pt x="254" y="1"/>
                    <a:pt x="1" y="268"/>
                    <a:pt x="1" y="604"/>
                  </a:cubicBezTo>
                  <a:cubicBezTo>
                    <a:pt x="26" y="1005"/>
                    <a:pt x="226" y="1230"/>
                    <a:pt x="627" y="1256"/>
                  </a:cubicBezTo>
                  <a:cubicBezTo>
                    <a:pt x="655" y="1259"/>
                    <a:pt x="682" y="1261"/>
                    <a:pt x="709" y="1261"/>
                  </a:cubicBezTo>
                  <a:cubicBezTo>
                    <a:pt x="1020" y="1261"/>
                    <a:pt x="1254" y="996"/>
                    <a:pt x="1254" y="604"/>
                  </a:cubicBezTo>
                  <a:cubicBezTo>
                    <a:pt x="1229" y="278"/>
                    <a:pt x="1028" y="27"/>
                    <a:pt x="652" y="2"/>
                  </a:cubicBezTo>
                  <a:cubicBezTo>
                    <a:pt x="637" y="1"/>
                    <a:pt x="621" y="1"/>
                    <a:pt x="6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6"/>
            <p:cNvSpPr/>
            <p:nvPr/>
          </p:nvSpPr>
          <p:spPr>
            <a:xfrm>
              <a:off x="5230125" y="1427925"/>
              <a:ext cx="31975" cy="30775"/>
            </a:xfrm>
            <a:custGeom>
              <a:avLst/>
              <a:gdLst/>
              <a:ahLst/>
              <a:cxnLst/>
              <a:rect l="l" t="t" r="r" b="b"/>
              <a:pathLst>
                <a:path w="1279" h="1231" extrusionOk="0">
                  <a:moveTo>
                    <a:pt x="607" y="1"/>
                  </a:moveTo>
                  <a:cubicBezTo>
                    <a:pt x="276" y="1"/>
                    <a:pt x="1" y="268"/>
                    <a:pt x="25" y="604"/>
                  </a:cubicBezTo>
                  <a:cubicBezTo>
                    <a:pt x="50" y="980"/>
                    <a:pt x="250" y="1205"/>
                    <a:pt x="677" y="1230"/>
                  </a:cubicBezTo>
                  <a:cubicBezTo>
                    <a:pt x="1027" y="1205"/>
                    <a:pt x="1253" y="1030"/>
                    <a:pt x="1253" y="654"/>
                  </a:cubicBezTo>
                  <a:cubicBezTo>
                    <a:pt x="1278" y="253"/>
                    <a:pt x="1052" y="27"/>
                    <a:pt x="651" y="2"/>
                  </a:cubicBezTo>
                  <a:cubicBezTo>
                    <a:pt x="637" y="1"/>
                    <a:pt x="622" y="1"/>
                    <a:pt x="6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6"/>
            <p:cNvSpPr/>
            <p:nvPr/>
          </p:nvSpPr>
          <p:spPr>
            <a:xfrm>
              <a:off x="5436875" y="1738750"/>
              <a:ext cx="31975" cy="31400"/>
            </a:xfrm>
            <a:custGeom>
              <a:avLst/>
              <a:gdLst/>
              <a:ahLst/>
              <a:cxnLst/>
              <a:rect l="l" t="t" r="r" b="b"/>
              <a:pathLst>
                <a:path w="1279" h="1256" extrusionOk="0">
                  <a:moveTo>
                    <a:pt x="627" y="0"/>
                  </a:moveTo>
                  <a:cubicBezTo>
                    <a:pt x="226" y="0"/>
                    <a:pt x="1" y="226"/>
                    <a:pt x="1" y="627"/>
                  </a:cubicBezTo>
                  <a:cubicBezTo>
                    <a:pt x="1" y="1003"/>
                    <a:pt x="226" y="1228"/>
                    <a:pt x="627" y="1254"/>
                  </a:cubicBezTo>
                  <a:cubicBezTo>
                    <a:pt x="647" y="1255"/>
                    <a:pt x="667" y="1255"/>
                    <a:pt x="687" y="1255"/>
                  </a:cubicBezTo>
                  <a:cubicBezTo>
                    <a:pt x="1048" y="1255"/>
                    <a:pt x="1231" y="1035"/>
                    <a:pt x="1279" y="702"/>
                  </a:cubicBezTo>
                  <a:cubicBezTo>
                    <a:pt x="1279" y="276"/>
                    <a:pt x="1003" y="0"/>
                    <a:pt x="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6"/>
            <p:cNvSpPr/>
            <p:nvPr/>
          </p:nvSpPr>
          <p:spPr>
            <a:xfrm>
              <a:off x="5281475" y="1479300"/>
              <a:ext cx="32000" cy="30825"/>
            </a:xfrm>
            <a:custGeom>
              <a:avLst/>
              <a:gdLst/>
              <a:ahLst/>
              <a:cxnLst/>
              <a:rect l="l" t="t" r="r" b="b"/>
              <a:pathLst>
                <a:path w="1280" h="1233" extrusionOk="0">
                  <a:moveTo>
                    <a:pt x="613" y="0"/>
                  </a:moveTo>
                  <a:cubicBezTo>
                    <a:pt x="296" y="0"/>
                    <a:pt x="73" y="176"/>
                    <a:pt x="26" y="529"/>
                  </a:cubicBezTo>
                  <a:cubicBezTo>
                    <a:pt x="1" y="905"/>
                    <a:pt x="277" y="1230"/>
                    <a:pt x="628" y="1230"/>
                  </a:cubicBezTo>
                  <a:cubicBezTo>
                    <a:pt x="647" y="1232"/>
                    <a:pt x="665" y="1232"/>
                    <a:pt x="683" y="1232"/>
                  </a:cubicBezTo>
                  <a:cubicBezTo>
                    <a:pt x="1023" y="1232"/>
                    <a:pt x="1208" y="1011"/>
                    <a:pt x="1279" y="654"/>
                  </a:cubicBezTo>
                  <a:cubicBezTo>
                    <a:pt x="1254" y="278"/>
                    <a:pt x="1079" y="27"/>
                    <a:pt x="678" y="2"/>
                  </a:cubicBezTo>
                  <a:cubicBezTo>
                    <a:pt x="656" y="1"/>
                    <a:pt x="634" y="0"/>
                    <a:pt x="6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6"/>
            <p:cNvSpPr/>
            <p:nvPr/>
          </p:nvSpPr>
          <p:spPr>
            <a:xfrm>
              <a:off x="5488875" y="1738750"/>
              <a:ext cx="31975" cy="31375"/>
            </a:xfrm>
            <a:custGeom>
              <a:avLst/>
              <a:gdLst/>
              <a:ahLst/>
              <a:cxnLst/>
              <a:rect l="l" t="t" r="r" b="b"/>
              <a:pathLst>
                <a:path w="1279" h="1255" extrusionOk="0">
                  <a:moveTo>
                    <a:pt x="627" y="0"/>
                  </a:moveTo>
                  <a:cubicBezTo>
                    <a:pt x="276" y="0"/>
                    <a:pt x="1" y="276"/>
                    <a:pt x="26" y="627"/>
                  </a:cubicBezTo>
                  <a:cubicBezTo>
                    <a:pt x="51" y="1028"/>
                    <a:pt x="276" y="1228"/>
                    <a:pt x="652" y="1254"/>
                  </a:cubicBezTo>
                  <a:cubicBezTo>
                    <a:pt x="667" y="1255"/>
                    <a:pt x="681" y="1255"/>
                    <a:pt x="696" y="1255"/>
                  </a:cubicBezTo>
                  <a:cubicBezTo>
                    <a:pt x="1047" y="1255"/>
                    <a:pt x="1279" y="961"/>
                    <a:pt x="1279" y="552"/>
                  </a:cubicBezTo>
                  <a:cubicBezTo>
                    <a:pt x="1229" y="251"/>
                    <a:pt x="1028" y="25"/>
                    <a:pt x="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6"/>
            <p:cNvSpPr/>
            <p:nvPr/>
          </p:nvSpPr>
          <p:spPr>
            <a:xfrm>
              <a:off x="4867950" y="1012525"/>
              <a:ext cx="31350" cy="31425"/>
            </a:xfrm>
            <a:custGeom>
              <a:avLst/>
              <a:gdLst/>
              <a:ahLst/>
              <a:cxnLst/>
              <a:rect l="l" t="t" r="r" b="b"/>
              <a:pathLst>
                <a:path w="1254" h="1257" extrusionOk="0">
                  <a:moveTo>
                    <a:pt x="640" y="0"/>
                  </a:moveTo>
                  <a:cubicBezTo>
                    <a:pt x="627" y="0"/>
                    <a:pt x="615" y="1"/>
                    <a:pt x="602" y="2"/>
                  </a:cubicBezTo>
                  <a:cubicBezTo>
                    <a:pt x="226" y="52"/>
                    <a:pt x="1" y="252"/>
                    <a:pt x="1" y="628"/>
                  </a:cubicBezTo>
                  <a:cubicBezTo>
                    <a:pt x="1" y="965"/>
                    <a:pt x="278" y="1256"/>
                    <a:pt x="611" y="1256"/>
                  </a:cubicBezTo>
                  <a:cubicBezTo>
                    <a:pt x="625" y="1256"/>
                    <a:pt x="638" y="1256"/>
                    <a:pt x="652" y="1255"/>
                  </a:cubicBezTo>
                  <a:cubicBezTo>
                    <a:pt x="1028" y="1205"/>
                    <a:pt x="1229" y="979"/>
                    <a:pt x="1254" y="678"/>
                  </a:cubicBezTo>
                  <a:cubicBezTo>
                    <a:pt x="1230" y="293"/>
                    <a:pt x="951" y="0"/>
                    <a:pt x="6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6"/>
            <p:cNvSpPr/>
            <p:nvPr/>
          </p:nvSpPr>
          <p:spPr>
            <a:xfrm>
              <a:off x="5386750" y="1531325"/>
              <a:ext cx="30725" cy="30800"/>
            </a:xfrm>
            <a:custGeom>
              <a:avLst/>
              <a:gdLst/>
              <a:ahLst/>
              <a:cxnLst/>
              <a:rect l="l" t="t" r="r" b="b"/>
              <a:pathLst>
                <a:path w="1229" h="1232" extrusionOk="0">
                  <a:moveTo>
                    <a:pt x="640" y="0"/>
                  </a:moveTo>
                  <a:cubicBezTo>
                    <a:pt x="627" y="0"/>
                    <a:pt x="615" y="1"/>
                    <a:pt x="602" y="2"/>
                  </a:cubicBezTo>
                  <a:cubicBezTo>
                    <a:pt x="226" y="27"/>
                    <a:pt x="26" y="227"/>
                    <a:pt x="1" y="603"/>
                  </a:cubicBezTo>
                  <a:cubicBezTo>
                    <a:pt x="1" y="940"/>
                    <a:pt x="255" y="1231"/>
                    <a:pt x="609" y="1231"/>
                  </a:cubicBezTo>
                  <a:cubicBezTo>
                    <a:pt x="623" y="1231"/>
                    <a:pt x="637" y="1231"/>
                    <a:pt x="652" y="1230"/>
                  </a:cubicBezTo>
                  <a:cubicBezTo>
                    <a:pt x="1028" y="1205"/>
                    <a:pt x="1204" y="1004"/>
                    <a:pt x="1229" y="678"/>
                  </a:cubicBezTo>
                  <a:cubicBezTo>
                    <a:pt x="1229" y="293"/>
                    <a:pt x="951" y="0"/>
                    <a:pt x="6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6"/>
            <p:cNvSpPr/>
            <p:nvPr/>
          </p:nvSpPr>
          <p:spPr>
            <a:xfrm>
              <a:off x="5075350" y="1219900"/>
              <a:ext cx="31350" cy="31400"/>
            </a:xfrm>
            <a:custGeom>
              <a:avLst/>
              <a:gdLst/>
              <a:ahLst/>
              <a:cxnLst/>
              <a:rect l="l" t="t" r="r" b="b"/>
              <a:pathLst>
                <a:path w="1254" h="1256" extrusionOk="0">
                  <a:moveTo>
                    <a:pt x="643" y="1"/>
                  </a:moveTo>
                  <a:cubicBezTo>
                    <a:pt x="629" y="1"/>
                    <a:pt x="616" y="1"/>
                    <a:pt x="602" y="2"/>
                  </a:cubicBezTo>
                  <a:cubicBezTo>
                    <a:pt x="226" y="27"/>
                    <a:pt x="0" y="253"/>
                    <a:pt x="0" y="629"/>
                  </a:cubicBezTo>
                  <a:cubicBezTo>
                    <a:pt x="25" y="1005"/>
                    <a:pt x="251" y="1230"/>
                    <a:pt x="652" y="1256"/>
                  </a:cubicBezTo>
                  <a:cubicBezTo>
                    <a:pt x="1028" y="1256"/>
                    <a:pt x="1228" y="1005"/>
                    <a:pt x="1253" y="679"/>
                  </a:cubicBezTo>
                  <a:cubicBezTo>
                    <a:pt x="1253" y="294"/>
                    <a:pt x="976"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6"/>
            <p:cNvSpPr/>
            <p:nvPr/>
          </p:nvSpPr>
          <p:spPr>
            <a:xfrm>
              <a:off x="5023350" y="1115925"/>
              <a:ext cx="31975" cy="30750"/>
            </a:xfrm>
            <a:custGeom>
              <a:avLst/>
              <a:gdLst/>
              <a:ahLst/>
              <a:cxnLst/>
              <a:rect l="l" t="t" r="r" b="b"/>
              <a:pathLst>
                <a:path w="1279" h="1230" extrusionOk="0">
                  <a:moveTo>
                    <a:pt x="627" y="1"/>
                  </a:moveTo>
                  <a:cubicBezTo>
                    <a:pt x="251" y="1"/>
                    <a:pt x="50" y="201"/>
                    <a:pt x="0" y="577"/>
                  </a:cubicBezTo>
                  <a:cubicBezTo>
                    <a:pt x="25" y="978"/>
                    <a:pt x="251" y="1204"/>
                    <a:pt x="627" y="1229"/>
                  </a:cubicBezTo>
                  <a:cubicBezTo>
                    <a:pt x="1003" y="1229"/>
                    <a:pt x="1203" y="1003"/>
                    <a:pt x="1228" y="628"/>
                  </a:cubicBezTo>
                  <a:cubicBezTo>
                    <a:pt x="1278" y="302"/>
                    <a:pt x="952" y="1"/>
                    <a:pt x="6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6"/>
            <p:cNvSpPr/>
            <p:nvPr/>
          </p:nvSpPr>
          <p:spPr>
            <a:xfrm>
              <a:off x="5594150" y="1738750"/>
              <a:ext cx="31350" cy="30750"/>
            </a:xfrm>
            <a:custGeom>
              <a:avLst/>
              <a:gdLst/>
              <a:ahLst/>
              <a:cxnLst/>
              <a:rect l="l" t="t" r="r" b="b"/>
              <a:pathLst>
                <a:path w="1254" h="1230" extrusionOk="0">
                  <a:moveTo>
                    <a:pt x="602" y="0"/>
                  </a:moveTo>
                  <a:cubicBezTo>
                    <a:pt x="276" y="0"/>
                    <a:pt x="0" y="276"/>
                    <a:pt x="0" y="602"/>
                  </a:cubicBezTo>
                  <a:cubicBezTo>
                    <a:pt x="0" y="939"/>
                    <a:pt x="278" y="1230"/>
                    <a:pt x="589" y="1230"/>
                  </a:cubicBezTo>
                  <a:cubicBezTo>
                    <a:pt x="601" y="1230"/>
                    <a:pt x="614" y="1229"/>
                    <a:pt x="627" y="1228"/>
                  </a:cubicBezTo>
                  <a:cubicBezTo>
                    <a:pt x="1028" y="1228"/>
                    <a:pt x="1228" y="1003"/>
                    <a:pt x="1228" y="627"/>
                  </a:cubicBezTo>
                  <a:cubicBezTo>
                    <a:pt x="1253" y="301"/>
                    <a:pt x="953" y="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6"/>
            <p:cNvSpPr/>
            <p:nvPr/>
          </p:nvSpPr>
          <p:spPr>
            <a:xfrm>
              <a:off x="5334750" y="1427300"/>
              <a:ext cx="30725" cy="30150"/>
            </a:xfrm>
            <a:custGeom>
              <a:avLst/>
              <a:gdLst/>
              <a:ahLst/>
              <a:cxnLst/>
              <a:rect l="l" t="t" r="r" b="b"/>
              <a:pathLst>
                <a:path w="1229" h="1206" extrusionOk="0">
                  <a:moveTo>
                    <a:pt x="631" y="0"/>
                  </a:moveTo>
                  <a:cubicBezTo>
                    <a:pt x="613" y="0"/>
                    <a:pt x="595" y="1"/>
                    <a:pt x="577" y="2"/>
                  </a:cubicBezTo>
                  <a:cubicBezTo>
                    <a:pt x="226" y="2"/>
                    <a:pt x="0" y="203"/>
                    <a:pt x="0" y="604"/>
                  </a:cubicBezTo>
                  <a:cubicBezTo>
                    <a:pt x="25" y="1005"/>
                    <a:pt x="251" y="1205"/>
                    <a:pt x="652" y="1205"/>
                  </a:cubicBezTo>
                  <a:cubicBezTo>
                    <a:pt x="1028" y="1205"/>
                    <a:pt x="1203" y="955"/>
                    <a:pt x="1228" y="604"/>
                  </a:cubicBezTo>
                  <a:cubicBezTo>
                    <a:pt x="1181" y="245"/>
                    <a:pt x="99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6"/>
            <p:cNvSpPr/>
            <p:nvPr/>
          </p:nvSpPr>
          <p:spPr>
            <a:xfrm>
              <a:off x="4815950" y="960550"/>
              <a:ext cx="30725" cy="30775"/>
            </a:xfrm>
            <a:custGeom>
              <a:avLst/>
              <a:gdLst/>
              <a:ahLst/>
              <a:cxnLst/>
              <a:rect l="l" t="t" r="r" b="b"/>
              <a:pathLst>
                <a:path w="1229" h="1231" extrusionOk="0">
                  <a:moveTo>
                    <a:pt x="602" y="0"/>
                  </a:moveTo>
                  <a:cubicBezTo>
                    <a:pt x="226" y="25"/>
                    <a:pt x="0" y="226"/>
                    <a:pt x="0" y="602"/>
                  </a:cubicBezTo>
                  <a:cubicBezTo>
                    <a:pt x="0" y="978"/>
                    <a:pt x="251" y="1228"/>
                    <a:pt x="627" y="1228"/>
                  </a:cubicBezTo>
                  <a:cubicBezTo>
                    <a:pt x="644" y="1230"/>
                    <a:pt x="661" y="1230"/>
                    <a:pt x="678" y="1230"/>
                  </a:cubicBezTo>
                  <a:cubicBezTo>
                    <a:pt x="1021" y="1230"/>
                    <a:pt x="1204" y="988"/>
                    <a:pt x="1228" y="677"/>
                  </a:cubicBezTo>
                  <a:cubicBezTo>
                    <a:pt x="1228" y="276"/>
                    <a:pt x="953" y="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6"/>
            <p:cNvSpPr/>
            <p:nvPr/>
          </p:nvSpPr>
          <p:spPr>
            <a:xfrm>
              <a:off x="4815950" y="908550"/>
              <a:ext cx="31350" cy="30250"/>
            </a:xfrm>
            <a:custGeom>
              <a:avLst/>
              <a:gdLst/>
              <a:ahLst/>
              <a:cxnLst/>
              <a:rect l="l" t="t" r="r" b="b"/>
              <a:pathLst>
                <a:path w="1254" h="1210" extrusionOk="0">
                  <a:moveTo>
                    <a:pt x="627" y="0"/>
                  </a:moveTo>
                  <a:cubicBezTo>
                    <a:pt x="276" y="0"/>
                    <a:pt x="25" y="176"/>
                    <a:pt x="25" y="552"/>
                  </a:cubicBezTo>
                  <a:cubicBezTo>
                    <a:pt x="0" y="953"/>
                    <a:pt x="226" y="1178"/>
                    <a:pt x="602" y="1203"/>
                  </a:cubicBezTo>
                  <a:cubicBezTo>
                    <a:pt x="634" y="1207"/>
                    <a:pt x="665" y="1210"/>
                    <a:pt x="694" y="1210"/>
                  </a:cubicBezTo>
                  <a:cubicBezTo>
                    <a:pt x="1011" y="1210"/>
                    <a:pt x="1185" y="971"/>
                    <a:pt x="1253" y="627"/>
                  </a:cubicBezTo>
                  <a:cubicBezTo>
                    <a:pt x="1203" y="276"/>
                    <a:pt x="1028" y="25"/>
                    <a:pt x="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6"/>
            <p:cNvSpPr/>
            <p:nvPr/>
          </p:nvSpPr>
          <p:spPr>
            <a:xfrm>
              <a:off x="5386750" y="1479325"/>
              <a:ext cx="31325" cy="30775"/>
            </a:xfrm>
            <a:custGeom>
              <a:avLst/>
              <a:gdLst/>
              <a:ahLst/>
              <a:cxnLst/>
              <a:rect l="l" t="t" r="r" b="b"/>
              <a:pathLst>
                <a:path w="1253" h="1231" extrusionOk="0">
                  <a:moveTo>
                    <a:pt x="663" y="0"/>
                  </a:moveTo>
                  <a:cubicBezTo>
                    <a:pt x="651" y="0"/>
                    <a:pt x="639" y="0"/>
                    <a:pt x="627" y="1"/>
                  </a:cubicBezTo>
                  <a:cubicBezTo>
                    <a:pt x="251" y="1"/>
                    <a:pt x="26" y="202"/>
                    <a:pt x="1" y="528"/>
                  </a:cubicBezTo>
                  <a:cubicBezTo>
                    <a:pt x="1" y="891"/>
                    <a:pt x="281" y="1231"/>
                    <a:pt x="594" y="1231"/>
                  </a:cubicBezTo>
                  <a:cubicBezTo>
                    <a:pt x="605" y="1231"/>
                    <a:pt x="616" y="1230"/>
                    <a:pt x="627" y="1229"/>
                  </a:cubicBezTo>
                  <a:cubicBezTo>
                    <a:pt x="978" y="1204"/>
                    <a:pt x="1204" y="1004"/>
                    <a:pt x="1229" y="628"/>
                  </a:cubicBezTo>
                  <a:cubicBezTo>
                    <a:pt x="1253" y="314"/>
                    <a:pt x="974" y="0"/>
                    <a:pt x="6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6"/>
            <p:cNvSpPr/>
            <p:nvPr/>
          </p:nvSpPr>
          <p:spPr>
            <a:xfrm>
              <a:off x="5593525" y="1686750"/>
              <a:ext cx="31975" cy="30725"/>
            </a:xfrm>
            <a:custGeom>
              <a:avLst/>
              <a:gdLst/>
              <a:ahLst/>
              <a:cxnLst/>
              <a:rect l="l" t="t" r="r" b="b"/>
              <a:pathLst>
                <a:path w="1279" h="1229" extrusionOk="0">
                  <a:moveTo>
                    <a:pt x="627" y="0"/>
                  </a:moveTo>
                  <a:cubicBezTo>
                    <a:pt x="276" y="25"/>
                    <a:pt x="50" y="226"/>
                    <a:pt x="25" y="577"/>
                  </a:cubicBezTo>
                  <a:cubicBezTo>
                    <a:pt x="0" y="902"/>
                    <a:pt x="326" y="1228"/>
                    <a:pt x="652" y="1228"/>
                  </a:cubicBezTo>
                  <a:cubicBezTo>
                    <a:pt x="1028" y="1228"/>
                    <a:pt x="1228" y="1003"/>
                    <a:pt x="1253" y="652"/>
                  </a:cubicBezTo>
                  <a:cubicBezTo>
                    <a:pt x="1278" y="301"/>
                    <a:pt x="978" y="0"/>
                    <a:pt x="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6"/>
            <p:cNvSpPr/>
            <p:nvPr/>
          </p:nvSpPr>
          <p:spPr>
            <a:xfrm>
              <a:off x="5230125" y="1375325"/>
              <a:ext cx="31975" cy="30775"/>
            </a:xfrm>
            <a:custGeom>
              <a:avLst/>
              <a:gdLst/>
              <a:ahLst/>
              <a:cxnLst/>
              <a:rect l="l" t="t" r="r" b="b"/>
              <a:pathLst>
                <a:path w="1279" h="1231" extrusionOk="0">
                  <a:moveTo>
                    <a:pt x="626" y="1"/>
                  </a:moveTo>
                  <a:cubicBezTo>
                    <a:pt x="250" y="26"/>
                    <a:pt x="50" y="252"/>
                    <a:pt x="25" y="602"/>
                  </a:cubicBezTo>
                  <a:cubicBezTo>
                    <a:pt x="1" y="940"/>
                    <a:pt x="301" y="1231"/>
                    <a:pt x="613" y="1231"/>
                  </a:cubicBezTo>
                  <a:cubicBezTo>
                    <a:pt x="626" y="1231"/>
                    <a:pt x="639" y="1230"/>
                    <a:pt x="651" y="1229"/>
                  </a:cubicBezTo>
                  <a:cubicBezTo>
                    <a:pt x="1052" y="1229"/>
                    <a:pt x="1228" y="1003"/>
                    <a:pt x="1253" y="678"/>
                  </a:cubicBezTo>
                  <a:cubicBezTo>
                    <a:pt x="1278" y="277"/>
                    <a:pt x="977" y="1"/>
                    <a:pt x="6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6"/>
            <p:cNvSpPr/>
            <p:nvPr/>
          </p:nvSpPr>
          <p:spPr>
            <a:xfrm>
              <a:off x="5075350" y="1167900"/>
              <a:ext cx="31350" cy="30775"/>
            </a:xfrm>
            <a:custGeom>
              <a:avLst/>
              <a:gdLst/>
              <a:ahLst/>
              <a:cxnLst/>
              <a:rect l="l" t="t" r="r" b="b"/>
              <a:pathLst>
                <a:path w="1254" h="1231" extrusionOk="0">
                  <a:moveTo>
                    <a:pt x="640" y="1"/>
                  </a:moveTo>
                  <a:cubicBezTo>
                    <a:pt x="627" y="1"/>
                    <a:pt x="615" y="1"/>
                    <a:pt x="602" y="2"/>
                  </a:cubicBezTo>
                  <a:cubicBezTo>
                    <a:pt x="251" y="27"/>
                    <a:pt x="0" y="253"/>
                    <a:pt x="25" y="604"/>
                  </a:cubicBezTo>
                  <a:cubicBezTo>
                    <a:pt x="25" y="980"/>
                    <a:pt x="251" y="1230"/>
                    <a:pt x="652" y="1230"/>
                  </a:cubicBezTo>
                  <a:cubicBezTo>
                    <a:pt x="1028" y="1230"/>
                    <a:pt x="1203" y="980"/>
                    <a:pt x="1253" y="654"/>
                  </a:cubicBezTo>
                  <a:cubicBezTo>
                    <a:pt x="1253" y="316"/>
                    <a:pt x="974" y="1"/>
                    <a:pt x="6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6"/>
            <p:cNvSpPr/>
            <p:nvPr/>
          </p:nvSpPr>
          <p:spPr>
            <a:xfrm>
              <a:off x="5230725" y="1323325"/>
              <a:ext cx="31375" cy="30725"/>
            </a:xfrm>
            <a:custGeom>
              <a:avLst/>
              <a:gdLst/>
              <a:ahLst/>
              <a:cxnLst/>
              <a:rect l="l" t="t" r="r" b="b"/>
              <a:pathLst>
                <a:path w="1255" h="1229" extrusionOk="0">
                  <a:moveTo>
                    <a:pt x="552" y="1"/>
                  </a:moveTo>
                  <a:cubicBezTo>
                    <a:pt x="252" y="26"/>
                    <a:pt x="1" y="226"/>
                    <a:pt x="1" y="602"/>
                  </a:cubicBezTo>
                  <a:cubicBezTo>
                    <a:pt x="26" y="978"/>
                    <a:pt x="252" y="1229"/>
                    <a:pt x="653" y="1229"/>
                  </a:cubicBezTo>
                  <a:cubicBezTo>
                    <a:pt x="1028" y="1229"/>
                    <a:pt x="1204" y="978"/>
                    <a:pt x="1229" y="627"/>
                  </a:cubicBezTo>
                  <a:cubicBezTo>
                    <a:pt x="1254" y="276"/>
                    <a:pt x="953"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4867950" y="960500"/>
              <a:ext cx="31350" cy="30775"/>
            </a:xfrm>
            <a:custGeom>
              <a:avLst/>
              <a:gdLst/>
              <a:ahLst/>
              <a:cxnLst/>
              <a:rect l="l" t="t" r="r" b="b"/>
              <a:pathLst>
                <a:path w="1254" h="1231" extrusionOk="0">
                  <a:moveTo>
                    <a:pt x="640" y="1"/>
                  </a:moveTo>
                  <a:cubicBezTo>
                    <a:pt x="627" y="1"/>
                    <a:pt x="615" y="1"/>
                    <a:pt x="602" y="2"/>
                  </a:cubicBezTo>
                  <a:cubicBezTo>
                    <a:pt x="226" y="27"/>
                    <a:pt x="1" y="228"/>
                    <a:pt x="26" y="604"/>
                  </a:cubicBezTo>
                  <a:cubicBezTo>
                    <a:pt x="26" y="1005"/>
                    <a:pt x="276" y="1230"/>
                    <a:pt x="652" y="1230"/>
                  </a:cubicBezTo>
                  <a:cubicBezTo>
                    <a:pt x="1028" y="1230"/>
                    <a:pt x="1204" y="980"/>
                    <a:pt x="1254" y="654"/>
                  </a:cubicBezTo>
                  <a:cubicBezTo>
                    <a:pt x="1230" y="293"/>
                    <a:pt x="951" y="1"/>
                    <a:pt x="6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6"/>
            <p:cNvSpPr/>
            <p:nvPr/>
          </p:nvSpPr>
          <p:spPr>
            <a:xfrm>
              <a:off x="5334750" y="1479300"/>
              <a:ext cx="30725" cy="30800"/>
            </a:xfrm>
            <a:custGeom>
              <a:avLst/>
              <a:gdLst/>
              <a:ahLst/>
              <a:cxnLst/>
              <a:rect l="l" t="t" r="r" b="b"/>
              <a:pathLst>
                <a:path w="1229" h="1232" extrusionOk="0">
                  <a:moveTo>
                    <a:pt x="621" y="1"/>
                  </a:moveTo>
                  <a:cubicBezTo>
                    <a:pt x="606" y="1"/>
                    <a:pt x="592" y="1"/>
                    <a:pt x="577" y="2"/>
                  </a:cubicBezTo>
                  <a:cubicBezTo>
                    <a:pt x="201" y="27"/>
                    <a:pt x="0" y="253"/>
                    <a:pt x="0" y="629"/>
                  </a:cubicBezTo>
                  <a:cubicBezTo>
                    <a:pt x="0" y="942"/>
                    <a:pt x="301" y="1232"/>
                    <a:pt x="614" y="1232"/>
                  </a:cubicBezTo>
                  <a:cubicBezTo>
                    <a:pt x="626" y="1232"/>
                    <a:pt x="639" y="1231"/>
                    <a:pt x="652" y="1230"/>
                  </a:cubicBezTo>
                  <a:cubicBezTo>
                    <a:pt x="1028" y="1205"/>
                    <a:pt x="1203" y="980"/>
                    <a:pt x="1228" y="654"/>
                  </a:cubicBezTo>
                  <a:cubicBezTo>
                    <a:pt x="1228" y="270"/>
                    <a:pt x="952" y="1"/>
                    <a:pt x="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6"/>
            <p:cNvSpPr/>
            <p:nvPr/>
          </p:nvSpPr>
          <p:spPr>
            <a:xfrm>
              <a:off x="5542150" y="1634700"/>
              <a:ext cx="31325" cy="30175"/>
            </a:xfrm>
            <a:custGeom>
              <a:avLst/>
              <a:gdLst/>
              <a:ahLst/>
              <a:cxnLst/>
              <a:rect l="l" t="t" r="r" b="b"/>
              <a:pathLst>
                <a:path w="1253" h="1207" extrusionOk="0">
                  <a:moveTo>
                    <a:pt x="618" y="1"/>
                  </a:moveTo>
                  <a:cubicBezTo>
                    <a:pt x="604" y="1"/>
                    <a:pt x="590" y="1"/>
                    <a:pt x="577" y="2"/>
                  </a:cubicBezTo>
                  <a:cubicBezTo>
                    <a:pt x="201" y="27"/>
                    <a:pt x="25" y="228"/>
                    <a:pt x="0" y="603"/>
                  </a:cubicBezTo>
                  <a:cubicBezTo>
                    <a:pt x="48" y="984"/>
                    <a:pt x="254" y="1207"/>
                    <a:pt x="596" y="1207"/>
                  </a:cubicBezTo>
                  <a:cubicBezTo>
                    <a:pt x="614" y="1207"/>
                    <a:pt x="633" y="1206"/>
                    <a:pt x="652" y="1205"/>
                  </a:cubicBezTo>
                  <a:cubicBezTo>
                    <a:pt x="1028" y="1205"/>
                    <a:pt x="1228" y="954"/>
                    <a:pt x="1228" y="603"/>
                  </a:cubicBezTo>
                  <a:cubicBezTo>
                    <a:pt x="1252" y="290"/>
                    <a:pt x="952" y="1"/>
                    <a:pt x="6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4971950" y="1116575"/>
              <a:ext cx="31375" cy="31350"/>
            </a:xfrm>
            <a:custGeom>
              <a:avLst/>
              <a:gdLst/>
              <a:ahLst/>
              <a:cxnLst/>
              <a:rect l="l" t="t" r="r" b="b"/>
              <a:pathLst>
                <a:path w="1255" h="1254" extrusionOk="0">
                  <a:moveTo>
                    <a:pt x="602" y="0"/>
                  </a:moveTo>
                  <a:cubicBezTo>
                    <a:pt x="227" y="0"/>
                    <a:pt x="1" y="201"/>
                    <a:pt x="1" y="576"/>
                  </a:cubicBezTo>
                  <a:cubicBezTo>
                    <a:pt x="1" y="977"/>
                    <a:pt x="227" y="1178"/>
                    <a:pt x="602" y="1253"/>
                  </a:cubicBezTo>
                  <a:cubicBezTo>
                    <a:pt x="978" y="1203"/>
                    <a:pt x="1204" y="1028"/>
                    <a:pt x="1229" y="652"/>
                  </a:cubicBezTo>
                  <a:cubicBezTo>
                    <a:pt x="1254" y="276"/>
                    <a:pt x="978" y="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5542150" y="1686700"/>
              <a:ext cx="30725" cy="30775"/>
            </a:xfrm>
            <a:custGeom>
              <a:avLst/>
              <a:gdLst/>
              <a:ahLst/>
              <a:cxnLst/>
              <a:rect l="l" t="t" r="r" b="b"/>
              <a:pathLst>
                <a:path w="1229" h="1231" extrusionOk="0">
                  <a:moveTo>
                    <a:pt x="640" y="1"/>
                  </a:moveTo>
                  <a:cubicBezTo>
                    <a:pt x="627" y="1"/>
                    <a:pt x="614" y="1"/>
                    <a:pt x="602" y="2"/>
                  </a:cubicBezTo>
                  <a:cubicBezTo>
                    <a:pt x="226" y="27"/>
                    <a:pt x="0" y="203"/>
                    <a:pt x="0" y="604"/>
                  </a:cubicBezTo>
                  <a:cubicBezTo>
                    <a:pt x="25" y="1005"/>
                    <a:pt x="226" y="1230"/>
                    <a:pt x="627" y="1230"/>
                  </a:cubicBezTo>
                  <a:cubicBezTo>
                    <a:pt x="1028" y="1230"/>
                    <a:pt x="1178" y="980"/>
                    <a:pt x="1228" y="679"/>
                  </a:cubicBezTo>
                  <a:cubicBezTo>
                    <a:pt x="1228" y="294"/>
                    <a:pt x="950" y="1"/>
                    <a:pt x="6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5282125" y="1427975"/>
              <a:ext cx="32600" cy="30725"/>
            </a:xfrm>
            <a:custGeom>
              <a:avLst/>
              <a:gdLst/>
              <a:ahLst/>
              <a:cxnLst/>
              <a:rect l="l" t="t" r="r" b="b"/>
              <a:pathLst>
                <a:path w="1304" h="1229" extrusionOk="0">
                  <a:moveTo>
                    <a:pt x="652" y="0"/>
                  </a:moveTo>
                  <a:cubicBezTo>
                    <a:pt x="276" y="0"/>
                    <a:pt x="50" y="201"/>
                    <a:pt x="25" y="577"/>
                  </a:cubicBezTo>
                  <a:cubicBezTo>
                    <a:pt x="0" y="903"/>
                    <a:pt x="326" y="1228"/>
                    <a:pt x="702" y="1228"/>
                  </a:cubicBezTo>
                  <a:cubicBezTo>
                    <a:pt x="1028" y="1228"/>
                    <a:pt x="1228" y="1003"/>
                    <a:pt x="1278" y="652"/>
                  </a:cubicBezTo>
                  <a:cubicBezTo>
                    <a:pt x="1303" y="301"/>
                    <a:pt x="1003"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5023350" y="1167900"/>
              <a:ext cx="31350" cy="30775"/>
            </a:xfrm>
            <a:custGeom>
              <a:avLst/>
              <a:gdLst/>
              <a:ahLst/>
              <a:cxnLst/>
              <a:rect l="l" t="t" r="r" b="b"/>
              <a:pathLst>
                <a:path w="1254" h="1231" extrusionOk="0">
                  <a:moveTo>
                    <a:pt x="640" y="1"/>
                  </a:moveTo>
                  <a:cubicBezTo>
                    <a:pt x="627" y="1"/>
                    <a:pt x="614" y="1"/>
                    <a:pt x="602" y="2"/>
                  </a:cubicBezTo>
                  <a:cubicBezTo>
                    <a:pt x="251" y="27"/>
                    <a:pt x="0" y="203"/>
                    <a:pt x="0" y="604"/>
                  </a:cubicBezTo>
                  <a:cubicBezTo>
                    <a:pt x="25" y="1005"/>
                    <a:pt x="226" y="1230"/>
                    <a:pt x="627" y="1230"/>
                  </a:cubicBezTo>
                  <a:cubicBezTo>
                    <a:pt x="1028" y="1230"/>
                    <a:pt x="1178" y="1005"/>
                    <a:pt x="1253" y="679"/>
                  </a:cubicBezTo>
                  <a:cubicBezTo>
                    <a:pt x="1253" y="317"/>
                    <a:pt x="974" y="1"/>
                    <a:pt x="6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5282750" y="1375300"/>
              <a:ext cx="30725" cy="30775"/>
            </a:xfrm>
            <a:custGeom>
              <a:avLst/>
              <a:gdLst/>
              <a:ahLst/>
              <a:cxnLst/>
              <a:rect l="l" t="t" r="r" b="b"/>
              <a:pathLst>
                <a:path w="1229" h="1231" extrusionOk="0">
                  <a:moveTo>
                    <a:pt x="642" y="1"/>
                  </a:moveTo>
                  <a:cubicBezTo>
                    <a:pt x="629" y="1"/>
                    <a:pt x="615" y="1"/>
                    <a:pt x="602" y="2"/>
                  </a:cubicBezTo>
                  <a:cubicBezTo>
                    <a:pt x="251" y="27"/>
                    <a:pt x="50" y="228"/>
                    <a:pt x="25" y="578"/>
                  </a:cubicBezTo>
                  <a:cubicBezTo>
                    <a:pt x="0" y="929"/>
                    <a:pt x="276" y="1230"/>
                    <a:pt x="627" y="1230"/>
                  </a:cubicBezTo>
                  <a:cubicBezTo>
                    <a:pt x="1028" y="1230"/>
                    <a:pt x="1203" y="1004"/>
                    <a:pt x="1228" y="704"/>
                  </a:cubicBezTo>
                  <a:cubicBezTo>
                    <a:pt x="1228" y="294"/>
                    <a:pt x="974" y="1"/>
                    <a:pt x="6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6"/>
            <p:cNvSpPr/>
            <p:nvPr/>
          </p:nvSpPr>
          <p:spPr>
            <a:xfrm>
              <a:off x="5490125" y="1635375"/>
              <a:ext cx="31375" cy="30725"/>
            </a:xfrm>
            <a:custGeom>
              <a:avLst/>
              <a:gdLst/>
              <a:ahLst/>
              <a:cxnLst/>
              <a:rect l="l" t="t" r="r" b="b"/>
              <a:pathLst>
                <a:path w="1255" h="1229" extrusionOk="0">
                  <a:moveTo>
                    <a:pt x="602" y="0"/>
                  </a:moveTo>
                  <a:cubicBezTo>
                    <a:pt x="226" y="0"/>
                    <a:pt x="1" y="226"/>
                    <a:pt x="26" y="602"/>
                  </a:cubicBezTo>
                  <a:cubicBezTo>
                    <a:pt x="26" y="977"/>
                    <a:pt x="252" y="1228"/>
                    <a:pt x="653" y="1228"/>
                  </a:cubicBezTo>
                  <a:cubicBezTo>
                    <a:pt x="1028" y="1228"/>
                    <a:pt x="1204" y="977"/>
                    <a:pt x="1254" y="627"/>
                  </a:cubicBezTo>
                  <a:cubicBezTo>
                    <a:pt x="1204" y="226"/>
                    <a:pt x="1003" y="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6"/>
            <p:cNvSpPr/>
            <p:nvPr/>
          </p:nvSpPr>
          <p:spPr>
            <a:xfrm>
              <a:off x="5179350" y="1323950"/>
              <a:ext cx="31350" cy="30725"/>
            </a:xfrm>
            <a:custGeom>
              <a:avLst/>
              <a:gdLst/>
              <a:ahLst/>
              <a:cxnLst/>
              <a:rect l="l" t="t" r="r" b="b"/>
              <a:pathLst>
                <a:path w="1254" h="1229" extrusionOk="0">
                  <a:moveTo>
                    <a:pt x="577" y="1"/>
                  </a:moveTo>
                  <a:cubicBezTo>
                    <a:pt x="251" y="51"/>
                    <a:pt x="1" y="201"/>
                    <a:pt x="1" y="602"/>
                  </a:cubicBezTo>
                  <a:cubicBezTo>
                    <a:pt x="26" y="1003"/>
                    <a:pt x="251" y="1229"/>
                    <a:pt x="627" y="1229"/>
                  </a:cubicBezTo>
                  <a:cubicBezTo>
                    <a:pt x="1003" y="1229"/>
                    <a:pt x="1204" y="1003"/>
                    <a:pt x="1229" y="627"/>
                  </a:cubicBezTo>
                  <a:cubicBezTo>
                    <a:pt x="1254" y="277"/>
                    <a:pt x="953" y="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19325" y="1064525"/>
              <a:ext cx="30725" cy="30750"/>
            </a:xfrm>
            <a:custGeom>
              <a:avLst/>
              <a:gdLst/>
              <a:ahLst/>
              <a:cxnLst/>
              <a:rect l="l" t="t" r="r" b="b"/>
              <a:pathLst>
                <a:path w="1229" h="1230" extrusionOk="0">
                  <a:moveTo>
                    <a:pt x="576" y="0"/>
                  </a:moveTo>
                  <a:cubicBezTo>
                    <a:pt x="233" y="0"/>
                    <a:pt x="48" y="241"/>
                    <a:pt x="1" y="528"/>
                  </a:cubicBezTo>
                  <a:cubicBezTo>
                    <a:pt x="1" y="904"/>
                    <a:pt x="301" y="1230"/>
                    <a:pt x="627" y="1230"/>
                  </a:cubicBezTo>
                  <a:cubicBezTo>
                    <a:pt x="1003" y="1230"/>
                    <a:pt x="1229" y="1029"/>
                    <a:pt x="1229" y="628"/>
                  </a:cubicBezTo>
                  <a:cubicBezTo>
                    <a:pt x="1229" y="227"/>
                    <a:pt x="1028" y="2"/>
                    <a:pt x="627" y="2"/>
                  </a:cubicBezTo>
                  <a:cubicBezTo>
                    <a:pt x="610" y="1"/>
                    <a:pt x="593" y="0"/>
                    <a:pt x="5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5438125" y="1583300"/>
              <a:ext cx="30725" cy="30200"/>
            </a:xfrm>
            <a:custGeom>
              <a:avLst/>
              <a:gdLst/>
              <a:ahLst/>
              <a:cxnLst/>
              <a:rect l="l" t="t" r="r" b="b"/>
              <a:pathLst>
                <a:path w="1229" h="1208" extrusionOk="0">
                  <a:moveTo>
                    <a:pt x="637" y="1"/>
                  </a:moveTo>
                  <a:cubicBezTo>
                    <a:pt x="617" y="1"/>
                    <a:pt x="597" y="2"/>
                    <a:pt x="577" y="3"/>
                  </a:cubicBezTo>
                  <a:cubicBezTo>
                    <a:pt x="226" y="3"/>
                    <a:pt x="1" y="228"/>
                    <a:pt x="1" y="604"/>
                  </a:cubicBezTo>
                  <a:cubicBezTo>
                    <a:pt x="25" y="963"/>
                    <a:pt x="254" y="1208"/>
                    <a:pt x="601" y="1208"/>
                  </a:cubicBezTo>
                  <a:cubicBezTo>
                    <a:pt x="618" y="1208"/>
                    <a:pt x="635" y="1207"/>
                    <a:pt x="652" y="1206"/>
                  </a:cubicBezTo>
                  <a:cubicBezTo>
                    <a:pt x="1028" y="1206"/>
                    <a:pt x="1229" y="980"/>
                    <a:pt x="1229" y="554"/>
                  </a:cubicBezTo>
                  <a:cubicBezTo>
                    <a:pt x="1205" y="221"/>
                    <a:pt x="1000" y="1"/>
                    <a:pt x="6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5126725" y="1271900"/>
              <a:ext cx="31975" cy="30950"/>
            </a:xfrm>
            <a:custGeom>
              <a:avLst/>
              <a:gdLst/>
              <a:ahLst/>
              <a:cxnLst/>
              <a:rect l="l" t="t" r="r" b="b"/>
              <a:pathLst>
                <a:path w="1279" h="1238" extrusionOk="0">
                  <a:moveTo>
                    <a:pt x="608" y="0"/>
                  </a:moveTo>
                  <a:cubicBezTo>
                    <a:pt x="271" y="0"/>
                    <a:pt x="49" y="176"/>
                    <a:pt x="26" y="529"/>
                  </a:cubicBezTo>
                  <a:cubicBezTo>
                    <a:pt x="0" y="930"/>
                    <a:pt x="226" y="1181"/>
                    <a:pt x="602" y="1231"/>
                  </a:cubicBezTo>
                  <a:cubicBezTo>
                    <a:pt x="635" y="1235"/>
                    <a:pt x="667" y="1238"/>
                    <a:pt x="697" y="1238"/>
                  </a:cubicBezTo>
                  <a:cubicBezTo>
                    <a:pt x="994" y="1238"/>
                    <a:pt x="1183" y="1025"/>
                    <a:pt x="1229" y="729"/>
                  </a:cubicBezTo>
                  <a:cubicBezTo>
                    <a:pt x="1279" y="328"/>
                    <a:pt x="1028" y="28"/>
                    <a:pt x="677" y="3"/>
                  </a:cubicBezTo>
                  <a:cubicBezTo>
                    <a:pt x="654" y="1"/>
                    <a:pt x="631" y="0"/>
                    <a:pt x="6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5178100" y="1272350"/>
              <a:ext cx="31975" cy="29900"/>
            </a:xfrm>
            <a:custGeom>
              <a:avLst/>
              <a:gdLst/>
              <a:ahLst/>
              <a:cxnLst/>
              <a:rect l="l" t="t" r="r" b="b"/>
              <a:pathLst>
                <a:path w="1279" h="1196" extrusionOk="0">
                  <a:moveTo>
                    <a:pt x="619" y="0"/>
                  </a:moveTo>
                  <a:cubicBezTo>
                    <a:pt x="317" y="0"/>
                    <a:pt x="120" y="157"/>
                    <a:pt x="76" y="486"/>
                  </a:cubicBezTo>
                  <a:cubicBezTo>
                    <a:pt x="1" y="837"/>
                    <a:pt x="276" y="1163"/>
                    <a:pt x="602" y="1188"/>
                  </a:cubicBezTo>
                  <a:cubicBezTo>
                    <a:pt x="643" y="1193"/>
                    <a:pt x="681" y="1195"/>
                    <a:pt x="718" y="1195"/>
                  </a:cubicBezTo>
                  <a:cubicBezTo>
                    <a:pt x="1043" y="1195"/>
                    <a:pt x="1211" y="999"/>
                    <a:pt x="1279" y="661"/>
                  </a:cubicBezTo>
                  <a:cubicBezTo>
                    <a:pt x="1279" y="310"/>
                    <a:pt x="1128" y="60"/>
                    <a:pt x="752" y="10"/>
                  </a:cubicBezTo>
                  <a:cubicBezTo>
                    <a:pt x="706" y="3"/>
                    <a:pt x="661" y="0"/>
                    <a:pt x="6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6"/>
            <p:cNvSpPr/>
            <p:nvPr/>
          </p:nvSpPr>
          <p:spPr>
            <a:xfrm>
              <a:off x="5232000" y="1271925"/>
              <a:ext cx="30100" cy="30175"/>
            </a:xfrm>
            <a:custGeom>
              <a:avLst/>
              <a:gdLst/>
              <a:ahLst/>
              <a:cxnLst/>
              <a:rect l="l" t="t" r="r" b="b"/>
              <a:pathLst>
                <a:path w="1204" h="1207" extrusionOk="0">
                  <a:moveTo>
                    <a:pt x="596" y="0"/>
                  </a:moveTo>
                  <a:cubicBezTo>
                    <a:pt x="581" y="0"/>
                    <a:pt x="566" y="1"/>
                    <a:pt x="551" y="2"/>
                  </a:cubicBezTo>
                  <a:cubicBezTo>
                    <a:pt x="201" y="27"/>
                    <a:pt x="25" y="227"/>
                    <a:pt x="0" y="578"/>
                  </a:cubicBezTo>
                  <a:cubicBezTo>
                    <a:pt x="0" y="915"/>
                    <a:pt x="278" y="1206"/>
                    <a:pt x="588" y="1206"/>
                  </a:cubicBezTo>
                  <a:cubicBezTo>
                    <a:pt x="601" y="1206"/>
                    <a:pt x="614" y="1206"/>
                    <a:pt x="627" y="1205"/>
                  </a:cubicBezTo>
                  <a:cubicBezTo>
                    <a:pt x="1003" y="1205"/>
                    <a:pt x="1178" y="954"/>
                    <a:pt x="1203" y="653"/>
                  </a:cubicBezTo>
                  <a:cubicBezTo>
                    <a:pt x="1203" y="269"/>
                    <a:pt x="927" y="0"/>
                    <a:pt x="5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6"/>
            <p:cNvSpPr/>
            <p:nvPr/>
          </p:nvSpPr>
          <p:spPr>
            <a:xfrm>
              <a:off x="5127975" y="1167950"/>
              <a:ext cx="30725" cy="30725"/>
            </a:xfrm>
            <a:custGeom>
              <a:avLst/>
              <a:gdLst/>
              <a:ahLst/>
              <a:cxnLst/>
              <a:rect l="l" t="t" r="r" b="b"/>
              <a:pathLst>
                <a:path w="1229" h="1229" extrusionOk="0">
                  <a:moveTo>
                    <a:pt x="602" y="0"/>
                  </a:moveTo>
                  <a:cubicBezTo>
                    <a:pt x="251" y="0"/>
                    <a:pt x="26" y="226"/>
                    <a:pt x="1" y="602"/>
                  </a:cubicBezTo>
                  <a:cubicBezTo>
                    <a:pt x="1" y="928"/>
                    <a:pt x="326" y="1228"/>
                    <a:pt x="677" y="1228"/>
                  </a:cubicBezTo>
                  <a:cubicBezTo>
                    <a:pt x="1028" y="1178"/>
                    <a:pt x="1229" y="978"/>
                    <a:pt x="1204" y="602"/>
                  </a:cubicBezTo>
                  <a:cubicBezTo>
                    <a:pt x="1204" y="226"/>
                    <a:pt x="953" y="25"/>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4919325" y="1011925"/>
              <a:ext cx="30725" cy="30725"/>
            </a:xfrm>
            <a:custGeom>
              <a:avLst/>
              <a:gdLst/>
              <a:ahLst/>
              <a:cxnLst/>
              <a:rect l="l" t="t" r="r" b="b"/>
              <a:pathLst>
                <a:path w="1229" h="1229" extrusionOk="0">
                  <a:moveTo>
                    <a:pt x="602" y="1"/>
                  </a:moveTo>
                  <a:cubicBezTo>
                    <a:pt x="226" y="26"/>
                    <a:pt x="1" y="251"/>
                    <a:pt x="26" y="627"/>
                  </a:cubicBezTo>
                  <a:cubicBezTo>
                    <a:pt x="26" y="978"/>
                    <a:pt x="251" y="1204"/>
                    <a:pt x="627" y="1229"/>
                  </a:cubicBezTo>
                  <a:cubicBezTo>
                    <a:pt x="1003" y="1229"/>
                    <a:pt x="1204" y="1028"/>
                    <a:pt x="1229" y="702"/>
                  </a:cubicBezTo>
                  <a:cubicBezTo>
                    <a:pt x="1229" y="276"/>
                    <a:pt x="978" y="1"/>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5437500" y="1530725"/>
              <a:ext cx="31350" cy="30725"/>
            </a:xfrm>
            <a:custGeom>
              <a:avLst/>
              <a:gdLst/>
              <a:ahLst/>
              <a:cxnLst/>
              <a:rect l="l" t="t" r="r" b="b"/>
              <a:pathLst>
                <a:path w="1254" h="1229" extrusionOk="0">
                  <a:moveTo>
                    <a:pt x="652" y="1"/>
                  </a:moveTo>
                  <a:cubicBezTo>
                    <a:pt x="276" y="1"/>
                    <a:pt x="51" y="226"/>
                    <a:pt x="26" y="602"/>
                  </a:cubicBezTo>
                  <a:cubicBezTo>
                    <a:pt x="1" y="928"/>
                    <a:pt x="326" y="1229"/>
                    <a:pt x="677" y="1229"/>
                  </a:cubicBezTo>
                  <a:cubicBezTo>
                    <a:pt x="1053" y="1204"/>
                    <a:pt x="1229" y="978"/>
                    <a:pt x="1254" y="602"/>
                  </a:cubicBezTo>
                  <a:cubicBezTo>
                    <a:pt x="1229" y="251"/>
                    <a:pt x="1028" y="26"/>
                    <a:pt x="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5594775" y="1634675"/>
              <a:ext cx="30725" cy="30200"/>
            </a:xfrm>
            <a:custGeom>
              <a:avLst/>
              <a:gdLst/>
              <a:ahLst/>
              <a:cxnLst/>
              <a:rect l="l" t="t" r="r" b="b"/>
              <a:pathLst>
                <a:path w="1229" h="1208" extrusionOk="0">
                  <a:moveTo>
                    <a:pt x="590" y="1"/>
                  </a:moveTo>
                  <a:cubicBezTo>
                    <a:pt x="251" y="1"/>
                    <a:pt x="48" y="199"/>
                    <a:pt x="0" y="554"/>
                  </a:cubicBezTo>
                  <a:cubicBezTo>
                    <a:pt x="25" y="930"/>
                    <a:pt x="176" y="1181"/>
                    <a:pt x="577" y="1206"/>
                  </a:cubicBezTo>
                  <a:cubicBezTo>
                    <a:pt x="596" y="1207"/>
                    <a:pt x="614" y="1208"/>
                    <a:pt x="633" y="1208"/>
                  </a:cubicBezTo>
                  <a:cubicBezTo>
                    <a:pt x="975" y="1208"/>
                    <a:pt x="1180" y="986"/>
                    <a:pt x="1203" y="630"/>
                  </a:cubicBezTo>
                  <a:cubicBezTo>
                    <a:pt x="1228" y="279"/>
                    <a:pt x="1003" y="28"/>
                    <a:pt x="652" y="3"/>
                  </a:cubicBezTo>
                  <a:cubicBezTo>
                    <a:pt x="631" y="2"/>
                    <a:pt x="610" y="1"/>
                    <a:pt x="5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5646775" y="1686700"/>
              <a:ext cx="30100" cy="30200"/>
            </a:xfrm>
            <a:custGeom>
              <a:avLst/>
              <a:gdLst/>
              <a:ahLst/>
              <a:cxnLst/>
              <a:rect l="l" t="t" r="r" b="b"/>
              <a:pathLst>
                <a:path w="1204" h="1208" extrusionOk="0">
                  <a:moveTo>
                    <a:pt x="618" y="1"/>
                  </a:moveTo>
                  <a:cubicBezTo>
                    <a:pt x="604" y="1"/>
                    <a:pt x="591" y="1"/>
                    <a:pt x="577" y="2"/>
                  </a:cubicBezTo>
                  <a:cubicBezTo>
                    <a:pt x="226" y="27"/>
                    <a:pt x="1" y="228"/>
                    <a:pt x="1" y="604"/>
                  </a:cubicBezTo>
                  <a:cubicBezTo>
                    <a:pt x="26" y="955"/>
                    <a:pt x="251" y="1205"/>
                    <a:pt x="602" y="1205"/>
                  </a:cubicBezTo>
                  <a:cubicBezTo>
                    <a:pt x="621" y="1206"/>
                    <a:pt x="640" y="1207"/>
                    <a:pt x="658" y="1207"/>
                  </a:cubicBezTo>
                  <a:cubicBezTo>
                    <a:pt x="998" y="1207"/>
                    <a:pt x="1180" y="989"/>
                    <a:pt x="1204" y="704"/>
                  </a:cubicBezTo>
                  <a:cubicBezTo>
                    <a:pt x="1204" y="294"/>
                    <a:pt x="949" y="1"/>
                    <a:pt x="6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5075975" y="1115900"/>
              <a:ext cx="30700" cy="30125"/>
            </a:xfrm>
            <a:custGeom>
              <a:avLst/>
              <a:gdLst/>
              <a:ahLst/>
              <a:cxnLst/>
              <a:rect l="l" t="t" r="r" b="b"/>
              <a:pathLst>
                <a:path w="1228" h="1205" extrusionOk="0">
                  <a:moveTo>
                    <a:pt x="637" y="1"/>
                  </a:moveTo>
                  <a:cubicBezTo>
                    <a:pt x="626" y="1"/>
                    <a:pt x="614" y="1"/>
                    <a:pt x="602" y="2"/>
                  </a:cubicBezTo>
                  <a:cubicBezTo>
                    <a:pt x="251" y="27"/>
                    <a:pt x="25" y="202"/>
                    <a:pt x="0" y="553"/>
                  </a:cubicBezTo>
                  <a:cubicBezTo>
                    <a:pt x="0" y="954"/>
                    <a:pt x="226" y="1155"/>
                    <a:pt x="577" y="1205"/>
                  </a:cubicBezTo>
                  <a:cubicBezTo>
                    <a:pt x="978" y="1205"/>
                    <a:pt x="1178" y="1004"/>
                    <a:pt x="1203" y="629"/>
                  </a:cubicBezTo>
                  <a:cubicBezTo>
                    <a:pt x="1228" y="315"/>
                    <a:pt x="949" y="1"/>
                    <a:pt x="6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6"/>
            <p:cNvSpPr/>
            <p:nvPr/>
          </p:nvSpPr>
          <p:spPr>
            <a:xfrm>
              <a:off x="5282750" y="1323300"/>
              <a:ext cx="30725" cy="30125"/>
            </a:xfrm>
            <a:custGeom>
              <a:avLst/>
              <a:gdLst/>
              <a:ahLst/>
              <a:cxnLst/>
              <a:rect l="l" t="t" r="r" b="b"/>
              <a:pathLst>
                <a:path w="1229" h="1205" extrusionOk="0">
                  <a:moveTo>
                    <a:pt x="642" y="0"/>
                  </a:moveTo>
                  <a:cubicBezTo>
                    <a:pt x="629" y="0"/>
                    <a:pt x="615" y="1"/>
                    <a:pt x="602" y="2"/>
                  </a:cubicBezTo>
                  <a:cubicBezTo>
                    <a:pt x="251" y="27"/>
                    <a:pt x="0" y="252"/>
                    <a:pt x="25" y="628"/>
                  </a:cubicBezTo>
                  <a:cubicBezTo>
                    <a:pt x="50" y="979"/>
                    <a:pt x="276" y="1205"/>
                    <a:pt x="652" y="1205"/>
                  </a:cubicBezTo>
                  <a:cubicBezTo>
                    <a:pt x="1028" y="1205"/>
                    <a:pt x="1203" y="1004"/>
                    <a:pt x="1228" y="678"/>
                  </a:cubicBezTo>
                  <a:cubicBezTo>
                    <a:pt x="1228" y="293"/>
                    <a:pt x="974" y="0"/>
                    <a:pt x="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6"/>
            <p:cNvSpPr/>
            <p:nvPr/>
          </p:nvSpPr>
          <p:spPr>
            <a:xfrm>
              <a:off x="5387375" y="1427350"/>
              <a:ext cx="30100" cy="30125"/>
            </a:xfrm>
            <a:custGeom>
              <a:avLst/>
              <a:gdLst/>
              <a:ahLst/>
              <a:cxnLst/>
              <a:rect l="l" t="t" r="r" b="b"/>
              <a:pathLst>
                <a:path w="1204" h="1205" extrusionOk="0">
                  <a:moveTo>
                    <a:pt x="602" y="0"/>
                  </a:moveTo>
                  <a:cubicBezTo>
                    <a:pt x="226" y="0"/>
                    <a:pt x="26" y="201"/>
                    <a:pt x="1" y="501"/>
                  </a:cubicBezTo>
                  <a:cubicBezTo>
                    <a:pt x="1" y="911"/>
                    <a:pt x="278" y="1205"/>
                    <a:pt x="589" y="1205"/>
                  </a:cubicBezTo>
                  <a:cubicBezTo>
                    <a:pt x="602" y="1205"/>
                    <a:pt x="614" y="1204"/>
                    <a:pt x="627" y="1203"/>
                  </a:cubicBezTo>
                  <a:cubicBezTo>
                    <a:pt x="1003" y="1178"/>
                    <a:pt x="1204" y="953"/>
                    <a:pt x="1204" y="602"/>
                  </a:cubicBezTo>
                  <a:cubicBezTo>
                    <a:pt x="1204" y="251"/>
                    <a:pt x="978" y="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6"/>
            <p:cNvSpPr/>
            <p:nvPr/>
          </p:nvSpPr>
          <p:spPr>
            <a:xfrm>
              <a:off x="4868575" y="909125"/>
              <a:ext cx="30725" cy="29550"/>
            </a:xfrm>
            <a:custGeom>
              <a:avLst/>
              <a:gdLst/>
              <a:ahLst/>
              <a:cxnLst/>
              <a:rect l="l" t="t" r="r" b="b"/>
              <a:pathLst>
                <a:path w="1229" h="1182" extrusionOk="0">
                  <a:moveTo>
                    <a:pt x="614" y="0"/>
                  </a:moveTo>
                  <a:cubicBezTo>
                    <a:pt x="229" y="0"/>
                    <a:pt x="24" y="221"/>
                    <a:pt x="1" y="554"/>
                  </a:cubicBezTo>
                  <a:cubicBezTo>
                    <a:pt x="1" y="891"/>
                    <a:pt x="278" y="1182"/>
                    <a:pt x="589" y="1182"/>
                  </a:cubicBezTo>
                  <a:cubicBezTo>
                    <a:pt x="602" y="1182"/>
                    <a:pt x="614" y="1181"/>
                    <a:pt x="627" y="1180"/>
                  </a:cubicBezTo>
                  <a:cubicBezTo>
                    <a:pt x="1003" y="1155"/>
                    <a:pt x="1229" y="955"/>
                    <a:pt x="1204" y="579"/>
                  </a:cubicBezTo>
                  <a:cubicBezTo>
                    <a:pt x="1204" y="228"/>
                    <a:pt x="978" y="2"/>
                    <a:pt x="677" y="2"/>
                  </a:cubicBezTo>
                  <a:cubicBezTo>
                    <a:pt x="656" y="1"/>
                    <a:pt x="635" y="0"/>
                    <a:pt x="6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5490125" y="1583300"/>
              <a:ext cx="31375" cy="30150"/>
            </a:xfrm>
            <a:custGeom>
              <a:avLst/>
              <a:gdLst/>
              <a:ahLst/>
              <a:cxnLst/>
              <a:rect l="l" t="t" r="r" b="b"/>
              <a:pathLst>
                <a:path w="1255" h="1206" extrusionOk="0">
                  <a:moveTo>
                    <a:pt x="662" y="1"/>
                  </a:moveTo>
                  <a:cubicBezTo>
                    <a:pt x="642" y="1"/>
                    <a:pt x="623" y="2"/>
                    <a:pt x="602" y="3"/>
                  </a:cubicBezTo>
                  <a:cubicBezTo>
                    <a:pt x="226" y="28"/>
                    <a:pt x="1" y="228"/>
                    <a:pt x="26" y="604"/>
                  </a:cubicBezTo>
                  <a:cubicBezTo>
                    <a:pt x="51" y="1005"/>
                    <a:pt x="302" y="1206"/>
                    <a:pt x="678" y="1206"/>
                  </a:cubicBezTo>
                  <a:cubicBezTo>
                    <a:pt x="1054" y="1206"/>
                    <a:pt x="1229" y="955"/>
                    <a:pt x="1254" y="579"/>
                  </a:cubicBezTo>
                  <a:cubicBezTo>
                    <a:pt x="1206" y="222"/>
                    <a:pt x="1023" y="1"/>
                    <a:pt x="6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4920575" y="960550"/>
              <a:ext cx="30725" cy="30100"/>
            </a:xfrm>
            <a:custGeom>
              <a:avLst/>
              <a:gdLst/>
              <a:ahLst/>
              <a:cxnLst/>
              <a:rect l="l" t="t" r="r" b="b"/>
              <a:pathLst>
                <a:path w="1229" h="1204" extrusionOk="0">
                  <a:moveTo>
                    <a:pt x="602" y="0"/>
                  </a:moveTo>
                  <a:cubicBezTo>
                    <a:pt x="226" y="51"/>
                    <a:pt x="1" y="251"/>
                    <a:pt x="26" y="627"/>
                  </a:cubicBezTo>
                  <a:cubicBezTo>
                    <a:pt x="26" y="1003"/>
                    <a:pt x="276" y="1203"/>
                    <a:pt x="627" y="1203"/>
                  </a:cubicBezTo>
                  <a:cubicBezTo>
                    <a:pt x="1028" y="1203"/>
                    <a:pt x="1229" y="978"/>
                    <a:pt x="1204" y="602"/>
                  </a:cubicBezTo>
                  <a:cubicBezTo>
                    <a:pt x="1204" y="226"/>
                    <a:pt x="953" y="25"/>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4762050" y="1116575"/>
              <a:ext cx="32625" cy="32625"/>
            </a:xfrm>
            <a:custGeom>
              <a:avLst/>
              <a:gdLst/>
              <a:ahLst/>
              <a:cxnLst/>
              <a:rect l="l" t="t" r="r" b="b"/>
              <a:pathLst>
                <a:path w="1305" h="1305" extrusionOk="0">
                  <a:moveTo>
                    <a:pt x="552" y="0"/>
                  </a:moveTo>
                  <a:cubicBezTo>
                    <a:pt x="1" y="75"/>
                    <a:pt x="327" y="602"/>
                    <a:pt x="252" y="902"/>
                  </a:cubicBezTo>
                  <a:cubicBezTo>
                    <a:pt x="176" y="1228"/>
                    <a:pt x="452" y="1303"/>
                    <a:pt x="703" y="1303"/>
                  </a:cubicBezTo>
                  <a:cubicBezTo>
                    <a:pt x="715" y="1304"/>
                    <a:pt x="728" y="1305"/>
                    <a:pt x="741" y="1305"/>
                  </a:cubicBezTo>
                  <a:cubicBezTo>
                    <a:pt x="1050" y="1305"/>
                    <a:pt x="1304" y="1014"/>
                    <a:pt x="1304" y="677"/>
                  </a:cubicBezTo>
                  <a:cubicBezTo>
                    <a:pt x="1304" y="276"/>
                    <a:pt x="1028" y="0"/>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5645525" y="1738700"/>
              <a:ext cx="30725" cy="30150"/>
            </a:xfrm>
            <a:custGeom>
              <a:avLst/>
              <a:gdLst/>
              <a:ahLst/>
              <a:cxnLst/>
              <a:rect l="l" t="t" r="r" b="b"/>
              <a:pathLst>
                <a:path w="1229" h="1206" extrusionOk="0">
                  <a:moveTo>
                    <a:pt x="566" y="0"/>
                  </a:moveTo>
                  <a:cubicBezTo>
                    <a:pt x="227" y="0"/>
                    <a:pt x="26" y="200"/>
                    <a:pt x="26" y="579"/>
                  </a:cubicBezTo>
                  <a:cubicBezTo>
                    <a:pt x="0" y="930"/>
                    <a:pt x="301" y="1205"/>
                    <a:pt x="727" y="1205"/>
                  </a:cubicBezTo>
                  <a:cubicBezTo>
                    <a:pt x="1028" y="1155"/>
                    <a:pt x="1229" y="980"/>
                    <a:pt x="1229" y="579"/>
                  </a:cubicBezTo>
                  <a:cubicBezTo>
                    <a:pt x="1229" y="203"/>
                    <a:pt x="1003" y="2"/>
                    <a:pt x="627" y="2"/>
                  </a:cubicBezTo>
                  <a:cubicBezTo>
                    <a:pt x="606" y="1"/>
                    <a:pt x="586" y="0"/>
                    <a:pt x="5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5439375" y="1479350"/>
              <a:ext cx="30725" cy="30100"/>
            </a:xfrm>
            <a:custGeom>
              <a:avLst/>
              <a:gdLst/>
              <a:ahLst/>
              <a:cxnLst/>
              <a:rect l="l" t="t" r="r" b="b"/>
              <a:pathLst>
                <a:path w="1229" h="1204" extrusionOk="0">
                  <a:moveTo>
                    <a:pt x="577" y="0"/>
                  </a:moveTo>
                  <a:cubicBezTo>
                    <a:pt x="226" y="0"/>
                    <a:pt x="1" y="226"/>
                    <a:pt x="1" y="627"/>
                  </a:cubicBezTo>
                  <a:cubicBezTo>
                    <a:pt x="26" y="1003"/>
                    <a:pt x="251" y="1178"/>
                    <a:pt x="602" y="1203"/>
                  </a:cubicBezTo>
                  <a:cubicBezTo>
                    <a:pt x="1003" y="1178"/>
                    <a:pt x="1229" y="978"/>
                    <a:pt x="1204" y="602"/>
                  </a:cubicBezTo>
                  <a:cubicBezTo>
                    <a:pt x="1179" y="226"/>
                    <a:pt x="953"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4971350" y="1064550"/>
              <a:ext cx="31350" cy="30150"/>
            </a:xfrm>
            <a:custGeom>
              <a:avLst/>
              <a:gdLst/>
              <a:ahLst/>
              <a:cxnLst/>
              <a:rect l="l" t="t" r="r" b="b"/>
              <a:pathLst>
                <a:path w="1254" h="1206" extrusionOk="0">
                  <a:moveTo>
                    <a:pt x="652" y="1"/>
                  </a:moveTo>
                  <a:cubicBezTo>
                    <a:pt x="276" y="26"/>
                    <a:pt x="50" y="201"/>
                    <a:pt x="25" y="577"/>
                  </a:cubicBezTo>
                  <a:cubicBezTo>
                    <a:pt x="1" y="914"/>
                    <a:pt x="278" y="1205"/>
                    <a:pt x="611" y="1205"/>
                  </a:cubicBezTo>
                  <a:cubicBezTo>
                    <a:pt x="624" y="1205"/>
                    <a:pt x="638" y="1205"/>
                    <a:pt x="652" y="1204"/>
                  </a:cubicBezTo>
                  <a:cubicBezTo>
                    <a:pt x="1027" y="1204"/>
                    <a:pt x="1253" y="978"/>
                    <a:pt x="1253" y="602"/>
                  </a:cubicBezTo>
                  <a:cubicBezTo>
                    <a:pt x="1253" y="251"/>
                    <a:pt x="1027" y="26"/>
                    <a:pt x="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5126725" y="1219900"/>
              <a:ext cx="31350" cy="30150"/>
            </a:xfrm>
            <a:custGeom>
              <a:avLst/>
              <a:gdLst/>
              <a:ahLst/>
              <a:cxnLst/>
              <a:rect l="l" t="t" r="r" b="b"/>
              <a:pathLst>
                <a:path w="1254" h="1206" extrusionOk="0">
                  <a:moveTo>
                    <a:pt x="588" y="0"/>
                  </a:moveTo>
                  <a:cubicBezTo>
                    <a:pt x="271" y="0"/>
                    <a:pt x="49" y="178"/>
                    <a:pt x="26" y="554"/>
                  </a:cubicBezTo>
                  <a:cubicBezTo>
                    <a:pt x="0" y="905"/>
                    <a:pt x="276" y="1205"/>
                    <a:pt x="627" y="1205"/>
                  </a:cubicBezTo>
                  <a:cubicBezTo>
                    <a:pt x="1003" y="1205"/>
                    <a:pt x="1203" y="980"/>
                    <a:pt x="1254" y="654"/>
                  </a:cubicBezTo>
                  <a:cubicBezTo>
                    <a:pt x="1229" y="253"/>
                    <a:pt x="1028" y="27"/>
                    <a:pt x="652" y="2"/>
                  </a:cubicBezTo>
                  <a:cubicBezTo>
                    <a:pt x="630" y="1"/>
                    <a:pt x="609" y="0"/>
                    <a:pt x="5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4921200" y="909125"/>
              <a:ext cx="30075" cy="29650"/>
            </a:xfrm>
            <a:custGeom>
              <a:avLst/>
              <a:gdLst/>
              <a:ahLst/>
              <a:cxnLst/>
              <a:rect l="l" t="t" r="r" b="b"/>
              <a:pathLst>
                <a:path w="1203" h="1186" extrusionOk="0">
                  <a:moveTo>
                    <a:pt x="597" y="1"/>
                  </a:moveTo>
                  <a:cubicBezTo>
                    <a:pt x="582" y="1"/>
                    <a:pt x="567" y="1"/>
                    <a:pt x="552" y="2"/>
                  </a:cubicBezTo>
                  <a:cubicBezTo>
                    <a:pt x="176" y="27"/>
                    <a:pt x="1" y="228"/>
                    <a:pt x="1" y="554"/>
                  </a:cubicBezTo>
                  <a:cubicBezTo>
                    <a:pt x="1" y="880"/>
                    <a:pt x="283" y="1185"/>
                    <a:pt x="585" y="1185"/>
                  </a:cubicBezTo>
                  <a:cubicBezTo>
                    <a:pt x="608" y="1185"/>
                    <a:pt x="630" y="1184"/>
                    <a:pt x="653" y="1180"/>
                  </a:cubicBezTo>
                  <a:cubicBezTo>
                    <a:pt x="978" y="1155"/>
                    <a:pt x="1179" y="930"/>
                    <a:pt x="1179" y="579"/>
                  </a:cubicBezTo>
                  <a:cubicBezTo>
                    <a:pt x="1203" y="267"/>
                    <a:pt x="928" y="1"/>
                    <a:pt x="5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5438750" y="1427350"/>
              <a:ext cx="31350" cy="30100"/>
            </a:xfrm>
            <a:custGeom>
              <a:avLst/>
              <a:gdLst/>
              <a:ahLst/>
              <a:cxnLst/>
              <a:rect l="l" t="t" r="r" b="b"/>
              <a:pathLst>
                <a:path w="1254" h="1204" extrusionOk="0">
                  <a:moveTo>
                    <a:pt x="677" y="0"/>
                  </a:moveTo>
                  <a:cubicBezTo>
                    <a:pt x="327" y="0"/>
                    <a:pt x="101" y="151"/>
                    <a:pt x="51" y="501"/>
                  </a:cubicBezTo>
                  <a:cubicBezTo>
                    <a:pt x="1" y="852"/>
                    <a:pt x="276" y="1203"/>
                    <a:pt x="627" y="1203"/>
                  </a:cubicBezTo>
                  <a:cubicBezTo>
                    <a:pt x="953" y="1203"/>
                    <a:pt x="1204" y="1003"/>
                    <a:pt x="1229" y="652"/>
                  </a:cubicBezTo>
                  <a:cubicBezTo>
                    <a:pt x="1254" y="301"/>
                    <a:pt x="1053" y="75"/>
                    <a:pt x="6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6"/>
            <p:cNvSpPr/>
            <p:nvPr/>
          </p:nvSpPr>
          <p:spPr>
            <a:xfrm>
              <a:off x="5282750" y="1271275"/>
              <a:ext cx="30725" cy="30150"/>
            </a:xfrm>
            <a:custGeom>
              <a:avLst/>
              <a:gdLst/>
              <a:ahLst/>
              <a:cxnLst/>
              <a:rect l="l" t="t" r="r" b="b"/>
              <a:pathLst>
                <a:path w="1229" h="1206" extrusionOk="0">
                  <a:moveTo>
                    <a:pt x="599" y="1"/>
                  </a:moveTo>
                  <a:cubicBezTo>
                    <a:pt x="278" y="1"/>
                    <a:pt x="73" y="220"/>
                    <a:pt x="25" y="529"/>
                  </a:cubicBezTo>
                  <a:cubicBezTo>
                    <a:pt x="0" y="880"/>
                    <a:pt x="301" y="1206"/>
                    <a:pt x="652" y="1206"/>
                  </a:cubicBezTo>
                  <a:cubicBezTo>
                    <a:pt x="1003" y="1180"/>
                    <a:pt x="1203" y="980"/>
                    <a:pt x="1228" y="629"/>
                  </a:cubicBezTo>
                  <a:cubicBezTo>
                    <a:pt x="1228" y="253"/>
                    <a:pt x="1028" y="28"/>
                    <a:pt x="652" y="3"/>
                  </a:cubicBezTo>
                  <a:cubicBezTo>
                    <a:pt x="634" y="1"/>
                    <a:pt x="616" y="1"/>
                    <a:pt x="5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6"/>
            <p:cNvSpPr/>
            <p:nvPr/>
          </p:nvSpPr>
          <p:spPr>
            <a:xfrm>
              <a:off x="5335375" y="1323325"/>
              <a:ext cx="30100" cy="30100"/>
            </a:xfrm>
            <a:custGeom>
              <a:avLst/>
              <a:gdLst/>
              <a:ahLst/>
              <a:cxnLst/>
              <a:rect l="l" t="t" r="r" b="b"/>
              <a:pathLst>
                <a:path w="1204" h="1204" extrusionOk="0">
                  <a:moveTo>
                    <a:pt x="602" y="1"/>
                  </a:moveTo>
                  <a:cubicBezTo>
                    <a:pt x="251" y="26"/>
                    <a:pt x="0" y="226"/>
                    <a:pt x="25" y="602"/>
                  </a:cubicBezTo>
                  <a:cubicBezTo>
                    <a:pt x="50" y="978"/>
                    <a:pt x="251" y="1204"/>
                    <a:pt x="627" y="1204"/>
                  </a:cubicBezTo>
                  <a:cubicBezTo>
                    <a:pt x="1028" y="1204"/>
                    <a:pt x="1178" y="953"/>
                    <a:pt x="1203" y="602"/>
                  </a:cubicBezTo>
                  <a:cubicBezTo>
                    <a:pt x="1178" y="226"/>
                    <a:pt x="953" y="1"/>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5232000" y="1219950"/>
              <a:ext cx="30725" cy="30100"/>
            </a:xfrm>
            <a:custGeom>
              <a:avLst/>
              <a:gdLst/>
              <a:ahLst/>
              <a:cxnLst/>
              <a:rect l="l" t="t" r="r" b="b"/>
              <a:pathLst>
                <a:path w="1229" h="1204" extrusionOk="0">
                  <a:moveTo>
                    <a:pt x="602" y="0"/>
                  </a:moveTo>
                  <a:cubicBezTo>
                    <a:pt x="226" y="25"/>
                    <a:pt x="0" y="226"/>
                    <a:pt x="25" y="602"/>
                  </a:cubicBezTo>
                  <a:cubicBezTo>
                    <a:pt x="25" y="978"/>
                    <a:pt x="276" y="1153"/>
                    <a:pt x="627" y="1203"/>
                  </a:cubicBezTo>
                  <a:cubicBezTo>
                    <a:pt x="977" y="1153"/>
                    <a:pt x="1228" y="953"/>
                    <a:pt x="1203" y="577"/>
                  </a:cubicBezTo>
                  <a:cubicBezTo>
                    <a:pt x="1178" y="226"/>
                    <a:pt x="977" y="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5596025" y="1479350"/>
              <a:ext cx="29475" cy="28850"/>
            </a:xfrm>
            <a:custGeom>
              <a:avLst/>
              <a:gdLst/>
              <a:ahLst/>
              <a:cxnLst/>
              <a:rect l="l" t="t" r="r" b="b"/>
              <a:pathLst>
                <a:path w="1179" h="1154" extrusionOk="0">
                  <a:moveTo>
                    <a:pt x="577" y="0"/>
                  </a:moveTo>
                  <a:cubicBezTo>
                    <a:pt x="226" y="25"/>
                    <a:pt x="0" y="201"/>
                    <a:pt x="0" y="552"/>
                  </a:cubicBezTo>
                  <a:cubicBezTo>
                    <a:pt x="0" y="928"/>
                    <a:pt x="226" y="1153"/>
                    <a:pt x="602" y="1153"/>
                  </a:cubicBezTo>
                  <a:cubicBezTo>
                    <a:pt x="953" y="1153"/>
                    <a:pt x="1153" y="928"/>
                    <a:pt x="1178" y="602"/>
                  </a:cubicBezTo>
                  <a:cubicBezTo>
                    <a:pt x="1178" y="226"/>
                    <a:pt x="928" y="25"/>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5179350" y="1219950"/>
              <a:ext cx="31350" cy="30225"/>
            </a:xfrm>
            <a:custGeom>
              <a:avLst/>
              <a:gdLst/>
              <a:ahLst/>
              <a:cxnLst/>
              <a:rect l="l" t="t" r="r" b="b"/>
              <a:pathLst>
                <a:path w="1254" h="1209" extrusionOk="0">
                  <a:moveTo>
                    <a:pt x="602" y="0"/>
                  </a:moveTo>
                  <a:cubicBezTo>
                    <a:pt x="251" y="0"/>
                    <a:pt x="1" y="276"/>
                    <a:pt x="1" y="602"/>
                  </a:cubicBezTo>
                  <a:cubicBezTo>
                    <a:pt x="24" y="905"/>
                    <a:pt x="308" y="1209"/>
                    <a:pt x="610" y="1209"/>
                  </a:cubicBezTo>
                  <a:cubicBezTo>
                    <a:pt x="632" y="1209"/>
                    <a:pt x="655" y="1207"/>
                    <a:pt x="677" y="1203"/>
                  </a:cubicBezTo>
                  <a:cubicBezTo>
                    <a:pt x="1003" y="1178"/>
                    <a:pt x="1204" y="953"/>
                    <a:pt x="1229" y="627"/>
                  </a:cubicBezTo>
                  <a:cubicBezTo>
                    <a:pt x="1254" y="276"/>
                    <a:pt x="953" y="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5386750" y="1375325"/>
              <a:ext cx="31325" cy="29525"/>
            </a:xfrm>
            <a:custGeom>
              <a:avLst/>
              <a:gdLst/>
              <a:ahLst/>
              <a:cxnLst/>
              <a:rect l="l" t="t" r="r" b="b"/>
              <a:pathLst>
                <a:path w="1253" h="1181" extrusionOk="0">
                  <a:moveTo>
                    <a:pt x="627" y="1"/>
                  </a:moveTo>
                  <a:cubicBezTo>
                    <a:pt x="251" y="1"/>
                    <a:pt x="76" y="176"/>
                    <a:pt x="26" y="527"/>
                  </a:cubicBezTo>
                  <a:cubicBezTo>
                    <a:pt x="1" y="878"/>
                    <a:pt x="301" y="1179"/>
                    <a:pt x="627" y="1179"/>
                  </a:cubicBezTo>
                  <a:cubicBezTo>
                    <a:pt x="641" y="1180"/>
                    <a:pt x="655" y="1181"/>
                    <a:pt x="668" y="1181"/>
                  </a:cubicBezTo>
                  <a:cubicBezTo>
                    <a:pt x="978" y="1181"/>
                    <a:pt x="1253" y="914"/>
                    <a:pt x="1229" y="602"/>
                  </a:cubicBezTo>
                  <a:cubicBezTo>
                    <a:pt x="1204" y="227"/>
                    <a:pt x="1003" y="1"/>
                    <a:pt x="6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4971950" y="1011925"/>
              <a:ext cx="30750" cy="30775"/>
            </a:xfrm>
            <a:custGeom>
              <a:avLst/>
              <a:gdLst/>
              <a:ahLst/>
              <a:cxnLst/>
              <a:rect l="l" t="t" r="r" b="b"/>
              <a:pathLst>
                <a:path w="1230" h="1231" extrusionOk="0">
                  <a:moveTo>
                    <a:pt x="602" y="1"/>
                  </a:moveTo>
                  <a:cubicBezTo>
                    <a:pt x="227" y="51"/>
                    <a:pt x="1" y="251"/>
                    <a:pt x="1" y="627"/>
                  </a:cubicBezTo>
                  <a:cubicBezTo>
                    <a:pt x="1" y="940"/>
                    <a:pt x="302" y="1230"/>
                    <a:pt x="614" y="1230"/>
                  </a:cubicBezTo>
                  <a:cubicBezTo>
                    <a:pt x="627" y="1230"/>
                    <a:pt x="640" y="1230"/>
                    <a:pt x="653" y="1229"/>
                  </a:cubicBezTo>
                  <a:cubicBezTo>
                    <a:pt x="1029" y="1179"/>
                    <a:pt x="1229" y="978"/>
                    <a:pt x="1204" y="602"/>
                  </a:cubicBezTo>
                  <a:cubicBezTo>
                    <a:pt x="1179" y="201"/>
                    <a:pt x="953" y="51"/>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5024000" y="1064550"/>
              <a:ext cx="30700" cy="30150"/>
            </a:xfrm>
            <a:custGeom>
              <a:avLst/>
              <a:gdLst/>
              <a:ahLst/>
              <a:cxnLst/>
              <a:rect l="l" t="t" r="r" b="b"/>
              <a:pathLst>
                <a:path w="1228" h="1206" extrusionOk="0">
                  <a:moveTo>
                    <a:pt x="626" y="1"/>
                  </a:moveTo>
                  <a:cubicBezTo>
                    <a:pt x="250" y="1"/>
                    <a:pt x="49" y="201"/>
                    <a:pt x="24" y="577"/>
                  </a:cubicBezTo>
                  <a:cubicBezTo>
                    <a:pt x="0" y="891"/>
                    <a:pt x="278" y="1205"/>
                    <a:pt x="613" y="1205"/>
                  </a:cubicBezTo>
                  <a:cubicBezTo>
                    <a:pt x="625" y="1205"/>
                    <a:pt x="638" y="1205"/>
                    <a:pt x="651" y="1204"/>
                  </a:cubicBezTo>
                  <a:cubicBezTo>
                    <a:pt x="1027" y="1204"/>
                    <a:pt x="1202" y="978"/>
                    <a:pt x="1227" y="602"/>
                  </a:cubicBezTo>
                  <a:cubicBezTo>
                    <a:pt x="1177" y="251"/>
                    <a:pt x="1027" y="26"/>
                    <a:pt x="6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4868575" y="856525"/>
              <a:ext cx="30100" cy="29650"/>
            </a:xfrm>
            <a:custGeom>
              <a:avLst/>
              <a:gdLst/>
              <a:ahLst/>
              <a:cxnLst/>
              <a:rect l="l" t="t" r="r" b="b"/>
              <a:pathLst>
                <a:path w="1204" h="1186" extrusionOk="0">
                  <a:moveTo>
                    <a:pt x="627" y="1"/>
                  </a:moveTo>
                  <a:cubicBezTo>
                    <a:pt x="251" y="1"/>
                    <a:pt x="51" y="201"/>
                    <a:pt x="1" y="552"/>
                  </a:cubicBezTo>
                  <a:cubicBezTo>
                    <a:pt x="26" y="928"/>
                    <a:pt x="226" y="1154"/>
                    <a:pt x="577" y="1179"/>
                  </a:cubicBezTo>
                  <a:cubicBezTo>
                    <a:pt x="612" y="1184"/>
                    <a:pt x="646" y="1186"/>
                    <a:pt x="678" y="1186"/>
                  </a:cubicBezTo>
                  <a:cubicBezTo>
                    <a:pt x="993" y="1186"/>
                    <a:pt x="1181" y="969"/>
                    <a:pt x="1204" y="628"/>
                  </a:cubicBezTo>
                  <a:cubicBezTo>
                    <a:pt x="1204" y="277"/>
                    <a:pt x="1028" y="26"/>
                    <a:pt x="6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5490125" y="1530725"/>
              <a:ext cx="30725" cy="30725"/>
            </a:xfrm>
            <a:custGeom>
              <a:avLst/>
              <a:gdLst/>
              <a:ahLst/>
              <a:cxnLst/>
              <a:rect l="l" t="t" r="r" b="b"/>
              <a:pathLst>
                <a:path w="1229" h="1229" extrusionOk="0">
                  <a:moveTo>
                    <a:pt x="602" y="1"/>
                  </a:moveTo>
                  <a:cubicBezTo>
                    <a:pt x="277" y="26"/>
                    <a:pt x="51" y="226"/>
                    <a:pt x="26" y="552"/>
                  </a:cubicBezTo>
                  <a:cubicBezTo>
                    <a:pt x="1" y="878"/>
                    <a:pt x="302" y="1229"/>
                    <a:pt x="627" y="1229"/>
                  </a:cubicBezTo>
                  <a:cubicBezTo>
                    <a:pt x="1003" y="1204"/>
                    <a:pt x="1204" y="1003"/>
                    <a:pt x="1229" y="727"/>
                  </a:cubicBezTo>
                  <a:cubicBezTo>
                    <a:pt x="1229" y="276"/>
                    <a:pt x="978" y="1"/>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5542800" y="1583350"/>
              <a:ext cx="31325" cy="30150"/>
            </a:xfrm>
            <a:custGeom>
              <a:avLst/>
              <a:gdLst/>
              <a:ahLst/>
              <a:cxnLst/>
              <a:rect l="l" t="t" r="r" b="b"/>
              <a:pathLst>
                <a:path w="1253" h="1206" extrusionOk="0">
                  <a:moveTo>
                    <a:pt x="551" y="1"/>
                  </a:moveTo>
                  <a:cubicBezTo>
                    <a:pt x="250" y="26"/>
                    <a:pt x="24" y="201"/>
                    <a:pt x="24" y="602"/>
                  </a:cubicBezTo>
                  <a:cubicBezTo>
                    <a:pt x="0" y="915"/>
                    <a:pt x="300" y="1205"/>
                    <a:pt x="613" y="1205"/>
                  </a:cubicBezTo>
                  <a:cubicBezTo>
                    <a:pt x="625" y="1205"/>
                    <a:pt x="638" y="1205"/>
                    <a:pt x="651" y="1204"/>
                  </a:cubicBezTo>
                  <a:cubicBezTo>
                    <a:pt x="1002" y="1179"/>
                    <a:pt x="1202" y="978"/>
                    <a:pt x="1227" y="627"/>
                  </a:cubicBezTo>
                  <a:cubicBezTo>
                    <a:pt x="1252" y="277"/>
                    <a:pt x="952" y="1"/>
                    <a:pt x="5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6"/>
            <p:cNvSpPr/>
            <p:nvPr/>
          </p:nvSpPr>
          <p:spPr>
            <a:xfrm>
              <a:off x="5490750" y="1478725"/>
              <a:ext cx="30100" cy="30100"/>
            </a:xfrm>
            <a:custGeom>
              <a:avLst/>
              <a:gdLst/>
              <a:ahLst/>
              <a:cxnLst/>
              <a:rect l="l" t="t" r="r" b="b"/>
              <a:pathLst>
                <a:path w="1204" h="1204" extrusionOk="0">
                  <a:moveTo>
                    <a:pt x="602" y="0"/>
                  </a:moveTo>
                  <a:cubicBezTo>
                    <a:pt x="227" y="0"/>
                    <a:pt x="1" y="226"/>
                    <a:pt x="26" y="602"/>
                  </a:cubicBezTo>
                  <a:cubicBezTo>
                    <a:pt x="51" y="978"/>
                    <a:pt x="277" y="1203"/>
                    <a:pt x="628" y="1203"/>
                  </a:cubicBezTo>
                  <a:cubicBezTo>
                    <a:pt x="1003" y="1203"/>
                    <a:pt x="1179" y="953"/>
                    <a:pt x="1204" y="552"/>
                  </a:cubicBezTo>
                  <a:cubicBezTo>
                    <a:pt x="1154" y="226"/>
                    <a:pt x="953" y="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6"/>
            <p:cNvSpPr/>
            <p:nvPr/>
          </p:nvSpPr>
          <p:spPr>
            <a:xfrm>
              <a:off x="5440000" y="1375325"/>
              <a:ext cx="30675" cy="29525"/>
            </a:xfrm>
            <a:custGeom>
              <a:avLst/>
              <a:gdLst/>
              <a:ahLst/>
              <a:cxnLst/>
              <a:rect l="l" t="t" r="r" b="b"/>
              <a:pathLst>
                <a:path w="1227" h="1181" extrusionOk="0">
                  <a:moveTo>
                    <a:pt x="527" y="1"/>
                  </a:moveTo>
                  <a:cubicBezTo>
                    <a:pt x="201" y="26"/>
                    <a:pt x="1" y="201"/>
                    <a:pt x="1" y="577"/>
                  </a:cubicBezTo>
                  <a:cubicBezTo>
                    <a:pt x="1" y="953"/>
                    <a:pt x="226" y="1154"/>
                    <a:pt x="602" y="1179"/>
                  </a:cubicBezTo>
                  <a:cubicBezTo>
                    <a:pt x="614" y="1180"/>
                    <a:pt x="626" y="1180"/>
                    <a:pt x="638" y="1180"/>
                  </a:cubicBezTo>
                  <a:cubicBezTo>
                    <a:pt x="928" y="1180"/>
                    <a:pt x="1227" y="890"/>
                    <a:pt x="1179" y="577"/>
                  </a:cubicBezTo>
                  <a:cubicBezTo>
                    <a:pt x="1129" y="227"/>
                    <a:pt x="928"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6"/>
            <p:cNvSpPr/>
            <p:nvPr/>
          </p:nvSpPr>
          <p:spPr>
            <a:xfrm>
              <a:off x="5180600" y="1116575"/>
              <a:ext cx="29475" cy="29450"/>
            </a:xfrm>
            <a:custGeom>
              <a:avLst/>
              <a:gdLst/>
              <a:ahLst/>
              <a:cxnLst/>
              <a:rect l="l" t="t" r="r" b="b"/>
              <a:pathLst>
                <a:path w="1179" h="1178" extrusionOk="0">
                  <a:moveTo>
                    <a:pt x="577" y="0"/>
                  </a:moveTo>
                  <a:cubicBezTo>
                    <a:pt x="226" y="0"/>
                    <a:pt x="1" y="226"/>
                    <a:pt x="1" y="602"/>
                  </a:cubicBezTo>
                  <a:cubicBezTo>
                    <a:pt x="26" y="952"/>
                    <a:pt x="277" y="1153"/>
                    <a:pt x="652" y="1178"/>
                  </a:cubicBezTo>
                  <a:cubicBezTo>
                    <a:pt x="978" y="1128"/>
                    <a:pt x="1179" y="952"/>
                    <a:pt x="1179" y="576"/>
                  </a:cubicBezTo>
                  <a:cubicBezTo>
                    <a:pt x="1179" y="201"/>
                    <a:pt x="953"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6"/>
            <p:cNvSpPr/>
            <p:nvPr/>
          </p:nvSpPr>
          <p:spPr>
            <a:xfrm>
              <a:off x="5334775" y="1375325"/>
              <a:ext cx="31325" cy="30775"/>
            </a:xfrm>
            <a:custGeom>
              <a:avLst/>
              <a:gdLst/>
              <a:ahLst/>
              <a:cxnLst/>
              <a:rect l="l" t="t" r="r" b="b"/>
              <a:pathLst>
                <a:path w="1253" h="1231" extrusionOk="0">
                  <a:moveTo>
                    <a:pt x="576" y="1"/>
                  </a:moveTo>
                  <a:cubicBezTo>
                    <a:pt x="275" y="51"/>
                    <a:pt x="49" y="227"/>
                    <a:pt x="24" y="602"/>
                  </a:cubicBezTo>
                  <a:cubicBezTo>
                    <a:pt x="0" y="916"/>
                    <a:pt x="325" y="1230"/>
                    <a:pt x="640" y="1230"/>
                  </a:cubicBezTo>
                  <a:cubicBezTo>
                    <a:pt x="652" y="1230"/>
                    <a:pt x="664" y="1230"/>
                    <a:pt x="676" y="1229"/>
                  </a:cubicBezTo>
                  <a:cubicBezTo>
                    <a:pt x="1027" y="1204"/>
                    <a:pt x="1202" y="1003"/>
                    <a:pt x="1227" y="653"/>
                  </a:cubicBezTo>
                  <a:cubicBezTo>
                    <a:pt x="1252" y="302"/>
                    <a:pt x="977" y="26"/>
                    <a:pt x="5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6"/>
            <p:cNvSpPr/>
            <p:nvPr/>
          </p:nvSpPr>
          <p:spPr>
            <a:xfrm>
              <a:off x="5750800" y="1686125"/>
              <a:ext cx="30100" cy="30100"/>
            </a:xfrm>
            <a:custGeom>
              <a:avLst/>
              <a:gdLst/>
              <a:ahLst/>
              <a:cxnLst/>
              <a:rect l="l" t="t" r="r" b="b"/>
              <a:pathLst>
                <a:path w="1204" h="1204" extrusionOk="0">
                  <a:moveTo>
                    <a:pt x="551" y="0"/>
                  </a:moveTo>
                  <a:cubicBezTo>
                    <a:pt x="226" y="50"/>
                    <a:pt x="0" y="226"/>
                    <a:pt x="25" y="602"/>
                  </a:cubicBezTo>
                  <a:cubicBezTo>
                    <a:pt x="25" y="978"/>
                    <a:pt x="251" y="1178"/>
                    <a:pt x="602" y="1203"/>
                  </a:cubicBezTo>
                  <a:cubicBezTo>
                    <a:pt x="977" y="1203"/>
                    <a:pt x="1203" y="953"/>
                    <a:pt x="1178" y="577"/>
                  </a:cubicBezTo>
                  <a:cubicBezTo>
                    <a:pt x="1178" y="226"/>
                    <a:pt x="927" y="25"/>
                    <a:pt x="5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6"/>
            <p:cNvSpPr/>
            <p:nvPr/>
          </p:nvSpPr>
          <p:spPr>
            <a:xfrm>
              <a:off x="4972600" y="960500"/>
              <a:ext cx="29450" cy="29575"/>
            </a:xfrm>
            <a:custGeom>
              <a:avLst/>
              <a:gdLst/>
              <a:ahLst/>
              <a:cxnLst/>
              <a:rect l="l" t="t" r="r" b="b"/>
              <a:pathLst>
                <a:path w="1178" h="1183" extrusionOk="0">
                  <a:moveTo>
                    <a:pt x="565" y="0"/>
                  </a:moveTo>
                  <a:cubicBezTo>
                    <a:pt x="223" y="0"/>
                    <a:pt x="0" y="199"/>
                    <a:pt x="0" y="554"/>
                  </a:cubicBezTo>
                  <a:cubicBezTo>
                    <a:pt x="0" y="905"/>
                    <a:pt x="201" y="1155"/>
                    <a:pt x="576" y="1180"/>
                  </a:cubicBezTo>
                  <a:cubicBezTo>
                    <a:pt x="595" y="1182"/>
                    <a:pt x="614" y="1182"/>
                    <a:pt x="632" y="1182"/>
                  </a:cubicBezTo>
                  <a:cubicBezTo>
                    <a:pt x="972" y="1182"/>
                    <a:pt x="1154" y="962"/>
                    <a:pt x="1178" y="629"/>
                  </a:cubicBezTo>
                  <a:cubicBezTo>
                    <a:pt x="1178" y="228"/>
                    <a:pt x="977" y="2"/>
                    <a:pt x="627" y="2"/>
                  </a:cubicBezTo>
                  <a:cubicBezTo>
                    <a:pt x="606" y="1"/>
                    <a:pt x="585" y="0"/>
                    <a:pt x="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6"/>
            <p:cNvSpPr/>
            <p:nvPr/>
          </p:nvSpPr>
          <p:spPr>
            <a:xfrm>
              <a:off x="5699400" y="1634725"/>
              <a:ext cx="29475" cy="29475"/>
            </a:xfrm>
            <a:custGeom>
              <a:avLst/>
              <a:gdLst/>
              <a:ahLst/>
              <a:cxnLst/>
              <a:rect l="l" t="t" r="r" b="b"/>
              <a:pathLst>
                <a:path w="1179" h="1179" extrusionOk="0">
                  <a:moveTo>
                    <a:pt x="602" y="1"/>
                  </a:moveTo>
                  <a:cubicBezTo>
                    <a:pt x="251" y="1"/>
                    <a:pt x="1" y="201"/>
                    <a:pt x="1" y="577"/>
                  </a:cubicBezTo>
                  <a:cubicBezTo>
                    <a:pt x="1" y="953"/>
                    <a:pt x="251" y="1179"/>
                    <a:pt x="602" y="1179"/>
                  </a:cubicBezTo>
                  <a:cubicBezTo>
                    <a:pt x="953" y="1179"/>
                    <a:pt x="1154" y="978"/>
                    <a:pt x="1179" y="653"/>
                  </a:cubicBezTo>
                  <a:cubicBezTo>
                    <a:pt x="1179" y="252"/>
                    <a:pt x="978" y="26"/>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6"/>
            <p:cNvSpPr/>
            <p:nvPr/>
          </p:nvSpPr>
          <p:spPr>
            <a:xfrm>
              <a:off x="4921200" y="856525"/>
              <a:ext cx="30075" cy="29525"/>
            </a:xfrm>
            <a:custGeom>
              <a:avLst/>
              <a:gdLst/>
              <a:ahLst/>
              <a:cxnLst/>
              <a:rect l="l" t="t" r="r" b="b"/>
              <a:pathLst>
                <a:path w="1203" h="1181" extrusionOk="0">
                  <a:moveTo>
                    <a:pt x="577" y="1"/>
                  </a:moveTo>
                  <a:cubicBezTo>
                    <a:pt x="201" y="26"/>
                    <a:pt x="26" y="227"/>
                    <a:pt x="1" y="577"/>
                  </a:cubicBezTo>
                  <a:cubicBezTo>
                    <a:pt x="26" y="953"/>
                    <a:pt x="226" y="1179"/>
                    <a:pt x="602" y="1179"/>
                  </a:cubicBezTo>
                  <a:cubicBezTo>
                    <a:pt x="620" y="1180"/>
                    <a:pt x="637" y="1181"/>
                    <a:pt x="653" y="1181"/>
                  </a:cubicBezTo>
                  <a:cubicBezTo>
                    <a:pt x="999" y="1181"/>
                    <a:pt x="1203" y="936"/>
                    <a:pt x="1179" y="577"/>
                  </a:cubicBezTo>
                  <a:cubicBezTo>
                    <a:pt x="1154" y="252"/>
                    <a:pt x="953" y="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6"/>
            <p:cNvSpPr/>
            <p:nvPr/>
          </p:nvSpPr>
          <p:spPr>
            <a:xfrm>
              <a:off x="5232000" y="1167950"/>
              <a:ext cx="30100" cy="29500"/>
            </a:xfrm>
            <a:custGeom>
              <a:avLst/>
              <a:gdLst/>
              <a:ahLst/>
              <a:cxnLst/>
              <a:rect l="l" t="t" r="r" b="b"/>
              <a:pathLst>
                <a:path w="1204" h="1180" extrusionOk="0">
                  <a:moveTo>
                    <a:pt x="627" y="0"/>
                  </a:moveTo>
                  <a:cubicBezTo>
                    <a:pt x="276" y="25"/>
                    <a:pt x="50" y="176"/>
                    <a:pt x="25" y="527"/>
                  </a:cubicBezTo>
                  <a:cubicBezTo>
                    <a:pt x="1" y="865"/>
                    <a:pt x="279" y="1179"/>
                    <a:pt x="591" y="1179"/>
                  </a:cubicBezTo>
                  <a:cubicBezTo>
                    <a:pt x="603" y="1179"/>
                    <a:pt x="615" y="1179"/>
                    <a:pt x="627" y="1178"/>
                  </a:cubicBezTo>
                  <a:cubicBezTo>
                    <a:pt x="977" y="1153"/>
                    <a:pt x="1178" y="953"/>
                    <a:pt x="1203" y="602"/>
                  </a:cubicBezTo>
                  <a:cubicBezTo>
                    <a:pt x="1203" y="251"/>
                    <a:pt x="977" y="50"/>
                    <a:pt x="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6"/>
            <p:cNvSpPr/>
            <p:nvPr/>
          </p:nvSpPr>
          <p:spPr>
            <a:xfrm>
              <a:off x="5335400" y="1271300"/>
              <a:ext cx="30075" cy="29525"/>
            </a:xfrm>
            <a:custGeom>
              <a:avLst/>
              <a:gdLst/>
              <a:ahLst/>
              <a:cxnLst/>
              <a:rect l="l" t="t" r="r" b="b"/>
              <a:pathLst>
                <a:path w="1203" h="1181" extrusionOk="0">
                  <a:moveTo>
                    <a:pt x="639" y="0"/>
                  </a:moveTo>
                  <a:cubicBezTo>
                    <a:pt x="626" y="0"/>
                    <a:pt x="614" y="1"/>
                    <a:pt x="601" y="2"/>
                  </a:cubicBezTo>
                  <a:cubicBezTo>
                    <a:pt x="275" y="27"/>
                    <a:pt x="49" y="227"/>
                    <a:pt x="24" y="578"/>
                  </a:cubicBezTo>
                  <a:cubicBezTo>
                    <a:pt x="0" y="891"/>
                    <a:pt x="300" y="1181"/>
                    <a:pt x="613" y="1181"/>
                  </a:cubicBezTo>
                  <a:cubicBezTo>
                    <a:pt x="625" y="1181"/>
                    <a:pt x="638" y="1180"/>
                    <a:pt x="651" y="1179"/>
                  </a:cubicBezTo>
                  <a:cubicBezTo>
                    <a:pt x="1027" y="1154"/>
                    <a:pt x="1177" y="954"/>
                    <a:pt x="1202" y="653"/>
                  </a:cubicBezTo>
                  <a:cubicBezTo>
                    <a:pt x="1202" y="292"/>
                    <a:pt x="948" y="0"/>
                    <a:pt x="6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6"/>
            <p:cNvSpPr/>
            <p:nvPr/>
          </p:nvSpPr>
          <p:spPr>
            <a:xfrm>
              <a:off x="5543400" y="1531350"/>
              <a:ext cx="30100" cy="29475"/>
            </a:xfrm>
            <a:custGeom>
              <a:avLst/>
              <a:gdLst/>
              <a:ahLst/>
              <a:cxnLst/>
              <a:rect l="l" t="t" r="r" b="b"/>
              <a:pathLst>
                <a:path w="1204" h="1179" extrusionOk="0">
                  <a:moveTo>
                    <a:pt x="577" y="1"/>
                  </a:moveTo>
                  <a:cubicBezTo>
                    <a:pt x="201" y="1"/>
                    <a:pt x="0" y="226"/>
                    <a:pt x="0" y="602"/>
                  </a:cubicBezTo>
                  <a:cubicBezTo>
                    <a:pt x="25" y="953"/>
                    <a:pt x="251" y="1153"/>
                    <a:pt x="602" y="1179"/>
                  </a:cubicBezTo>
                  <a:cubicBezTo>
                    <a:pt x="978" y="1153"/>
                    <a:pt x="1203" y="953"/>
                    <a:pt x="1178" y="577"/>
                  </a:cubicBezTo>
                  <a:cubicBezTo>
                    <a:pt x="1178" y="201"/>
                    <a:pt x="953" y="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6"/>
            <p:cNvSpPr/>
            <p:nvPr/>
          </p:nvSpPr>
          <p:spPr>
            <a:xfrm>
              <a:off x="5595400" y="1531350"/>
              <a:ext cx="30100" cy="29525"/>
            </a:xfrm>
            <a:custGeom>
              <a:avLst/>
              <a:gdLst/>
              <a:ahLst/>
              <a:cxnLst/>
              <a:rect l="l" t="t" r="r" b="b"/>
              <a:pathLst>
                <a:path w="1204" h="1181" extrusionOk="0">
                  <a:moveTo>
                    <a:pt x="602" y="1"/>
                  </a:moveTo>
                  <a:cubicBezTo>
                    <a:pt x="251" y="1"/>
                    <a:pt x="51" y="201"/>
                    <a:pt x="0" y="552"/>
                  </a:cubicBezTo>
                  <a:cubicBezTo>
                    <a:pt x="25" y="903"/>
                    <a:pt x="226" y="1153"/>
                    <a:pt x="577" y="1179"/>
                  </a:cubicBezTo>
                  <a:cubicBezTo>
                    <a:pt x="596" y="1180"/>
                    <a:pt x="615" y="1180"/>
                    <a:pt x="633" y="1180"/>
                  </a:cubicBezTo>
                  <a:cubicBezTo>
                    <a:pt x="977" y="1180"/>
                    <a:pt x="1203" y="959"/>
                    <a:pt x="1203" y="602"/>
                  </a:cubicBezTo>
                  <a:cubicBezTo>
                    <a:pt x="1203" y="251"/>
                    <a:pt x="978" y="1"/>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6"/>
            <p:cNvSpPr/>
            <p:nvPr/>
          </p:nvSpPr>
          <p:spPr>
            <a:xfrm>
              <a:off x="5023975" y="960550"/>
              <a:ext cx="30725" cy="29475"/>
            </a:xfrm>
            <a:custGeom>
              <a:avLst/>
              <a:gdLst/>
              <a:ahLst/>
              <a:cxnLst/>
              <a:rect l="l" t="t" r="r" b="b"/>
              <a:pathLst>
                <a:path w="1229" h="1179" extrusionOk="0">
                  <a:moveTo>
                    <a:pt x="627" y="0"/>
                  </a:moveTo>
                  <a:cubicBezTo>
                    <a:pt x="276" y="0"/>
                    <a:pt x="75" y="201"/>
                    <a:pt x="25" y="552"/>
                  </a:cubicBezTo>
                  <a:cubicBezTo>
                    <a:pt x="0" y="878"/>
                    <a:pt x="326" y="1178"/>
                    <a:pt x="677" y="1178"/>
                  </a:cubicBezTo>
                  <a:cubicBezTo>
                    <a:pt x="1028" y="1153"/>
                    <a:pt x="1178" y="928"/>
                    <a:pt x="1228" y="577"/>
                  </a:cubicBezTo>
                  <a:cubicBezTo>
                    <a:pt x="1178" y="226"/>
                    <a:pt x="978" y="0"/>
                    <a:pt x="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6"/>
            <p:cNvSpPr/>
            <p:nvPr/>
          </p:nvSpPr>
          <p:spPr>
            <a:xfrm>
              <a:off x="5077225" y="960550"/>
              <a:ext cx="29475" cy="29475"/>
            </a:xfrm>
            <a:custGeom>
              <a:avLst/>
              <a:gdLst/>
              <a:ahLst/>
              <a:cxnLst/>
              <a:rect l="l" t="t" r="r" b="b"/>
              <a:pathLst>
                <a:path w="1179" h="1179" extrusionOk="0">
                  <a:moveTo>
                    <a:pt x="602" y="0"/>
                  </a:moveTo>
                  <a:cubicBezTo>
                    <a:pt x="251" y="0"/>
                    <a:pt x="26" y="201"/>
                    <a:pt x="1" y="552"/>
                  </a:cubicBezTo>
                  <a:cubicBezTo>
                    <a:pt x="1" y="928"/>
                    <a:pt x="226" y="1103"/>
                    <a:pt x="602" y="1178"/>
                  </a:cubicBezTo>
                  <a:cubicBezTo>
                    <a:pt x="953" y="1153"/>
                    <a:pt x="1178" y="953"/>
                    <a:pt x="1178" y="602"/>
                  </a:cubicBezTo>
                  <a:cubicBezTo>
                    <a:pt x="1178" y="251"/>
                    <a:pt x="953" y="25"/>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6"/>
            <p:cNvSpPr/>
            <p:nvPr/>
          </p:nvSpPr>
          <p:spPr>
            <a:xfrm>
              <a:off x="5128600" y="1115925"/>
              <a:ext cx="29475" cy="30150"/>
            </a:xfrm>
            <a:custGeom>
              <a:avLst/>
              <a:gdLst/>
              <a:ahLst/>
              <a:cxnLst/>
              <a:rect l="l" t="t" r="r" b="b"/>
              <a:pathLst>
                <a:path w="1179" h="1206" extrusionOk="0">
                  <a:moveTo>
                    <a:pt x="602" y="1"/>
                  </a:moveTo>
                  <a:cubicBezTo>
                    <a:pt x="251" y="26"/>
                    <a:pt x="26" y="201"/>
                    <a:pt x="1" y="552"/>
                  </a:cubicBezTo>
                  <a:cubicBezTo>
                    <a:pt x="1" y="914"/>
                    <a:pt x="255" y="1205"/>
                    <a:pt x="586" y="1205"/>
                  </a:cubicBezTo>
                  <a:cubicBezTo>
                    <a:pt x="600" y="1205"/>
                    <a:pt x="614" y="1205"/>
                    <a:pt x="627" y="1204"/>
                  </a:cubicBezTo>
                  <a:cubicBezTo>
                    <a:pt x="978" y="1179"/>
                    <a:pt x="1154" y="978"/>
                    <a:pt x="1179" y="678"/>
                  </a:cubicBezTo>
                  <a:cubicBezTo>
                    <a:pt x="1179" y="277"/>
                    <a:pt x="928" y="1"/>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6"/>
            <p:cNvSpPr/>
            <p:nvPr/>
          </p:nvSpPr>
          <p:spPr>
            <a:xfrm>
              <a:off x="5232625" y="1115900"/>
              <a:ext cx="28825" cy="28875"/>
            </a:xfrm>
            <a:custGeom>
              <a:avLst/>
              <a:gdLst/>
              <a:ahLst/>
              <a:cxnLst/>
              <a:rect l="l" t="t" r="r" b="b"/>
              <a:pathLst>
                <a:path w="1153" h="1155" extrusionOk="0">
                  <a:moveTo>
                    <a:pt x="624" y="0"/>
                  </a:moveTo>
                  <a:cubicBezTo>
                    <a:pt x="609" y="0"/>
                    <a:pt x="593" y="1"/>
                    <a:pt x="577" y="2"/>
                  </a:cubicBezTo>
                  <a:cubicBezTo>
                    <a:pt x="226" y="2"/>
                    <a:pt x="25" y="202"/>
                    <a:pt x="0" y="553"/>
                  </a:cubicBezTo>
                  <a:cubicBezTo>
                    <a:pt x="25" y="929"/>
                    <a:pt x="251" y="1155"/>
                    <a:pt x="602" y="1155"/>
                  </a:cubicBezTo>
                  <a:cubicBezTo>
                    <a:pt x="952" y="1155"/>
                    <a:pt x="1153" y="929"/>
                    <a:pt x="1153" y="578"/>
                  </a:cubicBezTo>
                  <a:cubicBezTo>
                    <a:pt x="1153" y="244"/>
                    <a:pt x="948" y="0"/>
                    <a:pt x="6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6"/>
            <p:cNvSpPr/>
            <p:nvPr/>
          </p:nvSpPr>
          <p:spPr>
            <a:xfrm>
              <a:off x="5542775" y="1479150"/>
              <a:ext cx="31350" cy="29100"/>
            </a:xfrm>
            <a:custGeom>
              <a:avLst/>
              <a:gdLst/>
              <a:ahLst/>
              <a:cxnLst/>
              <a:rect l="l" t="t" r="r" b="b"/>
              <a:pathLst>
                <a:path w="1254" h="1164" extrusionOk="0">
                  <a:moveTo>
                    <a:pt x="591" y="1"/>
                  </a:moveTo>
                  <a:cubicBezTo>
                    <a:pt x="277" y="1"/>
                    <a:pt x="70" y="195"/>
                    <a:pt x="25" y="510"/>
                  </a:cubicBezTo>
                  <a:cubicBezTo>
                    <a:pt x="0" y="886"/>
                    <a:pt x="226" y="1086"/>
                    <a:pt x="552" y="1161"/>
                  </a:cubicBezTo>
                  <a:cubicBezTo>
                    <a:pt x="575" y="1163"/>
                    <a:pt x="598" y="1164"/>
                    <a:pt x="621" y="1164"/>
                  </a:cubicBezTo>
                  <a:cubicBezTo>
                    <a:pt x="955" y="1164"/>
                    <a:pt x="1156" y="989"/>
                    <a:pt x="1203" y="660"/>
                  </a:cubicBezTo>
                  <a:cubicBezTo>
                    <a:pt x="1253" y="309"/>
                    <a:pt x="1053" y="59"/>
                    <a:pt x="702" y="8"/>
                  </a:cubicBezTo>
                  <a:cubicBezTo>
                    <a:pt x="664" y="3"/>
                    <a:pt x="626" y="1"/>
                    <a:pt x="5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6"/>
            <p:cNvSpPr/>
            <p:nvPr/>
          </p:nvSpPr>
          <p:spPr>
            <a:xfrm>
              <a:off x="5077225" y="1012550"/>
              <a:ext cx="30100" cy="29475"/>
            </a:xfrm>
            <a:custGeom>
              <a:avLst/>
              <a:gdLst/>
              <a:ahLst/>
              <a:cxnLst/>
              <a:rect l="l" t="t" r="r" b="b"/>
              <a:pathLst>
                <a:path w="1204" h="1179" extrusionOk="0">
                  <a:moveTo>
                    <a:pt x="552" y="1"/>
                  </a:moveTo>
                  <a:cubicBezTo>
                    <a:pt x="201" y="26"/>
                    <a:pt x="26" y="226"/>
                    <a:pt x="1" y="577"/>
                  </a:cubicBezTo>
                  <a:cubicBezTo>
                    <a:pt x="26" y="953"/>
                    <a:pt x="226" y="1179"/>
                    <a:pt x="602" y="1179"/>
                  </a:cubicBezTo>
                  <a:cubicBezTo>
                    <a:pt x="978" y="1179"/>
                    <a:pt x="1204" y="953"/>
                    <a:pt x="1178" y="577"/>
                  </a:cubicBezTo>
                  <a:cubicBezTo>
                    <a:pt x="1153" y="226"/>
                    <a:pt x="928"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6"/>
            <p:cNvSpPr/>
            <p:nvPr/>
          </p:nvSpPr>
          <p:spPr>
            <a:xfrm>
              <a:off x="5024600" y="1012550"/>
              <a:ext cx="30100" cy="30100"/>
            </a:xfrm>
            <a:custGeom>
              <a:avLst/>
              <a:gdLst/>
              <a:ahLst/>
              <a:cxnLst/>
              <a:rect l="l" t="t" r="r" b="b"/>
              <a:pathLst>
                <a:path w="1204" h="1204" extrusionOk="0">
                  <a:moveTo>
                    <a:pt x="602" y="1"/>
                  </a:moveTo>
                  <a:cubicBezTo>
                    <a:pt x="226" y="1"/>
                    <a:pt x="0" y="226"/>
                    <a:pt x="0" y="602"/>
                  </a:cubicBezTo>
                  <a:cubicBezTo>
                    <a:pt x="25" y="953"/>
                    <a:pt x="251" y="1154"/>
                    <a:pt x="602" y="1204"/>
                  </a:cubicBezTo>
                  <a:cubicBezTo>
                    <a:pt x="978" y="1154"/>
                    <a:pt x="1203" y="978"/>
                    <a:pt x="1203" y="602"/>
                  </a:cubicBezTo>
                  <a:cubicBezTo>
                    <a:pt x="1178" y="226"/>
                    <a:pt x="978" y="1"/>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6"/>
            <p:cNvSpPr/>
            <p:nvPr/>
          </p:nvSpPr>
          <p:spPr>
            <a:xfrm>
              <a:off x="5179350" y="1167325"/>
              <a:ext cx="30725" cy="30100"/>
            </a:xfrm>
            <a:custGeom>
              <a:avLst/>
              <a:gdLst/>
              <a:ahLst/>
              <a:cxnLst/>
              <a:rect l="l" t="t" r="r" b="b"/>
              <a:pathLst>
                <a:path w="1229" h="1204" extrusionOk="0">
                  <a:moveTo>
                    <a:pt x="602" y="0"/>
                  </a:moveTo>
                  <a:cubicBezTo>
                    <a:pt x="251" y="50"/>
                    <a:pt x="1" y="251"/>
                    <a:pt x="26" y="627"/>
                  </a:cubicBezTo>
                  <a:cubicBezTo>
                    <a:pt x="51" y="1003"/>
                    <a:pt x="276" y="1203"/>
                    <a:pt x="652" y="1203"/>
                  </a:cubicBezTo>
                  <a:cubicBezTo>
                    <a:pt x="1028" y="1203"/>
                    <a:pt x="1229" y="953"/>
                    <a:pt x="1204" y="602"/>
                  </a:cubicBezTo>
                  <a:cubicBezTo>
                    <a:pt x="1204" y="226"/>
                    <a:pt x="953" y="5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6"/>
            <p:cNvSpPr/>
            <p:nvPr/>
          </p:nvSpPr>
          <p:spPr>
            <a:xfrm>
              <a:off x="5284625" y="1219950"/>
              <a:ext cx="30100" cy="29475"/>
            </a:xfrm>
            <a:custGeom>
              <a:avLst/>
              <a:gdLst/>
              <a:ahLst/>
              <a:cxnLst/>
              <a:rect l="l" t="t" r="r" b="b"/>
              <a:pathLst>
                <a:path w="1204" h="1179" extrusionOk="0">
                  <a:moveTo>
                    <a:pt x="577" y="0"/>
                  </a:moveTo>
                  <a:cubicBezTo>
                    <a:pt x="201" y="25"/>
                    <a:pt x="25" y="226"/>
                    <a:pt x="0" y="577"/>
                  </a:cubicBezTo>
                  <a:cubicBezTo>
                    <a:pt x="25" y="953"/>
                    <a:pt x="251" y="1178"/>
                    <a:pt x="602" y="1178"/>
                  </a:cubicBezTo>
                  <a:cubicBezTo>
                    <a:pt x="978" y="1178"/>
                    <a:pt x="1203" y="953"/>
                    <a:pt x="1178" y="577"/>
                  </a:cubicBezTo>
                  <a:cubicBezTo>
                    <a:pt x="1153" y="226"/>
                    <a:pt x="953"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6"/>
            <p:cNvSpPr/>
            <p:nvPr/>
          </p:nvSpPr>
          <p:spPr>
            <a:xfrm>
              <a:off x="5698775" y="1686125"/>
              <a:ext cx="29475" cy="30150"/>
            </a:xfrm>
            <a:custGeom>
              <a:avLst/>
              <a:gdLst/>
              <a:ahLst/>
              <a:cxnLst/>
              <a:rect l="l" t="t" r="r" b="b"/>
              <a:pathLst>
                <a:path w="1179" h="1206" extrusionOk="0">
                  <a:moveTo>
                    <a:pt x="602" y="0"/>
                  </a:moveTo>
                  <a:cubicBezTo>
                    <a:pt x="251" y="0"/>
                    <a:pt x="1" y="201"/>
                    <a:pt x="1" y="577"/>
                  </a:cubicBezTo>
                  <a:cubicBezTo>
                    <a:pt x="1" y="953"/>
                    <a:pt x="201" y="1178"/>
                    <a:pt x="577" y="1203"/>
                  </a:cubicBezTo>
                  <a:cubicBezTo>
                    <a:pt x="596" y="1204"/>
                    <a:pt x="615" y="1205"/>
                    <a:pt x="633" y="1205"/>
                  </a:cubicBezTo>
                  <a:cubicBezTo>
                    <a:pt x="973" y="1205"/>
                    <a:pt x="1155" y="984"/>
                    <a:pt x="1179" y="627"/>
                  </a:cubicBezTo>
                  <a:cubicBezTo>
                    <a:pt x="1154" y="276"/>
                    <a:pt x="978" y="25"/>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6"/>
            <p:cNvSpPr/>
            <p:nvPr/>
          </p:nvSpPr>
          <p:spPr>
            <a:xfrm>
              <a:off x="5751425" y="1634100"/>
              <a:ext cx="28825" cy="29475"/>
            </a:xfrm>
            <a:custGeom>
              <a:avLst/>
              <a:gdLst/>
              <a:ahLst/>
              <a:cxnLst/>
              <a:rect l="l" t="t" r="r" b="b"/>
              <a:pathLst>
                <a:path w="1153" h="1179" extrusionOk="0">
                  <a:moveTo>
                    <a:pt x="577" y="1"/>
                  </a:moveTo>
                  <a:cubicBezTo>
                    <a:pt x="226" y="1"/>
                    <a:pt x="0" y="201"/>
                    <a:pt x="0" y="577"/>
                  </a:cubicBezTo>
                  <a:cubicBezTo>
                    <a:pt x="0" y="928"/>
                    <a:pt x="226" y="1179"/>
                    <a:pt x="602" y="1179"/>
                  </a:cubicBezTo>
                  <a:cubicBezTo>
                    <a:pt x="952" y="1179"/>
                    <a:pt x="1128" y="953"/>
                    <a:pt x="1153" y="602"/>
                  </a:cubicBezTo>
                  <a:cubicBezTo>
                    <a:pt x="1128" y="252"/>
                    <a:pt x="927" y="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6"/>
            <p:cNvSpPr/>
            <p:nvPr/>
          </p:nvSpPr>
          <p:spPr>
            <a:xfrm>
              <a:off x="5388000" y="1271900"/>
              <a:ext cx="30100" cy="28900"/>
            </a:xfrm>
            <a:custGeom>
              <a:avLst/>
              <a:gdLst/>
              <a:ahLst/>
              <a:cxnLst/>
              <a:rect l="l" t="t" r="r" b="b"/>
              <a:pathLst>
                <a:path w="1204" h="1156" extrusionOk="0">
                  <a:moveTo>
                    <a:pt x="629" y="1"/>
                  </a:moveTo>
                  <a:cubicBezTo>
                    <a:pt x="612" y="1"/>
                    <a:pt x="595" y="1"/>
                    <a:pt x="577" y="3"/>
                  </a:cubicBezTo>
                  <a:cubicBezTo>
                    <a:pt x="226" y="3"/>
                    <a:pt x="1" y="228"/>
                    <a:pt x="26" y="579"/>
                  </a:cubicBezTo>
                  <a:cubicBezTo>
                    <a:pt x="51" y="930"/>
                    <a:pt x="276" y="1155"/>
                    <a:pt x="652" y="1155"/>
                  </a:cubicBezTo>
                  <a:cubicBezTo>
                    <a:pt x="1003" y="1130"/>
                    <a:pt x="1154" y="905"/>
                    <a:pt x="1204" y="554"/>
                  </a:cubicBezTo>
                  <a:cubicBezTo>
                    <a:pt x="1132" y="221"/>
                    <a:pt x="948" y="1"/>
                    <a:pt x="6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6"/>
            <p:cNvSpPr/>
            <p:nvPr/>
          </p:nvSpPr>
          <p:spPr>
            <a:xfrm>
              <a:off x="5128600" y="1064525"/>
              <a:ext cx="29475" cy="28875"/>
            </a:xfrm>
            <a:custGeom>
              <a:avLst/>
              <a:gdLst/>
              <a:ahLst/>
              <a:cxnLst/>
              <a:rect l="l" t="t" r="r" b="b"/>
              <a:pathLst>
                <a:path w="1179" h="1155" extrusionOk="0">
                  <a:moveTo>
                    <a:pt x="628" y="0"/>
                  </a:moveTo>
                  <a:cubicBezTo>
                    <a:pt x="611" y="0"/>
                    <a:pt x="594" y="1"/>
                    <a:pt x="577" y="2"/>
                  </a:cubicBezTo>
                  <a:cubicBezTo>
                    <a:pt x="226" y="2"/>
                    <a:pt x="1" y="202"/>
                    <a:pt x="26" y="553"/>
                  </a:cubicBezTo>
                  <a:cubicBezTo>
                    <a:pt x="26" y="929"/>
                    <a:pt x="251" y="1155"/>
                    <a:pt x="627" y="1155"/>
                  </a:cubicBezTo>
                  <a:cubicBezTo>
                    <a:pt x="978" y="1155"/>
                    <a:pt x="1154" y="929"/>
                    <a:pt x="1179" y="578"/>
                  </a:cubicBezTo>
                  <a:cubicBezTo>
                    <a:pt x="1131" y="244"/>
                    <a:pt x="969" y="0"/>
                    <a:pt x="6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6"/>
            <p:cNvSpPr/>
            <p:nvPr/>
          </p:nvSpPr>
          <p:spPr>
            <a:xfrm>
              <a:off x="5075975" y="1064500"/>
              <a:ext cx="30725" cy="29525"/>
            </a:xfrm>
            <a:custGeom>
              <a:avLst/>
              <a:gdLst/>
              <a:ahLst/>
              <a:cxnLst/>
              <a:rect l="l" t="t" r="r" b="b"/>
              <a:pathLst>
                <a:path w="1229" h="1181" extrusionOk="0">
                  <a:moveTo>
                    <a:pt x="558" y="0"/>
                  </a:moveTo>
                  <a:cubicBezTo>
                    <a:pt x="224" y="0"/>
                    <a:pt x="25" y="178"/>
                    <a:pt x="25" y="554"/>
                  </a:cubicBezTo>
                  <a:cubicBezTo>
                    <a:pt x="0" y="930"/>
                    <a:pt x="251" y="1106"/>
                    <a:pt x="577" y="1181"/>
                  </a:cubicBezTo>
                  <a:cubicBezTo>
                    <a:pt x="953" y="1156"/>
                    <a:pt x="1178" y="955"/>
                    <a:pt x="1203" y="629"/>
                  </a:cubicBezTo>
                  <a:cubicBezTo>
                    <a:pt x="1228" y="253"/>
                    <a:pt x="1028" y="3"/>
                    <a:pt x="627" y="3"/>
                  </a:cubicBezTo>
                  <a:cubicBezTo>
                    <a:pt x="604" y="1"/>
                    <a:pt x="581" y="0"/>
                    <a:pt x="5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6"/>
            <p:cNvSpPr/>
            <p:nvPr/>
          </p:nvSpPr>
          <p:spPr>
            <a:xfrm>
              <a:off x="4973225" y="909125"/>
              <a:ext cx="30100" cy="28900"/>
            </a:xfrm>
            <a:custGeom>
              <a:avLst/>
              <a:gdLst/>
              <a:ahLst/>
              <a:cxnLst/>
              <a:rect l="l" t="t" r="r" b="b"/>
              <a:pathLst>
                <a:path w="1204" h="1156" extrusionOk="0">
                  <a:moveTo>
                    <a:pt x="613" y="0"/>
                  </a:moveTo>
                  <a:cubicBezTo>
                    <a:pt x="593" y="0"/>
                    <a:pt x="572" y="1"/>
                    <a:pt x="551" y="2"/>
                  </a:cubicBezTo>
                  <a:cubicBezTo>
                    <a:pt x="201" y="2"/>
                    <a:pt x="0" y="228"/>
                    <a:pt x="25" y="579"/>
                  </a:cubicBezTo>
                  <a:cubicBezTo>
                    <a:pt x="25" y="955"/>
                    <a:pt x="276" y="1130"/>
                    <a:pt x="627" y="1155"/>
                  </a:cubicBezTo>
                  <a:cubicBezTo>
                    <a:pt x="1003" y="1130"/>
                    <a:pt x="1203" y="930"/>
                    <a:pt x="1178" y="579"/>
                  </a:cubicBezTo>
                  <a:cubicBezTo>
                    <a:pt x="1154" y="200"/>
                    <a:pt x="952" y="0"/>
                    <a:pt x="6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6"/>
            <p:cNvSpPr/>
            <p:nvPr/>
          </p:nvSpPr>
          <p:spPr>
            <a:xfrm>
              <a:off x="5440000" y="1323325"/>
              <a:ext cx="29475" cy="28900"/>
            </a:xfrm>
            <a:custGeom>
              <a:avLst/>
              <a:gdLst/>
              <a:ahLst/>
              <a:cxnLst/>
              <a:rect l="l" t="t" r="r" b="b"/>
              <a:pathLst>
                <a:path w="1179" h="1156" extrusionOk="0">
                  <a:moveTo>
                    <a:pt x="577" y="1"/>
                  </a:moveTo>
                  <a:cubicBezTo>
                    <a:pt x="226" y="1"/>
                    <a:pt x="51" y="201"/>
                    <a:pt x="1" y="552"/>
                  </a:cubicBezTo>
                  <a:cubicBezTo>
                    <a:pt x="26" y="928"/>
                    <a:pt x="226" y="1129"/>
                    <a:pt x="577" y="1154"/>
                  </a:cubicBezTo>
                  <a:cubicBezTo>
                    <a:pt x="595" y="1155"/>
                    <a:pt x="613" y="1156"/>
                    <a:pt x="630" y="1156"/>
                  </a:cubicBezTo>
                  <a:cubicBezTo>
                    <a:pt x="950" y="1156"/>
                    <a:pt x="1154" y="935"/>
                    <a:pt x="1154" y="602"/>
                  </a:cubicBezTo>
                  <a:cubicBezTo>
                    <a:pt x="1179" y="251"/>
                    <a:pt x="953" y="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6"/>
            <p:cNvSpPr/>
            <p:nvPr/>
          </p:nvSpPr>
          <p:spPr>
            <a:xfrm>
              <a:off x="5594775" y="1582700"/>
              <a:ext cx="30100" cy="29500"/>
            </a:xfrm>
            <a:custGeom>
              <a:avLst/>
              <a:gdLst/>
              <a:ahLst/>
              <a:cxnLst/>
              <a:rect l="l" t="t" r="r" b="b"/>
              <a:pathLst>
                <a:path w="1204" h="1180" extrusionOk="0">
                  <a:moveTo>
                    <a:pt x="596" y="0"/>
                  </a:moveTo>
                  <a:cubicBezTo>
                    <a:pt x="581" y="0"/>
                    <a:pt x="567" y="1"/>
                    <a:pt x="552" y="2"/>
                  </a:cubicBezTo>
                  <a:cubicBezTo>
                    <a:pt x="201" y="27"/>
                    <a:pt x="0" y="252"/>
                    <a:pt x="25" y="603"/>
                  </a:cubicBezTo>
                  <a:cubicBezTo>
                    <a:pt x="25" y="979"/>
                    <a:pt x="276" y="1155"/>
                    <a:pt x="577" y="1180"/>
                  </a:cubicBezTo>
                  <a:cubicBezTo>
                    <a:pt x="928" y="1180"/>
                    <a:pt x="1203" y="929"/>
                    <a:pt x="1203" y="603"/>
                  </a:cubicBezTo>
                  <a:cubicBezTo>
                    <a:pt x="1203" y="267"/>
                    <a:pt x="928" y="0"/>
                    <a:pt x="5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6"/>
            <p:cNvSpPr/>
            <p:nvPr/>
          </p:nvSpPr>
          <p:spPr>
            <a:xfrm>
              <a:off x="5647400" y="1582725"/>
              <a:ext cx="29475" cy="29475"/>
            </a:xfrm>
            <a:custGeom>
              <a:avLst/>
              <a:gdLst/>
              <a:ahLst/>
              <a:cxnLst/>
              <a:rect l="l" t="t" r="r" b="b"/>
              <a:pathLst>
                <a:path w="1179" h="1179" extrusionOk="0">
                  <a:moveTo>
                    <a:pt x="577" y="1"/>
                  </a:moveTo>
                  <a:cubicBezTo>
                    <a:pt x="226" y="1"/>
                    <a:pt x="1" y="201"/>
                    <a:pt x="1" y="552"/>
                  </a:cubicBezTo>
                  <a:cubicBezTo>
                    <a:pt x="1" y="928"/>
                    <a:pt x="226" y="1154"/>
                    <a:pt x="602" y="1179"/>
                  </a:cubicBezTo>
                  <a:cubicBezTo>
                    <a:pt x="953" y="1179"/>
                    <a:pt x="1128" y="953"/>
                    <a:pt x="1179" y="577"/>
                  </a:cubicBezTo>
                  <a:cubicBezTo>
                    <a:pt x="1128" y="251"/>
                    <a:pt x="953" y="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6"/>
            <p:cNvSpPr/>
            <p:nvPr/>
          </p:nvSpPr>
          <p:spPr>
            <a:xfrm>
              <a:off x="5284625" y="1167950"/>
              <a:ext cx="29475" cy="28875"/>
            </a:xfrm>
            <a:custGeom>
              <a:avLst/>
              <a:gdLst/>
              <a:ahLst/>
              <a:cxnLst/>
              <a:rect l="l" t="t" r="r" b="b"/>
              <a:pathLst>
                <a:path w="1179" h="1155" extrusionOk="0">
                  <a:moveTo>
                    <a:pt x="577" y="0"/>
                  </a:moveTo>
                  <a:cubicBezTo>
                    <a:pt x="226" y="0"/>
                    <a:pt x="50" y="201"/>
                    <a:pt x="0" y="577"/>
                  </a:cubicBezTo>
                  <a:cubicBezTo>
                    <a:pt x="25" y="928"/>
                    <a:pt x="226" y="1153"/>
                    <a:pt x="602" y="1153"/>
                  </a:cubicBezTo>
                  <a:cubicBezTo>
                    <a:pt x="620" y="1154"/>
                    <a:pt x="637" y="1155"/>
                    <a:pt x="654" y="1155"/>
                  </a:cubicBezTo>
                  <a:cubicBezTo>
                    <a:pt x="975" y="1155"/>
                    <a:pt x="1178" y="935"/>
                    <a:pt x="1178" y="602"/>
                  </a:cubicBezTo>
                  <a:cubicBezTo>
                    <a:pt x="1178" y="251"/>
                    <a:pt x="953"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6"/>
            <p:cNvSpPr/>
            <p:nvPr/>
          </p:nvSpPr>
          <p:spPr>
            <a:xfrm>
              <a:off x="5388625" y="1323900"/>
              <a:ext cx="29475" cy="29525"/>
            </a:xfrm>
            <a:custGeom>
              <a:avLst/>
              <a:gdLst/>
              <a:ahLst/>
              <a:cxnLst/>
              <a:rect l="l" t="t" r="r" b="b"/>
              <a:pathLst>
                <a:path w="1179" h="1181" extrusionOk="0">
                  <a:moveTo>
                    <a:pt x="546" y="1"/>
                  </a:moveTo>
                  <a:cubicBezTo>
                    <a:pt x="204" y="1"/>
                    <a:pt x="1" y="222"/>
                    <a:pt x="1" y="579"/>
                  </a:cubicBezTo>
                  <a:cubicBezTo>
                    <a:pt x="1" y="930"/>
                    <a:pt x="226" y="1131"/>
                    <a:pt x="577" y="1181"/>
                  </a:cubicBezTo>
                  <a:cubicBezTo>
                    <a:pt x="928" y="1156"/>
                    <a:pt x="1154" y="980"/>
                    <a:pt x="1179" y="629"/>
                  </a:cubicBezTo>
                  <a:cubicBezTo>
                    <a:pt x="1179" y="253"/>
                    <a:pt x="978" y="28"/>
                    <a:pt x="602" y="3"/>
                  </a:cubicBezTo>
                  <a:cubicBezTo>
                    <a:pt x="583" y="2"/>
                    <a:pt x="565" y="1"/>
                    <a:pt x="5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6"/>
            <p:cNvSpPr/>
            <p:nvPr/>
          </p:nvSpPr>
          <p:spPr>
            <a:xfrm>
              <a:off x="4921200" y="804475"/>
              <a:ext cx="29475" cy="29075"/>
            </a:xfrm>
            <a:custGeom>
              <a:avLst/>
              <a:gdLst/>
              <a:ahLst/>
              <a:cxnLst/>
              <a:rect l="l" t="t" r="r" b="b"/>
              <a:pathLst>
                <a:path w="1179" h="1163" extrusionOk="0">
                  <a:moveTo>
                    <a:pt x="570" y="1"/>
                  </a:moveTo>
                  <a:cubicBezTo>
                    <a:pt x="252" y="1"/>
                    <a:pt x="50" y="198"/>
                    <a:pt x="26" y="529"/>
                  </a:cubicBezTo>
                  <a:cubicBezTo>
                    <a:pt x="1" y="905"/>
                    <a:pt x="226" y="1131"/>
                    <a:pt x="577" y="1156"/>
                  </a:cubicBezTo>
                  <a:cubicBezTo>
                    <a:pt x="610" y="1160"/>
                    <a:pt x="641" y="1163"/>
                    <a:pt x="671" y="1163"/>
                  </a:cubicBezTo>
                  <a:cubicBezTo>
                    <a:pt x="964" y="1163"/>
                    <a:pt x="1133" y="945"/>
                    <a:pt x="1179" y="604"/>
                  </a:cubicBezTo>
                  <a:cubicBezTo>
                    <a:pt x="1154" y="278"/>
                    <a:pt x="1003" y="28"/>
                    <a:pt x="627" y="3"/>
                  </a:cubicBezTo>
                  <a:cubicBezTo>
                    <a:pt x="608" y="1"/>
                    <a:pt x="588" y="1"/>
                    <a:pt x="5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6"/>
            <p:cNvSpPr/>
            <p:nvPr/>
          </p:nvSpPr>
          <p:spPr>
            <a:xfrm>
              <a:off x="4869825" y="805150"/>
              <a:ext cx="29475" cy="29525"/>
            </a:xfrm>
            <a:custGeom>
              <a:avLst/>
              <a:gdLst/>
              <a:ahLst/>
              <a:cxnLst/>
              <a:rect l="l" t="t" r="r" b="b"/>
              <a:pathLst>
                <a:path w="1179" h="1181" extrusionOk="0">
                  <a:moveTo>
                    <a:pt x="577" y="1"/>
                  </a:moveTo>
                  <a:cubicBezTo>
                    <a:pt x="251" y="26"/>
                    <a:pt x="1" y="201"/>
                    <a:pt x="1" y="552"/>
                  </a:cubicBezTo>
                  <a:cubicBezTo>
                    <a:pt x="1" y="903"/>
                    <a:pt x="201" y="1154"/>
                    <a:pt x="577" y="1179"/>
                  </a:cubicBezTo>
                  <a:cubicBezTo>
                    <a:pt x="596" y="1180"/>
                    <a:pt x="615" y="1181"/>
                    <a:pt x="633" y="1181"/>
                  </a:cubicBezTo>
                  <a:cubicBezTo>
                    <a:pt x="973" y="1181"/>
                    <a:pt x="1155" y="959"/>
                    <a:pt x="1179" y="602"/>
                  </a:cubicBezTo>
                  <a:cubicBezTo>
                    <a:pt x="1179" y="226"/>
                    <a:pt x="953" y="5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6"/>
            <p:cNvSpPr/>
            <p:nvPr/>
          </p:nvSpPr>
          <p:spPr>
            <a:xfrm>
              <a:off x="5647400" y="1634725"/>
              <a:ext cx="29475" cy="29675"/>
            </a:xfrm>
            <a:custGeom>
              <a:avLst/>
              <a:gdLst/>
              <a:ahLst/>
              <a:cxnLst/>
              <a:rect l="l" t="t" r="r" b="b"/>
              <a:pathLst>
                <a:path w="1179" h="1187" extrusionOk="0">
                  <a:moveTo>
                    <a:pt x="602" y="1"/>
                  </a:moveTo>
                  <a:cubicBezTo>
                    <a:pt x="251" y="1"/>
                    <a:pt x="26" y="176"/>
                    <a:pt x="1" y="527"/>
                  </a:cubicBezTo>
                  <a:cubicBezTo>
                    <a:pt x="1" y="903"/>
                    <a:pt x="176" y="1154"/>
                    <a:pt x="552" y="1179"/>
                  </a:cubicBezTo>
                  <a:cubicBezTo>
                    <a:pt x="590" y="1184"/>
                    <a:pt x="626" y="1186"/>
                    <a:pt x="661" y="1186"/>
                  </a:cubicBezTo>
                  <a:cubicBezTo>
                    <a:pt x="971" y="1186"/>
                    <a:pt x="1156" y="988"/>
                    <a:pt x="1179" y="628"/>
                  </a:cubicBezTo>
                  <a:cubicBezTo>
                    <a:pt x="1179" y="252"/>
                    <a:pt x="953" y="26"/>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6"/>
            <p:cNvSpPr/>
            <p:nvPr/>
          </p:nvSpPr>
          <p:spPr>
            <a:xfrm>
              <a:off x="5025225" y="908500"/>
              <a:ext cx="29475" cy="28900"/>
            </a:xfrm>
            <a:custGeom>
              <a:avLst/>
              <a:gdLst/>
              <a:ahLst/>
              <a:cxnLst/>
              <a:rect l="l" t="t" r="r" b="b"/>
              <a:pathLst>
                <a:path w="1179" h="1156" extrusionOk="0">
                  <a:moveTo>
                    <a:pt x="604" y="0"/>
                  </a:moveTo>
                  <a:cubicBezTo>
                    <a:pt x="587" y="0"/>
                    <a:pt x="569" y="1"/>
                    <a:pt x="552" y="2"/>
                  </a:cubicBezTo>
                  <a:cubicBezTo>
                    <a:pt x="201" y="2"/>
                    <a:pt x="0" y="203"/>
                    <a:pt x="0" y="579"/>
                  </a:cubicBezTo>
                  <a:cubicBezTo>
                    <a:pt x="50" y="930"/>
                    <a:pt x="251" y="1155"/>
                    <a:pt x="627" y="1155"/>
                  </a:cubicBezTo>
                  <a:cubicBezTo>
                    <a:pt x="978" y="1130"/>
                    <a:pt x="1178" y="904"/>
                    <a:pt x="1153" y="579"/>
                  </a:cubicBezTo>
                  <a:cubicBezTo>
                    <a:pt x="1153" y="222"/>
                    <a:pt x="927" y="0"/>
                    <a:pt x="6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6"/>
            <p:cNvSpPr/>
            <p:nvPr/>
          </p:nvSpPr>
          <p:spPr>
            <a:xfrm>
              <a:off x="4765200" y="1167950"/>
              <a:ext cx="28850" cy="32625"/>
            </a:xfrm>
            <a:custGeom>
              <a:avLst/>
              <a:gdLst/>
              <a:ahLst/>
              <a:cxnLst/>
              <a:rect l="l" t="t" r="r" b="b"/>
              <a:pathLst>
                <a:path w="1154" h="1305" extrusionOk="0">
                  <a:moveTo>
                    <a:pt x="501" y="0"/>
                  </a:moveTo>
                  <a:cubicBezTo>
                    <a:pt x="0" y="0"/>
                    <a:pt x="151" y="376"/>
                    <a:pt x="151" y="627"/>
                  </a:cubicBezTo>
                  <a:cubicBezTo>
                    <a:pt x="199" y="918"/>
                    <a:pt x="36" y="1305"/>
                    <a:pt x="506" y="1305"/>
                  </a:cubicBezTo>
                  <a:cubicBezTo>
                    <a:pt x="521" y="1305"/>
                    <a:pt x="536" y="1304"/>
                    <a:pt x="552" y="1303"/>
                  </a:cubicBezTo>
                  <a:cubicBezTo>
                    <a:pt x="953" y="1278"/>
                    <a:pt x="1153" y="1053"/>
                    <a:pt x="1153" y="677"/>
                  </a:cubicBezTo>
                  <a:cubicBezTo>
                    <a:pt x="1153" y="301"/>
                    <a:pt x="877" y="0"/>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6"/>
            <p:cNvSpPr/>
            <p:nvPr/>
          </p:nvSpPr>
          <p:spPr>
            <a:xfrm>
              <a:off x="5544025" y="1426725"/>
              <a:ext cx="28850" cy="29475"/>
            </a:xfrm>
            <a:custGeom>
              <a:avLst/>
              <a:gdLst/>
              <a:ahLst/>
              <a:cxnLst/>
              <a:rect l="l" t="t" r="r" b="b"/>
              <a:pathLst>
                <a:path w="1154" h="1179" extrusionOk="0">
                  <a:moveTo>
                    <a:pt x="577" y="0"/>
                  </a:moveTo>
                  <a:cubicBezTo>
                    <a:pt x="226" y="0"/>
                    <a:pt x="25" y="201"/>
                    <a:pt x="0" y="577"/>
                  </a:cubicBezTo>
                  <a:cubicBezTo>
                    <a:pt x="25" y="902"/>
                    <a:pt x="201" y="1153"/>
                    <a:pt x="577" y="1178"/>
                  </a:cubicBezTo>
                  <a:cubicBezTo>
                    <a:pt x="928" y="1178"/>
                    <a:pt x="1153" y="953"/>
                    <a:pt x="1153" y="602"/>
                  </a:cubicBezTo>
                  <a:cubicBezTo>
                    <a:pt x="1153" y="251"/>
                    <a:pt x="928" y="25"/>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6"/>
            <p:cNvSpPr/>
            <p:nvPr/>
          </p:nvSpPr>
          <p:spPr>
            <a:xfrm>
              <a:off x="5129850" y="960550"/>
              <a:ext cx="28850" cy="28850"/>
            </a:xfrm>
            <a:custGeom>
              <a:avLst/>
              <a:gdLst/>
              <a:ahLst/>
              <a:cxnLst/>
              <a:rect l="l" t="t" r="r" b="b"/>
              <a:pathLst>
                <a:path w="1154" h="1154" extrusionOk="0">
                  <a:moveTo>
                    <a:pt x="577" y="0"/>
                  </a:moveTo>
                  <a:cubicBezTo>
                    <a:pt x="226" y="0"/>
                    <a:pt x="26" y="201"/>
                    <a:pt x="1" y="577"/>
                  </a:cubicBezTo>
                  <a:cubicBezTo>
                    <a:pt x="51" y="928"/>
                    <a:pt x="251" y="1153"/>
                    <a:pt x="602" y="1153"/>
                  </a:cubicBezTo>
                  <a:cubicBezTo>
                    <a:pt x="953" y="1153"/>
                    <a:pt x="1154" y="903"/>
                    <a:pt x="1154" y="577"/>
                  </a:cubicBezTo>
                  <a:cubicBezTo>
                    <a:pt x="1129" y="226"/>
                    <a:pt x="928"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6"/>
            <p:cNvSpPr/>
            <p:nvPr/>
          </p:nvSpPr>
          <p:spPr>
            <a:xfrm>
              <a:off x="4922450" y="753725"/>
              <a:ext cx="28850" cy="28275"/>
            </a:xfrm>
            <a:custGeom>
              <a:avLst/>
              <a:gdLst/>
              <a:ahLst/>
              <a:cxnLst/>
              <a:rect l="l" t="t" r="r" b="b"/>
              <a:pathLst>
                <a:path w="1154" h="1131" extrusionOk="0">
                  <a:moveTo>
                    <a:pt x="589" y="1"/>
                  </a:moveTo>
                  <a:cubicBezTo>
                    <a:pt x="569" y="1"/>
                    <a:pt x="548" y="1"/>
                    <a:pt x="527" y="3"/>
                  </a:cubicBezTo>
                  <a:cubicBezTo>
                    <a:pt x="201" y="3"/>
                    <a:pt x="1" y="203"/>
                    <a:pt x="1" y="529"/>
                  </a:cubicBezTo>
                  <a:cubicBezTo>
                    <a:pt x="1" y="905"/>
                    <a:pt x="227" y="1131"/>
                    <a:pt x="603" y="1131"/>
                  </a:cubicBezTo>
                  <a:cubicBezTo>
                    <a:pt x="953" y="1131"/>
                    <a:pt x="1129" y="905"/>
                    <a:pt x="1154" y="554"/>
                  </a:cubicBezTo>
                  <a:cubicBezTo>
                    <a:pt x="1107" y="199"/>
                    <a:pt x="925" y="1"/>
                    <a:pt x="5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6"/>
            <p:cNvSpPr/>
            <p:nvPr/>
          </p:nvSpPr>
          <p:spPr>
            <a:xfrm>
              <a:off x="5441250" y="1271950"/>
              <a:ext cx="28850" cy="28850"/>
            </a:xfrm>
            <a:custGeom>
              <a:avLst/>
              <a:gdLst/>
              <a:ahLst/>
              <a:cxnLst/>
              <a:rect l="l" t="t" r="r" b="b"/>
              <a:pathLst>
                <a:path w="1154" h="1154" extrusionOk="0">
                  <a:moveTo>
                    <a:pt x="577" y="1"/>
                  </a:moveTo>
                  <a:cubicBezTo>
                    <a:pt x="201" y="1"/>
                    <a:pt x="1" y="201"/>
                    <a:pt x="1" y="552"/>
                  </a:cubicBezTo>
                  <a:cubicBezTo>
                    <a:pt x="1" y="903"/>
                    <a:pt x="227" y="1103"/>
                    <a:pt x="577" y="1153"/>
                  </a:cubicBezTo>
                  <a:cubicBezTo>
                    <a:pt x="953" y="1128"/>
                    <a:pt x="1154" y="903"/>
                    <a:pt x="1129" y="577"/>
                  </a:cubicBezTo>
                  <a:cubicBezTo>
                    <a:pt x="1129" y="226"/>
                    <a:pt x="928" y="26"/>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6"/>
            <p:cNvSpPr/>
            <p:nvPr/>
          </p:nvSpPr>
          <p:spPr>
            <a:xfrm>
              <a:off x="5285250" y="1115875"/>
              <a:ext cx="28225" cy="28900"/>
            </a:xfrm>
            <a:custGeom>
              <a:avLst/>
              <a:gdLst/>
              <a:ahLst/>
              <a:cxnLst/>
              <a:rect l="l" t="t" r="r" b="b"/>
              <a:pathLst>
                <a:path w="1129" h="1156" extrusionOk="0">
                  <a:moveTo>
                    <a:pt x="544" y="1"/>
                  </a:moveTo>
                  <a:cubicBezTo>
                    <a:pt x="226" y="1"/>
                    <a:pt x="24" y="198"/>
                    <a:pt x="0" y="529"/>
                  </a:cubicBezTo>
                  <a:cubicBezTo>
                    <a:pt x="25" y="905"/>
                    <a:pt x="201" y="1131"/>
                    <a:pt x="577" y="1156"/>
                  </a:cubicBezTo>
                  <a:cubicBezTo>
                    <a:pt x="928" y="1156"/>
                    <a:pt x="1128" y="955"/>
                    <a:pt x="1128" y="604"/>
                  </a:cubicBezTo>
                  <a:cubicBezTo>
                    <a:pt x="1128" y="254"/>
                    <a:pt x="928" y="28"/>
                    <a:pt x="602" y="3"/>
                  </a:cubicBezTo>
                  <a:cubicBezTo>
                    <a:pt x="582" y="2"/>
                    <a:pt x="563" y="1"/>
                    <a:pt x="5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6"/>
            <p:cNvSpPr/>
            <p:nvPr/>
          </p:nvSpPr>
          <p:spPr>
            <a:xfrm>
              <a:off x="5436250" y="1790750"/>
              <a:ext cx="32600" cy="23200"/>
            </a:xfrm>
            <a:custGeom>
              <a:avLst/>
              <a:gdLst/>
              <a:ahLst/>
              <a:cxnLst/>
              <a:rect l="l" t="t" r="r" b="b"/>
              <a:pathLst>
                <a:path w="1304" h="928" extrusionOk="0">
                  <a:moveTo>
                    <a:pt x="652" y="1"/>
                  </a:moveTo>
                  <a:cubicBezTo>
                    <a:pt x="301" y="1"/>
                    <a:pt x="0" y="276"/>
                    <a:pt x="0" y="602"/>
                  </a:cubicBezTo>
                  <a:cubicBezTo>
                    <a:pt x="16" y="886"/>
                    <a:pt x="161" y="922"/>
                    <a:pt x="329" y="922"/>
                  </a:cubicBezTo>
                  <a:cubicBezTo>
                    <a:pt x="385" y="922"/>
                    <a:pt x="444" y="918"/>
                    <a:pt x="502" y="918"/>
                  </a:cubicBezTo>
                  <a:cubicBezTo>
                    <a:pt x="545" y="918"/>
                    <a:pt x="587" y="920"/>
                    <a:pt x="627" y="928"/>
                  </a:cubicBezTo>
                  <a:cubicBezTo>
                    <a:pt x="673" y="893"/>
                    <a:pt x="733" y="884"/>
                    <a:pt x="797" y="884"/>
                  </a:cubicBezTo>
                  <a:cubicBezTo>
                    <a:pt x="872" y="884"/>
                    <a:pt x="954" y="897"/>
                    <a:pt x="1028" y="897"/>
                  </a:cubicBezTo>
                  <a:cubicBezTo>
                    <a:pt x="1166" y="897"/>
                    <a:pt x="1279" y="853"/>
                    <a:pt x="1279" y="602"/>
                  </a:cubicBezTo>
                  <a:cubicBezTo>
                    <a:pt x="1304" y="226"/>
                    <a:pt x="1028" y="26"/>
                    <a:pt x="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6"/>
            <p:cNvSpPr/>
            <p:nvPr/>
          </p:nvSpPr>
          <p:spPr>
            <a:xfrm>
              <a:off x="5492025" y="1427975"/>
              <a:ext cx="29475" cy="28850"/>
            </a:xfrm>
            <a:custGeom>
              <a:avLst/>
              <a:gdLst/>
              <a:ahLst/>
              <a:cxnLst/>
              <a:rect l="l" t="t" r="r" b="b"/>
              <a:pathLst>
                <a:path w="1179" h="1154" extrusionOk="0">
                  <a:moveTo>
                    <a:pt x="577" y="0"/>
                  </a:moveTo>
                  <a:cubicBezTo>
                    <a:pt x="226" y="0"/>
                    <a:pt x="0" y="201"/>
                    <a:pt x="0" y="552"/>
                  </a:cubicBezTo>
                  <a:cubicBezTo>
                    <a:pt x="25" y="928"/>
                    <a:pt x="226" y="1153"/>
                    <a:pt x="602" y="1153"/>
                  </a:cubicBezTo>
                  <a:cubicBezTo>
                    <a:pt x="978" y="1153"/>
                    <a:pt x="1153" y="953"/>
                    <a:pt x="1178" y="552"/>
                  </a:cubicBezTo>
                  <a:cubicBezTo>
                    <a:pt x="1153" y="201"/>
                    <a:pt x="952"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6"/>
            <p:cNvSpPr/>
            <p:nvPr/>
          </p:nvSpPr>
          <p:spPr>
            <a:xfrm>
              <a:off x="5596025" y="1427350"/>
              <a:ext cx="29475" cy="28850"/>
            </a:xfrm>
            <a:custGeom>
              <a:avLst/>
              <a:gdLst/>
              <a:ahLst/>
              <a:cxnLst/>
              <a:rect l="l" t="t" r="r" b="b"/>
              <a:pathLst>
                <a:path w="1179" h="1154" extrusionOk="0">
                  <a:moveTo>
                    <a:pt x="577" y="0"/>
                  </a:moveTo>
                  <a:cubicBezTo>
                    <a:pt x="226" y="0"/>
                    <a:pt x="0" y="201"/>
                    <a:pt x="0" y="552"/>
                  </a:cubicBezTo>
                  <a:cubicBezTo>
                    <a:pt x="26" y="902"/>
                    <a:pt x="251" y="1103"/>
                    <a:pt x="602" y="1153"/>
                  </a:cubicBezTo>
                  <a:cubicBezTo>
                    <a:pt x="978" y="1103"/>
                    <a:pt x="1178" y="902"/>
                    <a:pt x="1153" y="552"/>
                  </a:cubicBezTo>
                  <a:cubicBezTo>
                    <a:pt x="1128" y="201"/>
                    <a:pt x="928"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6"/>
            <p:cNvSpPr/>
            <p:nvPr/>
          </p:nvSpPr>
          <p:spPr>
            <a:xfrm>
              <a:off x="5804050" y="1634725"/>
              <a:ext cx="28225" cy="28275"/>
            </a:xfrm>
            <a:custGeom>
              <a:avLst/>
              <a:gdLst/>
              <a:ahLst/>
              <a:cxnLst/>
              <a:rect l="l" t="t" r="r" b="b"/>
              <a:pathLst>
                <a:path w="1129" h="1131" extrusionOk="0">
                  <a:moveTo>
                    <a:pt x="527" y="1"/>
                  </a:moveTo>
                  <a:cubicBezTo>
                    <a:pt x="226" y="1"/>
                    <a:pt x="0" y="176"/>
                    <a:pt x="0" y="527"/>
                  </a:cubicBezTo>
                  <a:cubicBezTo>
                    <a:pt x="0" y="903"/>
                    <a:pt x="201" y="1129"/>
                    <a:pt x="552" y="1129"/>
                  </a:cubicBezTo>
                  <a:cubicBezTo>
                    <a:pt x="571" y="1130"/>
                    <a:pt x="590" y="1131"/>
                    <a:pt x="609" y="1131"/>
                  </a:cubicBezTo>
                  <a:cubicBezTo>
                    <a:pt x="924" y="1131"/>
                    <a:pt x="1105" y="931"/>
                    <a:pt x="1128" y="552"/>
                  </a:cubicBezTo>
                  <a:cubicBezTo>
                    <a:pt x="1103" y="201"/>
                    <a:pt x="903"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6"/>
            <p:cNvSpPr/>
            <p:nvPr/>
          </p:nvSpPr>
          <p:spPr>
            <a:xfrm>
              <a:off x="5077225" y="908500"/>
              <a:ext cx="28850" cy="28900"/>
            </a:xfrm>
            <a:custGeom>
              <a:avLst/>
              <a:gdLst/>
              <a:ahLst/>
              <a:cxnLst/>
              <a:rect l="l" t="t" r="r" b="b"/>
              <a:pathLst>
                <a:path w="1154" h="1156" extrusionOk="0">
                  <a:moveTo>
                    <a:pt x="548" y="0"/>
                  </a:moveTo>
                  <a:cubicBezTo>
                    <a:pt x="249" y="0"/>
                    <a:pt x="26" y="197"/>
                    <a:pt x="26" y="529"/>
                  </a:cubicBezTo>
                  <a:cubicBezTo>
                    <a:pt x="1" y="904"/>
                    <a:pt x="251" y="1105"/>
                    <a:pt x="577" y="1155"/>
                  </a:cubicBezTo>
                  <a:cubicBezTo>
                    <a:pt x="953" y="1130"/>
                    <a:pt x="1153" y="930"/>
                    <a:pt x="1153" y="579"/>
                  </a:cubicBezTo>
                  <a:cubicBezTo>
                    <a:pt x="1153" y="228"/>
                    <a:pt x="953" y="2"/>
                    <a:pt x="602" y="2"/>
                  </a:cubicBezTo>
                  <a:cubicBezTo>
                    <a:pt x="584" y="1"/>
                    <a:pt x="566"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6"/>
            <p:cNvSpPr/>
            <p:nvPr/>
          </p:nvSpPr>
          <p:spPr>
            <a:xfrm>
              <a:off x="5129850" y="909100"/>
              <a:ext cx="28850" cy="27675"/>
            </a:xfrm>
            <a:custGeom>
              <a:avLst/>
              <a:gdLst/>
              <a:ahLst/>
              <a:cxnLst/>
              <a:rect l="l" t="t" r="r" b="b"/>
              <a:pathLst>
                <a:path w="1154" h="1107" extrusionOk="0">
                  <a:moveTo>
                    <a:pt x="538" y="1"/>
                  </a:moveTo>
                  <a:cubicBezTo>
                    <a:pt x="224" y="1"/>
                    <a:pt x="24" y="176"/>
                    <a:pt x="1" y="505"/>
                  </a:cubicBezTo>
                  <a:cubicBezTo>
                    <a:pt x="1" y="880"/>
                    <a:pt x="226" y="1106"/>
                    <a:pt x="602" y="1106"/>
                  </a:cubicBezTo>
                  <a:cubicBezTo>
                    <a:pt x="928" y="1106"/>
                    <a:pt x="1104" y="906"/>
                    <a:pt x="1154" y="580"/>
                  </a:cubicBezTo>
                  <a:cubicBezTo>
                    <a:pt x="1129" y="229"/>
                    <a:pt x="978" y="3"/>
                    <a:pt x="602" y="3"/>
                  </a:cubicBezTo>
                  <a:cubicBezTo>
                    <a:pt x="580" y="2"/>
                    <a:pt x="559" y="1"/>
                    <a:pt x="5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6"/>
            <p:cNvSpPr/>
            <p:nvPr/>
          </p:nvSpPr>
          <p:spPr>
            <a:xfrm>
              <a:off x="5648650" y="1479300"/>
              <a:ext cx="28850" cy="28900"/>
            </a:xfrm>
            <a:custGeom>
              <a:avLst/>
              <a:gdLst/>
              <a:ahLst/>
              <a:cxnLst/>
              <a:rect l="l" t="t" r="r" b="b"/>
              <a:pathLst>
                <a:path w="1154" h="1156" extrusionOk="0">
                  <a:moveTo>
                    <a:pt x="544" y="0"/>
                  </a:moveTo>
                  <a:cubicBezTo>
                    <a:pt x="227" y="0"/>
                    <a:pt x="24" y="198"/>
                    <a:pt x="1" y="529"/>
                  </a:cubicBezTo>
                  <a:cubicBezTo>
                    <a:pt x="26" y="905"/>
                    <a:pt x="226" y="1130"/>
                    <a:pt x="577" y="1155"/>
                  </a:cubicBezTo>
                  <a:cubicBezTo>
                    <a:pt x="928" y="1155"/>
                    <a:pt x="1154" y="930"/>
                    <a:pt x="1154" y="579"/>
                  </a:cubicBezTo>
                  <a:cubicBezTo>
                    <a:pt x="1154" y="253"/>
                    <a:pt x="928" y="27"/>
                    <a:pt x="602" y="2"/>
                  </a:cubicBezTo>
                  <a:cubicBezTo>
                    <a:pt x="583" y="1"/>
                    <a:pt x="563" y="0"/>
                    <a:pt x="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6"/>
            <p:cNvSpPr/>
            <p:nvPr/>
          </p:nvSpPr>
          <p:spPr>
            <a:xfrm>
              <a:off x="5648025" y="1427350"/>
              <a:ext cx="28850" cy="28225"/>
            </a:xfrm>
            <a:custGeom>
              <a:avLst/>
              <a:gdLst/>
              <a:ahLst/>
              <a:cxnLst/>
              <a:rect l="l" t="t" r="r" b="b"/>
              <a:pathLst>
                <a:path w="1154" h="1129" extrusionOk="0">
                  <a:moveTo>
                    <a:pt x="577" y="0"/>
                  </a:moveTo>
                  <a:cubicBezTo>
                    <a:pt x="201" y="25"/>
                    <a:pt x="1" y="226"/>
                    <a:pt x="26" y="577"/>
                  </a:cubicBezTo>
                  <a:cubicBezTo>
                    <a:pt x="51" y="902"/>
                    <a:pt x="276" y="1128"/>
                    <a:pt x="627" y="1128"/>
                  </a:cubicBezTo>
                  <a:cubicBezTo>
                    <a:pt x="978" y="1128"/>
                    <a:pt x="1154" y="902"/>
                    <a:pt x="1154" y="552"/>
                  </a:cubicBezTo>
                  <a:cubicBezTo>
                    <a:pt x="1129" y="176"/>
                    <a:pt x="928"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6"/>
            <p:cNvSpPr/>
            <p:nvPr/>
          </p:nvSpPr>
          <p:spPr>
            <a:xfrm>
              <a:off x="5129225" y="1011925"/>
              <a:ext cx="28850" cy="28850"/>
            </a:xfrm>
            <a:custGeom>
              <a:avLst/>
              <a:gdLst/>
              <a:ahLst/>
              <a:cxnLst/>
              <a:rect l="l" t="t" r="r" b="b"/>
              <a:pathLst>
                <a:path w="1154" h="1154" extrusionOk="0">
                  <a:moveTo>
                    <a:pt x="552" y="1"/>
                  </a:moveTo>
                  <a:cubicBezTo>
                    <a:pt x="201" y="26"/>
                    <a:pt x="1" y="226"/>
                    <a:pt x="1" y="577"/>
                  </a:cubicBezTo>
                  <a:cubicBezTo>
                    <a:pt x="1" y="953"/>
                    <a:pt x="226" y="1153"/>
                    <a:pt x="602" y="1153"/>
                  </a:cubicBezTo>
                  <a:cubicBezTo>
                    <a:pt x="953" y="1153"/>
                    <a:pt x="1154" y="953"/>
                    <a:pt x="1154" y="602"/>
                  </a:cubicBezTo>
                  <a:cubicBezTo>
                    <a:pt x="1129" y="226"/>
                    <a:pt x="928"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6"/>
            <p:cNvSpPr/>
            <p:nvPr/>
          </p:nvSpPr>
          <p:spPr>
            <a:xfrm>
              <a:off x="5803425" y="1582675"/>
              <a:ext cx="28850" cy="28275"/>
            </a:xfrm>
            <a:custGeom>
              <a:avLst/>
              <a:gdLst/>
              <a:ahLst/>
              <a:cxnLst/>
              <a:rect l="l" t="t" r="r" b="b"/>
              <a:pathLst>
                <a:path w="1154" h="1131" extrusionOk="0">
                  <a:moveTo>
                    <a:pt x="630" y="1"/>
                  </a:moveTo>
                  <a:cubicBezTo>
                    <a:pt x="613" y="1"/>
                    <a:pt x="595" y="1"/>
                    <a:pt x="577" y="3"/>
                  </a:cubicBezTo>
                  <a:cubicBezTo>
                    <a:pt x="226" y="3"/>
                    <a:pt x="0" y="203"/>
                    <a:pt x="25" y="554"/>
                  </a:cubicBezTo>
                  <a:cubicBezTo>
                    <a:pt x="50" y="905"/>
                    <a:pt x="276" y="1131"/>
                    <a:pt x="602" y="1131"/>
                  </a:cubicBezTo>
                  <a:cubicBezTo>
                    <a:pt x="953" y="1131"/>
                    <a:pt x="1153" y="905"/>
                    <a:pt x="1153" y="554"/>
                  </a:cubicBezTo>
                  <a:cubicBezTo>
                    <a:pt x="1130" y="199"/>
                    <a:pt x="927" y="1"/>
                    <a:pt x="6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6"/>
            <p:cNvSpPr/>
            <p:nvPr/>
          </p:nvSpPr>
          <p:spPr>
            <a:xfrm>
              <a:off x="5284625" y="1063925"/>
              <a:ext cx="28850" cy="28225"/>
            </a:xfrm>
            <a:custGeom>
              <a:avLst/>
              <a:gdLst/>
              <a:ahLst/>
              <a:cxnLst/>
              <a:rect l="l" t="t" r="r" b="b"/>
              <a:pathLst>
                <a:path w="1154" h="1129" extrusionOk="0">
                  <a:moveTo>
                    <a:pt x="577" y="1"/>
                  </a:moveTo>
                  <a:cubicBezTo>
                    <a:pt x="226" y="26"/>
                    <a:pt x="0" y="226"/>
                    <a:pt x="25" y="577"/>
                  </a:cubicBezTo>
                  <a:cubicBezTo>
                    <a:pt x="50" y="928"/>
                    <a:pt x="276" y="1129"/>
                    <a:pt x="627" y="1129"/>
                  </a:cubicBezTo>
                  <a:cubicBezTo>
                    <a:pt x="978" y="1129"/>
                    <a:pt x="1153" y="903"/>
                    <a:pt x="1153" y="552"/>
                  </a:cubicBezTo>
                  <a:cubicBezTo>
                    <a:pt x="1153" y="176"/>
                    <a:pt x="903" y="26"/>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6"/>
            <p:cNvSpPr/>
            <p:nvPr/>
          </p:nvSpPr>
          <p:spPr>
            <a:xfrm>
              <a:off x="5647400" y="1530725"/>
              <a:ext cx="29475" cy="28850"/>
            </a:xfrm>
            <a:custGeom>
              <a:avLst/>
              <a:gdLst/>
              <a:ahLst/>
              <a:cxnLst/>
              <a:rect l="l" t="t" r="r" b="b"/>
              <a:pathLst>
                <a:path w="1179" h="1154" extrusionOk="0">
                  <a:moveTo>
                    <a:pt x="602" y="1"/>
                  </a:moveTo>
                  <a:cubicBezTo>
                    <a:pt x="226" y="26"/>
                    <a:pt x="1" y="201"/>
                    <a:pt x="26" y="577"/>
                  </a:cubicBezTo>
                  <a:cubicBezTo>
                    <a:pt x="26" y="928"/>
                    <a:pt x="251" y="1153"/>
                    <a:pt x="627" y="1153"/>
                  </a:cubicBezTo>
                  <a:cubicBezTo>
                    <a:pt x="953" y="1153"/>
                    <a:pt x="1154" y="953"/>
                    <a:pt x="1154" y="602"/>
                  </a:cubicBezTo>
                  <a:cubicBezTo>
                    <a:pt x="1179" y="251"/>
                    <a:pt x="953" y="26"/>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6"/>
            <p:cNvSpPr/>
            <p:nvPr/>
          </p:nvSpPr>
          <p:spPr>
            <a:xfrm>
              <a:off x="5388625" y="1219900"/>
              <a:ext cx="29475" cy="28275"/>
            </a:xfrm>
            <a:custGeom>
              <a:avLst/>
              <a:gdLst/>
              <a:ahLst/>
              <a:cxnLst/>
              <a:rect l="l" t="t" r="r" b="b"/>
              <a:pathLst>
                <a:path w="1179" h="1131" extrusionOk="0">
                  <a:moveTo>
                    <a:pt x="629" y="0"/>
                  </a:moveTo>
                  <a:cubicBezTo>
                    <a:pt x="612" y="0"/>
                    <a:pt x="595" y="1"/>
                    <a:pt x="577" y="2"/>
                  </a:cubicBezTo>
                  <a:cubicBezTo>
                    <a:pt x="201" y="2"/>
                    <a:pt x="1" y="203"/>
                    <a:pt x="1" y="554"/>
                  </a:cubicBezTo>
                  <a:cubicBezTo>
                    <a:pt x="26" y="905"/>
                    <a:pt x="251" y="1105"/>
                    <a:pt x="652" y="1130"/>
                  </a:cubicBezTo>
                  <a:cubicBezTo>
                    <a:pt x="978" y="1080"/>
                    <a:pt x="1179" y="905"/>
                    <a:pt x="1154" y="529"/>
                  </a:cubicBezTo>
                  <a:cubicBezTo>
                    <a:pt x="1130" y="219"/>
                    <a:pt x="948" y="0"/>
                    <a:pt x="6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6"/>
            <p:cNvSpPr/>
            <p:nvPr/>
          </p:nvSpPr>
          <p:spPr>
            <a:xfrm>
              <a:off x="5492650" y="1375325"/>
              <a:ext cx="28850" cy="28850"/>
            </a:xfrm>
            <a:custGeom>
              <a:avLst/>
              <a:gdLst/>
              <a:ahLst/>
              <a:cxnLst/>
              <a:rect l="l" t="t" r="r" b="b"/>
              <a:pathLst>
                <a:path w="1154" h="1154" extrusionOk="0">
                  <a:moveTo>
                    <a:pt x="552" y="1"/>
                  </a:moveTo>
                  <a:cubicBezTo>
                    <a:pt x="201" y="1"/>
                    <a:pt x="0" y="201"/>
                    <a:pt x="0" y="577"/>
                  </a:cubicBezTo>
                  <a:cubicBezTo>
                    <a:pt x="0" y="928"/>
                    <a:pt x="226" y="1154"/>
                    <a:pt x="602" y="1154"/>
                  </a:cubicBezTo>
                  <a:cubicBezTo>
                    <a:pt x="953" y="1154"/>
                    <a:pt x="1128" y="953"/>
                    <a:pt x="1153" y="577"/>
                  </a:cubicBezTo>
                  <a:cubicBezTo>
                    <a:pt x="1103" y="227"/>
                    <a:pt x="927"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6"/>
            <p:cNvSpPr/>
            <p:nvPr/>
          </p:nvSpPr>
          <p:spPr>
            <a:xfrm>
              <a:off x="5077850" y="856500"/>
              <a:ext cx="28850" cy="28250"/>
            </a:xfrm>
            <a:custGeom>
              <a:avLst/>
              <a:gdLst/>
              <a:ahLst/>
              <a:cxnLst/>
              <a:rect l="l" t="t" r="r" b="b"/>
              <a:pathLst>
                <a:path w="1154" h="1130" extrusionOk="0">
                  <a:moveTo>
                    <a:pt x="604" y="0"/>
                  </a:moveTo>
                  <a:cubicBezTo>
                    <a:pt x="587" y="0"/>
                    <a:pt x="570" y="1"/>
                    <a:pt x="552" y="2"/>
                  </a:cubicBezTo>
                  <a:cubicBezTo>
                    <a:pt x="201" y="2"/>
                    <a:pt x="1" y="202"/>
                    <a:pt x="1" y="528"/>
                  </a:cubicBezTo>
                  <a:cubicBezTo>
                    <a:pt x="1" y="904"/>
                    <a:pt x="226" y="1105"/>
                    <a:pt x="602" y="1130"/>
                  </a:cubicBezTo>
                  <a:cubicBezTo>
                    <a:pt x="953" y="1080"/>
                    <a:pt x="1153" y="879"/>
                    <a:pt x="1128" y="528"/>
                  </a:cubicBezTo>
                  <a:cubicBezTo>
                    <a:pt x="1105" y="219"/>
                    <a:pt x="923" y="0"/>
                    <a:pt x="6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6"/>
            <p:cNvSpPr/>
            <p:nvPr/>
          </p:nvSpPr>
          <p:spPr>
            <a:xfrm>
              <a:off x="5337250" y="1167950"/>
              <a:ext cx="28850" cy="28850"/>
            </a:xfrm>
            <a:custGeom>
              <a:avLst/>
              <a:gdLst/>
              <a:ahLst/>
              <a:cxnLst/>
              <a:rect l="l" t="t" r="r" b="b"/>
              <a:pathLst>
                <a:path w="1154" h="1154" extrusionOk="0">
                  <a:moveTo>
                    <a:pt x="577" y="0"/>
                  </a:moveTo>
                  <a:cubicBezTo>
                    <a:pt x="226" y="0"/>
                    <a:pt x="26" y="201"/>
                    <a:pt x="1" y="602"/>
                  </a:cubicBezTo>
                  <a:cubicBezTo>
                    <a:pt x="51" y="928"/>
                    <a:pt x="251" y="1153"/>
                    <a:pt x="602" y="1153"/>
                  </a:cubicBezTo>
                  <a:cubicBezTo>
                    <a:pt x="953" y="1153"/>
                    <a:pt x="1153" y="928"/>
                    <a:pt x="1153" y="552"/>
                  </a:cubicBezTo>
                  <a:cubicBezTo>
                    <a:pt x="1128" y="226"/>
                    <a:pt x="903"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36"/>
            <p:cNvSpPr/>
            <p:nvPr/>
          </p:nvSpPr>
          <p:spPr>
            <a:xfrm>
              <a:off x="4973850" y="857100"/>
              <a:ext cx="28850" cy="28900"/>
            </a:xfrm>
            <a:custGeom>
              <a:avLst/>
              <a:gdLst/>
              <a:ahLst/>
              <a:cxnLst/>
              <a:rect l="l" t="t" r="r" b="b"/>
              <a:pathLst>
                <a:path w="1154" h="1156" extrusionOk="0">
                  <a:moveTo>
                    <a:pt x="519" y="1"/>
                  </a:moveTo>
                  <a:cubicBezTo>
                    <a:pt x="201" y="1"/>
                    <a:pt x="0" y="199"/>
                    <a:pt x="0" y="554"/>
                  </a:cubicBezTo>
                  <a:cubicBezTo>
                    <a:pt x="0" y="905"/>
                    <a:pt x="226" y="1131"/>
                    <a:pt x="602" y="1156"/>
                  </a:cubicBezTo>
                  <a:cubicBezTo>
                    <a:pt x="927" y="1156"/>
                    <a:pt x="1128" y="930"/>
                    <a:pt x="1153" y="579"/>
                  </a:cubicBezTo>
                  <a:cubicBezTo>
                    <a:pt x="1128" y="229"/>
                    <a:pt x="953" y="3"/>
                    <a:pt x="577" y="3"/>
                  </a:cubicBezTo>
                  <a:cubicBezTo>
                    <a:pt x="557" y="2"/>
                    <a:pt x="538" y="1"/>
                    <a:pt x="5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36"/>
            <p:cNvSpPr/>
            <p:nvPr/>
          </p:nvSpPr>
          <p:spPr>
            <a:xfrm>
              <a:off x="5596025" y="1375275"/>
              <a:ext cx="28850" cy="28275"/>
            </a:xfrm>
            <a:custGeom>
              <a:avLst/>
              <a:gdLst/>
              <a:ahLst/>
              <a:cxnLst/>
              <a:rect l="l" t="t" r="r" b="b"/>
              <a:pathLst>
                <a:path w="1154" h="1131" extrusionOk="0">
                  <a:moveTo>
                    <a:pt x="523" y="1"/>
                  </a:moveTo>
                  <a:cubicBezTo>
                    <a:pt x="226" y="1"/>
                    <a:pt x="26" y="197"/>
                    <a:pt x="26" y="504"/>
                  </a:cubicBezTo>
                  <a:cubicBezTo>
                    <a:pt x="0" y="855"/>
                    <a:pt x="226" y="1081"/>
                    <a:pt x="577" y="1131"/>
                  </a:cubicBezTo>
                  <a:cubicBezTo>
                    <a:pt x="953" y="1106"/>
                    <a:pt x="1153" y="905"/>
                    <a:pt x="1153" y="554"/>
                  </a:cubicBezTo>
                  <a:cubicBezTo>
                    <a:pt x="1153" y="229"/>
                    <a:pt x="953" y="3"/>
                    <a:pt x="577" y="3"/>
                  </a:cubicBezTo>
                  <a:cubicBezTo>
                    <a:pt x="559" y="2"/>
                    <a:pt x="541" y="1"/>
                    <a:pt x="5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6"/>
            <p:cNvSpPr/>
            <p:nvPr/>
          </p:nvSpPr>
          <p:spPr>
            <a:xfrm>
              <a:off x="5384250" y="1790700"/>
              <a:ext cx="33225" cy="23250"/>
            </a:xfrm>
            <a:custGeom>
              <a:avLst/>
              <a:gdLst/>
              <a:ahLst/>
              <a:cxnLst/>
              <a:rect l="l" t="t" r="r" b="b"/>
              <a:pathLst>
                <a:path w="1329" h="930" extrusionOk="0">
                  <a:moveTo>
                    <a:pt x="646" y="1"/>
                  </a:moveTo>
                  <a:cubicBezTo>
                    <a:pt x="296" y="1"/>
                    <a:pt x="24" y="221"/>
                    <a:pt x="0" y="554"/>
                  </a:cubicBezTo>
                  <a:cubicBezTo>
                    <a:pt x="0" y="840"/>
                    <a:pt x="121" y="883"/>
                    <a:pt x="269" y="883"/>
                  </a:cubicBezTo>
                  <a:cubicBezTo>
                    <a:pt x="334" y="883"/>
                    <a:pt x="404" y="875"/>
                    <a:pt x="472" y="875"/>
                  </a:cubicBezTo>
                  <a:cubicBezTo>
                    <a:pt x="547" y="875"/>
                    <a:pt x="620" y="885"/>
                    <a:pt x="677" y="930"/>
                  </a:cubicBezTo>
                  <a:cubicBezTo>
                    <a:pt x="718" y="912"/>
                    <a:pt x="764" y="906"/>
                    <a:pt x="812" y="906"/>
                  </a:cubicBezTo>
                  <a:cubicBezTo>
                    <a:pt x="896" y="906"/>
                    <a:pt x="986" y="924"/>
                    <a:pt x="1065" y="924"/>
                  </a:cubicBezTo>
                  <a:cubicBezTo>
                    <a:pt x="1191" y="924"/>
                    <a:pt x="1291" y="880"/>
                    <a:pt x="1304" y="654"/>
                  </a:cubicBezTo>
                  <a:cubicBezTo>
                    <a:pt x="1329" y="278"/>
                    <a:pt x="1103" y="28"/>
                    <a:pt x="702" y="3"/>
                  </a:cubicBezTo>
                  <a:cubicBezTo>
                    <a:pt x="683" y="1"/>
                    <a:pt x="664" y="1"/>
                    <a:pt x="6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6"/>
            <p:cNvSpPr/>
            <p:nvPr/>
          </p:nvSpPr>
          <p:spPr>
            <a:xfrm>
              <a:off x="4973850" y="804525"/>
              <a:ext cx="28850" cy="28900"/>
            </a:xfrm>
            <a:custGeom>
              <a:avLst/>
              <a:gdLst/>
              <a:ahLst/>
              <a:cxnLst/>
              <a:rect l="l" t="t" r="r" b="b"/>
              <a:pathLst>
                <a:path w="1154" h="1156" extrusionOk="0">
                  <a:moveTo>
                    <a:pt x="577" y="1"/>
                  </a:moveTo>
                  <a:cubicBezTo>
                    <a:pt x="251" y="1"/>
                    <a:pt x="25" y="176"/>
                    <a:pt x="25" y="527"/>
                  </a:cubicBezTo>
                  <a:cubicBezTo>
                    <a:pt x="0" y="903"/>
                    <a:pt x="201" y="1129"/>
                    <a:pt x="577" y="1154"/>
                  </a:cubicBezTo>
                  <a:cubicBezTo>
                    <a:pt x="593" y="1155"/>
                    <a:pt x="609" y="1156"/>
                    <a:pt x="625" y="1156"/>
                  </a:cubicBezTo>
                  <a:cubicBezTo>
                    <a:pt x="925" y="1156"/>
                    <a:pt x="1129" y="935"/>
                    <a:pt x="1153" y="602"/>
                  </a:cubicBezTo>
                  <a:cubicBezTo>
                    <a:pt x="1128" y="251"/>
                    <a:pt x="927" y="26"/>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6"/>
            <p:cNvSpPr/>
            <p:nvPr/>
          </p:nvSpPr>
          <p:spPr>
            <a:xfrm>
              <a:off x="5336625" y="1219325"/>
              <a:ext cx="28850" cy="28850"/>
            </a:xfrm>
            <a:custGeom>
              <a:avLst/>
              <a:gdLst/>
              <a:ahLst/>
              <a:cxnLst/>
              <a:rect l="l" t="t" r="r" b="b"/>
              <a:pathLst>
                <a:path w="1154" h="1154" extrusionOk="0">
                  <a:moveTo>
                    <a:pt x="577" y="0"/>
                  </a:moveTo>
                  <a:cubicBezTo>
                    <a:pt x="226" y="25"/>
                    <a:pt x="0" y="201"/>
                    <a:pt x="0" y="552"/>
                  </a:cubicBezTo>
                  <a:cubicBezTo>
                    <a:pt x="0" y="928"/>
                    <a:pt x="226" y="1153"/>
                    <a:pt x="602" y="1153"/>
                  </a:cubicBezTo>
                  <a:cubicBezTo>
                    <a:pt x="953" y="1153"/>
                    <a:pt x="1153" y="928"/>
                    <a:pt x="1153" y="577"/>
                  </a:cubicBezTo>
                  <a:cubicBezTo>
                    <a:pt x="1153" y="226"/>
                    <a:pt x="928" y="5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6"/>
            <p:cNvSpPr/>
            <p:nvPr/>
          </p:nvSpPr>
          <p:spPr>
            <a:xfrm>
              <a:off x="5492650" y="1323325"/>
              <a:ext cx="28850" cy="28850"/>
            </a:xfrm>
            <a:custGeom>
              <a:avLst/>
              <a:gdLst/>
              <a:ahLst/>
              <a:cxnLst/>
              <a:rect l="l" t="t" r="r" b="b"/>
              <a:pathLst>
                <a:path w="1154" h="1154" extrusionOk="0">
                  <a:moveTo>
                    <a:pt x="577" y="1"/>
                  </a:moveTo>
                  <a:cubicBezTo>
                    <a:pt x="226" y="1"/>
                    <a:pt x="25" y="201"/>
                    <a:pt x="0" y="552"/>
                  </a:cubicBezTo>
                  <a:cubicBezTo>
                    <a:pt x="25" y="928"/>
                    <a:pt x="251" y="1154"/>
                    <a:pt x="602" y="1154"/>
                  </a:cubicBezTo>
                  <a:cubicBezTo>
                    <a:pt x="953" y="1154"/>
                    <a:pt x="1153" y="928"/>
                    <a:pt x="1153" y="577"/>
                  </a:cubicBezTo>
                  <a:cubicBezTo>
                    <a:pt x="1128" y="226"/>
                    <a:pt x="902" y="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6"/>
            <p:cNvSpPr/>
            <p:nvPr/>
          </p:nvSpPr>
          <p:spPr>
            <a:xfrm>
              <a:off x="5544650" y="1375325"/>
              <a:ext cx="28850" cy="28925"/>
            </a:xfrm>
            <a:custGeom>
              <a:avLst/>
              <a:gdLst/>
              <a:ahLst/>
              <a:cxnLst/>
              <a:rect l="l" t="t" r="r" b="b"/>
              <a:pathLst>
                <a:path w="1154" h="1157" extrusionOk="0">
                  <a:moveTo>
                    <a:pt x="602" y="1"/>
                  </a:moveTo>
                  <a:cubicBezTo>
                    <a:pt x="251" y="1"/>
                    <a:pt x="25" y="176"/>
                    <a:pt x="25" y="527"/>
                  </a:cubicBezTo>
                  <a:cubicBezTo>
                    <a:pt x="0" y="878"/>
                    <a:pt x="201" y="1104"/>
                    <a:pt x="527" y="1154"/>
                  </a:cubicBezTo>
                  <a:cubicBezTo>
                    <a:pt x="549" y="1155"/>
                    <a:pt x="570" y="1156"/>
                    <a:pt x="591" y="1156"/>
                  </a:cubicBezTo>
                  <a:cubicBezTo>
                    <a:pt x="905" y="1156"/>
                    <a:pt x="1106" y="981"/>
                    <a:pt x="1153" y="653"/>
                  </a:cubicBezTo>
                  <a:cubicBezTo>
                    <a:pt x="1153" y="302"/>
                    <a:pt x="1003" y="26"/>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6"/>
            <p:cNvSpPr/>
            <p:nvPr/>
          </p:nvSpPr>
          <p:spPr>
            <a:xfrm>
              <a:off x="5025850" y="857125"/>
              <a:ext cx="28850" cy="28300"/>
            </a:xfrm>
            <a:custGeom>
              <a:avLst/>
              <a:gdLst/>
              <a:ahLst/>
              <a:cxnLst/>
              <a:rect l="l" t="t" r="r" b="b"/>
              <a:pathLst>
                <a:path w="1154" h="1132" extrusionOk="0">
                  <a:moveTo>
                    <a:pt x="611" y="0"/>
                  </a:moveTo>
                  <a:cubicBezTo>
                    <a:pt x="592" y="0"/>
                    <a:pt x="572" y="1"/>
                    <a:pt x="552" y="2"/>
                  </a:cubicBezTo>
                  <a:cubicBezTo>
                    <a:pt x="226" y="2"/>
                    <a:pt x="25" y="177"/>
                    <a:pt x="25" y="528"/>
                  </a:cubicBezTo>
                  <a:cubicBezTo>
                    <a:pt x="0" y="904"/>
                    <a:pt x="226" y="1105"/>
                    <a:pt x="602" y="1130"/>
                  </a:cubicBezTo>
                  <a:cubicBezTo>
                    <a:pt x="620" y="1131"/>
                    <a:pt x="637" y="1132"/>
                    <a:pt x="654" y="1132"/>
                  </a:cubicBezTo>
                  <a:cubicBezTo>
                    <a:pt x="970" y="1132"/>
                    <a:pt x="1129" y="912"/>
                    <a:pt x="1153" y="578"/>
                  </a:cubicBezTo>
                  <a:cubicBezTo>
                    <a:pt x="1129" y="222"/>
                    <a:pt x="970" y="0"/>
                    <a:pt x="6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6"/>
            <p:cNvSpPr/>
            <p:nvPr/>
          </p:nvSpPr>
          <p:spPr>
            <a:xfrm>
              <a:off x="5337250" y="1115925"/>
              <a:ext cx="28850" cy="28225"/>
            </a:xfrm>
            <a:custGeom>
              <a:avLst/>
              <a:gdLst/>
              <a:ahLst/>
              <a:cxnLst/>
              <a:rect l="l" t="t" r="r" b="b"/>
              <a:pathLst>
                <a:path w="1154" h="1129" extrusionOk="0">
                  <a:moveTo>
                    <a:pt x="552" y="1"/>
                  </a:moveTo>
                  <a:cubicBezTo>
                    <a:pt x="226" y="26"/>
                    <a:pt x="1" y="227"/>
                    <a:pt x="26" y="577"/>
                  </a:cubicBezTo>
                  <a:cubicBezTo>
                    <a:pt x="26" y="928"/>
                    <a:pt x="276" y="1129"/>
                    <a:pt x="602" y="1129"/>
                  </a:cubicBezTo>
                  <a:cubicBezTo>
                    <a:pt x="953" y="1129"/>
                    <a:pt x="1128" y="903"/>
                    <a:pt x="1153" y="552"/>
                  </a:cubicBezTo>
                  <a:cubicBezTo>
                    <a:pt x="1103" y="201"/>
                    <a:pt x="903"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6"/>
            <p:cNvSpPr/>
            <p:nvPr/>
          </p:nvSpPr>
          <p:spPr>
            <a:xfrm>
              <a:off x="5181225" y="1064500"/>
              <a:ext cx="28850" cy="28900"/>
            </a:xfrm>
            <a:custGeom>
              <a:avLst/>
              <a:gdLst/>
              <a:ahLst/>
              <a:cxnLst/>
              <a:rect l="l" t="t" r="r" b="b"/>
              <a:pathLst>
                <a:path w="1154" h="1156" extrusionOk="0">
                  <a:moveTo>
                    <a:pt x="608" y="1"/>
                  </a:moveTo>
                  <a:cubicBezTo>
                    <a:pt x="590" y="1"/>
                    <a:pt x="571" y="2"/>
                    <a:pt x="552" y="3"/>
                  </a:cubicBezTo>
                  <a:cubicBezTo>
                    <a:pt x="226" y="3"/>
                    <a:pt x="1" y="178"/>
                    <a:pt x="1" y="529"/>
                  </a:cubicBezTo>
                  <a:cubicBezTo>
                    <a:pt x="1" y="905"/>
                    <a:pt x="226" y="1131"/>
                    <a:pt x="602" y="1156"/>
                  </a:cubicBezTo>
                  <a:cubicBezTo>
                    <a:pt x="953" y="1156"/>
                    <a:pt x="1129" y="930"/>
                    <a:pt x="1154" y="554"/>
                  </a:cubicBezTo>
                  <a:cubicBezTo>
                    <a:pt x="1130" y="221"/>
                    <a:pt x="948" y="1"/>
                    <a:pt x="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6"/>
            <p:cNvSpPr/>
            <p:nvPr/>
          </p:nvSpPr>
          <p:spPr>
            <a:xfrm>
              <a:off x="5233250" y="1064550"/>
              <a:ext cx="28850" cy="28275"/>
            </a:xfrm>
            <a:custGeom>
              <a:avLst/>
              <a:gdLst/>
              <a:ahLst/>
              <a:cxnLst/>
              <a:rect l="l" t="t" r="r" b="b"/>
              <a:pathLst>
                <a:path w="1154" h="1131" extrusionOk="0">
                  <a:moveTo>
                    <a:pt x="552" y="1"/>
                  </a:moveTo>
                  <a:cubicBezTo>
                    <a:pt x="201" y="26"/>
                    <a:pt x="0" y="226"/>
                    <a:pt x="25" y="577"/>
                  </a:cubicBezTo>
                  <a:cubicBezTo>
                    <a:pt x="49" y="910"/>
                    <a:pt x="253" y="1131"/>
                    <a:pt x="596" y="1131"/>
                  </a:cubicBezTo>
                  <a:cubicBezTo>
                    <a:pt x="614" y="1131"/>
                    <a:pt x="633" y="1130"/>
                    <a:pt x="652" y="1129"/>
                  </a:cubicBezTo>
                  <a:cubicBezTo>
                    <a:pt x="978" y="1104"/>
                    <a:pt x="1153" y="903"/>
                    <a:pt x="1153" y="577"/>
                  </a:cubicBezTo>
                  <a:cubicBezTo>
                    <a:pt x="1153" y="201"/>
                    <a:pt x="927"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6"/>
            <p:cNvSpPr/>
            <p:nvPr/>
          </p:nvSpPr>
          <p:spPr>
            <a:xfrm>
              <a:off x="5700025" y="1583300"/>
              <a:ext cx="28850" cy="28900"/>
            </a:xfrm>
            <a:custGeom>
              <a:avLst/>
              <a:gdLst/>
              <a:ahLst/>
              <a:cxnLst/>
              <a:rect l="l" t="t" r="r" b="b"/>
              <a:pathLst>
                <a:path w="1154" h="1156" extrusionOk="0">
                  <a:moveTo>
                    <a:pt x="513" y="0"/>
                  </a:moveTo>
                  <a:cubicBezTo>
                    <a:pt x="199" y="0"/>
                    <a:pt x="1" y="177"/>
                    <a:pt x="1" y="529"/>
                  </a:cubicBezTo>
                  <a:cubicBezTo>
                    <a:pt x="1" y="905"/>
                    <a:pt x="226" y="1106"/>
                    <a:pt x="577" y="1156"/>
                  </a:cubicBezTo>
                  <a:cubicBezTo>
                    <a:pt x="928" y="1106"/>
                    <a:pt x="1154" y="930"/>
                    <a:pt x="1154" y="579"/>
                  </a:cubicBezTo>
                  <a:cubicBezTo>
                    <a:pt x="1154" y="203"/>
                    <a:pt x="928" y="3"/>
                    <a:pt x="577" y="3"/>
                  </a:cubicBezTo>
                  <a:cubicBezTo>
                    <a:pt x="555" y="1"/>
                    <a:pt x="534" y="0"/>
                    <a:pt x="5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6"/>
            <p:cNvSpPr/>
            <p:nvPr/>
          </p:nvSpPr>
          <p:spPr>
            <a:xfrm>
              <a:off x="5440625" y="1219950"/>
              <a:ext cx="29475" cy="28225"/>
            </a:xfrm>
            <a:custGeom>
              <a:avLst/>
              <a:gdLst/>
              <a:ahLst/>
              <a:cxnLst/>
              <a:rect l="l" t="t" r="r" b="b"/>
              <a:pathLst>
                <a:path w="1179" h="1129" extrusionOk="0">
                  <a:moveTo>
                    <a:pt x="577" y="0"/>
                  </a:moveTo>
                  <a:cubicBezTo>
                    <a:pt x="226" y="25"/>
                    <a:pt x="1" y="226"/>
                    <a:pt x="26" y="577"/>
                  </a:cubicBezTo>
                  <a:cubicBezTo>
                    <a:pt x="51" y="903"/>
                    <a:pt x="277" y="1128"/>
                    <a:pt x="627" y="1128"/>
                  </a:cubicBezTo>
                  <a:cubicBezTo>
                    <a:pt x="978" y="1128"/>
                    <a:pt x="1179" y="903"/>
                    <a:pt x="1154" y="552"/>
                  </a:cubicBezTo>
                  <a:cubicBezTo>
                    <a:pt x="1154" y="201"/>
                    <a:pt x="928"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6"/>
            <p:cNvSpPr/>
            <p:nvPr/>
          </p:nvSpPr>
          <p:spPr>
            <a:xfrm>
              <a:off x="5181225" y="1012500"/>
              <a:ext cx="28850" cy="28325"/>
            </a:xfrm>
            <a:custGeom>
              <a:avLst/>
              <a:gdLst/>
              <a:ahLst/>
              <a:cxnLst/>
              <a:rect l="l" t="t" r="r" b="b"/>
              <a:pathLst>
                <a:path w="1154" h="1133" extrusionOk="0">
                  <a:moveTo>
                    <a:pt x="523" y="1"/>
                  </a:moveTo>
                  <a:cubicBezTo>
                    <a:pt x="227" y="1"/>
                    <a:pt x="26" y="196"/>
                    <a:pt x="26" y="504"/>
                  </a:cubicBezTo>
                  <a:cubicBezTo>
                    <a:pt x="1" y="880"/>
                    <a:pt x="201" y="1105"/>
                    <a:pt x="577" y="1130"/>
                  </a:cubicBezTo>
                  <a:cubicBezTo>
                    <a:pt x="595" y="1132"/>
                    <a:pt x="612" y="1132"/>
                    <a:pt x="629" y="1132"/>
                  </a:cubicBezTo>
                  <a:cubicBezTo>
                    <a:pt x="946" y="1132"/>
                    <a:pt x="1106" y="912"/>
                    <a:pt x="1154" y="579"/>
                  </a:cubicBezTo>
                  <a:cubicBezTo>
                    <a:pt x="1129" y="228"/>
                    <a:pt x="953" y="3"/>
                    <a:pt x="577" y="3"/>
                  </a:cubicBezTo>
                  <a:cubicBezTo>
                    <a:pt x="559" y="1"/>
                    <a:pt x="541" y="1"/>
                    <a:pt x="5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6"/>
            <p:cNvSpPr/>
            <p:nvPr/>
          </p:nvSpPr>
          <p:spPr>
            <a:xfrm>
              <a:off x="5699400" y="1530725"/>
              <a:ext cx="29475" cy="28850"/>
            </a:xfrm>
            <a:custGeom>
              <a:avLst/>
              <a:gdLst/>
              <a:ahLst/>
              <a:cxnLst/>
              <a:rect l="l" t="t" r="r" b="b"/>
              <a:pathLst>
                <a:path w="1179" h="1154" extrusionOk="0">
                  <a:moveTo>
                    <a:pt x="552" y="1"/>
                  </a:moveTo>
                  <a:cubicBezTo>
                    <a:pt x="226" y="51"/>
                    <a:pt x="1" y="226"/>
                    <a:pt x="26" y="577"/>
                  </a:cubicBezTo>
                  <a:cubicBezTo>
                    <a:pt x="51" y="953"/>
                    <a:pt x="277" y="1153"/>
                    <a:pt x="652" y="1153"/>
                  </a:cubicBezTo>
                  <a:cubicBezTo>
                    <a:pt x="978" y="1128"/>
                    <a:pt x="1179" y="903"/>
                    <a:pt x="1179" y="577"/>
                  </a:cubicBezTo>
                  <a:cubicBezTo>
                    <a:pt x="1154" y="201"/>
                    <a:pt x="953"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6"/>
            <p:cNvSpPr/>
            <p:nvPr/>
          </p:nvSpPr>
          <p:spPr>
            <a:xfrm>
              <a:off x="5700025" y="1427350"/>
              <a:ext cx="29475" cy="28225"/>
            </a:xfrm>
            <a:custGeom>
              <a:avLst/>
              <a:gdLst/>
              <a:ahLst/>
              <a:cxnLst/>
              <a:rect l="l" t="t" r="r" b="b"/>
              <a:pathLst>
                <a:path w="1179" h="1129" extrusionOk="0">
                  <a:moveTo>
                    <a:pt x="627" y="0"/>
                  </a:moveTo>
                  <a:cubicBezTo>
                    <a:pt x="277" y="0"/>
                    <a:pt x="76" y="176"/>
                    <a:pt x="51" y="501"/>
                  </a:cubicBezTo>
                  <a:cubicBezTo>
                    <a:pt x="1" y="827"/>
                    <a:pt x="302" y="1128"/>
                    <a:pt x="627" y="1128"/>
                  </a:cubicBezTo>
                  <a:cubicBezTo>
                    <a:pt x="953" y="1103"/>
                    <a:pt x="1129" y="928"/>
                    <a:pt x="1179" y="602"/>
                  </a:cubicBezTo>
                  <a:cubicBezTo>
                    <a:pt x="1179" y="251"/>
                    <a:pt x="953" y="0"/>
                    <a:pt x="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6"/>
            <p:cNvSpPr/>
            <p:nvPr/>
          </p:nvSpPr>
          <p:spPr>
            <a:xfrm>
              <a:off x="5700025" y="1478725"/>
              <a:ext cx="28850" cy="28225"/>
            </a:xfrm>
            <a:custGeom>
              <a:avLst/>
              <a:gdLst/>
              <a:ahLst/>
              <a:cxnLst/>
              <a:rect l="l" t="t" r="r" b="b"/>
              <a:pathLst>
                <a:path w="1154" h="1129" extrusionOk="0">
                  <a:moveTo>
                    <a:pt x="577" y="0"/>
                  </a:moveTo>
                  <a:cubicBezTo>
                    <a:pt x="226" y="0"/>
                    <a:pt x="1" y="201"/>
                    <a:pt x="26" y="552"/>
                  </a:cubicBezTo>
                  <a:cubicBezTo>
                    <a:pt x="26" y="903"/>
                    <a:pt x="252" y="1128"/>
                    <a:pt x="602" y="1128"/>
                  </a:cubicBezTo>
                  <a:cubicBezTo>
                    <a:pt x="953" y="1128"/>
                    <a:pt x="1129" y="903"/>
                    <a:pt x="1154" y="552"/>
                  </a:cubicBezTo>
                  <a:cubicBezTo>
                    <a:pt x="1104" y="201"/>
                    <a:pt x="903" y="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6"/>
            <p:cNvSpPr/>
            <p:nvPr/>
          </p:nvSpPr>
          <p:spPr>
            <a:xfrm>
              <a:off x="4973850" y="752525"/>
              <a:ext cx="28850" cy="28225"/>
            </a:xfrm>
            <a:custGeom>
              <a:avLst/>
              <a:gdLst/>
              <a:ahLst/>
              <a:cxnLst/>
              <a:rect l="l" t="t" r="r" b="b"/>
              <a:pathLst>
                <a:path w="1154" h="1129" extrusionOk="0">
                  <a:moveTo>
                    <a:pt x="602" y="1"/>
                  </a:moveTo>
                  <a:cubicBezTo>
                    <a:pt x="251" y="1"/>
                    <a:pt x="25" y="176"/>
                    <a:pt x="25" y="527"/>
                  </a:cubicBezTo>
                  <a:cubicBezTo>
                    <a:pt x="0" y="903"/>
                    <a:pt x="251" y="1128"/>
                    <a:pt x="602" y="1128"/>
                  </a:cubicBezTo>
                  <a:cubicBezTo>
                    <a:pt x="927" y="1128"/>
                    <a:pt x="1128" y="928"/>
                    <a:pt x="1153" y="602"/>
                  </a:cubicBezTo>
                  <a:cubicBezTo>
                    <a:pt x="1128" y="251"/>
                    <a:pt x="953" y="26"/>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6"/>
            <p:cNvSpPr/>
            <p:nvPr/>
          </p:nvSpPr>
          <p:spPr>
            <a:xfrm>
              <a:off x="4975100" y="701725"/>
              <a:ext cx="28225" cy="27650"/>
            </a:xfrm>
            <a:custGeom>
              <a:avLst/>
              <a:gdLst/>
              <a:ahLst/>
              <a:cxnLst/>
              <a:rect l="l" t="t" r="r" b="b"/>
              <a:pathLst>
                <a:path w="1129" h="1106" extrusionOk="0">
                  <a:moveTo>
                    <a:pt x="604" y="1"/>
                  </a:moveTo>
                  <a:cubicBezTo>
                    <a:pt x="587" y="1"/>
                    <a:pt x="570" y="1"/>
                    <a:pt x="552" y="2"/>
                  </a:cubicBezTo>
                  <a:cubicBezTo>
                    <a:pt x="201" y="2"/>
                    <a:pt x="0" y="178"/>
                    <a:pt x="0" y="504"/>
                  </a:cubicBezTo>
                  <a:cubicBezTo>
                    <a:pt x="25" y="880"/>
                    <a:pt x="226" y="1105"/>
                    <a:pt x="602" y="1105"/>
                  </a:cubicBezTo>
                  <a:cubicBezTo>
                    <a:pt x="953" y="1080"/>
                    <a:pt x="1103" y="855"/>
                    <a:pt x="1128" y="504"/>
                  </a:cubicBezTo>
                  <a:cubicBezTo>
                    <a:pt x="1081" y="218"/>
                    <a:pt x="920" y="1"/>
                    <a:pt x="6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6"/>
            <p:cNvSpPr/>
            <p:nvPr/>
          </p:nvSpPr>
          <p:spPr>
            <a:xfrm>
              <a:off x="5181225" y="959925"/>
              <a:ext cx="29475" cy="28225"/>
            </a:xfrm>
            <a:custGeom>
              <a:avLst/>
              <a:gdLst/>
              <a:ahLst/>
              <a:cxnLst/>
              <a:rect l="l" t="t" r="r" b="b"/>
              <a:pathLst>
                <a:path w="1179" h="1129" extrusionOk="0">
                  <a:moveTo>
                    <a:pt x="552" y="0"/>
                  </a:moveTo>
                  <a:cubicBezTo>
                    <a:pt x="201" y="25"/>
                    <a:pt x="1" y="226"/>
                    <a:pt x="26" y="602"/>
                  </a:cubicBezTo>
                  <a:cubicBezTo>
                    <a:pt x="51" y="953"/>
                    <a:pt x="277" y="1103"/>
                    <a:pt x="627" y="1128"/>
                  </a:cubicBezTo>
                  <a:cubicBezTo>
                    <a:pt x="978" y="1103"/>
                    <a:pt x="1179" y="903"/>
                    <a:pt x="1154" y="552"/>
                  </a:cubicBezTo>
                  <a:cubicBezTo>
                    <a:pt x="1129" y="201"/>
                    <a:pt x="903" y="0"/>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6"/>
            <p:cNvSpPr/>
            <p:nvPr/>
          </p:nvSpPr>
          <p:spPr>
            <a:xfrm>
              <a:off x="5233875" y="1012500"/>
              <a:ext cx="28225" cy="28275"/>
            </a:xfrm>
            <a:custGeom>
              <a:avLst/>
              <a:gdLst/>
              <a:ahLst/>
              <a:cxnLst/>
              <a:rect l="l" t="t" r="r" b="b"/>
              <a:pathLst>
                <a:path w="1129" h="1131" extrusionOk="0">
                  <a:moveTo>
                    <a:pt x="582" y="1"/>
                  </a:moveTo>
                  <a:cubicBezTo>
                    <a:pt x="564" y="1"/>
                    <a:pt x="546" y="1"/>
                    <a:pt x="527" y="3"/>
                  </a:cubicBezTo>
                  <a:cubicBezTo>
                    <a:pt x="226" y="3"/>
                    <a:pt x="0" y="178"/>
                    <a:pt x="0" y="529"/>
                  </a:cubicBezTo>
                  <a:cubicBezTo>
                    <a:pt x="25" y="905"/>
                    <a:pt x="226" y="1105"/>
                    <a:pt x="602" y="1130"/>
                  </a:cubicBezTo>
                  <a:cubicBezTo>
                    <a:pt x="928" y="1080"/>
                    <a:pt x="1128" y="905"/>
                    <a:pt x="1128" y="579"/>
                  </a:cubicBezTo>
                  <a:cubicBezTo>
                    <a:pt x="1128" y="222"/>
                    <a:pt x="925" y="1"/>
                    <a:pt x="5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6"/>
            <p:cNvSpPr/>
            <p:nvPr/>
          </p:nvSpPr>
          <p:spPr>
            <a:xfrm>
              <a:off x="5752675" y="1530725"/>
              <a:ext cx="28850" cy="28225"/>
            </a:xfrm>
            <a:custGeom>
              <a:avLst/>
              <a:gdLst/>
              <a:ahLst/>
              <a:cxnLst/>
              <a:rect l="l" t="t" r="r" b="b"/>
              <a:pathLst>
                <a:path w="1154" h="1129" extrusionOk="0">
                  <a:moveTo>
                    <a:pt x="552" y="1"/>
                  </a:moveTo>
                  <a:cubicBezTo>
                    <a:pt x="226" y="26"/>
                    <a:pt x="0" y="201"/>
                    <a:pt x="0" y="527"/>
                  </a:cubicBezTo>
                  <a:cubicBezTo>
                    <a:pt x="0" y="903"/>
                    <a:pt x="201" y="1103"/>
                    <a:pt x="627" y="1128"/>
                  </a:cubicBezTo>
                  <a:cubicBezTo>
                    <a:pt x="928" y="1103"/>
                    <a:pt x="1153" y="903"/>
                    <a:pt x="1128" y="552"/>
                  </a:cubicBezTo>
                  <a:cubicBezTo>
                    <a:pt x="1103" y="226"/>
                    <a:pt x="902"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6"/>
            <p:cNvSpPr/>
            <p:nvPr/>
          </p:nvSpPr>
          <p:spPr>
            <a:xfrm>
              <a:off x="5130475" y="856525"/>
              <a:ext cx="27600" cy="27650"/>
            </a:xfrm>
            <a:custGeom>
              <a:avLst/>
              <a:gdLst/>
              <a:ahLst/>
              <a:cxnLst/>
              <a:rect l="l" t="t" r="r" b="b"/>
              <a:pathLst>
                <a:path w="1104" h="1106" extrusionOk="0">
                  <a:moveTo>
                    <a:pt x="552" y="1"/>
                  </a:moveTo>
                  <a:cubicBezTo>
                    <a:pt x="201" y="26"/>
                    <a:pt x="1" y="201"/>
                    <a:pt x="1" y="527"/>
                  </a:cubicBezTo>
                  <a:cubicBezTo>
                    <a:pt x="1" y="884"/>
                    <a:pt x="204" y="1106"/>
                    <a:pt x="547" y="1106"/>
                  </a:cubicBezTo>
                  <a:cubicBezTo>
                    <a:pt x="565" y="1106"/>
                    <a:pt x="583" y="1105"/>
                    <a:pt x="602" y="1104"/>
                  </a:cubicBezTo>
                  <a:cubicBezTo>
                    <a:pt x="928" y="1104"/>
                    <a:pt x="1104" y="903"/>
                    <a:pt x="1104" y="552"/>
                  </a:cubicBezTo>
                  <a:cubicBezTo>
                    <a:pt x="1104" y="201"/>
                    <a:pt x="878"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6"/>
            <p:cNvSpPr/>
            <p:nvPr/>
          </p:nvSpPr>
          <p:spPr>
            <a:xfrm>
              <a:off x="5181875" y="909100"/>
              <a:ext cx="28825" cy="27700"/>
            </a:xfrm>
            <a:custGeom>
              <a:avLst/>
              <a:gdLst/>
              <a:ahLst/>
              <a:cxnLst/>
              <a:rect l="l" t="t" r="r" b="b"/>
              <a:pathLst>
                <a:path w="1153" h="1108" extrusionOk="0">
                  <a:moveTo>
                    <a:pt x="541" y="1"/>
                  </a:moveTo>
                  <a:cubicBezTo>
                    <a:pt x="248" y="1"/>
                    <a:pt x="49" y="176"/>
                    <a:pt x="25" y="505"/>
                  </a:cubicBezTo>
                  <a:cubicBezTo>
                    <a:pt x="1" y="794"/>
                    <a:pt x="279" y="1107"/>
                    <a:pt x="569" y="1107"/>
                  </a:cubicBezTo>
                  <a:cubicBezTo>
                    <a:pt x="580" y="1107"/>
                    <a:pt x="591" y="1107"/>
                    <a:pt x="601" y="1106"/>
                  </a:cubicBezTo>
                  <a:cubicBezTo>
                    <a:pt x="927" y="1081"/>
                    <a:pt x="1128" y="906"/>
                    <a:pt x="1153" y="555"/>
                  </a:cubicBezTo>
                  <a:cubicBezTo>
                    <a:pt x="1128" y="229"/>
                    <a:pt x="952" y="3"/>
                    <a:pt x="601" y="3"/>
                  </a:cubicBezTo>
                  <a:cubicBezTo>
                    <a:pt x="581" y="2"/>
                    <a:pt x="561" y="1"/>
                    <a:pt x="5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6"/>
            <p:cNvSpPr/>
            <p:nvPr/>
          </p:nvSpPr>
          <p:spPr>
            <a:xfrm>
              <a:off x="5492650" y="1271325"/>
              <a:ext cx="28200" cy="28275"/>
            </a:xfrm>
            <a:custGeom>
              <a:avLst/>
              <a:gdLst/>
              <a:ahLst/>
              <a:cxnLst/>
              <a:rect l="l" t="t" r="r" b="b"/>
              <a:pathLst>
                <a:path w="1128" h="1131" extrusionOk="0">
                  <a:moveTo>
                    <a:pt x="577" y="1"/>
                  </a:moveTo>
                  <a:cubicBezTo>
                    <a:pt x="226" y="1"/>
                    <a:pt x="25" y="201"/>
                    <a:pt x="0" y="552"/>
                  </a:cubicBezTo>
                  <a:cubicBezTo>
                    <a:pt x="0" y="903"/>
                    <a:pt x="226" y="1103"/>
                    <a:pt x="577" y="1128"/>
                  </a:cubicBezTo>
                  <a:cubicBezTo>
                    <a:pt x="593" y="1130"/>
                    <a:pt x="609" y="1130"/>
                    <a:pt x="625" y="1130"/>
                  </a:cubicBezTo>
                  <a:cubicBezTo>
                    <a:pt x="922" y="1130"/>
                    <a:pt x="1104" y="911"/>
                    <a:pt x="1128" y="602"/>
                  </a:cubicBezTo>
                  <a:cubicBezTo>
                    <a:pt x="1128" y="226"/>
                    <a:pt x="927" y="26"/>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6"/>
            <p:cNvSpPr/>
            <p:nvPr/>
          </p:nvSpPr>
          <p:spPr>
            <a:xfrm>
              <a:off x="5286500" y="960500"/>
              <a:ext cx="27600" cy="27650"/>
            </a:xfrm>
            <a:custGeom>
              <a:avLst/>
              <a:gdLst/>
              <a:ahLst/>
              <a:cxnLst/>
              <a:rect l="l" t="t" r="r" b="b"/>
              <a:pathLst>
                <a:path w="1104" h="1106" extrusionOk="0">
                  <a:moveTo>
                    <a:pt x="581" y="0"/>
                  </a:moveTo>
                  <a:cubicBezTo>
                    <a:pt x="563" y="0"/>
                    <a:pt x="545" y="1"/>
                    <a:pt x="527" y="2"/>
                  </a:cubicBezTo>
                  <a:cubicBezTo>
                    <a:pt x="201" y="2"/>
                    <a:pt x="0" y="203"/>
                    <a:pt x="0" y="554"/>
                  </a:cubicBezTo>
                  <a:cubicBezTo>
                    <a:pt x="26" y="905"/>
                    <a:pt x="251" y="1080"/>
                    <a:pt x="577" y="1105"/>
                  </a:cubicBezTo>
                  <a:cubicBezTo>
                    <a:pt x="953" y="1055"/>
                    <a:pt x="1103" y="855"/>
                    <a:pt x="1103" y="529"/>
                  </a:cubicBezTo>
                  <a:cubicBezTo>
                    <a:pt x="1103" y="198"/>
                    <a:pt x="880" y="0"/>
                    <a:pt x="5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6"/>
            <p:cNvSpPr/>
            <p:nvPr/>
          </p:nvSpPr>
          <p:spPr>
            <a:xfrm>
              <a:off x="5026475" y="804525"/>
              <a:ext cx="28225" cy="28275"/>
            </a:xfrm>
            <a:custGeom>
              <a:avLst/>
              <a:gdLst/>
              <a:ahLst/>
              <a:cxnLst/>
              <a:rect l="l" t="t" r="r" b="b"/>
              <a:pathLst>
                <a:path w="1129" h="1131" extrusionOk="0">
                  <a:moveTo>
                    <a:pt x="602" y="1"/>
                  </a:moveTo>
                  <a:cubicBezTo>
                    <a:pt x="251" y="1"/>
                    <a:pt x="25" y="176"/>
                    <a:pt x="25" y="552"/>
                  </a:cubicBezTo>
                  <a:cubicBezTo>
                    <a:pt x="0" y="903"/>
                    <a:pt x="201" y="1104"/>
                    <a:pt x="552" y="1129"/>
                  </a:cubicBezTo>
                  <a:cubicBezTo>
                    <a:pt x="571" y="1130"/>
                    <a:pt x="591" y="1131"/>
                    <a:pt x="609" y="1131"/>
                  </a:cubicBezTo>
                  <a:cubicBezTo>
                    <a:pt x="925" y="1131"/>
                    <a:pt x="1105" y="933"/>
                    <a:pt x="1128" y="602"/>
                  </a:cubicBezTo>
                  <a:cubicBezTo>
                    <a:pt x="1103" y="251"/>
                    <a:pt x="928" y="26"/>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6"/>
            <p:cNvSpPr/>
            <p:nvPr/>
          </p:nvSpPr>
          <p:spPr>
            <a:xfrm>
              <a:off x="5493900" y="1219950"/>
              <a:ext cx="27600" cy="27600"/>
            </a:xfrm>
            <a:custGeom>
              <a:avLst/>
              <a:gdLst/>
              <a:ahLst/>
              <a:cxnLst/>
              <a:rect l="l" t="t" r="r" b="b"/>
              <a:pathLst>
                <a:path w="1104" h="1104" extrusionOk="0">
                  <a:moveTo>
                    <a:pt x="552" y="0"/>
                  </a:moveTo>
                  <a:cubicBezTo>
                    <a:pt x="226" y="0"/>
                    <a:pt x="0" y="176"/>
                    <a:pt x="0" y="502"/>
                  </a:cubicBezTo>
                  <a:cubicBezTo>
                    <a:pt x="0" y="878"/>
                    <a:pt x="201" y="1103"/>
                    <a:pt x="577" y="1103"/>
                  </a:cubicBezTo>
                  <a:cubicBezTo>
                    <a:pt x="928" y="1103"/>
                    <a:pt x="1103" y="903"/>
                    <a:pt x="1103" y="577"/>
                  </a:cubicBezTo>
                  <a:cubicBezTo>
                    <a:pt x="1103" y="226"/>
                    <a:pt x="928" y="25"/>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6"/>
            <p:cNvSpPr/>
            <p:nvPr/>
          </p:nvSpPr>
          <p:spPr>
            <a:xfrm>
              <a:off x="5389250" y="1167325"/>
              <a:ext cx="28225" cy="28200"/>
            </a:xfrm>
            <a:custGeom>
              <a:avLst/>
              <a:gdLst/>
              <a:ahLst/>
              <a:cxnLst/>
              <a:rect l="l" t="t" r="r" b="b"/>
              <a:pathLst>
                <a:path w="1129" h="1128" extrusionOk="0">
                  <a:moveTo>
                    <a:pt x="552" y="0"/>
                  </a:moveTo>
                  <a:cubicBezTo>
                    <a:pt x="226" y="25"/>
                    <a:pt x="26" y="176"/>
                    <a:pt x="1" y="526"/>
                  </a:cubicBezTo>
                  <a:cubicBezTo>
                    <a:pt x="1" y="877"/>
                    <a:pt x="201" y="1103"/>
                    <a:pt x="577" y="1128"/>
                  </a:cubicBezTo>
                  <a:cubicBezTo>
                    <a:pt x="928" y="1128"/>
                    <a:pt x="1129" y="927"/>
                    <a:pt x="1129" y="577"/>
                  </a:cubicBezTo>
                  <a:cubicBezTo>
                    <a:pt x="1129" y="226"/>
                    <a:pt x="903" y="50"/>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6"/>
            <p:cNvSpPr/>
            <p:nvPr/>
          </p:nvSpPr>
          <p:spPr>
            <a:xfrm>
              <a:off x="5545275" y="1323275"/>
              <a:ext cx="28225" cy="28325"/>
            </a:xfrm>
            <a:custGeom>
              <a:avLst/>
              <a:gdLst/>
              <a:ahLst/>
              <a:cxnLst/>
              <a:rect l="l" t="t" r="r" b="b"/>
              <a:pathLst>
                <a:path w="1129" h="1133" extrusionOk="0">
                  <a:moveTo>
                    <a:pt x="523" y="1"/>
                  </a:moveTo>
                  <a:cubicBezTo>
                    <a:pt x="226" y="1"/>
                    <a:pt x="24" y="198"/>
                    <a:pt x="0" y="529"/>
                  </a:cubicBezTo>
                  <a:cubicBezTo>
                    <a:pt x="0" y="880"/>
                    <a:pt x="201" y="1106"/>
                    <a:pt x="552" y="1131"/>
                  </a:cubicBezTo>
                  <a:cubicBezTo>
                    <a:pt x="571" y="1132"/>
                    <a:pt x="591" y="1133"/>
                    <a:pt x="609" y="1133"/>
                  </a:cubicBezTo>
                  <a:cubicBezTo>
                    <a:pt x="922" y="1133"/>
                    <a:pt x="1081" y="935"/>
                    <a:pt x="1128" y="604"/>
                  </a:cubicBezTo>
                  <a:cubicBezTo>
                    <a:pt x="1103" y="253"/>
                    <a:pt x="928" y="28"/>
                    <a:pt x="577" y="3"/>
                  </a:cubicBezTo>
                  <a:cubicBezTo>
                    <a:pt x="559" y="1"/>
                    <a:pt x="541" y="1"/>
                    <a:pt x="5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6"/>
            <p:cNvSpPr/>
            <p:nvPr/>
          </p:nvSpPr>
          <p:spPr>
            <a:xfrm>
              <a:off x="5804675" y="1531300"/>
              <a:ext cx="28225" cy="27650"/>
            </a:xfrm>
            <a:custGeom>
              <a:avLst/>
              <a:gdLst/>
              <a:ahLst/>
              <a:cxnLst/>
              <a:rect l="l" t="t" r="r" b="b"/>
              <a:pathLst>
                <a:path w="1129" h="1106" extrusionOk="0">
                  <a:moveTo>
                    <a:pt x="607" y="1"/>
                  </a:moveTo>
                  <a:cubicBezTo>
                    <a:pt x="589" y="1"/>
                    <a:pt x="571" y="1"/>
                    <a:pt x="552" y="3"/>
                  </a:cubicBezTo>
                  <a:cubicBezTo>
                    <a:pt x="201" y="3"/>
                    <a:pt x="0" y="203"/>
                    <a:pt x="25" y="554"/>
                  </a:cubicBezTo>
                  <a:cubicBezTo>
                    <a:pt x="51" y="930"/>
                    <a:pt x="276" y="1105"/>
                    <a:pt x="602" y="1105"/>
                  </a:cubicBezTo>
                  <a:cubicBezTo>
                    <a:pt x="953" y="1080"/>
                    <a:pt x="1103" y="880"/>
                    <a:pt x="1128" y="554"/>
                  </a:cubicBezTo>
                  <a:cubicBezTo>
                    <a:pt x="1104" y="221"/>
                    <a:pt x="945" y="1"/>
                    <a:pt x="6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6"/>
            <p:cNvSpPr/>
            <p:nvPr/>
          </p:nvSpPr>
          <p:spPr>
            <a:xfrm>
              <a:off x="5337875" y="1063925"/>
              <a:ext cx="27600" cy="27650"/>
            </a:xfrm>
            <a:custGeom>
              <a:avLst/>
              <a:gdLst/>
              <a:ahLst/>
              <a:cxnLst/>
              <a:rect l="l" t="t" r="r" b="b"/>
              <a:pathLst>
                <a:path w="1104" h="1106" extrusionOk="0">
                  <a:moveTo>
                    <a:pt x="552" y="1"/>
                  </a:moveTo>
                  <a:cubicBezTo>
                    <a:pt x="201" y="1"/>
                    <a:pt x="26" y="176"/>
                    <a:pt x="1" y="527"/>
                  </a:cubicBezTo>
                  <a:cubicBezTo>
                    <a:pt x="26" y="878"/>
                    <a:pt x="201" y="1104"/>
                    <a:pt x="552" y="1104"/>
                  </a:cubicBezTo>
                  <a:cubicBezTo>
                    <a:pt x="572" y="1105"/>
                    <a:pt x="591" y="1106"/>
                    <a:pt x="610" y="1106"/>
                  </a:cubicBezTo>
                  <a:cubicBezTo>
                    <a:pt x="925" y="1106"/>
                    <a:pt x="1103" y="908"/>
                    <a:pt x="1103" y="577"/>
                  </a:cubicBezTo>
                  <a:cubicBezTo>
                    <a:pt x="1103" y="226"/>
                    <a:pt x="903"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6"/>
            <p:cNvSpPr/>
            <p:nvPr/>
          </p:nvSpPr>
          <p:spPr>
            <a:xfrm>
              <a:off x="5805300" y="1478725"/>
              <a:ext cx="28225" cy="27600"/>
            </a:xfrm>
            <a:custGeom>
              <a:avLst/>
              <a:gdLst/>
              <a:ahLst/>
              <a:cxnLst/>
              <a:rect l="l" t="t" r="r" b="b"/>
              <a:pathLst>
                <a:path w="1129" h="1104" extrusionOk="0">
                  <a:moveTo>
                    <a:pt x="552" y="0"/>
                  </a:moveTo>
                  <a:cubicBezTo>
                    <a:pt x="251" y="0"/>
                    <a:pt x="0" y="176"/>
                    <a:pt x="0" y="527"/>
                  </a:cubicBezTo>
                  <a:cubicBezTo>
                    <a:pt x="0" y="878"/>
                    <a:pt x="176" y="1078"/>
                    <a:pt x="477" y="1103"/>
                  </a:cubicBezTo>
                  <a:cubicBezTo>
                    <a:pt x="903" y="1103"/>
                    <a:pt x="1078" y="903"/>
                    <a:pt x="1103" y="602"/>
                  </a:cubicBezTo>
                  <a:cubicBezTo>
                    <a:pt x="1128" y="251"/>
                    <a:pt x="903" y="25"/>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6"/>
            <p:cNvSpPr/>
            <p:nvPr/>
          </p:nvSpPr>
          <p:spPr>
            <a:xfrm>
              <a:off x="5389875" y="1115925"/>
              <a:ext cx="28225" cy="28225"/>
            </a:xfrm>
            <a:custGeom>
              <a:avLst/>
              <a:gdLst/>
              <a:ahLst/>
              <a:cxnLst/>
              <a:rect l="l" t="t" r="r" b="b"/>
              <a:pathLst>
                <a:path w="1129" h="1129" extrusionOk="0">
                  <a:moveTo>
                    <a:pt x="552" y="1"/>
                  </a:moveTo>
                  <a:cubicBezTo>
                    <a:pt x="226" y="26"/>
                    <a:pt x="26" y="201"/>
                    <a:pt x="1" y="552"/>
                  </a:cubicBezTo>
                  <a:cubicBezTo>
                    <a:pt x="26" y="903"/>
                    <a:pt x="226" y="1129"/>
                    <a:pt x="577" y="1129"/>
                  </a:cubicBezTo>
                  <a:cubicBezTo>
                    <a:pt x="928" y="1129"/>
                    <a:pt x="1129" y="928"/>
                    <a:pt x="1129" y="552"/>
                  </a:cubicBezTo>
                  <a:cubicBezTo>
                    <a:pt x="1104" y="201"/>
                    <a:pt x="878"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6"/>
            <p:cNvSpPr/>
            <p:nvPr/>
          </p:nvSpPr>
          <p:spPr>
            <a:xfrm>
              <a:off x="5649275" y="1375325"/>
              <a:ext cx="27600" cy="27600"/>
            </a:xfrm>
            <a:custGeom>
              <a:avLst/>
              <a:gdLst/>
              <a:ahLst/>
              <a:cxnLst/>
              <a:rect l="l" t="t" r="r" b="b"/>
              <a:pathLst>
                <a:path w="1104" h="1104" extrusionOk="0">
                  <a:moveTo>
                    <a:pt x="527" y="1"/>
                  </a:moveTo>
                  <a:cubicBezTo>
                    <a:pt x="201" y="1"/>
                    <a:pt x="1" y="201"/>
                    <a:pt x="1" y="527"/>
                  </a:cubicBezTo>
                  <a:cubicBezTo>
                    <a:pt x="1" y="903"/>
                    <a:pt x="226" y="1104"/>
                    <a:pt x="602" y="1104"/>
                  </a:cubicBezTo>
                  <a:cubicBezTo>
                    <a:pt x="928" y="1104"/>
                    <a:pt x="1104" y="878"/>
                    <a:pt x="1104" y="527"/>
                  </a:cubicBezTo>
                  <a:cubicBezTo>
                    <a:pt x="1079" y="201"/>
                    <a:pt x="878"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6"/>
            <p:cNvSpPr/>
            <p:nvPr/>
          </p:nvSpPr>
          <p:spPr>
            <a:xfrm>
              <a:off x="5026475" y="752525"/>
              <a:ext cx="28225" cy="28225"/>
            </a:xfrm>
            <a:custGeom>
              <a:avLst/>
              <a:gdLst/>
              <a:ahLst/>
              <a:cxnLst/>
              <a:rect l="l" t="t" r="r" b="b"/>
              <a:pathLst>
                <a:path w="1129" h="1129" extrusionOk="0">
                  <a:moveTo>
                    <a:pt x="552" y="1"/>
                  </a:moveTo>
                  <a:cubicBezTo>
                    <a:pt x="226" y="1"/>
                    <a:pt x="25" y="201"/>
                    <a:pt x="0" y="552"/>
                  </a:cubicBezTo>
                  <a:cubicBezTo>
                    <a:pt x="25" y="878"/>
                    <a:pt x="201" y="1103"/>
                    <a:pt x="552" y="1128"/>
                  </a:cubicBezTo>
                  <a:cubicBezTo>
                    <a:pt x="928" y="1128"/>
                    <a:pt x="1128" y="928"/>
                    <a:pt x="1128" y="577"/>
                  </a:cubicBezTo>
                  <a:cubicBezTo>
                    <a:pt x="1128" y="226"/>
                    <a:pt x="903"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6"/>
            <p:cNvSpPr/>
            <p:nvPr/>
          </p:nvSpPr>
          <p:spPr>
            <a:xfrm>
              <a:off x="4765825" y="1065150"/>
              <a:ext cx="29450" cy="31450"/>
            </a:xfrm>
            <a:custGeom>
              <a:avLst/>
              <a:gdLst/>
              <a:ahLst/>
              <a:cxnLst/>
              <a:rect l="l" t="t" r="r" b="b"/>
              <a:pathLst>
                <a:path w="1178" h="1258" extrusionOk="0">
                  <a:moveTo>
                    <a:pt x="623" y="0"/>
                  </a:moveTo>
                  <a:cubicBezTo>
                    <a:pt x="608" y="0"/>
                    <a:pt x="592" y="1"/>
                    <a:pt x="577" y="2"/>
                  </a:cubicBezTo>
                  <a:cubicBezTo>
                    <a:pt x="0" y="27"/>
                    <a:pt x="401" y="603"/>
                    <a:pt x="226" y="779"/>
                  </a:cubicBezTo>
                  <a:cubicBezTo>
                    <a:pt x="179" y="1105"/>
                    <a:pt x="262" y="1258"/>
                    <a:pt x="496" y="1258"/>
                  </a:cubicBezTo>
                  <a:cubicBezTo>
                    <a:pt x="513" y="1258"/>
                    <a:pt x="532" y="1257"/>
                    <a:pt x="552" y="1255"/>
                  </a:cubicBezTo>
                  <a:cubicBezTo>
                    <a:pt x="903" y="1230"/>
                    <a:pt x="1153" y="1055"/>
                    <a:pt x="1153" y="679"/>
                  </a:cubicBezTo>
                  <a:cubicBezTo>
                    <a:pt x="1177" y="293"/>
                    <a:pt x="993" y="0"/>
                    <a:pt x="6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6"/>
            <p:cNvSpPr/>
            <p:nvPr/>
          </p:nvSpPr>
          <p:spPr>
            <a:xfrm>
              <a:off x="5752075" y="1583300"/>
              <a:ext cx="28825" cy="28275"/>
            </a:xfrm>
            <a:custGeom>
              <a:avLst/>
              <a:gdLst/>
              <a:ahLst/>
              <a:cxnLst/>
              <a:rect l="l" t="t" r="r" b="b"/>
              <a:pathLst>
                <a:path w="1153" h="1131" extrusionOk="0">
                  <a:moveTo>
                    <a:pt x="523" y="1"/>
                  </a:moveTo>
                  <a:cubicBezTo>
                    <a:pt x="202" y="1"/>
                    <a:pt x="0" y="220"/>
                    <a:pt x="24" y="529"/>
                  </a:cubicBezTo>
                  <a:cubicBezTo>
                    <a:pt x="24" y="880"/>
                    <a:pt x="225" y="1106"/>
                    <a:pt x="601" y="1131"/>
                  </a:cubicBezTo>
                  <a:cubicBezTo>
                    <a:pt x="952" y="1106"/>
                    <a:pt x="1152" y="905"/>
                    <a:pt x="1152" y="554"/>
                  </a:cubicBezTo>
                  <a:cubicBezTo>
                    <a:pt x="1152" y="203"/>
                    <a:pt x="926" y="3"/>
                    <a:pt x="576" y="3"/>
                  </a:cubicBezTo>
                  <a:cubicBezTo>
                    <a:pt x="558" y="2"/>
                    <a:pt x="540" y="1"/>
                    <a:pt x="5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6"/>
            <p:cNvSpPr/>
            <p:nvPr/>
          </p:nvSpPr>
          <p:spPr>
            <a:xfrm>
              <a:off x="5286500" y="1012500"/>
              <a:ext cx="28225" cy="27650"/>
            </a:xfrm>
            <a:custGeom>
              <a:avLst/>
              <a:gdLst/>
              <a:ahLst/>
              <a:cxnLst/>
              <a:rect l="l" t="t" r="r" b="b"/>
              <a:pathLst>
                <a:path w="1129" h="1106" extrusionOk="0">
                  <a:moveTo>
                    <a:pt x="498" y="1"/>
                  </a:moveTo>
                  <a:cubicBezTo>
                    <a:pt x="202" y="1"/>
                    <a:pt x="0" y="199"/>
                    <a:pt x="0" y="554"/>
                  </a:cubicBezTo>
                  <a:cubicBezTo>
                    <a:pt x="26" y="905"/>
                    <a:pt x="226" y="1080"/>
                    <a:pt x="552" y="1105"/>
                  </a:cubicBezTo>
                  <a:cubicBezTo>
                    <a:pt x="903" y="1080"/>
                    <a:pt x="1103" y="905"/>
                    <a:pt x="1103" y="579"/>
                  </a:cubicBezTo>
                  <a:cubicBezTo>
                    <a:pt x="1128" y="228"/>
                    <a:pt x="903" y="3"/>
                    <a:pt x="552" y="3"/>
                  </a:cubicBezTo>
                  <a:cubicBezTo>
                    <a:pt x="534" y="1"/>
                    <a:pt x="516" y="1"/>
                    <a:pt x="4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6"/>
            <p:cNvSpPr/>
            <p:nvPr/>
          </p:nvSpPr>
          <p:spPr>
            <a:xfrm>
              <a:off x="5441300" y="1167900"/>
              <a:ext cx="28175" cy="27625"/>
            </a:xfrm>
            <a:custGeom>
              <a:avLst/>
              <a:gdLst/>
              <a:ahLst/>
              <a:cxnLst/>
              <a:rect l="l" t="t" r="r" b="b"/>
              <a:pathLst>
                <a:path w="1127" h="1105" extrusionOk="0">
                  <a:moveTo>
                    <a:pt x="523" y="0"/>
                  </a:moveTo>
                  <a:cubicBezTo>
                    <a:pt x="202" y="0"/>
                    <a:pt x="0" y="219"/>
                    <a:pt x="24" y="529"/>
                  </a:cubicBezTo>
                  <a:cubicBezTo>
                    <a:pt x="24" y="879"/>
                    <a:pt x="225" y="1080"/>
                    <a:pt x="575" y="1105"/>
                  </a:cubicBezTo>
                  <a:cubicBezTo>
                    <a:pt x="926" y="1105"/>
                    <a:pt x="1127" y="904"/>
                    <a:pt x="1127" y="579"/>
                  </a:cubicBezTo>
                  <a:cubicBezTo>
                    <a:pt x="1127" y="228"/>
                    <a:pt x="926" y="2"/>
                    <a:pt x="575" y="2"/>
                  </a:cubicBezTo>
                  <a:cubicBezTo>
                    <a:pt x="558" y="1"/>
                    <a:pt x="540" y="0"/>
                    <a:pt x="5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6"/>
            <p:cNvSpPr/>
            <p:nvPr/>
          </p:nvSpPr>
          <p:spPr>
            <a:xfrm>
              <a:off x="5856675" y="1582725"/>
              <a:ext cx="27600" cy="27600"/>
            </a:xfrm>
            <a:custGeom>
              <a:avLst/>
              <a:gdLst/>
              <a:ahLst/>
              <a:cxnLst/>
              <a:rect l="l" t="t" r="r" b="b"/>
              <a:pathLst>
                <a:path w="1104" h="1104" extrusionOk="0">
                  <a:moveTo>
                    <a:pt x="527" y="1"/>
                  </a:moveTo>
                  <a:cubicBezTo>
                    <a:pt x="201" y="26"/>
                    <a:pt x="1" y="176"/>
                    <a:pt x="1" y="527"/>
                  </a:cubicBezTo>
                  <a:cubicBezTo>
                    <a:pt x="1" y="878"/>
                    <a:pt x="226" y="1104"/>
                    <a:pt x="577" y="1104"/>
                  </a:cubicBezTo>
                  <a:cubicBezTo>
                    <a:pt x="928" y="1104"/>
                    <a:pt x="1103" y="903"/>
                    <a:pt x="1103" y="552"/>
                  </a:cubicBezTo>
                  <a:cubicBezTo>
                    <a:pt x="1103" y="201"/>
                    <a:pt x="903" y="26"/>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6"/>
            <p:cNvSpPr/>
            <p:nvPr/>
          </p:nvSpPr>
          <p:spPr>
            <a:xfrm>
              <a:off x="5545275" y="1271325"/>
              <a:ext cx="28225" cy="28225"/>
            </a:xfrm>
            <a:custGeom>
              <a:avLst/>
              <a:gdLst/>
              <a:ahLst/>
              <a:cxnLst/>
              <a:rect l="l" t="t" r="r" b="b"/>
              <a:pathLst>
                <a:path w="1129" h="1129" extrusionOk="0">
                  <a:moveTo>
                    <a:pt x="552" y="1"/>
                  </a:moveTo>
                  <a:cubicBezTo>
                    <a:pt x="226" y="1"/>
                    <a:pt x="25" y="176"/>
                    <a:pt x="0" y="527"/>
                  </a:cubicBezTo>
                  <a:cubicBezTo>
                    <a:pt x="25" y="878"/>
                    <a:pt x="201" y="1103"/>
                    <a:pt x="552" y="1128"/>
                  </a:cubicBezTo>
                  <a:cubicBezTo>
                    <a:pt x="903" y="1128"/>
                    <a:pt x="1128" y="928"/>
                    <a:pt x="1128" y="577"/>
                  </a:cubicBezTo>
                  <a:cubicBezTo>
                    <a:pt x="1128" y="226"/>
                    <a:pt x="903"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6"/>
            <p:cNvSpPr/>
            <p:nvPr/>
          </p:nvSpPr>
          <p:spPr>
            <a:xfrm>
              <a:off x="5441900" y="1115300"/>
              <a:ext cx="27575" cy="27600"/>
            </a:xfrm>
            <a:custGeom>
              <a:avLst/>
              <a:gdLst/>
              <a:ahLst/>
              <a:cxnLst/>
              <a:rect l="l" t="t" r="r" b="b"/>
              <a:pathLst>
                <a:path w="1103" h="1104" extrusionOk="0">
                  <a:moveTo>
                    <a:pt x="526" y="1"/>
                  </a:moveTo>
                  <a:cubicBezTo>
                    <a:pt x="201" y="26"/>
                    <a:pt x="0" y="226"/>
                    <a:pt x="0" y="552"/>
                  </a:cubicBezTo>
                  <a:cubicBezTo>
                    <a:pt x="25" y="928"/>
                    <a:pt x="226" y="1104"/>
                    <a:pt x="627" y="1104"/>
                  </a:cubicBezTo>
                  <a:cubicBezTo>
                    <a:pt x="927" y="1079"/>
                    <a:pt x="1103" y="878"/>
                    <a:pt x="1103" y="552"/>
                  </a:cubicBezTo>
                  <a:cubicBezTo>
                    <a:pt x="1078" y="226"/>
                    <a:pt x="877" y="1"/>
                    <a:pt x="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6"/>
            <p:cNvSpPr/>
            <p:nvPr/>
          </p:nvSpPr>
          <p:spPr>
            <a:xfrm>
              <a:off x="5597900" y="1271325"/>
              <a:ext cx="27600" cy="27600"/>
            </a:xfrm>
            <a:custGeom>
              <a:avLst/>
              <a:gdLst/>
              <a:ahLst/>
              <a:cxnLst/>
              <a:rect l="l" t="t" r="r" b="b"/>
              <a:pathLst>
                <a:path w="1104" h="1104" extrusionOk="0">
                  <a:moveTo>
                    <a:pt x="552" y="1"/>
                  </a:moveTo>
                  <a:cubicBezTo>
                    <a:pt x="251" y="1"/>
                    <a:pt x="26" y="176"/>
                    <a:pt x="1" y="527"/>
                  </a:cubicBezTo>
                  <a:cubicBezTo>
                    <a:pt x="1" y="878"/>
                    <a:pt x="201" y="1053"/>
                    <a:pt x="527" y="1103"/>
                  </a:cubicBezTo>
                  <a:cubicBezTo>
                    <a:pt x="878" y="1103"/>
                    <a:pt x="1078" y="928"/>
                    <a:pt x="1103" y="602"/>
                  </a:cubicBezTo>
                  <a:cubicBezTo>
                    <a:pt x="1103" y="251"/>
                    <a:pt x="903"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6"/>
            <p:cNvSpPr/>
            <p:nvPr/>
          </p:nvSpPr>
          <p:spPr>
            <a:xfrm>
              <a:off x="5026475" y="701100"/>
              <a:ext cx="28225" cy="27025"/>
            </a:xfrm>
            <a:custGeom>
              <a:avLst/>
              <a:gdLst/>
              <a:ahLst/>
              <a:cxnLst/>
              <a:rect l="l" t="t" r="r" b="b"/>
              <a:pathLst>
                <a:path w="1129" h="1081" extrusionOk="0">
                  <a:moveTo>
                    <a:pt x="582" y="1"/>
                  </a:moveTo>
                  <a:cubicBezTo>
                    <a:pt x="564" y="1"/>
                    <a:pt x="546" y="1"/>
                    <a:pt x="527" y="2"/>
                  </a:cubicBezTo>
                  <a:cubicBezTo>
                    <a:pt x="201" y="2"/>
                    <a:pt x="0" y="203"/>
                    <a:pt x="25" y="529"/>
                  </a:cubicBezTo>
                  <a:cubicBezTo>
                    <a:pt x="25" y="905"/>
                    <a:pt x="276" y="1080"/>
                    <a:pt x="602" y="1080"/>
                  </a:cubicBezTo>
                  <a:cubicBezTo>
                    <a:pt x="928" y="1080"/>
                    <a:pt x="1103" y="855"/>
                    <a:pt x="1128" y="504"/>
                  </a:cubicBezTo>
                  <a:cubicBezTo>
                    <a:pt x="1057" y="218"/>
                    <a:pt x="918" y="1"/>
                    <a:pt x="5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6"/>
            <p:cNvSpPr/>
            <p:nvPr/>
          </p:nvSpPr>
          <p:spPr>
            <a:xfrm>
              <a:off x="5545275" y="1219325"/>
              <a:ext cx="28225" cy="27600"/>
            </a:xfrm>
            <a:custGeom>
              <a:avLst/>
              <a:gdLst/>
              <a:ahLst/>
              <a:cxnLst/>
              <a:rect l="l" t="t" r="r" b="b"/>
              <a:pathLst>
                <a:path w="1129" h="1104" extrusionOk="0">
                  <a:moveTo>
                    <a:pt x="527" y="0"/>
                  </a:moveTo>
                  <a:cubicBezTo>
                    <a:pt x="201" y="25"/>
                    <a:pt x="0" y="226"/>
                    <a:pt x="25" y="552"/>
                  </a:cubicBezTo>
                  <a:cubicBezTo>
                    <a:pt x="25" y="903"/>
                    <a:pt x="251" y="1103"/>
                    <a:pt x="602" y="1103"/>
                  </a:cubicBezTo>
                  <a:cubicBezTo>
                    <a:pt x="928" y="1103"/>
                    <a:pt x="1103" y="878"/>
                    <a:pt x="1128" y="552"/>
                  </a:cubicBezTo>
                  <a:cubicBezTo>
                    <a:pt x="1078" y="201"/>
                    <a:pt x="903" y="0"/>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6"/>
            <p:cNvSpPr/>
            <p:nvPr/>
          </p:nvSpPr>
          <p:spPr>
            <a:xfrm>
              <a:off x="5649275" y="1323275"/>
              <a:ext cx="27600" cy="27075"/>
            </a:xfrm>
            <a:custGeom>
              <a:avLst/>
              <a:gdLst/>
              <a:ahLst/>
              <a:cxnLst/>
              <a:rect l="l" t="t" r="r" b="b"/>
              <a:pathLst>
                <a:path w="1104" h="1083" extrusionOk="0">
                  <a:moveTo>
                    <a:pt x="494" y="1"/>
                  </a:moveTo>
                  <a:cubicBezTo>
                    <a:pt x="179" y="1"/>
                    <a:pt x="1" y="197"/>
                    <a:pt x="1" y="504"/>
                  </a:cubicBezTo>
                  <a:cubicBezTo>
                    <a:pt x="1" y="855"/>
                    <a:pt x="201" y="1080"/>
                    <a:pt x="552" y="1080"/>
                  </a:cubicBezTo>
                  <a:cubicBezTo>
                    <a:pt x="570" y="1082"/>
                    <a:pt x="587" y="1082"/>
                    <a:pt x="604" y="1082"/>
                  </a:cubicBezTo>
                  <a:cubicBezTo>
                    <a:pt x="921" y="1082"/>
                    <a:pt x="1080" y="863"/>
                    <a:pt x="1104" y="554"/>
                  </a:cubicBezTo>
                  <a:cubicBezTo>
                    <a:pt x="1079" y="203"/>
                    <a:pt x="903" y="3"/>
                    <a:pt x="552" y="3"/>
                  </a:cubicBezTo>
                  <a:cubicBezTo>
                    <a:pt x="532" y="1"/>
                    <a:pt x="513" y="1"/>
                    <a:pt x="4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6"/>
            <p:cNvSpPr/>
            <p:nvPr/>
          </p:nvSpPr>
          <p:spPr>
            <a:xfrm>
              <a:off x="5234500" y="907925"/>
              <a:ext cx="27600" cy="27575"/>
            </a:xfrm>
            <a:custGeom>
              <a:avLst/>
              <a:gdLst/>
              <a:ahLst/>
              <a:cxnLst/>
              <a:rect l="l" t="t" r="r" b="b"/>
              <a:pathLst>
                <a:path w="1104" h="1103" extrusionOk="0">
                  <a:moveTo>
                    <a:pt x="552" y="0"/>
                  </a:moveTo>
                  <a:cubicBezTo>
                    <a:pt x="226" y="0"/>
                    <a:pt x="0" y="176"/>
                    <a:pt x="0" y="526"/>
                  </a:cubicBezTo>
                  <a:cubicBezTo>
                    <a:pt x="0" y="902"/>
                    <a:pt x="226" y="1053"/>
                    <a:pt x="527" y="1103"/>
                  </a:cubicBezTo>
                  <a:cubicBezTo>
                    <a:pt x="903" y="1103"/>
                    <a:pt x="1103" y="902"/>
                    <a:pt x="1103" y="577"/>
                  </a:cubicBezTo>
                  <a:cubicBezTo>
                    <a:pt x="1103" y="251"/>
                    <a:pt x="903" y="25"/>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6"/>
            <p:cNvSpPr/>
            <p:nvPr/>
          </p:nvSpPr>
          <p:spPr>
            <a:xfrm>
              <a:off x="5493900" y="1167900"/>
              <a:ext cx="27600" cy="27625"/>
            </a:xfrm>
            <a:custGeom>
              <a:avLst/>
              <a:gdLst/>
              <a:ahLst/>
              <a:cxnLst/>
              <a:rect l="l" t="t" r="r" b="b"/>
              <a:pathLst>
                <a:path w="1104" h="1105" extrusionOk="0">
                  <a:moveTo>
                    <a:pt x="584" y="0"/>
                  </a:moveTo>
                  <a:cubicBezTo>
                    <a:pt x="565" y="0"/>
                    <a:pt x="546" y="1"/>
                    <a:pt x="527" y="2"/>
                  </a:cubicBezTo>
                  <a:cubicBezTo>
                    <a:pt x="201" y="2"/>
                    <a:pt x="0" y="228"/>
                    <a:pt x="0" y="554"/>
                  </a:cubicBezTo>
                  <a:cubicBezTo>
                    <a:pt x="25" y="879"/>
                    <a:pt x="226" y="1105"/>
                    <a:pt x="602" y="1105"/>
                  </a:cubicBezTo>
                  <a:cubicBezTo>
                    <a:pt x="928" y="1080"/>
                    <a:pt x="1103" y="879"/>
                    <a:pt x="1103" y="529"/>
                  </a:cubicBezTo>
                  <a:cubicBezTo>
                    <a:pt x="1079" y="197"/>
                    <a:pt x="899" y="0"/>
                    <a:pt x="5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6"/>
            <p:cNvSpPr/>
            <p:nvPr/>
          </p:nvSpPr>
          <p:spPr>
            <a:xfrm>
              <a:off x="5390500" y="1064500"/>
              <a:ext cx="27600" cy="27075"/>
            </a:xfrm>
            <a:custGeom>
              <a:avLst/>
              <a:gdLst/>
              <a:ahLst/>
              <a:cxnLst/>
              <a:rect l="l" t="t" r="r" b="b"/>
              <a:pathLst>
                <a:path w="1104" h="1083" extrusionOk="0">
                  <a:moveTo>
                    <a:pt x="492" y="0"/>
                  </a:moveTo>
                  <a:cubicBezTo>
                    <a:pt x="202" y="0"/>
                    <a:pt x="24" y="175"/>
                    <a:pt x="1" y="504"/>
                  </a:cubicBezTo>
                  <a:cubicBezTo>
                    <a:pt x="1" y="855"/>
                    <a:pt x="201" y="1055"/>
                    <a:pt x="527" y="1081"/>
                  </a:cubicBezTo>
                  <a:cubicBezTo>
                    <a:pt x="547" y="1082"/>
                    <a:pt x="566" y="1083"/>
                    <a:pt x="585" y="1083"/>
                  </a:cubicBezTo>
                  <a:cubicBezTo>
                    <a:pt x="900" y="1083"/>
                    <a:pt x="1080" y="887"/>
                    <a:pt x="1104" y="579"/>
                  </a:cubicBezTo>
                  <a:cubicBezTo>
                    <a:pt x="1104" y="228"/>
                    <a:pt x="928" y="3"/>
                    <a:pt x="552" y="3"/>
                  </a:cubicBezTo>
                  <a:cubicBezTo>
                    <a:pt x="532" y="1"/>
                    <a:pt x="512" y="0"/>
                    <a:pt x="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6"/>
            <p:cNvSpPr/>
            <p:nvPr/>
          </p:nvSpPr>
          <p:spPr>
            <a:xfrm>
              <a:off x="5129850" y="804475"/>
              <a:ext cx="28225" cy="27650"/>
            </a:xfrm>
            <a:custGeom>
              <a:avLst/>
              <a:gdLst/>
              <a:ahLst/>
              <a:cxnLst/>
              <a:rect l="l" t="t" r="r" b="b"/>
              <a:pathLst>
                <a:path w="1129" h="1106" extrusionOk="0">
                  <a:moveTo>
                    <a:pt x="610" y="1"/>
                  </a:moveTo>
                  <a:cubicBezTo>
                    <a:pt x="591" y="1"/>
                    <a:pt x="572" y="1"/>
                    <a:pt x="552" y="3"/>
                  </a:cubicBezTo>
                  <a:cubicBezTo>
                    <a:pt x="201" y="3"/>
                    <a:pt x="1" y="228"/>
                    <a:pt x="26" y="554"/>
                  </a:cubicBezTo>
                  <a:cubicBezTo>
                    <a:pt x="51" y="880"/>
                    <a:pt x="276" y="1106"/>
                    <a:pt x="627" y="1106"/>
                  </a:cubicBezTo>
                  <a:cubicBezTo>
                    <a:pt x="978" y="1080"/>
                    <a:pt x="1129" y="855"/>
                    <a:pt x="1129" y="504"/>
                  </a:cubicBezTo>
                  <a:cubicBezTo>
                    <a:pt x="1081" y="197"/>
                    <a:pt x="922"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6"/>
            <p:cNvSpPr/>
            <p:nvPr/>
          </p:nvSpPr>
          <p:spPr>
            <a:xfrm>
              <a:off x="5079100" y="753100"/>
              <a:ext cx="27600" cy="27025"/>
            </a:xfrm>
            <a:custGeom>
              <a:avLst/>
              <a:gdLst/>
              <a:ahLst/>
              <a:cxnLst/>
              <a:rect l="l" t="t" r="r" b="b"/>
              <a:pathLst>
                <a:path w="1104" h="1081" extrusionOk="0">
                  <a:moveTo>
                    <a:pt x="579" y="1"/>
                  </a:moveTo>
                  <a:cubicBezTo>
                    <a:pt x="562" y="1"/>
                    <a:pt x="545" y="1"/>
                    <a:pt x="527" y="3"/>
                  </a:cubicBezTo>
                  <a:cubicBezTo>
                    <a:pt x="226" y="3"/>
                    <a:pt x="1" y="178"/>
                    <a:pt x="1" y="529"/>
                  </a:cubicBezTo>
                  <a:cubicBezTo>
                    <a:pt x="26" y="905"/>
                    <a:pt x="251" y="1055"/>
                    <a:pt x="577" y="1080"/>
                  </a:cubicBezTo>
                  <a:cubicBezTo>
                    <a:pt x="928" y="1055"/>
                    <a:pt x="1103" y="880"/>
                    <a:pt x="1103" y="554"/>
                  </a:cubicBezTo>
                  <a:cubicBezTo>
                    <a:pt x="1103" y="221"/>
                    <a:pt x="900" y="1"/>
                    <a:pt x="5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6"/>
            <p:cNvSpPr/>
            <p:nvPr/>
          </p:nvSpPr>
          <p:spPr>
            <a:xfrm>
              <a:off x="5079100" y="804500"/>
              <a:ext cx="28200" cy="28250"/>
            </a:xfrm>
            <a:custGeom>
              <a:avLst/>
              <a:gdLst/>
              <a:ahLst/>
              <a:cxnLst/>
              <a:rect l="l" t="t" r="r" b="b"/>
              <a:pathLst>
                <a:path w="1128" h="1130" extrusionOk="0">
                  <a:moveTo>
                    <a:pt x="562" y="0"/>
                  </a:moveTo>
                  <a:cubicBezTo>
                    <a:pt x="551" y="0"/>
                    <a:pt x="539" y="1"/>
                    <a:pt x="527" y="2"/>
                  </a:cubicBezTo>
                  <a:cubicBezTo>
                    <a:pt x="201" y="52"/>
                    <a:pt x="1" y="227"/>
                    <a:pt x="1" y="553"/>
                  </a:cubicBezTo>
                  <a:cubicBezTo>
                    <a:pt x="1" y="904"/>
                    <a:pt x="226" y="1105"/>
                    <a:pt x="527" y="1130"/>
                  </a:cubicBezTo>
                  <a:cubicBezTo>
                    <a:pt x="853" y="1130"/>
                    <a:pt x="1103" y="904"/>
                    <a:pt x="1103" y="603"/>
                  </a:cubicBezTo>
                  <a:cubicBezTo>
                    <a:pt x="1128" y="313"/>
                    <a:pt x="873" y="0"/>
                    <a:pt x="5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6"/>
            <p:cNvSpPr/>
            <p:nvPr/>
          </p:nvSpPr>
          <p:spPr>
            <a:xfrm>
              <a:off x="5597275" y="1323325"/>
              <a:ext cx="28225" cy="28225"/>
            </a:xfrm>
            <a:custGeom>
              <a:avLst/>
              <a:gdLst/>
              <a:ahLst/>
              <a:cxnLst/>
              <a:rect l="l" t="t" r="r" b="b"/>
              <a:pathLst>
                <a:path w="1129" h="1129" extrusionOk="0">
                  <a:moveTo>
                    <a:pt x="577" y="1"/>
                  </a:moveTo>
                  <a:cubicBezTo>
                    <a:pt x="226" y="1"/>
                    <a:pt x="1" y="201"/>
                    <a:pt x="26" y="552"/>
                  </a:cubicBezTo>
                  <a:cubicBezTo>
                    <a:pt x="26" y="903"/>
                    <a:pt x="251" y="1104"/>
                    <a:pt x="577" y="1129"/>
                  </a:cubicBezTo>
                  <a:cubicBezTo>
                    <a:pt x="928" y="1104"/>
                    <a:pt x="1128" y="928"/>
                    <a:pt x="1128" y="602"/>
                  </a:cubicBezTo>
                  <a:cubicBezTo>
                    <a:pt x="1128" y="251"/>
                    <a:pt x="903" y="26"/>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6"/>
            <p:cNvSpPr/>
            <p:nvPr/>
          </p:nvSpPr>
          <p:spPr>
            <a:xfrm>
              <a:off x="5753300" y="1426725"/>
              <a:ext cx="27600" cy="27575"/>
            </a:xfrm>
            <a:custGeom>
              <a:avLst/>
              <a:gdLst/>
              <a:ahLst/>
              <a:cxnLst/>
              <a:rect l="l" t="t" r="r" b="b"/>
              <a:pathLst>
                <a:path w="1104" h="1103" extrusionOk="0">
                  <a:moveTo>
                    <a:pt x="527" y="0"/>
                  </a:moveTo>
                  <a:cubicBezTo>
                    <a:pt x="201" y="0"/>
                    <a:pt x="0" y="201"/>
                    <a:pt x="0" y="526"/>
                  </a:cubicBezTo>
                  <a:cubicBezTo>
                    <a:pt x="0" y="902"/>
                    <a:pt x="226" y="1053"/>
                    <a:pt x="552" y="1103"/>
                  </a:cubicBezTo>
                  <a:cubicBezTo>
                    <a:pt x="903" y="1078"/>
                    <a:pt x="1103" y="877"/>
                    <a:pt x="1103" y="551"/>
                  </a:cubicBezTo>
                  <a:cubicBezTo>
                    <a:pt x="1078" y="226"/>
                    <a:pt x="877" y="0"/>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6"/>
            <p:cNvSpPr/>
            <p:nvPr/>
          </p:nvSpPr>
          <p:spPr>
            <a:xfrm>
              <a:off x="5234500" y="959875"/>
              <a:ext cx="28800" cy="28275"/>
            </a:xfrm>
            <a:custGeom>
              <a:avLst/>
              <a:gdLst/>
              <a:ahLst/>
              <a:cxnLst/>
              <a:rect l="l" t="t" r="r" b="b"/>
              <a:pathLst>
                <a:path w="1152" h="1131" extrusionOk="0">
                  <a:moveTo>
                    <a:pt x="562" y="1"/>
                  </a:moveTo>
                  <a:cubicBezTo>
                    <a:pt x="550" y="1"/>
                    <a:pt x="538" y="1"/>
                    <a:pt x="527" y="2"/>
                  </a:cubicBezTo>
                  <a:cubicBezTo>
                    <a:pt x="201" y="27"/>
                    <a:pt x="0" y="203"/>
                    <a:pt x="0" y="554"/>
                  </a:cubicBezTo>
                  <a:cubicBezTo>
                    <a:pt x="0" y="905"/>
                    <a:pt x="201" y="1080"/>
                    <a:pt x="527" y="1130"/>
                  </a:cubicBezTo>
                  <a:cubicBezTo>
                    <a:pt x="877" y="1130"/>
                    <a:pt x="1078" y="930"/>
                    <a:pt x="1103" y="604"/>
                  </a:cubicBezTo>
                  <a:cubicBezTo>
                    <a:pt x="1151" y="314"/>
                    <a:pt x="874" y="1"/>
                    <a:pt x="5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6"/>
            <p:cNvSpPr/>
            <p:nvPr/>
          </p:nvSpPr>
          <p:spPr>
            <a:xfrm>
              <a:off x="5857925" y="1478725"/>
              <a:ext cx="26975" cy="27600"/>
            </a:xfrm>
            <a:custGeom>
              <a:avLst/>
              <a:gdLst/>
              <a:ahLst/>
              <a:cxnLst/>
              <a:rect l="l" t="t" r="r" b="b"/>
              <a:pathLst>
                <a:path w="1079" h="1104" extrusionOk="0">
                  <a:moveTo>
                    <a:pt x="502" y="0"/>
                  </a:moveTo>
                  <a:cubicBezTo>
                    <a:pt x="201" y="25"/>
                    <a:pt x="1" y="226"/>
                    <a:pt x="1" y="577"/>
                  </a:cubicBezTo>
                  <a:cubicBezTo>
                    <a:pt x="26" y="903"/>
                    <a:pt x="226" y="1103"/>
                    <a:pt x="577" y="1103"/>
                  </a:cubicBezTo>
                  <a:cubicBezTo>
                    <a:pt x="928" y="1078"/>
                    <a:pt x="1078" y="878"/>
                    <a:pt x="1078" y="527"/>
                  </a:cubicBezTo>
                  <a:cubicBezTo>
                    <a:pt x="1053" y="201"/>
                    <a:pt x="828" y="0"/>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6"/>
            <p:cNvSpPr/>
            <p:nvPr/>
          </p:nvSpPr>
          <p:spPr>
            <a:xfrm>
              <a:off x="5339125" y="960550"/>
              <a:ext cx="26975" cy="27025"/>
            </a:xfrm>
            <a:custGeom>
              <a:avLst/>
              <a:gdLst/>
              <a:ahLst/>
              <a:cxnLst/>
              <a:rect l="l" t="t" r="r" b="b"/>
              <a:pathLst>
                <a:path w="1079" h="1081" extrusionOk="0">
                  <a:moveTo>
                    <a:pt x="527" y="0"/>
                  </a:moveTo>
                  <a:cubicBezTo>
                    <a:pt x="201" y="0"/>
                    <a:pt x="1" y="201"/>
                    <a:pt x="1" y="552"/>
                  </a:cubicBezTo>
                  <a:cubicBezTo>
                    <a:pt x="48" y="883"/>
                    <a:pt x="207" y="1080"/>
                    <a:pt x="541" y="1080"/>
                  </a:cubicBezTo>
                  <a:cubicBezTo>
                    <a:pt x="561" y="1080"/>
                    <a:pt x="581" y="1080"/>
                    <a:pt x="602" y="1078"/>
                  </a:cubicBezTo>
                  <a:cubicBezTo>
                    <a:pt x="903" y="1053"/>
                    <a:pt x="1078" y="878"/>
                    <a:pt x="1078" y="552"/>
                  </a:cubicBezTo>
                  <a:cubicBezTo>
                    <a:pt x="1078" y="201"/>
                    <a:pt x="853" y="0"/>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6"/>
            <p:cNvSpPr/>
            <p:nvPr/>
          </p:nvSpPr>
          <p:spPr>
            <a:xfrm>
              <a:off x="5752675" y="1478725"/>
              <a:ext cx="28225" cy="28225"/>
            </a:xfrm>
            <a:custGeom>
              <a:avLst/>
              <a:gdLst/>
              <a:ahLst/>
              <a:cxnLst/>
              <a:rect l="l" t="t" r="r" b="b"/>
              <a:pathLst>
                <a:path w="1129" h="1129" extrusionOk="0">
                  <a:moveTo>
                    <a:pt x="552" y="0"/>
                  </a:moveTo>
                  <a:cubicBezTo>
                    <a:pt x="226" y="0"/>
                    <a:pt x="0" y="226"/>
                    <a:pt x="0" y="577"/>
                  </a:cubicBezTo>
                  <a:cubicBezTo>
                    <a:pt x="25" y="928"/>
                    <a:pt x="251" y="1103"/>
                    <a:pt x="577" y="1128"/>
                  </a:cubicBezTo>
                  <a:cubicBezTo>
                    <a:pt x="928" y="1103"/>
                    <a:pt x="1128" y="878"/>
                    <a:pt x="1128" y="577"/>
                  </a:cubicBezTo>
                  <a:cubicBezTo>
                    <a:pt x="1128" y="226"/>
                    <a:pt x="902" y="0"/>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6"/>
            <p:cNvSpPr/>
            <p:nvPr/>
          </p:nvSpPr>
          <p:spPr>
            <a:xfrm>
              <a:off x="5597900" y="1219325"/>
              <a:ext cx="27600" cy="27000"/>
            </a:xfrm>
            <a:custGeom>
              <a:avLst/>
              <a:gdLst/>
              <a:ahLst/>
              <a:cxnLst/>
              <a:rect l="l" t="t" r="r" b="b"/>
              <a:pathLst>
                <a:path w="1104" h="1080" extrusionOk="0">
                  <a:moveTo>
                    <a:pt x="527" y="0"/>
                  </a:moveTo>
                  <a:cubicBezTo>
                    <a:pt x="226" y="25"/>
                    <a:pt x="1" y="176"/>
                    <a:pt x="1" y="527"/>
                  </a:cubicBezTo>
                  <a:cubicBezTo>
                    <a:pt x="24" y="860"/>
                    <a:pt x="206" y="1080"/>
                    <a:pt x="525" y="1080"/>
                  </a:cubicBezTo>
                  <a:cubicBezTo>
                    <a:pt x="542" y="1080"/>
                    <a:pt x="559" y="1079"/>
                    <a:pt x="577" y="1078"/>
                  </a:cubicBezTo>
                  <a:cubicBezTo>
                    <a:pt x="903" y="1078"/>
                    <a:pt x="1103" y="878"/>
                    <a:pt x="1103" y="527"/>
                  </a:cubicBezTo>
                  <a:cubicBezTo>
                    <a:pt x="1078" y="226"/>
                    <a:pt x="878" y="25"/>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36"/>
            <p:cNvSpPr/>
            <p:nvPr/>
          </p:nvSpPr>
          <p:spPr>
            <a:xfrm>
              <a:off x="5494525" y="1115300"/>
              <a:ext cx="26975" cy="27600"/>
            </a:xfrm>
            <a:custGeom>
              <a:avLst/>
              <a:gdLst/>
              <a:ahLst/>
              <a:cxnLst/>
              <a:rect l="l" t="t" r="r" b="b"/>
              <a:pathLst>
                <a:path w="1079" h="1104" extrusionOk="0">
                  <a:moveTo>
                    <a:pt x="552" y="1"/>
                  </a:moveTo>
                  <a:cubicBezTo>
                    <a:pt x="226" y="1"/>
                    <a:pt x="0" y="201"/>
                    <a:pt x="0" y="527"/>
                  </a:cubicBezTo>
                  <a:cubicBezTo>
                    <a:pt x="0" y="878"/>
                    <a:pt x="201" y="1104"/>
                    <a:pt x="552" y="1104"/>
                  </a:cubicBezTo>
                  <a:cubicBezTo>
                    <a:pt x="903" y="1104"/>
                    <a:pt x="1053" y="878"/>
                    <a:pt x="1078" y="552"/>
                  </a:cubicBezTo>
                  <a:cubicBezTo>
                    <a:pt x="1053" y="226"/>
                    <a:pt x="852"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6"/>
            <p:cNvSpPr/>
            <p:nvPr/>
          </p:nvSpPr>
          <p:spPr>
            <a:xfrm>
              <a:off x="5442525" y="1063925"/>
              <a:ext cx="27575" cy="27600"/>
            </a:xfrm>
            <a:custGeom>
              <a:avLst/>
              <a:gdLst/>
              <a:ahLst/>
              <a:cxnLst/>
              <a:rect l="l" t="t" r="r" b="b"/>
              <a:pathLst>
                <a:path w="1103" h="1104" extrusionOk="0">
                  <a:moveTo>
                    <a:pt x="526" y="1"/>
                  </a:moveTo>
                  <a:cubicBezTo>
                    <a:pt x="201" y="51"/>
                    <a:pt x="0" y="226"/>
                    <a:pt x="0" y="552"/>
                  </a:cubicBezTo>
                  <a:cubicBezTo>
                    <a:pt x="25" y="903"/>
                    <a:pt x="251" y="1104"/>
                    <a:pt x="551" y="1104"/>
                  </a:cubicBezTo>
                  <a:cubicBezTo>
                    <a:pt x="877" y="1104"/>
                    <a:pt x="1103" y="903"/>
                    <a:pt x="1103" y="577"/>
                  </a:cubicBezTo>
                  <a:cubicBezTo>
                    <a:pt x="1103" y="226"/>
                    <a:pt x="877" y="26"/>
                    <a:pt x="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6"/>
            <p:cNvSpPr/>
            <p:nvPr/>
          </p:nvSpPr>
          <p:spPr>
            <a:xfrm>
              <a:off x="5079100" y="701100"/>
              <a:ext cx="27600" cy="27025"/>
            </a:xfrm>
            <a:custGeom>
              <a:avLst/>
              <a:gdLst/>
              <a:ahLst/>
              <a:cxnLst/>
              <a:rect l="l" t="t" r="r" b="b"/>
              <a:pathLst>
                <a:path w="1104" h="1081" extrusionOk="0">
                  <a:moveTo>
                    <a:pt x="517" y="0"/>
                  </a:moveTo>
                  <a:cubicBezTo>
                    <a:pt x="224" y="0"/>
                    <a:pt x="26" y="173"/>
                    <a:pt x="26" y="479"/>
                  </a:cubicBezTo>
                  <a:cubicBezTo>
                    <a:pt x="1" y="829"/>
                    <a:pt x="201" y="1055"/>
                    <a:pt x="552" y="1080"/>
                  </a:cubicBezTo>
                  <a:cubicBezTo>
                    <a:pt x="878" y="1080"/>
                    <a:pt x="1053" y="880"/>
                    <a:pt x="1103" y="529"/>
                  </a:cubicBezTo>
                  <a:cubicBezTo>
                    <a:pt x="1053" y="253"/>
                    <a:pt x="928" y="2"/>
                    <a:pt x="577" y="2"/>
                  </a:cubicBezTo>
                  <a:cubicBezTo>
                    <a:pt x="557" y="1"/>
                    <a:pt x="536" y="0"/>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6"/>
            <p:cNvSpPr/>
            <p:nvPr/>
          </p:nvSpPr>
          <p:spPr>
            <a:xfrm>
              <a:off x="5182500" y="856525"/>
              <a:ext cx="28200" cy="27600"/>
            </a:xfrm>
            <a:custGeom>
              <a:avLst/>
              <a:gdLst/>
              <a:ahLst/>
              <a:cxnLst/>
              <a:rect l="l" t="t" r="r" b="b"/>
              <a:pathLst>
                <a:path w="1128" h="1104" extrusionOk="0">
                  <a:moveTo>
                    <a:pt x="576" y="1"/>
                  </a:moveTo>
                  <a:cubicBezTo>
                    <a:pt x="226" y="26"/>
                    <a:pt x="25" y="201"/>
                    <a:pt x="25" y="527"/>
                  </a:cubicBezTo>
                  <a:cubicBezTo>
                    <a:pt x="0" y="878"/>
                    <a:pt x="226" y="1104"/>
                    <a:pt x="576" y="1104"/>
                  </a:cubicBezTo>
                  <a:cubicBezTo>
                    <a:pt x="902" y="1104"/>
                    <a:pt x="1103" y="903"/>
                    <a:pt x="1103" y="577"/>
                  </a:cubicBezTo>
                  <a:cubicBezTo>
                    <a:pt x="1128" y="227"/>
                    <a:pt x="927" y="26"/>
                    <a:pt x="5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6"/>
            <p:cNvSpPr/>
            <p:nvPr/>
          </p:nvSpPr>
          <p:spPr>
            <a:xfrm>
              <a:off x="5131725" y="752525"/>
              <a:ext cx="27600" cy="27600"/>
            </a:xfrm>
            <a:custGeom>
              <a:avLst/>
              <a:gdLst/>
              <a:ahLst/>
              <a:cxnLst/>
              <a:rect l="l" t="t" r="r" b="b"/>
              <a:pathLst>
                <a:path w="1104" h="1104" extrusionOk="0">
                  <a:moveTo>
                    <a:pt x="527" y="1"/>
                  </a:moveTo>
                  <a:cubicBezTo>
                    <a:pt x="227" y="51"/>
                    <a:pt x="1" y="201"/>
                    <a:pt x="1" y="552"/>
                  </a:cubicBezTo>
                  <a:cubicBezTo>
                    <a:pt x="26" y="903"/>
                    <a:pt x="227" y="1103"/>
                    <a:pt x="577" y="1103"/>
                  </a:cubicBezTo>
                  <a:cubicBezTo>
                    <a:pt x="903" y="1103"/>
                    <a:pt x="1104" y="878"/>
                    <a:pt x="1079" y="552"/>
                  </a:cubicBezTo>
                  <a:cubicBezTo>
                    <a:pt x="1079" y="226"/>
                    <a:pt x="853" y="5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6"/>
            <p:cNvSpPr/>
            <p:nvPr/>
          </p:nvSpPr>
          <p:spPr>
            <a:xfrm>
              <a:off x="5909300" y="1530725"/>
              <a:ext cx="26975" cy="26975"/>
            </a:xfrm>
            <a:custGeom>
              <a:avLst/>
              <a:gdLst/>
              <a:ahLst/>
              <a:cxnLst/>
              <a:rect l="l" t="t" r="r" b="b"/>
              <a:pathLst>
                <a:path w="1079" h="1079" extrusionOk="0">
                  <a:moveTo>
                    <a:pt x="552" y="1"/>
                  </a:moveTo>
                  <a:cubicBezTo>
                    <a:pt x="201" y="26"/>
                    <a:pt x="1" y="176"/>
                    <a:pt x="1" y="527"/>
                  </a:cubicBezTo>
                  <a:cubicBezTo>
                    <a:pt x="1" y="878"/>
                    <a:pt x="226" y="1078"/>
                    <a:pt x="552" y="1078"/>
                  </a:cubicBezTo>
                  <a:cubicBezTo>
                    <a:pt x="903" y="1078"/>
                    <a:pt x="1079" y="878"/>
                    <a:pt x="1079" y="527"/>
                  </a:cubicBezTo>
                  <a:cubicBezTo>
                    <a:pt x="1079" y="201"/>
                    <a:pt x="878"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6"/>
            <p:cNvSpPr/>
            <p:nvPr/>
          </p:nvSpPr>
          <p:spPr>
            <a:xfrm>
              <a:off x="5856675" y="1530725"/>
              <a:ext cx="27600" cy="27600"/>
            </a:xfrm>
            <a:custGeom>
              <a:avLst/>
              <a:gdLst/>
              <a:ahLst/>
              <a:cxnLst/>
              <a:rect l="l" t="t" r="r" b="b"/>
              <a:pathLst>
                <a:path w="1104" h="1104" extrusionOk="0">
                  <a:moveTo>
                    <a:pt x="527" y="1"/>
                  </a:moveTo>
                  <a:cubicBezTo>
                    <a:pt x="201" y="1"/>
                    <a:pt x="1" y="201"/>
                    <a:pt x="1" y="527"/>
                  </a:cubicBezTo>
                  <a:cubicBezTo>
                    <a:pt x="1" y="878"/>
                    <a:pt x="226" y="1103"/>
                    <a:pt x="577" y="1103"/>
                  </a:cubicBezTo>
                  <a:cubicBezTo>
                    <a:pt x="903" y="1103"/>
                    <a:pt x="1078" y="878"/>
                    <a:pt x="1103" y="527"/>
                  </a:cubicBezTo>
                  <a:cubicBezTo>
                    <a:pt x="1078" y="201"/>
                    <a:pt x="878"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6"/>
            <p:cNvSpPr/>
            <p:nvPr/>
          </p:nvSpPr>
          <p:spPr>
            <a:xfrm>
              <a:off x="5286500" y="907925"/>
              <a:ext cx="27600" cy="27575"/>
            </a:xfrm>
            <a:custGeom>
              <a:avLst/>
              <a:gdLst/>
              <a:ahLst/>
              <a:cxnLst/>
              <a:rect l="l" t="t" r="r" b="b"/>
              <a:pathLst>
                <a:path w="1104" h="1103" extrusionOk="0">
                  <a:moveTo>
                    <a:pt x="577" y="0"/>
                  </a:moveTo>
                  <a:cubicBezTo>
                    <a:pt x="276" y="0"/>
                    <a:pt x="26" y="176"/>
                    <a:pt x="26" y="501"/>
                  </a:cubicBezTo>
                  <a:cubicBezTo>
                    <a:pt x="0" y="852"/>
                    <a:pt x="201" y="1053"/>
                    <a:pt x="552" y="1103"/>
                  </a:cubicBezTo>
                  <a:cubicBezTo>
                    <a:pt x="903" y="1078"/>
                    <a:pt x="1103" y="902"/>
                    <a:pt x="1103" y="577"/>
                  </a:cubicBezTo>
                  <a:cubicBezTo>
                    <a:pt x="1103" y="251"/>
                    <a:pt x="903" y="25"/>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6"/>
            <p:cNvSpPr/>
            <p:nvPr/>
          </p:nvSpPr>
          <p:spPr>
            <a:xfrm>
              <a:off x="5390500" y="1011925"/>
              <a:ext cx="26975" cy="27025"/>
            </a:xfrm>
            <a:custGeom>
              <a:avLst/>
              <a:gdLst/>
              <a:ahLst/>
              <a:cxnLst/>
              <a:rect l="l" t="t" r="r" b="b"/>
              <a:pathLst>
                <a:path w="1079" h="1081" extrusionOk="0">
                  <a:moveTo>
                    <a:pt x="527" y="1"/>
                  </a:moveTo>
                  <a:cubicBezTo>
                    <a:pt x="201" y="26"/>
                    <a:pt x="1" y="201"/>
                    <a:pt x="1" y="552"/>
                  </a:cubicBezTo>
                  <a:cubicBezTo>
                    <a:pt x="25" y="883"/>
                    <a:pt x="227" y="1080"/>
                    <a:pt x="545" y="1080"/>
                  </a:cubicBezTo>
                  <a:cubicBezTo>
                    <a:pt x="563" y="1080"/>
                    <a:pt x="583" y="1080"/>
                    <a:pt x="602" y="1078"/>
                  </a:cubicBezTo>
                  <a:cubicBezTo>
                    <a:pt x="903" y="1078"/>
                    <a:pt x="1079" y="878"/>
                    <a:pt x="1079" y="577"/>
                  </a:cubicBezTo>
                  <a:cubicBezTo>
                    <a:pt x="1079" y="201"/>
                    <a:pt x="878" y="26"/>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6"/>
            <p:cNvSpPr/>
            <p:nvPr/>
          </p:nvSpPr>
          <p:spPr>
            <a:xfrm>
              <a:off x="5805300" y="1426725"/>
              <a:ext cx="27600" cy="27575"/>
            </a:xfrm>
            <a:custGeom>
              <a:avLst/>
              <a:gdLst/>
              <a:ahLst/>
              <a:cxnLst/>
              <a:rect l="l" t="t" r="r" b="b"/>
              <a:pathLst>
                <a:path w="1104" h="1103" extrusionOk="0">
                  <a:moveTo>
                    <a:pt x="552" y="0"/>
                  </a:moveTo>
                  <a:cubicBezTo>
                    <a:pt x="226" y="0"/>
                    <a:pt x="0" y="201"/>
                    <a:pt x="0" y="526"/>
                  </a:cubicBezTo>
                  <a:cubicBezTo>
                    <a:pt x="26" y="877"/>
                    <a:pt x="226" y="1078"/>
                    <a:pt x="577" y="1103"/>
                  </a:cubicBezTo>
                  <a:cubicBezTo>
                    <a:pt x="928" y="1053"/>
                    <a:pt x="1103" y="852"/>
                    <a:pt x="1103" y="526"/>
                  </a:cubicBezTo>
                  <a:cubicBezTo>
                    <a:pt x="1078" y="226"/>
                    <a:pt x="878" y="0"/>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6"/>
            <p:cNvSpPr/>
            <p:nvPr/>
          </p:nvSpPr>
          <p:spPr>
            <a:xfrm>
              <a:off x="5701300" y="1375325"/>
              <a:ext cx="28200" cy="27600"/>
            </a:xfrm>
            <a:custGeom>
              <a:avLst/>
              <a:gdLst/>
              <a:ahLst/>
              <a:cxnLst/>
              <a:rect l="l" t="t" r="r" b="b"/>
              <a:pathLst>
                <a:path w="1128" h="1104" extrusionOk="0">
                  <a:moveTo>
                    <a:pt x="551" y="1"/>
                  </a:moveTo>
                  <a:cubicBezTo>
                    <a:pt x="201" y="1"/>
                    <a:pt x="0" y="201"/>
                    <a:pt x="0" y="527"/>
                  </a:cubicBezTo>
                  <a:cubicBezTo>
                    <a:pt x="0" y="878"/>
                    <a:pt x="226" y="1104"/>
                    <a:pt x="576" y="1104"/>
                  </a:cubicBezTo>
                  <a:cubicBezTo>
                    <a:pt x="902" y="1104"/>
                    <a:pt x="1078" y="878"/>
                    <a:pt x="1128" y="552"/>
                  </a:cubicBezTo>
                  <a:cubicBezTo>
                    <a:pt x="1078" y="227"/>
                    <a:pt x="902" y="1"/>
                    <a:pt x="5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36"/>
            <p:cNvSpPr/>
            <p:nvPr/>
          </p:nvSpPr>
          <p:spPr>
            <a:xfrm>
              <a:off x="5546525" y="1167950"/>
              <a:ext cx="26975" cy="27000"/>
            </a:xfrm>
            <a:custGeom>
              <a:avLst/>
              <a:gdLst/>
              <a:ahLst/>
              <a:cxnLst/>
              <a:rect l="l" t="t" r="r" b="b"/>
              <a:pathLst>
                <a:path w="1079" h="1080" extrusionOk="0">
                  <a:moveTo>
                    <a:pt x="527" y="0"/>
                  </a:moveTo>
                  <a:cubicBezTo>
                    <a:pt x="201" y="0"/>
                    <a:pt x="1" y="176"/>
                    <a:pt x="1" y="476"/>
                  </a:cubicBezTo>
                  <a:cubicBezTo>
                    <a:pt x="1" y="827"/>
                    <a:pt x="176" y="1078"/>
                    <a:pt x="527" y="1078"/>
                  </a:cubicBezTo>
                  <a:cubicBezTo>
                    <a:pt x="546" y="1079"/>
                    <a:pt x="566" y="1080"/>
                    <a:pt x="584" y="1080"/>
                  </a:cubicBezTo>
                  <a:cubicBezTo>
                    <a:pt x="897" y="1080"/>
                    <a:pt x="1055" y="881"/>
                    <a:pt x="1078" y="527"/>
                  </a:cubicBezTo>
                  <a:cubicBezTo>
                    <a:pt x="1053" y="226"/>
                    <a:pt x="878" y="0"/>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6"/>
            <p:cNvSpPr/>
            <p:nvPr/>
          </p:nvSpPr>
          <p:spPr>
            <a:xfrm>
              <a:off x="5027725" y="649150"/>
              <a:ext cx="26975" cy="27000"/>
            </a:xfrm>
            <a:custGeom>
              <a:avLst/>
              <a:gdLst/>
              <a:ahLst/>
              <a:cxnLst/>
              <a:rect l="l" t="t" r="r" b="b"/>
              <a:pathLst>
                <a:path w="1079" h="1080" extrusionOk="0">
                  <a:moveTo>
                    <a:pt x="527" y="0"/>
                  </a:moveTo>
                  <a:cubicBezTo>
                    <a:pt x="201" y="0"/>
                    <a:pt x="1" y="201"/>
                    <a:pt x="1" y="501"/>
                  </a:cubicBezTo>
                  <a:cubicBezTo>
                    <a:pt x="1" y="852"/>
                    <a:pt x="201" y="1078"/>
                    <a:pt x="552" y="1078"/>
                  </a:cubicBezTo>
                  <a:cubicBezTo>
                    <a:pt x="572" y="1079"/>
                    <a:pt x="591" y="1080"/>
                    <a:pt x="609" y="1080"/>
                  </a:cubicBezTo>
                  <a:cubicBezTo>
                    <a:pt x="922" y="1080"/>
                    <a:pt x="1078" y="883"/>
                    <a:pt x="1078" y="552"/>
                  </a:cubicBezTo>
                  <a:cubicBezTo>
                    <a:pt x="1053" y="201"/>
                    <a:pt x="878" y="0"/>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36"/>
            <p:cNvSpPr/>
            <p:nvPr/>
          </p:nvSpPr>
          <p:spPr>
            <a:xfrm>
              <a:off x="5337875" y="1011925"/>
              <a:ext cx="27600" cy="27600"/>
            </a:xfrm>
            <a:custGeom>
              <a:avLst/>
              <a:gdLst/>
              <a:ahLst/>
              <a:cxnLst/>
              <a:rect l="l" t="t" r="r" b="b"/>
              <a:pathLst>
                <a:path w="1104" h="1104" extrusionOk="0">
                  <a:moveTo>
                    <a:pt x="527" y="1"/>
                  </a:moveTo>
                  <a:cubicBezTo>
                    <a:pt x="201" y="1"/>
                    <a:pt x="1" y="201"/>
                    <a:pt x="1" y="527"/>
                  </a:cubicBezTo>
                  <a:cubicBezTo>
                    <a:pt x="26" y="878"/>
                    <a:pt x="251" y="1103"/>
                    <a:pt x="577" y="1103"/>
                  </a:cubicBezTo>
                  <a:cubicBezTo>
                    <a:pt x="903" y="1103"/>
                    <a:pt x="1103" y="903"/>
                    <a:pt x="1103" y="502"/>
                  </a:cubicBezTo>
                  <a:cubicBezTo>
                    <a:pt x="1078" y="201"/>
                    <a:pt x="903"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36"/>
            <p:cNvSpPr/>
            <p:nvPr/>
          </p:nvSpPr>
          <p:spPr>
            <a:xfrm>
              <a:off x="5494525" y="1063300"/>
              <a:ext cx="26975" cy="26975"/>
            </a:xfrm>
            <a:custGeom>
              <a:avLst/>
              <a:gdLst/>
              <a:ahLst/>
              <a:cxnLst/>
              <a:rect l="l" t="t" r="r" b="b"/>
              <a:pathLst>
                <a:path w="1079" h="1079" extrusionOk="0">
                  <a:moveTo>
                    <a:pt x="527" y="1"/>
                  </a:moveTo>
                  <a:cubicBezTo>
                    <a:pt x="226" y="26"/>
                    <a:pt x="0" y="176"/>
                    <a:pt x="0" y="502"/>
                  </a:cubicBezTo>
                  <a:cubicBezTo>
                    <a:pt x="0" y="878"/>
                    <a:pt x="201" y="1053"/>
                    <a:pt x="552" y="1078"/>
                  </a:cubicBezTo>
                  <a:cubicBezTo>
                    <a:pt x="903" y="1078"/>
                    <a:pt x="1078" y="853"/>
                    <a:pt x="1078" y="527"/>
                  </a:cubicBezTo>
                  <a:cubicBezTo>
                    <a:pt x="1053" y="201"/>
                    <a:pt x="827"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6"/>
            <p:cNvSpPr/>
            <p:nvPr/>
          </p:nvSpPr>
          <p:spPr>
            <a:xfrm>
              <a:off x="5650525" y="1271325"/>
              <a:ext cx="26975" cy="27600"/>
            </a:xfrm>
            <a:custGeom>
              <a:avLst/>
              <a:gdLst/>
              <a:ahLst/>
              <a:cxnLst/>
              <a:rect l="l" t="t" r="r" b="b"/>
              <a:pathLst>
                <a:path w="1079" h="1104" extrusionOk="0">
                  <a:moveTo>
                    <a:pt x="552" y="1"/>
                  </a:moveTo>
                  <a:cubicBezTo>
                    <a:pt x="227" y="1"/>
                    <a:pt x="26" y="176"/>
                    <a:pt x="1" y="502"/>
                  </a:cubicBezTo>
                  <a:cubicBezTo>
                    <a:pt x="1" y="878"/>
                    <a:pt x="201" y="1078"/>
                    <a:pt x="552" y="1103"/>
                  </a:cubicBezTo>
                  <a:cubicBezTo>
                    <a:pt x="878" y="1103"/>
                    <a:pt x="1079" y="878"/>
                    <a:pt x="1079" y="552"/>
                  </a:cubicBezTo>
                  <a:cubicBezTo>
                    <a:pt x="1079" y="226"/>
                    <a:pt x="853"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36"/>
            <p:cNvSpPr/>
            <p:nvPr/>
          </p:nvSpPr>
          <p:spPr>
            <a:xfrm>
              <a:off x="5443150" y="1011925"/>
              <a:ext cx="26950" cy="27025"/>
            </a:xfrm>
            <a:custGeom>
              <a:avLst/>
              <a:gdLst/>
              <a:ahLst/>
              <a:cxnLst/>
              <a:rect l="l" t="t" r="r" b="b"/>
              <a:pathLst>
                <a:path w="1078" h="1081" extrusionOk="0">
                  <a:moveTo>
                    <a:pt x="501" y="1"/>
                  </a:moveTo>
                  <a:cubicBezTo>
                    <a:pt x="226" y="26"/>
                    <a:pt x="0" y="176"/>
                    <a:pt x="0" y="527"/>
                  </a:cubicBezTo>
                  <a:cubicBezTo>
                    <a:pt x="0" y="878"/>
                    <a:pt x="226" y="1053"/>
                    <a:pt x="526" y="1078"/>
                  </a:cubicBezTo>
                  <a:cubicBezTo>
                    <a:pt x="543" y="1080"/>
                    <a:pt x="559" y="1080"/>
                    <a:pt x="575" y="1080"/>
                  </a:cubicBezTo>
                  <a:cubicBezTo>
                    <a:pt x="875" y="1080"/>
                    <a:pt x="1078" y="861"/>
                    <a:pt x="1078" y="552"/>
                  </a:cubicBezTo>
                  <a:cubicBezTo>
                    <a:pt x="1078" y="226"/>
                    <a:pt x="877" y="51"/>
                    <a:pt x="5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36"/>
            <p:cNvSpPr/>
            <p:nvPr/>
          </p:nvSpPr>
          <p:spPr>
            <a:xfrm>
              <a:off x="5701925" y="1270700"/>
              <a:ext cx="26950" cy="27025"/>
            </a:xfrm>
            <a:custGeom>
              <a:avLst/>
              <a:gdLst/>
              <a:ahLst/>
              <a:cxnLst/>
              <a:rect l="l" t="t" r="r" b="b"/>
              <a:pathLst>
                <a:path w="1078" h="1081" extrusionOk="0">
                  <a:moveTo>
                    <a:pt x="526" y="0"/>
                  </a:moveTo>
                  <a:cubicBezTo>
                    <a:pt x="226" y="0"/>
                    <a:pt x="0" y="201"/>
                    <a:pt x="0" y="502"/>
                  </a:cubicBezTo>
                  <a:cubicBezTo>
                    <a:pt x="0" y="828"/>
                    <a:pt x="176" y="1078"/>
                    <a:pt x="526" y="1078"/>
                  </a:cubicBezTo>
                  <a:cubicBezTo>
                    <a:pt x="546" y="1080"/>
                    <a:pt x="565" y="1080"/>
                    <a:pt x="584" y="1080"/>
                  </a:cubicBezTo>
                  <a:cubicBezTo>
                    <a:pt x="897" y="1080"/>
                    <a:pt x="1054" y="884"/>
                    <a:pt x="1078" y="577"/>
                  </a:cubicBezTo>
                  <a:cubicBezTo>
                    <a:pt x="1053" y="226"/>
                    <a:pt x="877" y="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6"/>
            <p:cNvSpPr/>
            <p:nvPr/>
          </p:nvSpPr>
          <p:spPr>
            <a:xfrm>
              <a:off x="5546525" y="1115925"/>
              <a:ext cx="26975" cy="26400"/>
            </a:xfrm>
            <a:custGeom>
              <a:avLst/>
              <a:gdLst/>
              <a:ahLst/>
              <a:cxnLst/>
              <a:rect l="l" t="t" r="r" b="b"/>
              <a:pathLst>
                <a:path w="1079" h="1056" extrusionOk="0">
                  <a:moveTo>
                    <a:pt x="552" y="1"/>
                  </a:moveTo>
                  <a:cubicBezTo>
                    <a:pt x="201" y="1"/>
                    <a:pt x="1" y="201"/>
                    <a:pt x="1" y="527"/>
                  </a:cubicBezTo>
                  <a:cubicBezTo>
                    <a:pt x="26" y="853"/>
                    <a:pt x="201" y="1054"/>
                    <a:pt x="552" y="1054"/>
                  </a:cubicBezTo>
                  <a:cubicBezTo>
                    <a:pt x="572" y="1055"/>
                    <a:pt x="591" y="1056"/>
                    <a:pt x="609" y="1056"/>
                  </a:cubicBezTo>
                  <a:cubicBezTo>
                    <a:pt x="919" y="1056"/>
                    <a:pt x="1055" y="858"/>
                    <a:pt x="1078" y="527"/>
                  </a:cubicBezTo>
                  <a:cubicBezTo>
                    <a:pt x="1053" y="201"/>
                    <a:pt x="853"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6"/>
            <p:cNvSpPr/>
            <p:nvPr/>
          </p:nvSpPr>
          <p:spPr>
            <a:xfrm>
              <a:off x="5183125" y="752475"/>
              <a:ext cx="26950" cy="26450"/>
            </a:xfrm>
            <a:custGeom>
              <a:avLst/>
              <a:gdLst/>
              <a:ahLst/>
              <a:cxnLst/>
              <a:rect l="l" t="t" r="r" b="b"/>
              <a:pathLst>
                <a:path w="1078" h="1058" extrusionOk="0">
                  <a:moveTo>
                    <a:pt x="476" y="0"/>
                  </a:moveTo>
                  <a:cubicBezTo>
                    <a:pt x="204" y="0"/>
                    <a:pt x="24" y="195"/>
                    <a:pt x="0" y="479"/>
                  </a:cubicBezTo>
                  <a:cubicBezTo>
                    <a:pt x="0" y="805"/>
                    <a:pt x="176" y="1055"/>
                    <a:pt x="526" y="1055"/>
                  </a:cubicBezTo>
                  <a:cubicBezTo>
                    <a:pt x="546" y="1057"/>
                    <a:pt x="565" y="1057"/>
                    <a:pt x="584" y="1057"/>
                  </a:cubicBezTo>
                  <a:cubicBezTo>
                    <a:pt x="897" y="1057"/>
                    <a:pt x="1054" y="861"/>
                    <a:pt x="1078" y="554"/>
                  </a:cubicBezTo>
                  <a:cubicBezTo>
                    <a:pt x="1053" y="203"/>
                    <a:pt x="877" y="3"/>
                    <a:pt x="526" y="3"/>
                  </a:cubicBezTo>
                  <a:cubicBezTo>
                    <a:pt x="509" y="1"/>
                    <a:pt x="493" y="0"/>
                    <a:pt x="4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36"/>
            <p:cNvSpPr/>
            <p:nvPr/>
          </p:nvSpPr>
          <p:spPr>
            <a:xfrm>
              <a:off x="5079100" y="648525"/>
              <a:ext cx="27600" cy="26950"/>
            </a:xfrm>
            <a:custGeom>
              <a:avLst/>
              <a:gdLst/>
              <a:ahLst/>
              <a:cxnLst/>
              <a:rect l="l" t="t" r="r" b="b"/>
              <a:pathLst>
                <a:path w="1104" h="1078" extrusionOk="0">
                  <a:moveTo>
                    <a:pt x="502" y="0"/>
                  </a:moveTo>
                  <a:cubicBezTo>
                    <a:pt x="226" y="50"/>
                    <a:pt x="1" y="201"/>
                    <a:pt x="26" y="552"/>
                  </a:cubicBezTo>
                  <a:cubicBezTo>
                    <a:pt x="51" y="877"/>
                    <a:pt x="251" y="1078"/>
                    <a:pt x="577" y="1078"/>
                  </a:cubicBezTo>
                  <a:cubicBezTo>
                    <a:pt x="903" y="1078"/>
                    <a:pt x="1103" y="877"/>
                    <a:pt x="1078" y="526"/>
                  </a:cubicBezTo>
                  <a:cubicBezTo>
                    <a:pt x="1078" y="201"/>
                    <a:pt x="878" y="25"/>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36"/>
            <p:cNvSpPr/>
            <p:nvPr/>
          </p:nvSpPr>
          <p:spPr>
            <a:xfrm>
              <a:off x="5701925" y="1323275"/>
              <a:ext cx="26950" cy="27025"/>
            </a:xfrm>
            <a:custGeom>
              <a:avLst/>
              <a:gdLst/>
              <a:ahLst/>
              <a:cxnLst/>
              <a:rect l="l" t="t" r="r" b="b"/>
              <a:pathLst>
                <a:path w="1078" h="1081" extrusionOk="0">
                  <a:moveTo>
                    <a:pt x="559" y="1"/>
                  </a:moveTo>
                  <a:cubicBezTo>
                    <a:pt x="540" y="1"/>
                    <a:pt x="521" y="1"/>
                    <a:pt x="501" y="3"/>
                  </a:cubicBezTo>
                  <a:cubicBezTo>
                    <a:pt x="201" y="3"/>
                    <a:pt x="0" y="203"/>
                    <a:pt x="0" y="504"/>
                  </a:cubicBezTo>
                  <a:cubicBezTo>
                    <a:pt x="0" y="855"/>
                    <a:pt x="201" y="1080"/>
                    <a:pt x="551" y="1080"/>
                  </a:cubicBezTo>
                  <a:cubicBezTo>
                    <a:pt x="877" y="1080"/>
                    <a:pt x="1078" y="880"/>
                    <a:pt x="1078" y="504"/>
                  </a:cubicBezTo>
                  <a:cubicBezTo>
                    <a:pt x="1054" y="197"/>
                    <a:pt x="874" y="1"/>
                    <a:pt x="5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36"/>
            <p:cNvSpPr/>
            <p:nvPr/>
          </p:nvSpPr>
          <p:spPr>
            <a:xfrm>
              <a:off x="5235125" y="856525"/>
              <a:ext cx="27600" cy="27600"/>
            </a:xfrm>
            <a:custGeom>
              <a:avLst/>
              <a:gdLst/>
              <a:ahLst/>
              <a:cxnLst/>
              <a:rect l="l" t="t" r="r" b="b"/>
              <a:pathLst>
                <a:path w="1104" h="1104" extrusionOk="0">
                  <a:moveTo>
                    <a:pt x="577" y="1"/>
                  </a:moveTo>
                  <a:cubicBezTo>
                    <a:pt x="226" y="26"/>
                    <a:pt x="25" y="201"/>
                    <a:pt x="0" y="527"/>
                  </a:cubicBezTo>
                  <a:cubicBezTo>
                    <a:pt x="0" y="878"/>
                    <a:pt x="226" y="1079"/>
                    <a:pt x="577" y="1104"/>
                  </a:cubicBezTo>
                  <a:cubicBezTo>
                    <a:pt x="878" y="1104"/>
                    <a:pt x="1078" y="903"/>
                    <a:pt x="1103" y="602"/>
                  </a:cubicBezTo>
                  <a:cubicBezTo>
                    <a:pt x="1103" y="252"/>
                    <a:pt x="903" y="5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36"/>
            <p:cNvSpPr/>
            <p:nvPr/>
          </p:nvSpPr>
          <p:spPr>
            <a:xfrm>
              <a:off x="5597900" y="1167325"/>
              <a:ext cx="27600" cy="26950"/>
            </a:xfrm>
            <a:custGeom>
              <a:avLst/>
              <a:gdLst/>
              <a:ahLst/>
              <a:cxnLst/>
              <a:rect l="l" t="t" r="r" b="b"/>
              <a:pathLst>
                <a:path w="1104" h="1078" extrusionOk="0">
                  <a:moveTo>
                    <a:pt x="527" y="0"/>
                  </a:moveTo>
                  <a:cubicBezTo>
                    <a:pt x="201" y="25"/>
                    <a:pt x="1" y="201"/>
                    <a:pt x="26" y="526"/>
                  </a:cubicBezTo>
                  <a:cubicBezTo>
                    <a:pt x="26" y="877"/>
                    <a:pt x="251" y="1078"/>
                    <a:pt x="552" y="1078"/>
                  </a:cubicBezTo>
                  <a:cubicBezTo>
                    <a:pt x="878" y="1078"/>
                    <a:pt x="1103" y="877"/>
                    <a:pt x="1078" y="526"/>
                  </a:cubicBezTo>
                  <a:cubicBezTo>
                    <a:pt x="1078" y="201"/>
                    <a:pt x="878" y="25"/>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36"/>
            <p:cNvSpPr/>
            <p:nvPr/>
          </p:nvSpPr>
          <p:spPr>
            <a:xfrm>
              <a:off x="5183125" y="804525"/>
              <a:ext cx="26950" cy="27025"/>
            </a:xfrm>
            <a:custGeom>
              <a:avLst/>
              <a:gdLst/>
              <a:ahLst/>
              <a:cxnLst/>
              <a:rect l="l" t="t" r="r" b="b"/>
              <a:pathLst>
                <a:path w="1078" h="1081" extrusionOk="0">
                  <a:moveTo>
                    <a:pt x="526" y="1"/>
                  </a:moveTo>
                  <a:cubicBezTo>
                    <a:pt x="201" y="1"/>
                    <a:pt x="25" y="201"/>
                    <a:pt x="0" y="502"/>
                  </a:cubicBezTo>
                  <a:cubicBezTo>
                    <a:pt x="0" y="853"/>
                    <a:pt x="201" y="1078"/>
                    <a:pt x="551" y="1078"/>
                  </a:cubicBezTo>
                  <a:cubicBezTo>
                    <a:pt x="570" y="1080"/>
                    <a:pt x="587" y="1081"/>
                    <a:pt x="605" y="1081"/>
                  </a:cubicBezTo>
                  <a:cubicBezTo>
                    <a:pt x="899" y="1081"/>
                    <a:pt x="1078" y="881"/>
                    <a:pt x="1078" y="502"/>
                  </a:cubicBezTo>
                  <a:cubicBezTo>
                    <a:pt x="1053" y="201"/>
                    <a:pt x="877" y="1"/>
                    <a:pt x="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6"/>
            <p:cNvSpPr/>
            <p:nvPr/>
          </p:nvSpPr>
          <p:spPr>
            <a:xfrm>
              <a:off x="5753925" y="1375325"/>
              <a:ext cx="27600" cy="27025"/>
            </a:xfrm>
            <a:custGeom>
              <a:avLst/>
              <a:gdLst/>
              <a:ahLst/>
              <a:cxnLst/>
              <a:rect l="l" t="t" r="r" b="b"/>
              <a:pathLst>
                <a:path w="1104" h="1081" extrusionOk="0">
                  <a:moveTo>
                    <a:pt x="577" y="1"/>
                  </a:moveTo>
                  <a:cubicBezTo>
                    <a:pt x="201" y="1"/>
                    <a:pt x="0" y="201"/>
                    <a:pt x="0" y="527"/>
                  </a:cubicBezTo>
                  <a:cubicBezTo>
                    <a:pt x="0" y="878"/>
                    <a:pt x="226" y="1079"/>
                    <a:pt x="577" y="1079"/>
                  </a:cubicBezTo>
                  <a:cubicBezTo>
                    <a:pt x="594" y="1080"/>
                    <a:pt x="610" y="1081"/>
                    <a:pt x="627" y="1081"/>
                  </a:cubicBezTo>
                  <a:cubicBezTo>
                    <a:pt x="900" y="1081"/>
                    <a:pt x="1078" y="886"/>
                    <a:pt x="1078" y="602"/>
                  </a:cubicBezTo>
                  <a:cubicBezTo>
                    <a:pt x="1103" y="227"/>
                    <a:pt x="903" y="5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6"/>
            <p:cNvSpPr/>
            <p:nvPr/>
          </p:nvSpPr>
          <p:spPr>
            <a:xfrm>
              <a:off x="5806550" y="1323325"/>
              <a:ext cx="26975" cy="26350"/>
            </a:xfrm>
            <a:custGeom>
              <a:avLst/>
              <a:gdLst/>
              <a:ahLst/>
              <a:cxnLst/>
              <a:rect l="l" t="t" r="r" b="b"/>
              <a:pathLst>
                <a:path w="1079" h="1054" extrusionOk="0">
                  <a:moveTo>
                    <a:pt x="527" y="1"/>
                  </a:moveTo>
                  <a:cubicBezTo>
                    <a:pt x="226" y="1"/>
                    <a:pt x="26" y="176"/>
                    <a:pt x="1" y="477"/>
                  </a:cubicBezTo>
                  <a:cubicBezTo>
                    <a:pt x="1" y="828"/>
                    <a:pt x="201" y="1053"/>
                    <a:pt x="552" y="1053"/>
                  </a:cubicBezTo>
                  <a:cubicBezTo>
                    <a:pt x="878" y="1053"/>
                    <a:pt x="1028" y="853"/>
                    <a:pt x="1078" y="552"/>
                  </a:cubicBezTo>
                  <a:cubicBezTo>
                    <a:pt x="1028" y="226"/>
                    <a:pt x="878" y="26"/>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6"/>
            <p:cNvSpPr/>
            <p:nvPr/>
          </p:nvSpPr>
          <p:spPr>
            <a:xfrm>
              <a:off x="5649900" y="1219325"/>
              <a:ext cx="27600" cy="26975"/>
            </a:xfrm>
            <a:custGeom>
              <a:avLst/>
              <a:gdLst/>
              <a:ahLst/>
              <a:cxnLst/>
              <a:rect l="l" t="t" r="r" b="b"/>
              <a:pathLst>
                <a:path w="1104" h="1079" extrusionOk="0">
                  <a:moveTo>
                    <a:pt x="527" y="0"/>
                  </a:moveTo>
                  <a:cubicBezTo>
                    <a:pt x="201" y="50"/>
                    <a:pt x="1" y="201"/>
                    <a:pt x="26" y="552"/>
                  </a:cubicBezTo>
                  <a:cubicBezTo>
                    <a:pt x="51" y="903"/>
                    <a:pt x="252" y="1078"/>
                    <a:pt x="577" y="1078"/>
                  </a:cubicBezTo>
                  <a:cubicBezTo>
                    <a:pt x="928" y="1078"/>
                    <a:pt x="1104" y="852"/>
                    <a:pt x="1104" y="527"/>
                  </a:cubicBezTo>
                  <a:cubicBezTo>
                    <a:pt x="1079" y="201"/>
                    <a:pt x="878" y="25"/>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36"/>
            <p:cNvSpPr/>
            <p:nvPr/>
          </p:nvSpPr>
          <p:spPr>
            <a:xfrm>
              <a:off x="5287125" y="856525"/>
              <a:ext cx="26975" cy="26350"/>
            </a:xfrm>
            <a:custGeom>
              <a:avLst/>
              <a:gdLst/>
              <a:ahLst/>
              <a:cxnLst/>
              <a:rect l="l" t="t" r="r" b="b"/>
              <a:pathLst>
                <a:path w="1079" h="1054" extrusionOk="0">
                  <a:moveTo>
                    <a:pt x="527" y="1"/>
                  </a:moveTo>
                  <a:cubicBezTo>
                    <a:pt x="176" y="1"/>
                    <a:pt x="1" y="176"/>
                    <a:pt x="1" y="527"/>
                  </a:cubicBezTo>
                  <a:cubicBezTo>
                    <a:pt x="26" y="853"/>
                    <a:pt x="226" y="1054"/>
                    <a:pt x="552" y="1054"/>
                  </a:cubicBezTo>
                  <a:cubicBezTo>
                    <a:pt x="903" y="1054"/>
                    <a:pt x="1078" y="828"/>
                    <a:pt x="1078" y="527"/>
                  </a:cubicBezTo>
                  <a:cubicBezTo>
                    <a:pt x="1053" y="201"/>
                    <a:pt x="878"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36"/>
            <p:cNvSpPr/>
            <p:nvPr/>
          </p:nvSpPr>
          <p:spPr>
            <a:xfrm>
              <a:off x="5806550" y="1271325"/>
              <a:ext cx="26350" cy="26350"/>
            </a:xfrm>
            <a:custGeom>
              <a:avLst/>
              <a:gdLst/>
              <a:ahLst/>
              <a:cxnLst/>
              <a:rect l="l" t="t" r="r" b="b"/>
              <a:pathLst>
                <a:path w="1054" h="1054" extrusionOk="0">
                  <a:moveTo>
                    <a:pt x="527" y="1"/>
                  </a:moveTo>
                  <a:cubicBezTo>
                    <a:pt x="226" y="1"/>
                    <a:pt x="26" y="176"/>
                    <a:pt x="26" y="477"/>
                  </a:cubicBezTo>
                  <a:cubicBezTo>
                    <a:pt x="1" y="828"/>
                    <a:pt x="226" y="1028"/>
                    <a:pt x="527" y="1053"/>
                  </a:cubicBezTo>
                  <a:cubicBezTo>
                    <a:pt x="853" y="1053"/>
                    <a:pt x="1028" y="878"/>
                    <a:pt x="1053" y="552"/>
                  </a:cubicBezTo>
                  <a:cubicBezTo>
                    <a:pt x="1028" y="226"/>
                    <a:pt x="878"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36"/>
            <p:cNvSpPr/>
            <p:nvPr/>
          </p:nvSpPr>
          <p:spPr>
            <a:xfrm>
              <a:off x="5287750" y="804525"/>
              <a:ext cx="26975" cy="26975"/>
            </a:xfrm>
            <a:custGeom>
              <a:avLst/>
              <a:gdLst/>
              <a:ahLst/>
              <a:cxnLst/>
              <a:rect l="l" t="t" r="r" b="b"/>
              <a:pathLst>
                <a:path w="1079" h="1079" extrusionOk="0">
                  <a:moveTo>
                    <a:pt x="552" y="1"/>
                  </a:moveTo>
                  <a:cubicBezTo>
                    <a:pt x="201" y="1"/>
                    <a:pt x="1" y="201"/>
                    <a:pt x="1" y="552"/>
                  </a:cubicBezTo>
                  <a:cubicBezTo>
                    <a:pt x="26" y="853"/>
                    <a:pt x="251" y="1053"/>
                    <a:pt x="552" y="1078"/>
                  </a:cubicBezTo>
                  <a:cubicBezTo>
                    <a:pt x="878" y="1053"/>
                    <a:pt x="1078" y="853"/>
                    <a:pt x="1078" y="552"/>
                  </a:cubicBezTo>
                  <a:cubicBezTo>
                    <a:pt x="1078" y="226"/>
                    <a:pt x="878"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36"/>
            <p:cNvSpPr/>
            <p:nvPr/>
          </p:nvSpPr>
          <p:spPr>
            <a:xfrm>
              <a:off x="5235125" y="804525"/>
              <a:ext cx="27600" cy="26975"/>
            </a:xfrm>
            <a:custGeom>
              <a:avLst/>
              <a:gdLst/>
              <a:ahLst/>
              <a:cxnLst/>
              <a:rect l="l" t="t" r="r" b="b"/>
              <a:pathLst>
                <a:path w="1104" h="1079" extrusionOk="0">
                  <a:moveTo>
                    <a:pt x="552" y="1"/>
                  </a:moveTo>
                  <a:cubicBezTo>
                    <a:pt x="226" y="26"/>
                    <a:pt x="25" y="201"/>
                    <a:pt x="25" y="502"/>
                  </a:cubicBezTo>
                  <a:cubicBezTo>
                    <a:pt x="0" y="853"/>
                    <a:pt x="226" y="1078"/>
                    <a:pt x="577" y="1078"/>
                  </a:cubicBezTo>
                  <a:cubicBezTo>
                    <a:pt x="903" y="1078"/>
                    <a:pt x="1103" y="878"/>
                    <a:pt x="1078" y="527"/>
                  </a:cubicBezTo>
                  <a:cubicBezTo>
                    <a:pt x="1078" y="201"/>
                    <a:pt x="852"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36"/>
            <p:cNvSpPr/>
            <p:nvPr/>
          </p:nvSpPr>
          <p:spPr>
            <a:xfrm>
              <a:off x="5805925" y="1374700"/>
              <a:ext cx="26975" cy="26975"/>
            </a:xfrm>
            <a:custGeom>
              <a:avLst/>
              <a:gdLst/>
              <a:ahLst/>
              <a:cxnLst/>
              <a:rect l="l" t="t" r="r" b="b"/>
              <a:pathLst>
                <a:path w="1079" h="1079" extrusionOk="0">
                  <a:moveTo>
                    <a:pt x="552" y="1"/>
                  </a:moveTo>
                  <a:cubicBezTo>
                    <a:pt x="226" y="1"/>
                    <a:pt x="26" y="176"/>
                    <a:pt x="1" y="502"/>
                  </a:cubicBezTo>
                  <a:cubicBezTo>
                    <a:pt x="1" y="878"/>
                    <a:pt x="201" y="1079"/>
                    <a:pt x="552" y="1079"/>
                  </a:cubicBezTo>
                  <a:cubicBezTo>
                    <a:pt x="878" y="1079"/>
                    <a:pt x="1053" y="853"/>
                    <a:pt x="1053" y="577"/>
                  </a:cubicBezTo>
                  <a:cubicBezTo>
                    <a:pt x="1078" y="252"/>
                    <a:pt x="903"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36"/>
            <p:cNvSpPr/>
            <p:nvPr/>
          </p:nvSpPr>
          <p:spPr>
            <a:xfrm>
              <a:off x="5339175" y="908500"/>
              <a:ext cx="26925" cy="26375"/>
            </a:xfrm>
            <a:custGeom>
              <a:avLst/>
              <a:gdLst/>
              <a:ahLst/>
              <a:cxnLst/>
              <a:rect l="l" t="t" r="r" b="b"/>
              <a:pathLst>
                <a:path w="1077" h="1055" extrusionOk="0">
                  <a:moveTo>
                    <a:pt x="496" y="0"/>
                  </a:moveTo>
                  <a:cubicBezTo>
                    <a:pt x="200" y="0"/>
                    <a:pt x="0" y="197"/>
                    <a:pt x="24" y="529"/>
                  </a:cubicBezTo>
                  <a:cubicBezTo>
                    <a:pt x="24" y="854"/>
                    <a:pt x="199" y="1055"/>
                    <a:pt x="550" y="1055"/>
                  </a:cubicBezTo>
                  <a:cubicBezTo>
                    <a:pt x="901" y="1055"/>
                    <a:pt x="1051" y="879"/>
                    <a:pt x="1076" y="529"/>
                  </a:cubicBezTo>
                  <a:cubicBezTo>
                    <a:pt x="1051" y="203"/>
                    <a:pt x="876" y="2"/>
                    <a:pt x="550" y="2"/>
                  </a:cubicBezTo>
                  <a:cubicBezTo>
                    <a:pt x="532" y="1"/>
                    <a:pt x="514" y="0"/>
                    <a:pt x="4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36"/>
            <p:cNvSpPr/>
            <p:nvPr/>
          </p:nvSpPr>
          <p:spPr>
            <a:xfrm>
              <a:off x="5131725" y="701100"/>
              <a:ext cx="27600" cy="26400"/>
            </a:xfrm>
            <a:custGeom>
              <a:avLst/>
              <a:gdLst/>
              <a:ahLst/>
              <a:cxnLst/>
              <a:rect l="l" t="t" r="r" b="b"/>
              <a:pathLst>
                <a:path w="1104" h="1056" extrusionOk="0">
                  <a:moveTo>
                    <a:pt x="576" y="1"/>
                  </a:moveTo>
                  <a:cubicBezTo>
                    <a:pt x="560" y="1"/>
                    <a:pt x="544" y="1"/>
                    <a:pt x="527" y="2"/>
                  </a:cubicBezTo>
                  <a:cubicBezTo>
                    <a:pt x="201" y="2"/>
                    <a:pt x="26" y="178"/>
                    <a:pt x="1" y="504"/>
                  </a:cubicBezTo>
                  <a:cubicBezTo>
                    <a:pt x="1" y="855"/>
                    <a:pt x="227" y="1030"/>
                    <a:pt x="552" y="1055"/>
                  </a:cubicBezTo>
                  <a:cubicBezTo>
                    <a:pt x="928" y="1055"/>
                    <a:pt x="1104" y="829"/>
                    <a:pt x="1079" y="504"/>
                  </a:cubicBezTo>
                  <a:cubicBezTo>
                    <a:pt x="1055" y="218"/>
                    <a:pt x="873" y="1"/>
                    <a:pt x="5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6"/>
            <p:cNvSpPr/>
            <p:nvPr/>
          </p:nvSpPr>
          <p:spPr>
            <a:xfrm>
              <a:off x="5443150" y="959875"/>
              <a:ext cx="26950" cy="27025"/>
            </a:xfrm>
            <a:custGeom>
              <a:avLst/>
              <a:gdLst/>
              <a:ahLst/>
              <a:cxnLst/>
              <a:rect l="l" t="t" r="r" b="b"/>
              <a:pathLst>
                <a:path w="1078" h="1081" extrusionOk="0">
                  <a:moveTo>
                    <a:pt x="498" y="0"/>
                  </a:moveTo>
                  <a:cubicBezTo>
                    <a:pt x="201" y="0"/>
                    <a:pt x="0" y="196"/>
                    <a:pt x="0" y="504"/>
                  </a:cubicBezTo>
                  <a:cubicBezTo>
                    <a:pt x="0" y="854"/>
                    <a:pt x="226" y="1005"/>
                    <a:pt x="526" y="1080"/>
                  </a:cubicBezTo>
                  <a:cubicBezTo>
                    <a:pt x="852" y="1030"/>
                    <a:pt x="1053" y="905"/>
                    <a:pt x="1053" y="579"/>
                  </a:cubicBezTo>
                  <a:cubicBezTo>
                    <a:pt x="1078" y="253"/>
                    <a:pt x="877" y="27"/>
                    <a:pt x="552" y="2"/>
                  </a:cubicBezTo>
                  <a:cubicBezTo>
                    <a:pt x="533" y="1"/>
                    <a:pt x="515" y="0"/>
                    <a:pt x="4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6"/>
            <p:cNvSpPr/>
            <p:nvPr/>
          </p:nvSpPr>
          <p:spPr>
            <a:xfrm>
              <a:off x="5857925" y="1426725"/>
              <a:ext cx="26975" cy="26950"/>
            </a:xfrm>
            <a:custGeom>
              <a:avLst/>
              <a:gdLst/>
              <a:ahLst/>
              <a:cxnLst/>
              <a:rect l="l" t="t" r="r" b="b"/>
              <a:pathLst>
                <a:path w="1079" h="1078" extrusionOk="0">
                  <a:moveTo>
                    <a:pt x="552" y="0"/>
                  </a:moveTo>
                  <a:cubicBezTo>
                    <a:pt x="226" y="0"/>
                    <a:pt x="1" y="201"/>
                    <a:pt x="1" y="526"/>
                  </a:cubicBezTo>
                  <a:cubicBezTo>
                    <a:pt x="1" y="852"/>
                    <a:pt x="201" y="1053"/>
                    <a:pt x="527" y="1078"/>
                  </a:cubicBezTo>
                  <a:cubicBezTo>
                    <a:pt x="878" y="1078"/>
                    <a:pt x="1053" y="902"/>
                    <a:pt x="1078" y="551"/>
                  </a:cubicBezTo>
                  <a:cubicBezTo>
                    <a:pt x="1053" y="226"/>
                    <a:pt x="878" y="25"/>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6"/>
            <p:cNvSpPr/>
            <p:nvPr/>
          </p:nvSpPr>
          <p:spPr>
            <a:xfrm>
              <a:off x="5287750" y="752525"/>
              <a:ext cx="26975" cy="26350"/>
            </a:xfrm>
            <a:custGeom>
              <a:avLst/>
              <a:gdLst/>
              <a:ahLst/>
              <a:cxnLst/>
              <a:rect l="l" t="t" r="r" b="b"/>
              <a:pathLst>
                <a:path w="1079" h="1054" extrusionOk="0">
                  <a:moveTo>
                    <a:pt x="502" y="1"/>
                  </a:moveTo>
                  <a:cubicBezTo>
                    <a:pt x="201" y="26"/>
                    <a:pt x="1" y="201"/>
                    <a:pt x="26" y="527"/>
                  </a:cubicBezTo>
                  <a:cubicBezTo>
                    <a:pt x="51" y="853"/>
                    <a:pt x="251" y="1053"/>
                    <a:pt x="577" y="1053"/>
                  </a:cubicBezTo>
                  <a:cubicBezTo>
                    <a:pt x="903" y="1028"/>
                    <a:pt x="1053" y="853"/>
                    <a:pt x="1078" y="477"/>
                  </a:cubicBezTo>
                  <a:cubicBezTo>
                    <a:pt x="1003" y="201"/>
                    <a:pt x="853" y="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6"/>
            <p:cNvSpPr/>
            <p:nvPr/>
          </p:nvSpPr>
          <p:spPr>
            <a:xfrm>
              <a:off x="4767700" y="1220150"/>
              <a:ext cx="26975" cy="33100"/>
            </a:xfrm>
            <a:custGeom>
              <a:avLst/>
              <a:gdLst/>
              <a:ahLst/>
              <a:cxnLst/>
              <a:rect l="l" t="t" r="r" b="b"/>
              <a:pathLst>
                <a:path w="1079" h="1324" extrusionOk="0">
                  <a:moveTo>
                    <a:pt x="472" y="0"/>
                  </a:moveTo>
                  <a:cubicBezTo>
                    <a:pt x="425" y="0"/>
                    <a:pt x="377" y="6"/>
                    <a:pt x="326" y="17"/>
                  </a:cubicBezTo>
                  <a:cubicBezTo>
                    <a:pt x="0" y="93"/>
                    <a:pt x="226" y="368"/>
                    <a:pt x="226" y="569"/>
                  </a:cubicBezTo>
                  <a:cubicBezTo>
                    <a:pt x="226" y="719"/>
                    <a:pt x="251" y="895"/>
                    <a:pt x="276" y="1045"/>
                  </a:cubicBezTo>
                  <a:cubicBezTo>
                    <a:pt x="293" y="1246"/>
                    <a:pt x="376" y="1324"/>
                    <a:pt x="497" y="1324"/>
                  </a:cubicBezTo>
                  <a:cubicBezTo>
                    <a:pt x="557" y="1324"/>
                    <a:pt x="627" y="1304"/>
                    <a:pt x="702" y="1271"/>
                  </a:cubicBezTo>
                  <a:cubicBezTo>
                    <a:pt x="953" y="1145"/>
                    <a:pt x="1078" y="970"/>
                    <a:pt x="1053" y="594"/>
                  </a:cubicBezTo>
                  <a:cubicBezTo>
                    <a:pt x="1053" y="594"/>
                    <a:pt x="1053" y="494"/>
                    <a:pt x="1028" y="444"/>
                  </a:cubicBezTo>
                  <a:cubicBezTo>
                    <a:pt x="922" y="168"/>
                    <a:pt x="727" y="0"/>
                    <a:pt x="4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6"/>
            <p:cNvSpPr/>
            <p:nvPr/>
          </p:nvSpPr>
          <p:spPr>
            <a:xfrm>
              <a:off x="5753925" y="1323325"/>
              <a:ext cx="26975" cy="26975"/>
            </a:xfrm>
            <a:custGeom>
              <a:avLst/>
              <a:gdLst/>
              <a:ahLst/>
              <a:cxnLst/>
              <a:rect l="l" t="t" r="r" b="b"/>
              <a:pathLst>
                <a:path w="1079" h="1079" extrusionOk="0">
                  <a:moveTo>
                    <a:pt x="552" y="1"/>
                  </a:moveTo>
                  <a:cubicBezTo>
                    <a:pt x="201" y="26"/>
                    <a:pt x="0" y="201"/>
                    <a:pt x="0" y="552"/>
                  </a:cubicBezTo>
                  <a:cubicBezTo>
                    <a:pt x="25" y="853"/>
                    <a:pt x="226" y="1078"/>
                    <a:pt x="577" y="1078"/>
                  </a:cubicBezTo>
                  <a:cubicBezTo>
                    <a:pt x="903" y="1078"/>
                    <a:pt x="1078" y="853"/>
                    <a:pt x="1078" y="527"/>
                  </a:cubicBezTo>
                  <a:cubicBezTo>
                    <a:pt x="1078" y="176"/>
                    <a:pt x="852" y="26"/>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6"/>
            <p:cNvSpPr/>
            <p:nvPr/>
          </p:nvSpPr>
          <p:spPr>
            <a:xfrm>
              <a:off x="5390500" y="959925"/>
              <a:ext cx="26975" cy="26975"/>
            </a:xfrm>
            <a:custGeom>
              <a:avLst/>
              <a:gdLst/>
              <a:ahLst/>
              <a:cxnLst/>
              <a:rect l="l" t="t" r="r" b="b"/>
              <a:pathLst>
                <a:path w="1079" h="1079" extrusionOk="0">
                  <a:moveTo>
                    <a:pt x="552" y="0"/>
                  </a:moveTo>
                  <a:cubicBezTo>
                    <a:pt x="201" y="0"/>
                    <a:pt x="1" y="201"/>
                    <a:pt x="1" y="527"/>
                  </a:cubicBezTo>
                  <a:cubicBezTo>
                    <a:pt x="26" y="852"/>
                    <a:pt x="226" y="1028"/>
                    <a:pt x="552" y="1078"/>
                  </a:cubicBezTo>
                  <a:cubicBezTo>
                    <a:pt x="878" y="1053"/>
                    <a:pt x="1079" y="878"/>
                    <a:pt x="1079" y="552"/>
                  </a:cubicBezTo>
                  <a:cubicBezTo>
                    <a:pt x="1079" y="201"/>
                    <a:pt x="878" y="25"/>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6"/>
            <p:cNvSpPr/>
            <p:nvPr/>
          </p:nvSpPr>
          <p:spPr>
            <a:xfrm>
              <a:off x="5131725" y="649100"/>
              <a:ext cx="26975" cy="25750"/>
            </a:xfrm>
            <a:custGeom>
              <a:avLst/>
              <a:gdLst/>
              <a:ahLst/>
              <a:cxnLst/>
              <a:rect l="l" t="t" r="r" b="b"/>
              <a:pathLst>
                <a:path w="1079" h="1030" extrusionOk="0">
                  <a:moveTo>
                    <a:pt x="560" y="0"/>
                  </a:moveTo>
                  <a:cubicBezTo>
                    <a:pt x="541" y="0"/>
                    <a:pt x="522" y="1"/>
                    <a:pt x="502" y="2"/>
                  </a:cubicBezTo>
                  <a:cubicBezTo>
                    <a:pt x="176" y="2"/>
                    <a:pt x="1" y="203"/>
                    <a:pt x="26" y="529"/>
                  </a:cubicBezTo>
                  <a:cubicBezTo>
                    <a:pt x="26" y="854"/>
                    <a:pt x="227" y="1030"/>
                    <a:pt x="552" y="1030"/>
                  </a:cubicBezTo>
                  <a:cubicBezTo>
                    <a:pt x="903" y="1030"/>
                    <a:pt x="1079" y="829"/>
                    <a:pt x="1079" y="529"/>
                  </a:cubicBezTo>
                  <a:cubicBezTo>
                    <a:pt x="1079" y="197"/>
                    <a:pt x="878" y="0"/>
                    <a:pt x="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36"/>
            <p:cNvSpPr/>
            <p:nvPr/>
          </p:nvSpPr>
          <p:spPr>
            <a:xfrm>
              <a:off x="5650525" y="1167325"/>
              <a:ext cx="26975" cy="26325"/>
            </a:xfrm>
            <a:custGeom>
              <a:avLst/>
              <a:gdLst/>
              <a:ahLst/>
              <a:cxnLst/>
              <a:rect l="l" t="t" r="r" b="b"/>
              <a:pathLst>
                <a:path w="1079" h="1053" extrusionOk="0">
                  <a:moveTo>
                    <a:pt x="527" y="0"/>
                  </a:moveTo>
                  <a:cubicBezTo>
                    <a:pt x="201" y="0"/>
                    <a:pt x="26" y="201"/>
                    <a:pt x="1" y="501"/>
                  </a:cubicBezTo>
                  <a:cubicBezTo>
                    <a:pt x="1" y="827"/>
                    <a:pt x="201" y="1028"/>
                    <a:pt x="502" y="1053"/>
                  </a:cubicBezTo>
                  <a:cubicBezTo>
                    <a:pt x="853" y="1053"/>
                    <a:pt x="1054" y="877"/>
                    <a:pt x="1054" y="577"/>
                  </a:cubicBezTo>
                  <a:cubicBezTo>
                    <a:pt x="1079" y="226"/>
                    <a:pt x="878" y="25"/>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36"/>
            <p:cNvSpPr/>
            <p:nvPr/>
          </p:nvSpPr>
          <p:spPr>
            <a:xfrm>
              <a:off x="5910575" y="1427350"/>
              <a:ext cx="26325" cy="26325"/>
            </a:xfrm>
            <a:custGeom>
              <a:avLst/>
              <a:gdLst/>
              <a:ahLst/>
              <a:cxnLst/>
              <a:rect l="l" t="t" r="r" b="b"/>
              <a:pathLst>
                <a:path w="1053" h="1053" extrusionOk="0">
                  <a:moveTo>
                    <a:pt x="501" y="0"/>
                  </a:moveTo>
                  <a:cubicBezTo>
                    <a:pt x="201" y="0"/>
                    <a:pt x="0" y="176"/>
                    <a:pt x="0" y="526"/>
                  </a:cubicBezTo>
                  <a:cubicBezTo>
                    <a:pt x="25" y="827"/>
                    <a:pt x="201" y="1028"/>
                    <a:pt x="526" y="1053"/>
                  </a:cubicBezTo>
                  <a:cubicBezTo>
                    <a:pt x="852" y="1053"/>
                    <a:pt x="1053" y="852"/>
                    <a:pt x="1053" y="526"/>
                  </a:cubicBezTo>
                  <a:cubicBezTo>
                    <a:pt x="1028" y="176"/>
                    <a:pt x="827" y="0"/>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36"/>
            <p:cNvSpPr/>
            <p:nvPr/>
          </p:nvSpPr>
          <p:spPr>
            <a:xfrm>
              <a:off x="5909300" y="1478675"/>
              <a:ext cx="26975" cy="26425"/>
            </a:xfrm>
            <a:custGeom>
              <a:avLst/>
              <a:gdLst/>
              <a:ahLst/>
              <a:cxnLst/>
              <a:rect l="l" t="t" r="r" b="b"/>
              <a:pathLst>
                <a:path w="1079" h="1057" extrusionOk="0">
                  <a:moveTo>
                    <a:pt x="500" y="0"/>
                  </a:moveTo>
                  <a:cubicBezTo>
                    <a:pt x="182" y="0"/>
                    <a:pt x="1" y="219"/>
                    <a:pt x="1" y="529"/>
                  </a:cubicBezTo>
                  <a:cubicBezTo>
                    <a:pt x="1" y="829"/>
                    <a:pt x="226" y="1055"/>
                    <a:pt x="552" y="1055"/>
                  </a:cubicBezTo>
                  <a:cubicBezTo>
                    <a:pt x="569" y="1056"/>
                    <a:pt x="585" y="1057"/>
                    <a:pt x="601" y="1057"/>
                  </a:cubicBezTo>
                  <a:cubicBezTo>
                    <a:pt x="896" y="1057"/>
                    <a:pt x="1055" y="838"/>
                    <a:pt x="1079" y="529"/>
                  </a:cubicBezTo>
                  <a:cubicBezTo>
                    <a:pt x="1054" y="203"/>
                    <a:pt x="878" y="2"/>
                    <a:pt x="552" y="2"/>
                  </a:cubicBezTo>
                  <a:cubicBezTo>
                    <a:pt x="534" y="1"/>
                    <a:pt x="517" y="0"/>
                    <a:pt x="5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36"/>
            <p:cNvSpPr/>
            <p:nvPr/>
          </p:nvSpPr>
          <p:spPr>
            <a:xfrm>
              <a:off x="5651175" y="1115300"/>
              <a:ext cx="25700" cy="25775"/>
            </a:xfrm>
            <a:custGeom>
              <a:avLst/>
              <a:gdLst/>
              <a:ahLst/>
              <a:cxnLst/>
              <a:rect l="l" t="t" r="r" b="b"/>
              <a:pathLst>
                <a:path w="1028" h="1031" extrusionOk="0">
                  <a:moveTo>
                    <a:pt x="501" y="1"/>
                  </a:moveTo>
                  <a:cubicBezTo>
                    <a:pt x="201" y="1"/>
                    <a:pt x="0" y="176"/>
                    <a:pt x="0" y="502"/>
                  </a:cubicBezTo>
                  <a:cubicBezTo>
                    <a:pt x="0" y="828"/>
                    <a:pt x="201" y="1028"/>
                    <a:pt x="526" y="1028"/>
                  </a:cubicBezTo>
                  <a:cubicBezTo>
                    <a:pt x="545" y="1030"/>
                    <a:pt x="563" y="1031"/>
                    <a:pt x="581" y="1031"/>
                  </a:cubicBezTo>
                  <a:cubicBezTo>
                    <a:pt x="848" y="1031"/>
                    <a:pt x="1004" y="853"/>
                    <a:pt x="1028" y="477"/>
                  </a:cubicBezTo>
                  <a:cubicBezTo>
                    <a:pt x="1003" y="226"/>
                    <a:pt x="852" y="1"/>
                    <a:pt x="5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36"/>
            <p:cNvSpPr/>
            <p:nvPr/>
          </p:nvSpPr>
          <p:spPr>
            <a:xfrm>
              <a:off x="5599150" y="1115925"/>
              <a:ext cx="26350" cy="26350"/>
            </a:xfrm>
            <a:custGeom>
              <a:avLst/>
              <a:gdLst/>
              <a:ahLst/>
              <a:cxnLst/>
              <a:rect l="l" t="t" r="r" b="b"/>
              <a:pathLst>
                <a:path w="1054" h="1054" extrusionOk="0">
                  <a:moveTo>
                    <a:pt x="527" y="1"/>
                  </a:moveTo>
                  <a:cubicBezTo>
                    <a:pt x="201" y="26"/>
                    <a:pt x="1" y="176"/>
                    <a:pt x="1" y="502"/>
                  </a:cubicBezTo>
                  <a:cubicBezTo>
                    <a:pt x="1" y="853"/>
                    <a:pt x="201" y="1054"/>
                    <a:pt x="577" y="1054"/>
                  </a:cubicBezTo>
                  <a:cubicBezTo>
                    <a:pt x="878" y="1054"/>
                    <a:pt x="1053" y="853"/>
                    <a:pt x="1053" y="527"/>
                  </a:cubicBezTo>
                  <a:cubicBezTo>
                    <a:pt x="1053" y="201"/>
                    <a:pt x="853" y="26"/>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6"/>
            <p:cNvSpPr/>
            <p:nvPr/>
          </p:nvSpPr>
          <p:spPr>
            <a:xfrm>
              <a:off x="5080350" y="597125"/>
              <a:ext cx="26975" cy="26400"/>
            </a:xfrm>
            <a:custGeom>
              <a:avLst/>
              <a:gdLst/>
              <a:ahLst/>
              <a:cxnLst/>
              <a:rect l="l" t="t" r="r" b="b"/>
              <a:pathLst>
                <a:path w="1079" h="1056" extrusionOk="0">
                  <a:moveTo>
                    <a:pt x="577" y="1"/>
                  </a:moveTo>
                  <a:cubicBezTo>
                    <a:pt x="251" y="26"/>
                    <a:pt x="26" y="176"/>
                    <a:pt x="1" y="477"/>
                  </a:cubicBezTo>
                  <a:cubicBezTo>
                    <a:pt x="1" y="828"/>
                    <a:pt x="201" y="1054"/>
                    <a:pt x="552" y="1054"/>
                  </a:cubicBezTo>
                  <a:cubicBezTo>
                    <a:pt x="569" y="1055"/>
                    <a:pt x="586" y="1056"/>
                    <a:pt x="602" y="1056"/>
                  </a:cubicBezTo>
                  <a:cubicBezTo>
                    <a:pt x="875" y="1056"/>
                    <a:pt x="1053" y="861"/>
                    <a:pt x="1053" y="577"/>
                  </a:cubicBezTo>
                  <a:cubicBezTo>
                    <a:pt x="1079" y="227"/>
                    <a:pt x="878" y="5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36"/>
            <p:cNvSpPr/>
            <p:nvPr/>
          </p:nvSpPr>
          <p:spPr>
            <a:xfrm>
              <a:off x="5754550" y="1270700"/>
              <a:ext cx="26350" cy="26975"/>
            </a:xfrm>
            <a:custGeom>
              <a:avLst/>
              <a:gdLst/>
              <a:ahLst/>
              <a:cxnLst/>
              <a:rect l="l" t="t" r="r" b="b"/>
              <a:pathLst>
                <a:path w="1054" h="1079" extrusionOk="0">
                  <a:moveTo>
                    <a:pt x="527" y="0"/>
                  </a:moveTo>
                  <a:cubicBezTo>
                    <a:pt x="226" y="51"/>
                    <a:pt x="0" y="201"/>
                    <a:pt x="0" y="502"/>
                  </a:cubicBezTo>
                  <a:cubicBezTo>
                    <a:pt x="0" y="853"/>
                    <a:pt x="201" y="1078"/>
                    <a:pt x="552" y="1078"/>
                  </a:cubicBezTo>
                  <a:cubicBezTo>
                    <a:pt x="878" y="1078"/>
                    <a:pt x="1053" y="853"/>
                    <a:pt x="1053" y="552"/>
                  </a:cubicBezTo>
                  <a:cubicBezTo>
                    <a:pt x="1053" y="226"/>
                    <a:pt x="827" y="51"/>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36"/>
            <p:cNvSpPr/>
            <p:nvPr/>
          </p:nvSpPr>
          <p:spPr>
            <a:xfrm>
              <a:off x="5547150" y="1063875"/>
              <a:ext cx="26350" cy="26400"/>
            </a:xfrm>
            <a:custGeom>
              <a:avLst/>
              <a:gdLst/>
              <a:ahLst/>
              <a:cxnLst/>
              <a:rect l="l" t="t" r="r" b="b"/>
              <a:pathLst>
                <a:path w="1054" h="1056" extrusionOk="0">
                  <a:moveTo>
                    <a:pt x="537" y="0"/>
                  </a:moveTo>
                  <a:cubicBezTo>
                    <a:pt x="517" y="0"/>
                    <a:pt x="497" y="1"/>
                    <a:pt x="477" y="3"/>
                  </a:cubicBezTo>
                  <a:cubicBezTo>
                    <a:pt x="176" y="3"/>
                    <a:pt x="1" y="203"/>
                    <a:pt x="1" y="579"/>
                  </a:cubicBezTo>
                  <a:cubicBezTo>
                    <a:pt x="26" y="855"/>
                    <a:pt x="201" y="1055"/>
                    <a:pt x="552" y="1055"/>
                  </a:cubicBezTo>
                  <a:cubicBezTo>
                    <a:pt x="878" y="1055"/>
                    <a:pt x="1053" y="830"/>
                    <a:pt x="1053" y="504"/>
                  </a:cubicBezTo>
                  <a:cubicBezTo>
                    <a:pt x="1030" y="175"/>
                    <a:pt x="830" y="0"/>
                    <a:pt x="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36"/>
            <p:cNvSpPr/>
            <p:nvPr/>
          </p:nvSpPr>
          <p:spPr>
            <a:xfrm>
              <a:off x="5495150" y="1012500"/>
              <a:ext cx="26975" cy="25825"/>
            </a:xfrm>
            <a:custGeom>
              <a:avLst/>
              <a:gdLst/>
              <a:ahLst/>
              <a:cxnLst/>
              <a:rect l="l" t="t" r="r" b="b"/>
              <a:pathLst>
                <a:path w="1079" h="1033" extrusionOk="0">
                  <a:moveTo>
                    <a:pt x="496" y="0"/>
                  </a:moveTo>
                  <a:cubicBezTo>
                    <a:pt x="226" y="0"/>
                    <a:pt x="49" y="172"/>
                    <a:pt x="25" y="454"/>
                  </a:cubicBezTo>
                  <a:cubicBezTo>
                    <a:pt x="0" y="805"/>
                    <a:pt x="201" y="1030"/>
                    <a:pt x="552" y="1030"/>
                  </a:cubicBezTo>
                  <a:cubicBezTo>
                    <a:pt x="570" y="1032"/>
                    <a:pt x="588" y="1032"/>
                    <a:pt x="605" y="1032"/>
                  </a:cubicBezTo>
                  <a:cubicBezTo>
                    <a:pt x="894" y="1032"/>
                    <a:pt x="1031" y="836"/>
                    <a:pt x="1078" y="529"/>
                  </a:cubicBezTo>
                  <a:cubicBezTo>
                    <a:pt x="1053" y="228"/>
                    <a:pt x="903" y="3"/>
                    <a:pt x="552" y="3"/>
                  </a:cubicBezTo>
                  <a:cubicBezTo>
                    <a:pt x="533" y="1"/>
                    <a:pt x="514" y="0"/>
                    <a:pt x="4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36"/>
            <p:cNvSpPr/>
            <p:nvPr/>
          </p:nvSpPr>
          <p:spPr>
            <a:xfrm>
              <a:off x="5132375" y="596500"/>
              <a:ext cx="26325" cy="26350"/>
            </a:xfrm>
            <a:custGeom>
              <a:avLst/>
              <a:gdLst/>
              <a:ahLst/>
              <a:cxnLst/>
              <a:rect l="l" t="t" r="r" b="b"/>
              <a:pathLst>
                <a:path w="1053" h="1054" extrusionOk="0">
                  <a:moveTo>
                    <a:pt x="476" y="1"/>
                  </a:moveTo>
                  <a:cubicBezTo>
                    <a:pt x="175" y="26"/>
                    <a:pt x="0" y="201"/>
                    <a:pt x="0" y="527"/>
                  </a:cubicBezTo>
                  <a:cubicBezTo>
                    <a:pt x="25" y="878"/>
                    <a:pt x="226" y="1054"/>
                    <a:pt x="551" y="1054"/>
                  </a:cubicBezTo>
                  <a:cubicBezTo>
                    <a:pt x="877" y="1028"/>
                    <a:pt x="1028" y="853"/>
                    <a:pt x="1053" y="477"/>
                  </a:cubicBezTo>
                  <a:cubicBezTo>
                    <a:pt x="1003" y="201"/>
                    <a:pt x="827" y="1"/>
                    <a:pt x="4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6"/>
            <p:cNvSpPr/>
            <p:nvPr/>
          </p:nvSpPr>
          <p:spPr>
            <a:xfrm>
              <a:off x="5599150" y="1063925"/>
              <a:ext cx="26350" cy="26350"/>
            </a:xfrm>
            <a:custGeom>
              <a:avLst/>
              <a:gdLst/>
              <a:ahLst/>
              <a:cxnLst/>
              <a:rect l="l" t="t" r="r" b="b"/>
              <a:pathLst>
                <a:path w="1054" h="1054" extrusionOk="0">
                  <a:moveTo>
                    <a:pt x="527" y="1"/>
                  </a:moveTo>
                  <a:cubicBezTo>
                    <a:pt x="201" y="1"/>
                    <a:pt x="1" y="201"/>
                    <a:pt x="1" y="502"/>
                  </a:cubicBezTo>
                  <a:cubicBezTo>
                    <a:pt x="1" y="803"/>
                    <a:pt x="201" y="1003"/>
                    <a:pt x="552" y="1053"/>
                  </a:cubicBezTo>
                  <a:cubicBezTo>
                    <a:pt x="853" y="1028"/>
                    <a:pt x="1053" y="853"/>
                    <a:pt x="1053" y="552"/>
                  </a:cubicBezTo>
                  <a:cubicBezTo>
                    <a:pt x="1053" y="201"/>
                    <a:pt x="853"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36"/>
            <p:cNvSpPr/>
            <p:nvPr/>
          </p:nvSpPr>
          <p:spPr>
            <a:xfrm>
              <a:off x="5443150" y="907925"/>
              <a:ext cx="26325" cy="26325"/>
            </a:xfrm>
            <a:custGeom>
              <a:avLst/>
              <a:gdLst/>
              <a:ahLst/>
              <a:cxnLst/>
              <a:rect l="l" t="t" r="r" b="b"/>
              <a:pathLst>
                <a:path w="1053" h="1053" extrusionOk="0">
                  <a:moveTo>
                    <a:pt x="501" y="0"/>
                  </a:moveTo>
                  <a:cubicBezTo>
                    <a:pt x="201" y="0"/>
                    <a:pt x="0" y="201"/>
                    <a:pt x="0" y="501"/>
                  </a:cubicBezTo>
                  <a:cubicBezTo>
                    <a:pt x="25" y="827"/>
                    <a:pt x="226" y="1028"/>
                    <a:pt x="577" y="1053"/>
                  </a:cubicBezTo>
                  <a:cubicBezTo>
                    <a:pt x="877" y="1003"/>
                    <a:pt x="1053" y="827"/>
                    <a:pt x="1053" y="526"/>
                  </a:cubicBezTo>
                  <a:cubicBezTo>
                    <a:pt x="1053" y="201"/>
                    <a:pt x="827" y="0"/>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36"/>
            <p:cNvSpPr/>
            <p:nvPr/>
          </p:nvSpPr>
          <p:spPr>
            <a:xfrm>
              <a:off x="5806550" y="1219325"/>
              <a:ext cx="26350" cy="25700"/>
            </a:xfrm>
            <a:custGeom>
              <a:avLst/>
              <a:gdLst/>
              <a:ahLst/>
              <a:cxnLst/>
              <a:rect l="l" t="t" r="r" b="b"/>
              <a:pathLst>
                <a:path w="1054" h="1028" extrusionOk="0">
                  <a:moveTo>
                    <a:pt x="502" y="0"/>
                  </a:moveTo>
                  <a:cubicBezTo>
                    <a:pt x="201" y="0"/>
                    <a:pt x="1" y="201"/>
                    <a:pt x="26" y="502"/>
                  </a:cubicBezTo>
                  <a:cubicBezTo>
                    <a:pt x="26" y="827"/>
                    <a:pt x="251" y="1003"/>
                    <a:pt x="577" y="1028"/>
                  </a:cubicBezTo>
                  <a:cubicBezTo>
                    <a:pt x="878" y="1003"/>
                    <a:pt x="1053" y="827"/>
                    <a:pt x="1053" y="502"/>
                  </a:cubicBezTo>
                  <a:cubicBezTo>
                    <a:pt x="1053" y="176"/>
                    <a:pt x="828" y="0"/>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36"/>
            <p:cNvSpPr/>
            <p:nvPr/>
          </p:nvSpPr>
          <p:spPr>
            <a:xfrm>
              <a:off x="5754550" y="1219275"/>
              <a:ext cx="26350" cy="25825"/>
            </a:xfrm>
            <a:custGeom>
              <a:avLst/>
              <a:gdLst/>
              <a:ahLst/>
              <a:cxnLst/>
              <a:rect l="l" t="t" r="r" b="b"/>
              <a:pathLst>
                <a:path w="1054" h="1033" extrusionOk="0">
                  <a:moveTo>
                    <a:pt x="473" y="0"/>
                  </a:moveTo>
                  <a:cubicBezTo>
                    <a:pt x="179" y="0"/>
                    <a:pt x="0" y="195"/>
                    <a:pt x="0" y="479"/>
                  </a:cubicBezTo>
                  <a:cubicBezTo>
                    <a:pt x="0" y="804"/>
                    <a:pt x="201" y="1030"/>
                    <a:pt x="527" y="1030"/>
                  </a:cubicBezTo>
                  <a:cubicBezTo>
                    <a:pt x="545" y="1031"/>
                    <a:pt x="563" y="1032"/>
                    <a:pt x="580" y="1032"/>
                  </a:cubicBezTo>
                  <a:cubicBezTo>
                    <a:pt x="869" y="1032"/>
                    <a:pt x="1006" y="836"/>
                    <a:pt x="1053" y="529"/>
                  </a:cubicBezTo>
                  <a:cubicBezTo>
                    <a:pt x="1028" y="228"/>
                    <a:pt x="853" y="2"/>
                    <a:pt x="527" y="2"/>
                  </a:cubicBezTo>
                  <a:cubicBezTo>
                    <a:pt x="508" y="1"/>
                    <a:pt x="490" y="0"/>
                    <a:pt x="4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36"/>
            <p:cNvSpPr/>
            <p:nvPr/>
          </p:nvSpPr>
          <p:spPr>
            <a:xfrm>
              <a:off x="5961325" y="1478100"/>
              <a:ext cx="26950" cy="26950"/>
            </a:xfrm>
            <a:custGeom>
              <a:avLst/>
              <a:gdLst/>
              <a:ahLst/>
              <a:cxnLst/>
              <a:rect l="l" t="t" r="r" b="b"/>
              <a:pathLst>
                <a:path w="1078" h="1078" extrusionOk="0">
                  <a:moveTo>
                    <a:pt x="551" y="0"/>
                  </a:moveTo>
                  <a:cubicBezTo>
                    <a:pt x="276" y="50"/>
                    <a:pt x="50" y="176"/>
                    <a:pt x="25" y="476"/>
                  </a:cubicBezTo>
                  <a:cubicBezTo>
                    <a:pt x="0" y="827"/>
                    <a:pt x="201" y="1078"/>
                    <a:pt x="551" y="1078"/>
                  </a:cubicBezTo>
                  <a:cubicBezTo>
                    <a:pt x="877" y="1078"/>
                    <a:pt x="1078" y="903"/>
                    <a:pt x="1078" y="577"/>
                  </a:cubicBezTo>
                  <a:cubicBezTo>
                    <a:pt x="1078" y="251"/>
                    <a:pt x="902" y="75"/>
                    <a:pt x="5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36"/>
            <p:cNvSpPr/>
            <p:nvPr/>
          </p:nvSpPr>
          <p:spPr>
            <a:xfrm>
              <a:off x="5288375" y="700525"/>
              <a:ext cx="26350" cy="26325"/>
            </a:xfrm>
            <a:custGeom>
              <a:avLst/>
              <a:gdLst/>
              <a:ahLst/>
              <a:cxnLst/>
              <a:rect l="l" t="t" r="r" b="b"/>
              <a:pathLst>
                <a:path w="1054" h="1053" extrusionOk="0">
                  <a:moveTo>
                    <a:pt x="527" y="0"/>
                  </a:moveTo>
                  <a:cubicBezTo>
                    <a:pt x="226" y="0"/>
                    <a:pt x="1" y="176"/>
                    <a:pt x="1" y="477"/>
                  </a:cubicBezTo>
                  <a:cubicBezTo>
                    <a:pt x="1" y="802"/>
                    <a:pt x="201" y="978"/>
                    <a:pt x="527" y="1053"/>
                  </a:cubicBezTo>
                  <a:cubicBezTo>
                    <a:pt x="828" y="1028"/>
                    <a:pt x="1028" y="852"/>
                    <a:pt x="1028" y="552"/>
                  </a:cubicBezTo>
                  <a:cubicBezTo>
                    <a:pt x="1053" y="201"/>
                    <a:pt x="853" y="0"/>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36"/>
            <p:cNvSpPr/>
            <p:nvPr/>
          </p:nvSpPr>
          <p:spPr>
            <a:xfrm>
              <a:off x="5961950" y="1426675"/>
              <a:ext cx="26325" cy="26375"/>
            </a:xfrm>
            <a:custGeom>
              <a:avLst/>
              <a:gdLst/>
              <a:ahLst/>
              <a:cxnLst/>
              <a:rect l="l" t="t" r="r" b="b"/>
              <a:pathLst>
                <a:path w="1053" h="1055" extrusionOk="0">
                  <a:moveTo>
                    <a:pt x="550" y="0"/>
                  </a:moveTo>
                  <a:cubicBezTo>
                    <a:pt x="534" y="0"/>
                    <a:pt x="518" y="1"/>
                    <a:pt x="501" y="2"/>
                  </a:cubicBezTo>
                  <a:cubicBezTo>
                    <a:pt x="201" y="2"/>
                    <a:pt x="0" y="203"/>
                    <a:pt x="0" y="503"/>
                  </a:cubicBezTo>
                  <a:cubicBezTo>
                    <a:pt x="25" y="829"/>
                    <a:pt x="226" y="1005"/>
                    <a:pt x="552" y="1055"/>
                  </a:cubicBezTo>
                  <a:cubicBezTo>
                    <a:pt x="852" y="1005"/>
                    <a:pt x="1053" y="829"/>
                    <a:pt x="1053" y="528"/>
                  </a:cubicBezTo>
                  <a:cubicBezTo>
                    <a:pt x="1053" y="219"/>
                    <a:pt x="850" y="0"/>
                    <a:pt x="5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36"/>
            <p:cNvSpPr/>
            <p:nvPr/>
          </p:nvSpPr>
          <p:spPr>
            <a:xfrm>
              <a:off x="5235750" y="752525"/>
              <a:ext cx="26350" cy="26350"/>
            </a:xfrm>
            <a:custGeom>
              <a:avLst/>
              <a:gdLst/>
              <a:ahLst/>
              <a:cxnLst/>
              <a:rect l="l" t="t" r="r" b="b"/>
              <a:pathLst>
                <a:path w="1054" h="1054" extrusionOk="0">
                  <a:moveTo>
                    <a:pt x="527" y="1"/>
                  </a:moveTo>
                  <a:cubicBezTo>
                    <a:pt x="226" y="26"/>
                    <a:pt x="0" y="176"/>
                    <a:pt x="0" y="502"/>
                  </a:cubicBezTo>
                  <a:cubicBezTo>
                    <a:pt x="0" y="853"/>
                    <a:pt x="226" y="1053"/>
                    <a:pt x="577" y="1053"/>
                  </a:cubicBezTo>
                  <a:cubicBezTo>
                    <a:pt x="878" y="1053"/>
                    <a:pt x="1053" y="853"/>
                    <a:pt x="1053" y="527"/>
                  </a:cubicBezTo>
                  <a:cubicBezTo>
                    <a:pt x="1053" y="201"/>
                    <a:pt x="827" y="26"/>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36"/>
            <p:cNvSpPr/>
            <p:nvPr/>
          </p:nvSpPr>
          <p:spPr>
            <a:xfrm>
              <a:off x="5340375" y="752525"/>
              <a:ext cx="26350" cy="25775"/>
            </a:xfrm>
            <a:custGeom>
              <a:avLst/>
              <a:gdLst/>
              <a:ahLst/>
              <a:cxnLst/>
              <a:rect l="l" t="t" r="r" b="b"/>
              <a:pathLst>
                <a:path w="1054" h="1031" extrusionOk="0">
                  <a:moveTo>
                    <a:pt x="502" y="1"/>
                  </a:moveTo>
                  <a:cubicBezTo>
                    <a:pt x="201" y="26"/>
                    <a:pt x="1" y="201"/>
                    <a:pt x="1" y="502"/>
                  </a:cubicBezTo>
                  <a:cubicBezTo>
                    <a:pt x="26" y="828"/>
                    <a:pt x="226" y="1028"/>
                    <a:pt x="552" y="1028"/>
                  </a:cubicBezTo>
                  <a:cubicBezTo>
                    <a:pt x="569" y="1030"/>
                    <a:pt x="586" y="1030"/>
                    <a:pt x="602" y="1030"/>
                  </a:cubicBezTo>
                  <a:cubicBezTo>
                    <a:pt x="872" y="1030"/>
                    <a:pt x="1030" y="834"/>
                    <a:pt x="1054" y="527"/>
                  </a:cubicBezTo>
                  <a:cubicBezTo>
                    <a:pt x="1003" y="226"/>
                    <a:pt x="853" y="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36"/>
            <p:cNvSpPr/>
            <p:nvPr/>
          </p:nvSpPr>
          <p:spPr>
            <a:xfrm>
              <a:off x="5495775" y="959925"/>
              <a:ext cx="26350" cy="26325"/>
            </a:xfrm>
            <a:custGeom>
              <a:avLst/>
              <a:gdLst/>
              <a:ahLst/>
              <a:cxnLst/>
              <a:rect l="l" t="t" r="r" b="b"/>
              <a:pathLst>
                <a:path w="1054" h="1053" extrusionOk="0">
                  <a:moveTo>
                    <a:pt x="477" y="0"/>
                  </a:moveTo>
                  <a:cubicBezTo>
                    <a:pt x="201" y="50"/>
                    <a:pt x="0" y="201"/>
                    <a:pt x="0" y="527"/>
                  </a:cubicBezTo>
                  <a:cubicBezTo>
                    <a:pt x="0" y="852"/>
                    <a:pt x="226" y="1053"/>
                    <a:pt x="552" y="1053"/>
                  </a:cubicBezTo>
                  <a:cubicBezTo>
                    <a:pt x="853" y="1053"/>
                    <a:pt x="1053" y="852"/>
                    <a:pt x="1053" y="552"/>
                  </a:cubicBezTo>
                  <a:cubicBezTo>
                    <a:pt x="1053" y="201"/>
                    <a:pt x="828" y="50"/>
                    <a:pt x="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6"/>
            <p:cNvSpPr/>
            <p:nvPr/>
          </p:nvSpPr>
          <p:spPr>
            <a:xfrm>
              <a:off x="5599775" y="1011925"/>
              <a:ext cx="25725" cy="25725"/>
            </a:xfrm>
            <a:custGeom>
              <a:avLst/>
              <a:gdLst/>
              <a:ahLst/>
              <a:cxnLst/>
              <a:rect l="l" t="t" r="r" b="b"/>
              <a:pathLst>
                <a:path w="1029" h="1029" extrusionOk="0">
                  <a:moveTo>
                    <a:pt x="477" y="1"/>
                  </a:moveTo>
                  <a:cubicBezTo>
                    <a:pt x="201" y="1"/>
                    <a:pt x="26" y="176"/>
                    <a:pt x="1" y="452"/>
                  </a:cubicBezTo>
                  <a:cubicBezTo>
                    <a:pt x="1" y="803"/>
                    <a:pt x="176" y="978"/>
                    <a:pt x="527" y="1028"/>
                  </a:cubicBezTo>
                  <a:cubicBezTo>
                    <a:pt x="828" y="1003"/>
                    <a:pt x="1028" y="853"/>
                    <a:pt x="1028" y="527"/>
                  </a:cubicBezTo>
                  <a:cubicBezTo>
                    <a:pt x="1028" y="176"/>
                    <a:pt x="828" y="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36"/>
            <p:cNvSpPr/>
            <p:nvPr/>
          </p:nvSpPr>
          <p:spPr>
            <a:xfrm>
              <a:off x="5235750" y="700525"/>
              <a:ext cx="26350" cy="26325"/>
            </a:xfrm>
            <a:custGeom>
              <a:avLst/>
              <a:gdLst/>
              <a:ahLst/>
              <a:cxnLst/>
              <a:rect l="l" t="t" r="r" b="b"/>
              <a:pathLst>
                <a:path w="1054" h="1053" extrusionOk="0">
                  <a:moveTo>
                    <a:pt x="502" y="0"/>
                  </a:moveTo>
                  <a:cubicBezTo>
                    <a:pt x="201" y="0"/>
                    <a:pt x="0" y="201"/>
                    <a:pt x="0" y="502"/>
                  </a:cubicBezTo>
                  <a:cubicBezTo>
                    <a:pt x="25" y="827"/>
                    <a:pt x="226" y="1028"/>
                    <a:pt x="577" y="1053"/>
                  </a:cubicBezTo>
                  <a:cubicBezTo>
                    <a:pt x="878" y="1003"/>
                    <a:pt x="1053" y="827"/>
                    <a:pt x="1053" y="527"/>
                  </a:cubicBezTo>
                  <a:cubicBezTo>
                    <a:pt x="1053" y="201"/>
                    <a:pt x="827" y="0"/>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36"/>
            <p:cNvSpPr/>
            <p:nvPr/>
          </p:nvSpPr>
          <p:spPr>
            <a:xfrm>
              <a:off x="5859175" y="1271325"/>
              <a:ext cx="25725" cy="25775"/>
            </a:xfrm>
            <a:custGeom>
              <a:avLst/>
              <a:gdLst/>
              <a:ahLst/>
              <a:cxnLst/>
              <a:rect l="l" t="t" r="r" b="b"/>
              <a:pathLst>
                <a:path w="1029" h="1031" extrusionOk="0">
                  <a:moveTo>
                    <a:pt x="502" y="1"/>
                  </a:moveTo>
                  <a:cubicBezTo>
                    <a:pt x="201" y="1"/>
                    <a:pt x="1" y="176"/>
                    <a:pt x="1" y="502"/>
                  </a:cubicBezTo>
                  <a:cubicBezTo>
                    <a:pt x="1" y="828"/>
                    <a:pt x="201" y="1028"/>
                    <a:pt x="527" y="1028"/>
                  </a:cubicBezTo>
                  <a:cubicBezTo>
                    <a:pt x="546" y="1030"/>
                    <a:pt x="563" y="1030"/>
                    <a:pt x="581" y="1030"/>
                  </a:cubicBezTo>
                  <a:cubicBezTo>
                    <a:pt x="870" y="1030"/>
                    <a:pt x="1005" y="834"/>
                    <a:pt x="1028" y="527"/>
                  </a:cubicBezTo>
                  <a:cubicBezTo>
                    <a:pt x="1003" y="226"/>
                    <a:pt x="853" y="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36"/>
            <p:cNvSpPr/>
            <p:nvPr/>
          </p:nvSpPr>
          <p:spPr>
            <a:xfrm>
              <a:off x="5495775" y="907925"/>
              <a:ext cx="25725" cy="25775"/>
            </a:xfrm>
            <a:custGeom>
              <a:avLst/>
              <a:gdLst/>
              <a:ahLst/>
              <a:cxnLst/>
              <a:rect l="l" t="t" r="r" b="b"/>
              <a:pathLst>
                <a:path w="1029" h="1031" extrusionOk="0">
                  <a:moveTo>
                    <a:pt x="502" y="0"/>
                  </a:moveTo>
                  <a:cubicBezTo>
                    <a:pt x="201" y="0"/>
                    <a:pt x="26" y="176"/>
                    <a:pt x="0" y="476"/>
                  </a:cubicBezTo>
                  <a:cubicBezTo>
                    <a:pt x="0" y="802"/>
                    <a:pt x="201" y="1028"/>
                    <a:pt x="527" y="1028"/>
                  </a:cubicBezTo>
                  <a:cubicBezTo>
                    <a:pt x="546" y="1029"/>
                    <a:pt x="564" y="1030"/>
                    <a:pt x="582" y="1030"/>
                  </a:cubicBezTo>
                  <a:cubicBezTo>
                    <a:pt x="852" y="1030"/>
                    <a:pt x="1028" y="854"/>
                    <a:pt x="1028" y="501"/>
                  </a:cubicBezTo>
                  <a:cubicBezTo>
                    <a:pt x="1003" y="201"/>
                    <a:pt x="828" y="0"/>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36"/>
            <p:cNvSpPr/>
            <p:nvPr/>
          </p:nvSpPr>
          <p:spPr>
            <a:xfrm>
              <a:off x="5547775" y="960325"/>
              <a:ext cx="26350" cy="25300"/>
            </a:xfrm>
            <a:custGeom>
              <a:avLst/>
              <a:gdLst/>
              <a:ahLst/>
              <a:cxnLst/>
              <a:rect l="l" t="t" r="r" b="b"/>
              <a:pathLst>
                <a:path w="1054" h="1012" extrusionOk="0">
                  <a:moveTo>
                    <a:pt x="478" y="1"/>
                  </a:moveTo>
                  <a:cubicBezTo>
                    <a:pt x="228" y="1"/>
                    <a:pt x="48" y="172"/>
                    <a:pt x="26" y="461"/>
                  </a:cubicBezTo>
                  <a:cubicBezTo>
                    <a:pt x="1" y="786"/>
                    <a:pt x="201" y="962"/>
                    <a:pt x="527" y="1012"/>
                  </a:cubicBezTo>
                  <a:cubicBezTo>
                    <a:pt x="828" y="1012"/>
                    <a:pt x="1028" y="862"/>
                    <a:pt x="1053" y="536"/>
                  </a:cubicBezTo>
                  <a:cubicBezTo>
                    <a:pt x="1053" y="235"/>
                    <a:pt x="878" y="34"/>
                    <a:pt x="577" y="9"/>
                  </a:cubicBezTo>
                  <a:cubicBezTo>
                    <a:pt x="543" y="4"/>
                    <a:pt x="510" y="1"/>
                    <a:pt x="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6"/>
            <p:cNvSpPr/>
            <p:nvPr/>
          </p:nvSpPr>
          <p:spPr>
            <a:xfrm>
              <a:off x="5703175" y="1115300"/>
              <a:ext cx="26325" cy="25725"/>
            </a:xfrm>
            <a:custGeom>
              <a:avLst/>
              <a:gdLst/>
              <a:ahLst/>
              <a:cxnLst/>
              <a:rect l="l" t="t" r="r" b="b"/>
              <a:pathLst>
                <a:path w="1053" h="1029" extrusionOk="0">
                  <a:moveTo>
                    <a:pt x="527" y="1"/>
                  </a:moveTo>
                  <a:cubicBezTo>
                    <a:pt x="226" y="1"/>
                    <a:pt x="25" y="176"/>
                    <a:pt x="25" y="502"/>
                  </a:cubicBezTo>
                  <a:cubicBezTo>
                    <a:pt x="0" y="828"/>
                    <a:pt x="201" y="1003"/>
                    <a:pt x="527" y="1028"/>
                  </a:cubicBezTo>
                  <a:cubicBezTo>
                    <a:pt x="852" y="1028"/>
                    <a:pt x="1028" y="853"/>
                    <a:pt x="1028" y="552"/>
                  </a:cubicBezTo>
                  <a:cubicBezTo>
                    <a:pt x="1053" y="226"/>
                    <a:pt x="852"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6"/>
            <p:cNvSpPr/>
            <p:nvPr/>
          </p:nvSpPr>
          <p:spPr>
            <a:xfrm>
              <a:off x="5184375" y="596500"/>
              <a:ext cx="26325" cy="25725"/>
            </a:xfrm>
            <a:custGeom>
              <a:avLst/>
              <a:gdLst/>
              <a:ahLst/>
              <a:cxnLst/>
              <a:rect l="l" t="t" r="r" b="b"/>
              <a:pathLst>
                <a:path w="1053" h="1029" extrusionOk="0">
                  <a:moveTo>
                    <a:pt x="501" y="1"/>
                  </a:moveTo>
                  <a:cubicBezTo>
                    <a:pt x="201" y="26"/>
                    <a:pt x="0" y="201"/>
                    <a:pt x="25" y="527"/>
                  </a:cubicBezTo>
                  <a:cubicBezTo>
                    <a:pt x="25" y="853"/>
                    <a:pt x="226" y="1028"/>
                    <a:pt x="552" y="1028"/>
                  </a:cubicBezTo>
                  <a:cubicBezTo>
                    <a:pt x="877" y="1028"/>
                    <a:pt x="1053" y="853"/>
                    <a:pt x="1053" y="527"/>
                  </a:cubicBezTo>
                  <a:cubicBezTo>
                    <a:pt x="1028" y="201"/>
                    <a:pt x="827" y="1"/>
                    <a:pt x="5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36"/>
            <p:cNvSpPr/>
            <p:nvPr/>
          </p:nvSpPr>
          <p:spPr>
            <a:xfrm>
              <a:off x="5651800" y="1063925"/>
              <a:ext cx="25700" cy="25725"/>
            </a:xfrm>
            <a:custGeom>
              <a:avLst/>
              <a:gdLst/>
              <a:ahLst/>
              <a:cxnLst/>
              <a:rect l="l" t="t" r="r" b="b"/>
              <a:pathLst>
                <a:path w="1028" h="1029" extrusionOk="0">
                  <a:moveTo>
                    <a:pt x="501" y="1"/>
                  </a:moveTo>
                  <a:cubicBezTo>
                    <a:pt x="176" y="26"/>
                    <a:pt x="0" y="226"/>
                    <a:pt x="0" y="527"/>
                  </a:cubicBezTo>
                  <a:cubicBezTo>
                    <a:pt x="25" y="828"/>
                    <a:pt x="201" y="1028"/>
                    <a:pt x="526" y="1028"/>
                  </a:cubicBezTo>
                  <a:cubicBezTo>
                    <a:pt x="827" y="1028"/>
                    <a:pt x="1028" y="853"/>
                    <a:pt x="1028" y="527"/>
                  </a:cubicBezTo>
                  <a:cubicBezTo>
                    <a:pt x="1028" y="201"/>
                    <a:pt x="827" y="26"/>
                    <a:pt x="5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36"/>
            <p:cNvSpPr/>
            <p:nvPr/>
          </p:nvSpPr>
          <p:spPr>
            <a:xfrm>
              <a:off x="5703175" y="1167325"/>
              <a:ext cx="26325" cy="26375"/>
            </a:xfrm>
            <a:custGeom>
              <a:avLst/>
              <a:gdLst/>
              <a:ahLst/>
              <a:cxnLst/>
              <a:rect l="l" t="t" r="r" b="b"/>
              <a:pathLst>
                <a:path w="1053" h="1055" extrusionOk="0">
                  <a:moveTo>
                    <a:pt x="552" y="0"/>
                  </a:moveTo>
                  <a:cubicBezTo>
                    <a:pt x="226" y="25"/>
                    <a:pt x="25" y="176"/>
                    <a:pt x="0" y="476"/>
                  </a:cubicBezTo>
                  <a:cubicBezTo>
                    <a:pt x="0" y="827"/>
                    <a:pt x="176" y="1028"/>
                    <a:pt x="501" y="1053"/>
                  </a:cubicBezTo>
                  <a:cubicBezTo>
                    <a:pt x="520" y="1054"/>
                    <a:pt x="538" y="1055"/>
                    <a:pt x="555" y="1055"/>
                  </a:cubicBezTo>
                  <a:cubicBezTo>
                    <a:pt x="849" y="1055"/>
                    <a:pt x="1028" y="860"/>
                    <a:pt x="1028" y="577"/>
                  </a:cubicBezTo>
                  <a:cubicBezTo>
                    <a:pt x="1053" y="226"/>
                    <a:pt x="852" y="75"/>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36"/>
            <p:cNvSpPr/>
            <p:nvPr/>
          </p:nvSpPr>
          <p:spPr>
            <a:xfrm>
              <a:off x="5184375" y="649100"/>
              <a:ext cx="26325" cy="25750"/>
            </a:xfrm>
            <a:custGeom>
              <a:avLst/>
              <a:gdLst/>
              <a:ahLst/>
              <a:cxnLst/>
              <a:rect l="l" t="t" r="r" b="b"/>
              <a:pathLst>
                <a:path w="1053" h="1030" extrusionOk="0">
                  <a:moveTo>
                    <a:pt x="534" y="0"/>
                  </a:moveTo>
                  <a:cubicBezTo>
                    <a:pt x="515" y="0"/>
                    <a:pt x="496" y="1"/>
                    <a:pt x="476" y="2"/>
                  </a:cubicBezTo>
                  <a:cubicBezTo>
                    <a:pt x="176" y="2"/>
                    <a:pt x="0" y="203"/>
                    <a:pt x="25" y="529"/>
                  </a:cubicBezTo>
                  <a:cubicBezTo>
                    <a:pt x="25" y="854"/>
                    <a:pt x="251" y="1030"/>
                    <a:pt x="577" y="1030"/>
                  </a:cubicBezTo>
                  <a:cubicBezTo>
                    <a:pt x="903" y="1030"/>
                    <a:pt x="1028" y="804"/>
                    <a:pt x="1053" y="478"/>
                  </a:cubicBezTo>
                  <a:cubicBezTo>
                    <a:pt x="1006" y="195"/>
                    <a:pt x="847" y="0"/>
                    <a:pt x="5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36"/>
            <p:cNvSpPr/>
            <p:nvPr/>
          </p:nvSpPr>
          <p:spPr>
            <a:xfrm>
              <a:off x="5391775" y="908550"/>
              <a:ext cx="26325" cy="26325"/>
            </a:xfrm>
            <a:custGeom>
              <a:avLst/>
              <a:gdLst/>
              <a:ahLst/>
              <a:cxnLst/>
              <a:rect l="l" t="t" r="r" b="b"/>
              <a:pathLst>
                <a:path w="1053" h="1053" extrusionOk="0">
                  <a:moveTo>
                    <a:pt x="501" y="0"/>
                  </a:moveTo>
                  <a:cubicBezTo>
                    <a:pt x="201" y="0"/>
                    <a:pt x="0" y="176"/>
                    <a:pt x="0" y="501"/>
                  </a:cubicBezTo>
                  <a:cubicBezTo>
                    <a:pt x="25" y="852"/>
                    <a:pt x="226" y="1053"/>
                    <a:pt x="576" y="1053"/>
                  </a:cubicBezTo>
                  <a:cubicBezTo>
                    <a:pt x="877" y="1028"/>
                    <a:pt x="1053" y="852"/>
                    <a:pt x="1053" y="501"/>
                  </a:cubicBezTo>
                  <a:cubicBezTo>
                    <a:pt x="1028" y="201"/>
                    <a:pt x="827" y="0"/>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36"/>
            <p:cNvSpPr/>
            <p:nvPr/>
          </p:nvSpPr>
          <p:spPr>
            <a:xfrm>
              <a:off x="5339750" y="856525"/>
              <a:ext cx="26350" cy="25775"/>
            </a:xfrm>
            <a:custGeom>
              <a:avLst/>
              <a:gdLst/>
              <a:ahLst/>
              <a:cxnLst/>
              <a:rect l="l" t="t" r="r" b="b"/>
              <a:pathLst>
                <a:path w="1054" h="1031" extrusionOk="0">
                  <a:moveTo>
                    <a:pt x="502" y="1"/>
                  </a:moveTo>
                  <a:cubicBezTo>
                    <a:pt x="176" y="1"/>
                    <a:pt x="1" y="176"/>
                    <a:pt x="1" y="502"/>
                  </a:cubicBezTo>
                  <a:cubicBezTo>
                    <a:pt x="1" y="833"/>
                    <a:pt x="179" y="1031"/>
                    <a:pt x="516" y="1031"/>
                  </a:cubicBezTo>
                  <a:cubicBezTo>
                    <a:pt x="536" y="1031"/>
                    <a:pt x="556" y="1030"/>
                    <a:pt x="577" y="1029"/>
                  </a:cubicBezTo>
                  <a:cubicBezTo>
                    <a:pt x="903" y="1029"/>
                    <a:pt x="1028" y="828"/>
                    <a:pt x="1053" y="502"/>
                  </a:cubicBezTo>
                  <a:cubicBezTo>
                    <a:pt x="1003" y="176"/>
                    <a:pt x="828" y="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36"/>
            <p:cNvSpPr/>
            <p:nvPr/>
          </p:nvSpPr>
          <p:spPr>
            <a:xfrm>
              <a:off x="5547150" y="1011300"/>
              <a:ext cx="26350" cy="26350"/>
            </a:xfrm>
            <a:custGeom>
              <a:avLst/>
              <a:gdLst/>
              <a:ahLst/>
              <a:cxnLst/>
              <a:rect l="l" t="t" r="r" b="b"/>
              <a:pathLst>
                <a:path w="1054" h="1054" extrusionOk="0">
                  <a:moveTo>
                    <a:pt x="527" y="0"/>
                  </a:moveTo>
                  <a:cubicBezTo>
                    <a:pt x="176" y="26"/>
                    <a:pt x="1" y="201"/>
                    <a:pt x="1" y="527"/>
                  </a:cubicBezTo>
                  <a:cubicBezTo>
                    <a:pt x="26" y="853"/>
                    <a:pt x="201" y="1053"/>
                    <a:pt x="552" y="1053"/>
                  </a:cubicBezTo>
                  <a:cubicBezTo>
                    <a:pt x="878" y="1053"/>
                    <a:pt x="1053" y="853"/>
                    <a:pt x="1053" y="552"/>
                  </a:cubicBezTo>
                  <a:cubicBezTo>
                    <a:pt x="1053" y="201"/>
                    <a:pt x="828" y="26"/>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36"/>
            <p:cNvSpPr/>
            <p:nvPr/>
          </p:nvSpPr>
          <p:spPr>
            <a:xfrm>
              <a:off x="5184375" y="701150"/>
              <a:ext cx="26325" cy="26350"/>
            </a:xfrm>
            <a:custGeom>
              <a:avLst/>
              <a:gdLst/>
              <a:ahLst/>
              <a:cxnLst/>
              <a:rect l="l" t="t" r="r" b="b"/>
              <a:pathLst>
                <a:path w="1053" h="1054" extrusionOk="0">
                  <a:moveTo>
                    <a:pt x="501" y="0"/>
                  </a:moveTo>
                  <a:cubicBezTo>
                    <a:pt x="201" y="0"/>
                    <a:pt x="25" y="176"/>
                    <a:pt x="0" y="477"/>
                  </a:cubicBezTo>
                  <a:cubicBezTo>
                    <a:pt x="25" y="827"/>
                    <a:pt x="201" y="1028"/>
                    <a:pt x="527" y="1053"/>
                  </a:cubicBezTo>
                  <a:cubicBezTo>
                    <a:pt x="852" y="1053"/>
                    <a:pt x="1053" y="853"/>
                    <a:pt x="1053" y="527"/>
                  </a:cubicBezTo>
                  <a:cubicBezTo>
                    <a:pt x="1053" y="201"/>
                    <a:pt x="852" y="0"/>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36"/>
            <p:cNvSpPr/>
            <p:nvPr/>
          </p:nvSpPr>
          <p:spPr>
            <a:xfrm>
              <a:off x="5703175" y="1219900"/>
              <a:ext cx="26325" cy="25825"/>
            </a:xfrm>
            <a:custGeom>
              <a:avLst/>
              <a:gdLst/>
              <a:ahLst/>
              <a:cxnLst/>
              <a:rect l="l" t="t" r="r" b="b"/>
              <a:pathLst>
                <a:path w="1053" h="1033" extrusionOk="0">
                  <a:moveTo>
                    <a:pt x="537" y="0"/>
                  </a:moveTo>
                  <a:cubicBezTo>
                    <a:pt x="517" y="0"/>
                    <a:pt x="497" y="1"/>
                    <a:pt x="476" y="2"/>
                  </a:cubicBezTo>
                  <a:cubicBezTo>
                    <a:pt x="176" y="27"/>
                    <a:pt x="0" y="203"/>
                    <a:pt x="0" y="554"/>
                  </a:cubicBezTo>
                  <a:cubicBezTo>
                    <a:pt x="24" y="838"/>
                    <a:pt x="204" y="1032"/>
                    <a:pt x="498" y="1032"/>
                  </a:cubicBezTo>
                  <a:cubicBezTo>
                    <a:pt x="515" y="1032"/>
                    <a:pt x="533" y="1031"/>
                    <a:pt x="552" y="1030"/>
                  </a:cubicBezTo>
                  <a:cubicBezTo>
                    <a:pt x="877" y="1030"/>
                    <a:pt x="1053" y="829"/>
                    <a:pt x="1028" y="504"/>
                  </a:cubicBezTo>
                  <a:cubicBezTo>
                    <a:pt x="1028" y="175"/>
                    <a:pt x="830" y="0"/>
                    <a:pt x="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36"/>
            <p:cNvSpPr/>
            <p:nvPr/>
          </p:nvSpPr>
          <p:spPr>
            <a:xfrm>
              <a:off x="5859175" y="1219325"/>
              <a:ext cx="25725" cy="25700"/>
            </a:xfrm>
            <a:custGeom>
              <a:avLst/>
              <a:gdLst/>
              <a:ahLst/>
              <a:cxnLst/>
              <a:rect l="l" t="t" r="r" b="b"/>
              <a:pathLst>
                <a:path w="1029" h="1028" extrusionOk="0">
                  <a:moveTo>
                    <a:pt x="552" y="0"/>
                  </a:moveTo>
                  <a:cubicBezTo>
                    <a:pt x="226" y="0"/>
                    <a:pt x="26" y="151"/>
                    <a:pt x="26" y="477"/>
                  </a:cubicBezTo>
                  <a:cubicBezTo>
                    <a:pt x="1" y="802"/>
                    <a:pt x="226" y="1003"/>
                    <a:pt x="552" y="1028"/>
                  </a:cubicBezTo>
                  <a:cubicBezTo>
                    <a:pt x="828" y="1028"/>
                    <a:pt x="1003" y="852"/>
                    <a:pt x="1028" y="527"/>
                  </a:cubicBezTo>
                  <a:cubicBezTo>
                    <a:pt x="1028" y="226"/>
                    <a:pt x="878" y="25"/>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36"/>
            <p:cNvSpPr/>
            <p:nvPr/>
          </p:nvSpPr>
          <p:spPr>
            <a:xfrm>
              <a:off x="5289000" y="648525"/>
              <a:ext cx="25100" cy="25125"/>
            </a:xfrm>
            <a:custGeom>
              <a:avLst/>
              <a:gdLst/>
              <a:ahLst/>
              <a:cxnLst/>
              <a:rect l="l" t="t" r="r" b="b"/>
              <a:pathLst>
                <a:path w="1004" h="1005" extrusionOk="0">
                  <a:moveTo>
                    <a:pt x="502" y="0"/>
                  </a:moveTo>
                  <a:cubicBezTo>
                    <a:pt x="176" y="0"/>
                    <a:pt x="1" y="176"/>
                    <a:pt x="1" y="476"/>
                  </a:cubicBezTo>
                  <a:cubicBezTo>
                    <a:pt x="1" y="786"/>
                    <a:pt x="159" y="1005"/>
                    <a:pt x="475" y="1005"/>
                  </a:cubicBezTo>
                  <a:cubicBezTo>
                    <a:pt x="492" y="1005"/>
                    <a:pt x="509" y="1004"/>
                    <a:pt x="527" y="1003"/>
                  </a:cubicBezTo>
                  <a:cubicBezTo>
                    <a:pt x="828" y="1003"/>
                    <a:pt x="1003" y="802"/>
                    <a:pt x="1003" y="501"/>
                  </a:cubicBezTo>
                  <a:cubicBezTo>
                    <a:pt x="1003" y="201"/>
                    <a:pt x="803" y="25"/>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36"/>
            <p:cNvSpPr/>
            <p:nvPr/>
          </p:nvSpPr>
          <p:spPr>
            <a:xfrm>
              <a:off x="5858550" y="1374700"/>
              <a:ext cx="26350" cy="26400"/>
            </a:xfrm>
            <a:custGeom>
              <a:avLst/>
              <a:gdLst/>
              <a:ahLst/>
              <a:cxnLst/>
              <a:rect l="l" t="t" r="r" b="b"/>
              <a:pathLst>
                <a:path w="1054" h="1056" extrusionOk="0">
                  <a:moveTo>
                    <a:pt x="477" y="1"/>
                  </a:moveTo>
                  <a:cubicBezTo>
                    <a:pt x="176" y="26"/>
                    <a:pt x="1" y="201"/>
                    <a:pt x="1" y="527"/>
                  </a:cubicBezTo>
                  <a:cubicBezTo>
                    <a:pt x="1" y="858"/>
                    <a:pt x="179" y="1056"/>
                    <a:pt x="516" y="1056"/>
                  </a:cubicBezTo>
                  <a:cubicBezTo>
                    <a:pt x="536" y="1056"/>
                    <a:pt x="556" y="1055"/>
                    <a:pt x="577" y="1054"/>
                  </a:cubicBezTo>
                  <a:cubicBezTo>
                    <a:pt x="903" y="1028"/>
                    <a:pt x="1028" y="828"/>
                    <a:pt x="1053" y="502"/>
                  </a:cubicBezTo>
                  <a:cubicBezTo>
                    <a:pt x="1003" y="201"/>
                    <a:pt x="828" y="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36"/>
            <p:cNvSpPr/>
            <p:nvPr/>
          </p:nvSpPr>
          <p:spPr>
            <a:xfrm>
              <a:off x="5963200" y="1375275"/>
              <a:ext cx="25700" cy="25775"/>
            </a:xfrm>
            <a:custGeom>
              <a:avLst/>
              <a:gdLst/>
              <a:ahLst/>
              <a:cxnLst/>
              <a:rect l="l" t="t" r="r" b="b"/>
              <a:pathLst>
                <a:path w="1028" h="1031" extrusionOk="0">
                  <a:moveTo>
                    <a:pt x="471" y="1"/>
                  </a:moveTo>
                  <a:cubicBezTo>
                    <a:pt x="198" y="1"/>
                    <a:pt x="0" y="174"/>
                    <a:pt x="0" y="479"/>
                  </a:cubicBezTo>
                  <a:cubicBezTo>
                    <a:pt x="0" y="805"/>
                    <a:pt x="176" y="1005"/>
                    <a:pt x="527" y="1031"/>
                  </a:cubicBezTo>
                  <a:cubicBezTo>
                    <a:pt x="852" y="1031"/>
                    <a:pt x="1003" y="830"/>
                    <a:pt x="1028" y="529"/>
                  </a:cubicBezTo>
                  <a:cubicBezTo>
                    <a:pt x="1003" y="229"/>
                    <a:pt x="852" y="28"/>
                    <a:pt x="527" y="3"/>
                  </a:cubicBezTo>
                  <a:cubicBezTo>
                    <a:pt x="508" y="1"/>
                    <a:pt x="489" y="1"/>
                    <a:pt x="4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36"/>
            <p:cNvSpPr/>
            <p:nvPr/>
          </p:nvSpPr>
          <p:spPr>
            <a:xfrm>
              <a:off x="5341000" y="701150"/>
              <a:ext cx="25100" cy="25075"/>
            </a:xfrm>
            <a:custGeom>
              <a:avLst/>
              <a:gdLst/>
              <a:ahLst/>
              <a:cxnLst/>
              <a:rect l="l" t="t" r="r" b="b"/>
              <a:pathLst>
                <a:path w="1004" h="1003" extrusionOk="0">
                  <a:moveTo>
                    <a:pt x="552" y="0"/>
                  </a:moveTo>
                  <a:cubicBezTo>
                    <a:pt x="201" y="0"/>
                    <a:pt x="1" y="151"/>
                    <a:pt x="1" y="477"/>
                  </a:cubicBezTo>
                  <a:cubicBezTo>
                    <a:pt x="1" y="777"/>
                    <a:pt x="201" y="978"/>
                    <a:pt x="502" y="1003"/>
                  </a:cubicBezTo>
                  <a:cubicBezTo>
                    <a:pt x="803" y="1003"/>
                    <a:pt x="1003" y="827"/>
                    <a:pt x="1003" y="502"/>
                  </a:cubicBezTo>
                  <a:cubicBezTo>
                    <a:pt x="1003" y="176"/>
                    <a:pt x="828" y="25"/>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36"/>
            <p:cNvSpPr/>
            <p:nvPr/>
          </p:nvSpPr>
          <p:spPr>
            <a:xfrm>
              <a:off x="5496400" y="855900"/>
              <a:ext cx="25100" cy="25150"/>
            </a:xfrm>
            <a:custGeom>
              <a:avLst/>
              <a:gdLst/>
              <a:ahLst/>
              <a:cxnLst/>
              <a:rect l="l" t="t" r="r" b="b"/>
              <a:pathLst>
                <a:path w="1004" h="1006" extrusionOk="0">
                  <a:moveTo>
                    <a:pt x="527" y="1"/>
                  </a:moveTo>
                  <a:cubicBezTo>
                    <a:pt x="176" y="1"/>
                    <a:pt x="1" y="176"/>
                    <a:pt x="1" y="502"/>
                  </a:cubicBezTo>
                  <a:cubicBezTo>
                    <a:pt x="1" y="803"/>
                    <a:pt x="176" y="1003"/>
                    <a:pt x="502" y="1003"/>
                  </a:cubicBezTo>
                  <a:cubicBezTo>
                    <a:pt x="521" y="1005"/>
                    <a:pt x="539" y="1006"/>
                    <a:pt x="557" y="1006"/>
                  </a:cubicBezTo>
                  <a:cubicBezTo>
                    <a:pt x="827" y="1006"/>
                    <a:pt x="1003" y="833"/>
                    <a:pt x="1003" y="527"/>
                  </a:cubicBezTo>
                  <a:cubicBezTo>
                    <a:pt x="1003" y="201"/>
                    <a:pt x="828" y="26"/>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36"/>
            <p:cNvSpPr/>
            <p:nvPr/>
          </p:nvSpPr>
          <p:spPr>
            <a:xfrm>
              <a:off x="5444400" y="856525"/>
              <a:ext cx="25700" cy="25725"/>
            </a:xfrm>
            <a:custGeom>
              <a:avLst/>
              <a:gdLst/>
              <a:ahLst/>
              <a:cxnLst/>
              <a:rect l="l" t="t" r="r" b="b"/>
              <a:pathLst>
                <a:path w="1028" h="1029" extrusionOk="0">
                  <a:moveTo>
                    <a:pt x="527" y="1"/>
                  </a:moveTo>
                  <a:cubicBezTo>
                    <a:pt x="226" y="1"/>
                    <a:pt x="25" y="151"/>
                    <a:pt x="0" y="477"/>
                  </a:cubicBezTo>
                  <a:cubicBezTo>
                    <a:pt x="0" y="803"/>
                    <a:pt x="201" y="1003"/>
                    <a:pt x="527" y="1029"/>
                  </a:cubicBezTo>
                  <a:cubicBezTo>
                    <a:pt x="852" y="1003"/>
                    <a:pt x="1028" y="828"/>
                    <a:pt x="1028" y="527"/>
                  </a:cubicBezTo>
                  <a:cubicBezTo>
                    <a:pt x="1028" y="201"/>
                    <a:pt x="852" y="26"/>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36"/>
            <p:cNvSpPr/>
            <p:nvPr/>
          </p:nvSpPr>
          <p:spPr>
            <a:xfrm>
              <a:off x="6014575" y="1374700"/>
              <a:ext cx="25700" cy="25150"/>
            </a:xfrm>
            <a:custGeom>
              <a:avLst/>
              <a:gdLst/>
              <a:ahLst/>
              <a:cxnLst/>
              <a:rect l="l" t="t" r="r" b="b"/>
              <a:pathLst>
                <a:path w="1028" h="1006" extrusionOk="0">
                  <a:moveTo>
                    <a:pt x="527" y="1"/>
                  </a:moveTo>
                  <a:cubicBezTo>
                    <a:pt x="201" y="1"/>
                    <a:pt x="0" y="176"/>
                    <a:pt x="26" y="502"/>
                  </a:cubicBezTo>
                  <a:cubicBezTo>
                    <a:pt x="26" y="803"/>
                    <a:pt x="201" y="1003"/>
                    <a:pt x="527" y="1003"/>
                  </a:cubicBezTo>
                  <a:cubicBezTo>
                    <a:pt x="545" y="1005"/>
                    <a:pt x="563" y="1006"/>
                    <a:pt x="580" y="1006"/>
                  </a:cubicBezTo>
                  <a:cubicBezTo>
                    <a:pt x="869" y="1006"/>
                    <a:pt x="1004" y="810"/>
                    <a:pt x="1028" y="502"/>
                  </a:cubicBezTo>
                  <a:cubicBezTo>
                    <a:pt x="1003" y="201"/>
                    <a:pt x="853"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36"/>
            <p:cNvSpPr/>
            <p:nvPr/>
          </p:nvSpPr>
          <p:spPr>
            <a:xfrm>
              <a:off x="5703800" y="1063300"/>
              <a:ext cx="25075" cy="25150"/>
            </a:xfrm>
            <a:custGeom>
              <a:avLst/>
              <a:gdLst/>
              <a:ahLst/>
              <a:cxnLst/>
              <a:rect l="l" t="t" r="r" b="b"/>
              <a:pathLst>
                <a:path w="1003" h="1006" extrusionOk="0">
                  <a:moveTo>
                    <a:pt x="502" y="1"/>
                  </a:moveTo>
                  <a:cubicBezTo>
                    <a:pt x="201" y="1"/>
                    <a:pt x="0" y="151"/>
                    <a:pt x="0" y="502"/>
                  </a:cubicBezTo>
                  <a:cubicBezTo>
                    <a:pt x="0" y="803"/>
                    <a:pt x="176" y="1003"/>
                    <a:pt x="502" y="1003"/>
                  </a:cubicBezTo>
                  <a:cubicBezTo>
                    <a:pt x="520" y="1005"/>
                    <a:pt x="539" y="1006"/>
                    <a:pt x="557" y="1006"/>
                  </a:cubicBezTo>
                  <a:cubicBezTo>
                    <a:pt x="824" y="1006"/>
                    <a:pt x="979" y="832"/>
                    <a:pt x="1003" y="527"/>
                  </a:cubicBezTo>
                  <a:cubicBezTo>
                    <a:pt x="1003" y="201"/>
                    <a:pt x="802" y="26"/>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36"/>
            <p:cNvSpPr/>
            <p:nvPr/>
          </p:nvSpPr>
          <p:spPr>
            <a:xfrm>
              <a:off x="5339750" y="803900"/>
              <a:ext cx="26350" cy="26350"/>
            </a:xfrm>
            <a:custGeom>
              <a:avLst/>
              <a:gdLst/>
              <a:ahLst/>
              <a:cxnLst/>
              <a:rect l="l" t="t" r="r" b="b"/>
              <a:pathLst>
                <a:path w="1054" h="1054" extrusionOk="0">
                  <a:moveTo>
                    <a:pt x="502" y="1"/>
                  </a:moveTo>
                  <a:cubicBezTo>
                    <a:pt x="201" y="51"/>
                    <a:pt x="1" y="201"/>
                    <a:pt x="1" y="527"/>
                  </a:cubicBezTo>
                  <a:cubicBezTo>
                    <a:pt x="26" y="853"/>
                    <a:pt x="226" y="1053"/>
                    <a:pt x="552" y="1053"/>
                  </a:cubicBezTo>
                  <a:cubicBezTo>
                    <a:pt x="853" y="1053"/>
                    <a:pt x="1053" y="853"/>
                    <a:pt x="1053" y="552"/>
                  </a:cubicBezTo>
                  <a:cubicBezTo>
                    <a:pt x="1028" y="201"/>
                    <a:pt x="828" y="5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6"/>
            <p:cNvSpPr/>
            <p:nvPr/>
          </p:nvSpPr>
          <p:spPr>
            <a:xfrm>
              <a:off x="5237000" y="597075"/>
              <a:ext cx="25725" cy="25150"/>
            </a:xfrm>
            <a:custGeom>
              <a:avLst/>
              <a:gdLst/>
              <a:ahLst/>
              <a:cxnLst/>
              <a:rect l="l" t="t" r="r" b="b"/>
              <a:pathLst>
                <a:path w="1029" h="1006" extrusionOk="0">
                  <a:moveTo>
                    <a:pt x="489" y="0"/>
                  </a:moveTo>
                  <a:cubicBezTo>
                    <a:pt x="220" y="0"/>
                    <a:pt x="26" y="152"/>
                    <a:pt x="26" y="454"/>
                  </a:cubicBezTo>
                  <a:cubicBezTo>
                    <a:pt x="1" y="780"/>
                    <a:pt x="201" y="955"/>
                    <a:pt x="502" y="1005"/>
                  </a:cubicBezTo>
                  <a:cubicBezTo>
                    <a:pt x="828" y="1005"/>
                    <a:pt x="1003" y="830"/>
                    <a:pt x="1028" y="529"/>
                  </a:cubicBezTo>
                  <a:cubicBezTo>
                    <a:pt x="1028" y="203"/>
                    <a:pt x="853" y="28"/>
                    <a:pt x="552" y="3"/>
                  </a:cubicBezTo>
                  <a:cubicBezTo>
                    <a:pt x="530" y="1"/>
                    <a:pt x="509"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36"/>
            <p:cNvSpPr/>
            <p:nvPr/>
          </p:nvSpPr>
          <p:spPr>
            <a:xfrm>
              <a:off x="5652425" y="1011925"/>
              <a:ext cx="25075" cy="25150"/>
            </a:xfrm>
            <a:custGeom>
              <a:avLst/>
              <a:gdLst/>
              <a:ahLst/>
              <a:cxnLst/>
              <a:rect l="l" t="t" r="r" b="b"/>
              <a:pathLst>
                <a:path w="1003" h="1006" extrusionOk="0">
                  <a:moveTo>
                    <a:pt x="501" y="1"/>
                  </a:moveTo>
                  <a:cubicBezTo>
                    <a:pt x="176" y="1"/>
                    <a:pt x="0" y="176"/>
                    <a:pt x="0" y="502"/>
                  </a:cubicBezTo>
                  <a:cubicBezTo>
                    <a:pt x="25" y="828"/>
                    <a:pt x="201" y="1003"/>
                    <a:pt x="501" y="1003"/>
                  </a:cubicBezTo>
                  <a:cubicBezTo>
                    <a:pt x="520" y="1004"/>
                    <a:pt x="538" y="1005"/>
                    <a:pt x="555" y="1005"/>
                  </a:cubicBezTo>
                  <a:cubicBezTo>
                    <a:pt x="846" y="1005"/>
                    <a:pt x="1003" y="809"/>
                    <a:pt x="1003" y="502"/>
                  </a:cubicBezTo>
                  <a:cubicBezTo>
                    <a:pt x="1003" y="201"/>
                    <a:pt x="827" y="1"/>
                    <a:pt x="5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36"/>
            <p:cNvSpPr/>
            <p:nvPr/>
          </p:nvSpPr>
          <p:spPr>
            <a:xfrm>
              <a:off x="5755800" y="1115300"/>
              <a:ext cx="25725" cy="25725"/>
            </a:xfrm>
            <a:custGeom>
              <a:avLst/>
              <a:gdLst/>
              <a:ahLst/>
              <a:cxnLst/>
              <a:rect l="l" t="t" r="r" b="b"/>
              <a:pathLst>
                <a:path w="1029" h="1029" extrusionOk="0">
                  <a:moveTo>
                    <a:pt x="502" y="1"/>
                  </a:moveTo>
                  <a:cubicBezTo>
                    <a:pt x="201" y="51"/>
                    <a:pt x="1" y="201"/>
                    <a:pt x="1" y="527"/>
                  </a:cubicBezTo>
                  <a:cubicBezTo>
                    <a:pt x="26" y="853"/>
                    <a:pt x="226" y="1028"/>
                    <a:pt x="552" y="1028"/>
                  </a:cubicBezTo>
                  <a:cubicBezTo>
                    <a:pt x="853" y="1028"/>
                    <a:pt x="1003" y="828"/>
                    <a:pt x="1028" y="552"/>
                  </a:cubicBezTo>
                  <a:cubicBezTo>
                    <a:pt x="1028" y="201"/>
                    <a:pt x="803" y="5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36"/>
            <p:cNvSpPr/>
            <p:nvPr/>
          </p:nvSpPr>
          <p:spPr>
            <a:xfrm>
              <a:off x="5391775" y="856525"/>
              <a:ext cx="26325" cy="25725"/>
            </a:xfrm>
            <a:custGeom>
              <a:avLst/>
              <a:gdLst/>
              <a:ahLst/>
              <a:cxnLst/>
              <a:rect l="l" t="t" r="r" b="b"/>
              <a:pathLst>
                <a:path w="1053" h="1029" extrusionOk="0">
                  <a:moveTo>
                    <a:pt x="501" y="1"/>
                  </a:moveTo>
                  <a:cubicBezTo>
                    <a:pt x="201" y="26"/>
                    <a:pt x="0" y="201"/>
                    <a:pt x="25" y="502"/>
                  </a:cubicBezTo>
                  <a:cubicBezTo>
                    <a:pt x="25" y="828"/>
                    <a:pt x="226" y="1029"/>
                    <a:pt x="551" y="1029"/>
                  </a:cubicBezTo>
                  <a:cubicBezTo>
                    <a:pt x="877" y="1029"/>
                    <a:pt x="1053" y="828"/>
                    <a:pt x="1053" y="527"/>
                  </a:cubicBezTo>
                  <a:cubicBezTo>
                    <a:pt x="1028" y="176"/>
                    <a:pt x="827" y="26"/>
                    <a:pt x="5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36"/>
            <p:cNvSpPr/>
            <p:nvPr/>
          </p:nvSpPr>
          <p:spPr>
            <a:xfrm>
              <a:off x="5599775" y="959875"/>
              <a:ext cx="25725" cy="25125"/>
            </a:xfrm>
            <a:custGeom>
              <a:avLst/>
              <a:gdLst/>
              <a:ahLst/>
              <a:cxnLst/>
              <a:rect l="l" t="t" r="r" b="b"/>
              <a:pathLst>
                <a:path w="1029" h="1005" extrusionOk="0">
                  <a:moveTo>
                    <a:pt x="531" y="0"/>
                  </a:moveTo>
                  <a:cubicBezTo>
                    <a:pt x="513" y="0"/>
                    <a:pt x="495" y="1"/>
                    <a:pt x="477" y="2"/>
                  </a:cubicBezTo>
                  <a:cubicBezTo>
                    <a:pt x="176" y="2"/>
                    <a:pt x="1" y="178"/>
                    <a:pt x="1" y="479"/>
                  </a:cubicBezTo>
                  <a:cubicBezTo>
                    <a:pt x="1" y="804"/>
                    <a:pt x="201" y="1005"/>
                    <a:pt x="527" y="1005"/>
                  </a:cubicBezTo>
                  <a:cubicBezTo>
                    <a:pt x="853" y="1005"/>
                    <a:pt x="1003" y="804"/>
                    <a:pt x="1028" y="504"/>
                  </a:cubicBezTo>
                  <a:cubicBezTo>
                    <a:pt x="981" y="196"/>
                    <a:pt x="822" y="0"/>
                    <a:pt x="5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36"/>
            <p:cNvSpPr/>
            <p:nvPr/>
          </p:nvSpPr>
          <p:spPr>
            <a:xfrm>
              <a:off x="5858550" y="1322700"/>
              <a:ext cx="25725" cy="26350"/>
            </a:xfrm>
            <a:custGeom>
              <a:avLst/>
              <a:gdLst/>
              <a:ahLst/>
              <a:cxnLst/>
              <a:rect l="l" t="t" r="r" b="b"/>
              <a:pathLst>
                <a:path w="1029" h="1054" extrusionOk="0">
                  <a:moveTo>
                    <a:pt x="477" y="1"/>
                  </a:moveTo>
                  <a:cubicBezTo>
                    <a:pt x="201" y="51"/>
                    <a:pt x="1" y="176"/>
                    <a:pt x="1" y="502"/>
                  </a:cubicBezTo>
                  <a:cubicBezTo>
                    <a:pt x="1" y="853"/>
                    <a:pt x="226" y="1028"/>
                    <a:pt x="527" y="1053"/>
                  </a:cubicBezTo>
                  <a:cubicBezTo>
                    <a:pt x="853" y="1053"/>
                    <a:pt x="1028" y="853"/>
                    <a:pt x="1028" y="527"/>
                  </a:cubicBezTo>
                  <a:cubicBezTo>
                    <a:pt x="1028" y="201"/>
                    <a:pt x="828" y="5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36"/>
            <p:cNvSpPr/>
            <p:nvPr/>
          </p:nvSpPr>
          <p:spPr>
            <a:xfrm>
              <a:off x="5185000" y="545125"/>
              <a:ext cx="25075" cy="25100"/>
            </a:xfrm>
            <a:custGeom>
              <a:avLst/>
              <a:gdLst/>
              <a:ahLst/>
              <a:cxnLst/>
              <a:rect l="l" t="t" r="r" b="b"/>
              <a:pathLst>
                <a:path w="1003" h="1004" extrusionOk="0">
                  <a:moveTo>
                    <a:pt x="502" y="1"/>
                  </a:moveTo>
                  <a:cubicBezTo>
                    <a:pt x="176" y="1"/>
                    <a:pt x="0" y="176"/>
                    <a:pt x="0" y="502"/>
                  </a:cubicBezTo>
                  <a:cubicBezTo>
                    <a:pt x="25" y="803"/>
                    <a:pt x="201" y="978"/>
                    <a:pt x="527" y="1003"/>
                  </a:cubicBezTo>
                  <a:cubicBezTo>
                    <a:pt x="827" y="1003"/>
                    <a:pt x="1003" y="803"/>
                    <a:pt x="1003" y="477"/>
                  </a:cubicBezTo>
                  <a:cubicBezTo>
                    <a:pt x="978" y="176"/>
                    <a:pt x="802" y="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36"/>
            <p:cNvSpPr/>
            <p:nvPr/>
          </p:nvSpPr>
          <p:spPr>
            <a:xfrm>
              <a:off x="5548400" y="907925"/>
              <a:ext cx="25725" cy="25700"/>
            </a:xfrm>
            <a:custGeom>
              <a:avLst/>
              <a:gdLst/>
              <a:ahLst/>
              <a:cxnLst/>
              <a:rect l="l" t="t" r="r" b="b"/>
              <a:pathLst>
                <a:path w="1029" h="1028" extrusionOk="0">
                  <a:moveTo>
                    <a:pt x="502" y="0"/>
                  </a:moveTo>
                  <a:cubicBezTo>
                    <a:pt x="201" y="25"/>
                    <a:pt x="1" y="176"/>
                    <a:pt x="1" y="501"/>
                  </a:cubicBezTo>
                  <a:cubicBezTo>
                    <a:pt x="1" y="827"/>
                    <a:pt x="226" y="1028"/>
                    <a:pt x="527" y="1028"/>
                  </a:cubicBezTo>
                  <a:cubicBezTo>
                    <a:pt x="803" y="1028"/>
                    <a:pt x="1003" y="852"/>
                    <a:pt x="1003" y="552"/>
                  </a:cubicBezTo>
                  <a:cubicBezTo>
                    <a:pt x="1028" y="226"/>
                    <a:pt x="828" y="50"/>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36"/>
            <p:cNvSpPr/>
            <p:nvPr/>
          </p:nvSpPr>
          <p:spPr>
            <a:xfrm>
              <a:off x="5910575" y="1375275"/>
              <a:ext cx="26325" cy="25775"/>
            </a:xfrm>
            <a:custGeom>
              <a:avLst/>
              <a:gdLst/>
              <a:ahLst/>
              <a:cxnLst/>
              <a:rect l="l" t="t" r="r" b="b"/>
              <a:pathLst>
                <a:path w="1053" h="1031" extrusionOk="0">
                  <a:moveTo>
                    <a:pt x="555" y="1"/>
                  </a:moveTo>
                  <a:cubicBezTo>
                    <a:pt x="538" y="1"/>
                    <a:pt x="520" y="2"/>
                    <a:pt x="501" y="3"/>
                  </a:cubicBezTo>
                  <a:cubicBezTo>
                    <a:pt x="175" y="3"/>
                    <a:pt x="0" y="203"/>
                    <a:pt x="0" y="504"/>
                  </a:cubicBezTo>
                  <a:cubicBezTo>
                    <a:pt x="25" y="830"/>
                    <a:pt x="226" y="1031"/>
                    <a:pt x="576" y="1031"/>
                  </a:cubicBezTo>
                  <a:cubicBezTo>
                    <a:pt x="877" y="1005"/>
                    <a:pt x="1053" y="830"/>
                    <a:pt x="1053" y="504"/>
                  </a:cubicBezTo>
                  <a:cubicBezTo>
                    <a:pt x="1029" y="197"/>
                    <a:pt x="849" y="1"/>
                    <a:pt x="5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36"/>
            <p:cNvSpPr/>
            <p:nvPr/>
          </p:nvSpPr>
          <p:spPr>
            <a:xfrm>
              <a:off x="5393650" y="701150"/>
              <a:ext cx="25075" cy="25075"/>
            </a:xfrm>
            <a:custGeom>
              <a:avLst/>
              <a:gdLst/>
              <a:ahLst/>
              <a:cxnLst/>
              <a:rect l="l" t="t" r="r" b="b"/>
              <a:pathLst>
                <a:path w="1003" h="1003" extrusionOk="0">
                  <a:moveTo>
                    <a:pt x="451" y="0"/>
                  </a:moveTo>
                  <a:cubicBezTo>
                    <a:pt x="176" y="0"/>
                    <a:pt x="0" y="176"/>
                    <a:pt x="0" y="452"/>
                  </a:cubicBezTo>
                  <a:cubicBezTo>
                    <a:pt x="0" y="777"/>
                    <a:pt x="201" y="978"/>
                    <a:pt x="527" y="1003"/>
                  </a:cubicBezTo>
                  <a:cubicBezTo>
                    <a:pt x="827" y="953"/>
                    <a:pt x="1003" y="777"/>
                    <a:pt x="978" y="452"/>
                  </a:cubicBezTo>
                  <a:cubicBezTo>
                    <a:pt x="953" y="151"/>
                    <a:pt x="777" y="0"/>
                    <a:pt x="4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36"/>
            <p:cNvSpPr/>
            <p:nvPr/>
          </p:nvSpPr>
          <p:spPr>
            <a:xfrm>
              <a:off x="5807175" y="1167325"/>
              <a:ext cx="25725" cy="25075"/>
            </a:xfrm>
            <a:custGeom>
              <a:avLst/>
              <a:gdLst/>
              <a:ahLst/>
              <a:cxnLst/>
              <a:rect l="l" t="t" r="r" b="b"/>
              <a:pathLst>
                <a:path w="1029" h="1003" extrusionOk="0">
                  <a:moveTo>
                    <a:pt x="527" y="0"/>
                  </a:moveTo>
                  <a:cubicBezTo>
                    <a:pt x="201" y="0"/>
                    <a:pt x="1" y="176"/>
                    <a:pt x="1" y="476"/>
                  </a:cubicBezTo>
                  <a:cubicBezTo>
                    <a:pt x="26" y="777"/>
                    <a:pt x="201" y="1003"/>
                    <a:pt x="527" y="1003"/>
                  </a:cubicBezTo>
                  <a:cubicBezTo>
                    <a:pt x="828" y="1003"/>
                    <a:pt x="1028" y="802"/>
                    <a:pt x="1028" y="501"/>
                  </a:cubicBezTo>
                  <a:cubicBezTo>
                    <a:pt x="1028" y="201"/>
                    <a:pt x="828" y="25"/>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36"/>
            <p:cNvSpPr/>
            <p:nvPr/>
          </p:nvSpPr>
          <p:spPr>
            <a:xfrm>
              <a:off x="5911825" y="1219325"/>
              <a:ext cx="25075" cy="25075"/>
            </a:xfrm>
            <a:custGeom>
              <a:avLst/>
              <a:gdLst/>
              <a:ahLst/>
              <a:cxnLst/>
              <a:rect l="l" t="t" r="r" b="b"/>
              <a:pathLst>
                <a:path w="1003" h="1003" extrusionOk="0">
                  <a:moveTo>
                    <a:pt x="526" y="0"/>
                  </a:moveTo>
                  <a:cubicBezTo>
                    <a:pt x="201" y="25"/>
                    <a:pt x="0" y="176"/>
                    <a:pt x="0" y="502"/>
                  </a:cubicBezTo>
                  <a:cubicBezTo>
                    <a:pt x="25" y="777"/>
                    <a:pt x="201" y="1003"/>
                    <a:pt x="501" y="1003"/>
                  </a:cubicBezTo>
                  <a:cubicBezTo>
                    <a:pt x="802" y="1003"/>
                    <a:pt x="1003" y="827"/>
                    <a:pt x="1003" y="527"/>
                  </a:cubicBezTo>
                  <a:cubicBezTo>
                    <a:pt x="1003" y="201"/>
                    <a:pt x="827" y="5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36"/>
            <p:cNvSpPr/>
            <p:nvPr/>
          </p:nvSpPr>
          <p:spPr>
            <a:xfrm>
              <a:off x="5963200" y="1323275"/>
              <a:ext cx="25700" cy="25200"/>
            </a:xfrm>
            <a:custGeom>
              <a:avLst/>
              <a:gdLst/>
              <a:ahLst/>
              <a:cxnLst/>
              <a:rect l="l" t="t" r="r" b="b"/>
              <a:pathLst>
                <a:path w="1028" h="1008" extrusionOk="0">
                  <a:moveTo>
                    <a:pt x="491" y="0"/>
                  </a:moveTo>
                  <a:cubicBezTo>
                    <a:pt x="201" y="0"/>
                    <a:pt x="25" y="172"/>
                    <a:pt x="25" y="454"/>
                  </a:cubicBezTo>
                  <a:cubicBezTo>
                    <a:pt x="0" y="780"/>
                    <a:pt x="176" y="980"/>
                    <a:pt x="502" y="1005"/>
                  </a:cubicBezTo>
                  <a:cubicBezTo>
                    <a:pt x="520" y="1007"/>
                    <a:pt x="538" y="1007"/>
                    <a:pt x="555" y="1007"/>
                  </a:cubicBezTo>
                  <a:cubicBezTo>
                    <a:pt x="844" y="1007"/>
                    <a:pt x="981" y="813"/>
                    <a:pt x="1028" y="529"/>
                  </a:cubicBezTo>
                  <a:cubicBezTo>
                    <a:pt x="1003" y="228"/>
                    <a:pt x="852" y="3"/>
                    <a:pt x="552" y="3"/>
                  </a:cubicBezTo>
                  <a:cubicBezTo>
                    <a:pt x="531" y="1"/>
                    <a:pt x="511" y="0"/>
                    <a:pt x="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36"/>
            <p:cNvSpPr/>
            <p:nvPr/>
          </p:nvSpPr>
          <p:spPr>
            <a:xfrm>
              <a:off x="5911200" y="1322700"/>
              <a:ext cx="25700" cy="25725"/>
            </a:xfrm>
            <a:custGeom>
              <a:avLst/>
              <a:gdLst/>
              <a:ahLst/>
              <a:cxnLst/>
              <a:rect l="l" t="t" r="r" b="b"/>
              <a:pathLst>
                <a:path w="1028" h="1029" extrusionOk="0">
                  <a:moveTo>
                    <a:pt x="501" y="1"/>
                  </a:moveTo>
                  <a:cubicBezTo>
                    <a:pt x="201" y="1"/>
                    <a:pt x="0" y="176"/>
                    <a:pt x="0" y="502"/>
                  </a:cubicBezTo>
                  <a:cubicBezTo>
                    <a:pt x="0" y="853"/>
                    <a:pt x="201" y="1003"/>
                    <a:pt x="526" y="1028"/>
                  </a:cubicBezTo>
                  <a:cubicBezTo>
                    <a:pt x="852" y="1003"/>
                    <a:pt x="1028" y="828"/>
                    <a:pt x="1003" y="527"/>
                  </a:cubicBezTo>
                  <a:cubicBezTo>
                    <a:pt x="1003" y="226"/>
                    <a:pt x="827" y="26"/>
                    <a:pt x="5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36"/>
            <p:cNvSpPr/>
            <p:nvPr/>
          </p:nvSpPr>
          <p:spPr>
            <a:xfrm>
              <a:off x="5237000" y="649150"/>
              <a:ext cx="25725" cy="25700"/>
            </a:xfrm>
            <a:custGeom>
              <a:avLst/>
              <a:gdLst/>
              <a:ahLst/>
              <a:cxnLst/>
              <a:rect l="l" t="t" r="r" b="b"/>
              <a:pathLst>
                <a:path w="1029" h="1028" extrusionOk="0">
                  <a:moveTo>
                    <a:pt x="502" y="0"/>
                  </a:moveTo>
                  <a:cubicBezTo>
                    <a:pt x="201" y="0"/>
                    <a:pt x="26" y="176"/>
                    <a:pt x="1" y="451"/>
                  </a:cubicBezTo>
                  <a:cubicBezTo>
                    <a:pt x="1" y="802"/>
                    <a:pt x="176" y="978"/>
                    <a:pt x="502" y="1028"/>
                  </a:cubicBezTo>
                  <a:cubicBezTo>
                    <a:pt x="828" y="1003"/>
                    <a:pt x="1028" y="852"/>
                    <a:pt x="1028" y="527"/>
                  </a:cubicBezTo>
                  <a:cubicBezTo>
                    <a:pt x="1028" y="201"/>
                    <a:pt x="828" y="0"/>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6"/>
            <p:cNvSpPr/>
            <p:nvPr/>
          </p:nvSpPr>
          <p:spPr>
            <a:xfrm>
              <a:off x="5341000" y="648525"/>
              <a:ext cx="25100" cy="25075"/>
            </a:xfrm>
            <a:custGeom>
              <a:avLst/>
              <a:gdLst/>
              <a:ahLst/>
              <a:cxnLst/>
              <a:rect l="l" t="t" r="r" b="b"/>
              <a:pathLst>
                <a:path w="1004" h="1003" extrusionOk="0">
                  <a:moveTo>
                    <a:pt x="527" y="0"/>
                  </a:moveTo>
                  <a:cubicBezTo>
                    <a:pt x="176" y="25"/>
                    <a:pt x="1" y="201"/>
                    <a:pt x="1" y="501"/>
                  </a:cubicBezTo>
                  <a:cubicBezTo>
                    <a:pt x="26" y="802"/>
                    <a:pt x="227" y="1003"/>
                    <a:pt x="502" y="1003"/>
                  </a:cubicBezTo>
                  <a:cubicBezTo>
                    <a:pt x="828" y="1003"/>
                    <a:pt x="1003" y="827"/>
                    <a:pt x="1003" y="501"/>
                  </a:cubicBezTo>
                  <a:cubicBezTo>
                    <a:pt x="1003" y="201"/>
                    <a:pt x="828" y="25"/>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36"/>
            <p:cNvSpPr/>
            <p:nvPr/>
          </p:nvSpPr>
          <p:spPr>
            <a:xfrm>
              <a:off x="5859800" y="1167325"/>
              <a:ext cx="25100" cy="25125"/>
            </a:xfrm>
            <a:custGeom>
              <a:avLst/>
              <a:gdLst/>
              <a:ahLst/>
              <a:cxnLst/>
              <a:rect l="l" t="t" r="r" b="b"/>
              <a:pathLst>
                <a:path w="1004" h="1005" extrusionOk="0">
                  <a:moveTo>
                    <a:pt x="577" y="0"/>
                  </a:moveTo>
                  <a:cubicBezTo>
                    <a:pt x="201" y="0"/>
                    <a:pt x="1" y="150"/>
                    <a:pt x="1" y="476"/>
                  </a:cubicBezTo>
                  <a:cubicBezTo>
                    <a:pt x="1" y="777"/>
                    <a:pt x="201" y="978"/>
                    <a:pt x="502" y="1003"/>
                  </a:cubicBezTo>
                  <a:cubicBezTo>
                    <a:pt x="520" y="1004"/>
                    <a:pt x="537" y="1005"/>
                    <a:pt x="554" y="1005"/>
                  </a:cubicBezTo>
                  <a:cubicBezTo>
                    <a:pt x="803" y="1005"/>
                    <a:pt x="980" y="833"/>
                    <a:pt x="1003" y="552"/>
                  </a:cubicBezTo>
                  <a:cubicBezTo>
                    <a:pt x="1003" y="226"/>
                    <a:pt x="853" y="50"/>
                    <a:pt x="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6"/>
            <p:cNvSpPr/>
            <p:nvPr/>
          </p:nvSpPr>
          <p:spPr>
            <a:xfrm>
              <a:off x="5755800" y="1167950"/>
              <a:ext cx="25725" cy="25700"/>
            </a:xfrm>
            <a:custGeom>
              <a:avLst/>
              <a:gdLst/>
              <a:ahLst/>
              <a:cxnLst/>
              <a:rect l="l" t="t" r="r" b="b"/>
              <a:pathLst>
                <a:path w="1029" h="1028" extrusionOk="0">
                  <a:moveTo>
                    <a:pt x="477" y="0"/>
                  </a:moveTo>
                  <a:cubicBezTo>
                    <a:pt x="201" y="0"/>
                    <a:pt x="1" y="176"/>
                    <a:pt x="1" y="451"/>
                  </a:cubicBezTo>
                  <a:cubicBezTo>
                    <a:pt x="1" y="802"/>
                    <a:pt x="176" y="978"/>
                    <a:pt x="527" y="1028"/>
                  </a:cubicBezTo>
                  <a:cubicBezTo>
                    <a:pt x="828" y="1003"/>
                    <a:pt x="1028" y="827"/>
                    <a:pt x="1028" y="527"/>
                  </a:cubicBezTo>
                  <a:cubicBezTo>
                    <a:pt x="1003" y="176"/>
                    <a:pt x="803" y="0"/>
                    <a:pt x="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6"/>
            <p:cNvSpPr/>
            <p:nvPr/>
          </p:nvSpPr>
          <p:spPr>
            <a:xfrm>
              <a:off x="5910575" y="1270700"/>
              <a:ext cx="26325" cy="25150"/>
            </a:xfrm>
            <a:custGeom>
              <a:avLst/>
              <a:gdLst/>
              <a:ahLst/>
              <a:cxnLst/>
              <a:rect l="l" t="t" r="r" b="b"/>
              <a:pathLst>
                <a:path w="1053" h="1006" extrusionOk="0">
                  <a:moveTo>
                    <a:pt x="526" y="0"/>
                  </a:moveTo>
                  <a:cubicBezTo>
                    <a:pt x="226" y="0"/>
                    <a:pt x="50" y="151"/>
                    <a:pt x="25" y="452"/>
                  </a:cubicBezTo>
                  <a:cubicBezTo>
                    <a:pt x="0" y="777"/>
                    <a:pt x="175" y="978"/>
                    <a:pt x="526" y="1003"/>
                  </a:cubicBezTo>
                  <a:cubicBezTo>
                    <a:pt x="543" y="1004"/>
                    <a:pt x="560" y="1005"/>
                    <a:pt x="576" y="1005"/>
                  </a:cubicBezTo>
                  <a:cubicBezTo>
                    <a:pt x="846" y="1005"/>
                    <a:pt x="1005" y="811"/>
                    <a:pt x="1053" y="527"/>
                  </a:cubicBezTo>
                  <a:cubicBezTo>
                    <a:pt x="1003" y="226"/>
                    <a:pt x="852" y="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36"/>
            <p:cNvSpPr/>
            <p:nvPr/>
          </p:nvSpPr>
          <p:spPr>
            <a:xfrm>
              <a:off x="5704425" y="1011925"/>
              <a:ext cx="25075" cy="25150"/>
            </a:xfrm>
            <a:custGeom>
              <a:avLst/>
              <a:gdLst/>
              <a:ahLst/>
              <a:cxnLst/>
              <a:rect l="l" t="t" r="r" b="b"/>
              <a:pathLst>
                <a:path w="1003" h="1006" extrusionOk="0">
                  <a:moveTo>
                    <a:pt x="502" y="1"/>
                  </a:moveTo>
                  <a:cubicBezTo>
                    <a:pt x="176" y="1"/>
                    <a:pt x="0" y="201"/>
                    <a:pt x="0" y="502"/>
                  </a:cubicBezTo>
                  <a:cubicBezTo>
                    <a:pt x="0" y="777"/>
                    <a:pt x="201" y="1003"/>
                    <a:pt x="502" y="1003"/>
                  </a:cubicBezTo>
                  <a:cubicBezTo>
                    <a:pt x="520" y="1004"/>
                    <a:pt x="538" y="1005"/>
                    <a:pt x="555" y="1005"/>
                  </a:cubicBezTo>
                  <a:cubicBezTo>
                    <a:pt x="844" y="1005"/>
                    <a:pt x="979" y="809"/>
                    <a:pt x="1003" y="502"/>
                  </a:cubicBezTo>
                  <a:cubicBezTo>
                    <a:pt x="978" y="201"/>
                    <a:pt x="827" y="26"/>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6"/>
            <p:cNvSpPr/>
            <p:nvPr/>
          </p:nvSpPr>
          <p:spPr>
            <a:xfrm>
              <a:off x="5392400" y="751900"/>
              <a:ext cx="25700" cy="25725"/>
            </a:xfrm>
            <a:custGeom>
              <a:avLst/>
              <a:gdLst/>
              <a:ahLst/>
              <a:cxnLst/>
              <a:rect l="l" t="t" r="r" b="b"/>
              <a:pathLst>
                <a:path w="1028" h="1029" extrusionOk="0">
                  <a:moveTo>
                    <a:pt x="476" y="0"/>
                  </a:moveTo>
                  <a:cubicBezTo>
                    <a:pt x="176" y="26"/>
                    <a:pt x="0" y="226"/>
                    <a:pt x="0" y="527"/>
                  </a:cubicBezTo>
                  <a:cubicBezTo>
                    <a:pt x="25" y="853"/>
                    <a:pt x="226" y="1003"/>
                    <a:pt x="551" y="1028"/>
                  </a:cubicBezTo>
                  <a:cubicBezTo>
                    <a:pt x="852" y="978"/>
                    <a:pt x="1028" y="802"/>
                    <a:pt x="1028" y="502"/>
                  </a:cubicBezTo>
                  <a:cubicBezTo>
                    <a:pt x="1003" y="176"/>
                    <a:pt x="802" y="0"/>
                    <a:pt x="4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36"/>
            <p:cNvSpPr/>
            <p:nvPr/>
          </p:nvSpPr>
          <p:spPr>
            <a:xfrm>
              <a:off x="5444400" y="804525"/>
              <a:ext cx="26325" cy="25150"/>
            </a:xfrm>
            <a:custGeom>
              <a:avLst/>
              <a:gdLst/>
              <a:ahLst/>
              <a:cxnLst/>
              <a:rect l="l" t="t" r="r" b="b"/>
              <a:pathLst>
                <a:path w="1053" h="1006" extrusionOk="0">
                  <a:moveTo>
                    <a:pt x="502" y="1"/>
                  </a:moveTo>
                  <a:cubicBezTo>
                    <a:pt x="226" y="1"/>
                    <a:pt x="25" y="151"/>
                    <a:pt x="25" y="452"/>
                  </a:cubicBezTo>
                  <a:cubicBezTo>
                    <a:pt x="0" y="778"/>
                    <a:pt x="176" y="978"/>
                    <a:pt x="502" y="1003"/>
                  </a:cubicBezTo>
                  <a:cubicBezTo>
                    <a:pt x="520" y="1005"/>
                    <a:pt x="538" y="1005"/>
                    <a:pt x="555" y="1005"/>
                  </a:cubicBezTo>
                  <a:cubicBezTo>
                    <a:pt x="844" y="1005"/>
                    <a:pt x="982" y="810"/>
                    <a:pt x="1053" y="502"/>
                  </a:cubicBezTo>
                  <a:cubicBezTo>
                    <a:pt x="1003" y="226"/>
                    <a:pt x="852" y="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36"/>
            <p:cNvSpPr/>
            <p:nvPr/>
          </p:nvSpPr>
          <p:spPr>
            <a:xfrm>
              <a:off x="5392400" y="804475"/>
              <a:ext cx="25700" cy="25150"/>
            </a:xfrm>
            <a:custGeom>
              <a:avLst/>
              <a:gdLst/>
              <a:ahLst/>
              <a:cxnLst/>
              <a:rect l="l" t="t" r="r" b="b"/>
              <a:pathLst>
                <a:path w="1028" h="1006" extrusionOk="0">
                  <a:moveTo>
                    <a:pt x="471" y="0"/>
                  </a:moveTo>
                  <a:cubicBezTo>
                    <a:pt x="198" y="0"/>
                    <a:pt x="0" y="174"/>
                    <a:pt x="0" y="479"/>
                  </a:cubicBezTo>
                  <a:cubicBezTo>
                    <a:pt x="0" y="830"/>
                    <a:pt x="201" y="980"/>
                    <a:pt x="526" y="1005"/>
                  </a:cubicBezTo>
                  <a:cubicBezTo>
                    <a:pt x="852" y="1005"/>
                    <a:pt x="1028" y="830"/>
                    <a:pt x="1028" y="504"/>
                  </a:cubicBezTo>
                  <a:cubicBezTo>
                    <a:pt x="1028" y="203"/>
                    <a:pt x="827" y="3"/>
                    <a:pt x="526" y="3"/>
                  </a:cubicBezTo>
                  <a:cubicBezTo>
                    <a:pt x="507" y="1"/>
                    <a:pt x="489" y="0"/>
                    <a:pt x="4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36"/>
            <p:cNvSpPr/>
            <p:nvPr/>
          </p:nvSpPr>
          <p:spPr>
            <a:xfrm>
              <a:off x="6015825" y="1323275"/>
              <a:ext cx="25100" cy="25200"/>
            </a:xfrm>
            <a:custGeom>
              <a:avLst/>
              <a:gdLst/>
              <a:ahLst/>
              <a:cxnLst/>
              <a:rect l="l" t="t" r="r" b="b"/>
              <a:pathLst>
                <a:path w="1004" h="1008" extrusionOk="0">
                  <a:moveTo>
                    <a:pt x="471" y="0"/>
                  </a:moveTo>
                  <a:cubicBezTo>
                    <a:pt x="201" y="0"/>
                    <a:pt x="24" y="172"/>
                    <a:pt x="1" y="454"/>
                  </a:cubicBezTo>
                  <a:cubicBezTo>
                    <a:pt x="1" y="755"/>
                    <a:pt x="176" y="955"/>
                    <a:pt x="477" y="1005"/>
                  </a:cubicBezTo>
                  <a:cubicBezTo>
                    <a:pt x="495" y="1007"/>
                    <a:pt x="513" y="1007"/>
                    <a:pt x="530" y="1007"/>
                  </a:cubicBezTo>
                  <a:cubicBezTo>
                    <a:pt x="819" y="1007"/>
                    <a:pt x="956" y="813"/>
                    <a:pt x="1003" y="529"/>
                  </a:cubicBezTo>
                  <a:cubicBezTo>
                    <a:pt x="978" y="228"/>
                    <a:pt x="853" y="28"/>
                    <a:pt x="527" y="3"/>
                  </a:cubicBezTo>
                  <a:cubicBezTo>
                    <a:pt x="508" y="1"/>
                    <a:pt x="489" y="0"/>
                    <a:pt x="4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36"/>
            <p:cNvSpPr/>
            <p:nvPr/>
          </p:nvSpPr>
          <p:spPr>
            <a:xfrm>
              <a:off x="5488375" y="1790750"/>
              <a:ext cx="33750" cy="19650"/>
            </a:xfrm>
            <a:custGeom>
              <a:avLst/>
              <a:gdLst/>
              <a:ahLst/>
              <a:cxnLst/>
              <a:rect l="l" t="t" r="r" b="b"/>
              <a:pathLst>
                <a:path w="1350" h="786" extrusionOk="0">
                  <a:moveTo>
                    <a:pt x="672" y="1"/>
                  </a:moveTo>
                  <a:cubicBezTo>
                    <a:pt x="296" y="1"/>
                    <a:pt x="71" y="201"/>
                    <a:pt x="21" y="552"/>
                  </a:cubicBezTo>
                  <a:cubicBezTo>
                    <a:pt x="1" y="734"/>
                    <a:pt x="78" y="785"/>
                    <a:pt x="240" y="785"/>
                  </a:cubicBezTo>
                  <a:cubicBezTo>
                    <a:pt x="279" y="785"/>
                    <a:pt x="323" y="782"/>
                    <a:pt x="372" y="778"/>
                  </a:cubicBezTo>
                  <a:cubicBezTo>
                    <a:pt x="432" y="741"/>
                    <a:pt x="507" y="731"/>
                    <a:pt x="587" y="731"/>
                  </a:cubicBezTo>
                  <a:cubicBezTo>
                    <a:pt x="688" y="731"/>
                    <a:pt x="798" y="747"/>
                    <a:pt x="900" y="747"/>
                  </a:cubicBezTo>
                  <a:cubicBezTo>
                    <a:pt x="1055" y="747"/>
                    <a:pt x="1191" y="711"/>
                    <a:pt x="1249" y="527"/>
                  </a:cubicBezTo>
                  <a:cubicBezTo>
                    <a:pt x="1349" y="226"/>
                    <a:pt x="998" y="1"/>
                    <a:pt x="6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36"/>
            <p:cNvSpPr/>
            <p:nvPr/>
          </p:nvSpPr>
          <p:spPr>
            <a:xfrm>
              <a:off x="5548400" y="856475"/>
              <a:ext cx="25100" cy="24525"/>
            </a:xfrm>
            <a:custGeom>
              <a:avLst/>
              <a:gdLst/>
              <a:ahLst/>
              <a:cxnLst/>
              <a:rect l="l" t="t" r="r" b="b"/>
              <a:pathLst>
                <a:path w="1004" h="981" extrusionOk="0">
                  <a:moveTo>
                    <a:pt x="448" y="1"/>
                  </a:moveTo>
                  <a:cubicBezTo>
                    <a:pt x="157" y="1"/>
                    <a:pt x="1" y="195"/>
                    <a:pt x="1" y="479"/>
                  </a:cubicBezTo>
                  <a:cubicBezTo>
                    <a:pt x="1" y="780"/>
                    <a:pt x="226" y="980"/>
                    <a:pt x="502" y="980"/>
                  </a:cubicBezTo>
                  <a:cubicBezTo>
                    <a:pt x="828" y="980"/>
                    <a:pt x="1003" y="805"/>
                    <a:pt x="1003" y="479"/>
                  </a:cubicBezTo>
                  <a:cubicBezTo>
                    <a:pt x="978" y="178"/>
                    <a:pt x="828" y="3"/>
                    <a:pt x="502" y="3"/>
                  </a:cubicBezTo>
                  <a:cubicBezTo>
                    <a:pt x="484" y="2"/>
                    <a:pt x="466" y="1"/>
                    <a:pt x="4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36"/>
            <p:cNvSpPr/>
            <p:nvPr/>
          </p:nvSpPr>
          <p:spPr>
            <a:xfrm>
              <a:off x="5497025" y="804525"/>
              <a:ext cx="25100" cy="25100"/>
            </a:xfrm>
            <a:custGeom>
              <a:avLst/>
              <a:gdLst/>
              <a:ahLst/>
              <a:cxnLst/>
              <a:rect l="l" t="t" r="r" b="b"/>
              <a:pathLst>
                <a:path w="1004" h="1004" extrusionOk="0">
                  <a:moveTo>
                    <a:pt x="477" y="1"/>
                  </a:moveTo>
                  <a:cubicBezTo>
                    <a:pt x="176" y="26"/>
                    <a:pt x="1" y="201"/>
                    <a:pt x="1" y="502"/>
                  </a:cubicBezTo>
                  <a:cubicBezTo>
                    <a:pt x="26" y="828"/>
                    <a:pt x="226" y="1003"/>
                    <a:pt x="527" y="1003"/>
                  </a:cubicBezTo>
                  <a:cubicBezTo>
                    <a:pt x="853" y="1003"/>
                    <a:pt x="1003" y="778"/>
                    <a:pt x="1003" y="502"/>
                  </a:cubicBezTo>
                  <a:cubicBezTo>
                    <a:pt x="1003" y="176"/>
                    <a:pt x="803" y="26"/>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36"/>
            <p:cNvSpPr/>
            <p:nvPr/>
          </p:nvSpPr>
          <p:spPr>
            <a:xfrm>
              <a:off x="5237000" y="545075"/>
              <a:ext cx="25725" cy="24525"/>
            </a:xfrm>
            <a:custGeom>
              <a:avLst/>
              <a:gdLst/>
              <a:ahLst/>
              <a:cxnLst/>
              <a:rect l="l" t="t" r="r" b="b"/>
              <a:pathLst>
                <a:path w="1029" h="981" extrusionOk="0">
                  <a:moveTo>
                    <a:pt x="550" y="1"/>
                  </a:moveTo>
                  <a:cubicBezTo>
                    <a:pt x="535" y="1"/>
                    <a:pt x="518" y="1"/>
                    <a:pt x="502" y="3"/>
                  </a:cubicBezTo>
                  <a:cubicBezTo>
                    <a:pt x="201" y="3"/>
                    <a:pt x="1" y="178"/>
                    <a:pt x="26" y="504"/>
                  </a:cubicBezTo>
                  <a:cubicBezTo>
                    <a:pt x="26" y="805"/>
                    <a:pt x="226" y="980"/>
                    <a:pt x="527" y="980"/>
                  </a:cubicBezTo>
                  <a:cubicBezTo>
                    <a:pt x="853" y="980"/>
                    <a:pt x="1003" y="780"/>
                    <a:pt x="1028" y="479"/>
                  </a:cubicBezTo>
                  <a:cubicBezTo>
                    <a:pt x="981" y="217"/>
                    <a:pt x="843" y="1"/>
                    <a:pt x="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36"/>
            <p:cNvSpPr/>
            <p:nvPr/>
          </p:nvSpPr>
          <p:spPr>
            <a:xfrm>
              <a:off x="5808425" y="1115875"/>
              <a:ext cx="25100" cy="24575"/>
            </a:xfrm>
            <a:custGeom>
              <a:avLst/>
              <a:gdLst/>
              <a:ahLst/>
              <a:cxnLst/>
              <a:rect l="l" t="t" r="r" b="b"/>
              <a:pathLst>
                <a:path w="1004" h="983" extrusionOk="0">
                  <a:moveTo>
                    <a:pt x="446" y="1"/>
                  </a:moveTo>
                  <a:cubicBezTo>
                    <a:pt x="177" y="1"/>
                    <a:pt x="1" y="174"/>
                    <a:pt x="1" y="479"/>
                  </a:cubicBezTo>
                  <a:cubicBezTo>
                    <a:pt x="1" y="780"/>
                    <a:pt x="176" y="955"/>
                    <a:pt x="502" y="980"/>
                  </a:cubicBezTo>
                  <a:cubicBezTo>
                    <a:pt x="520" y="982"/>
                    <a:pt x="538" y="983"/>
                    <a:pt x="556" y="983"/>
                  </a:cubicBezTo>
                  <a:cubicBezTo>
                    <a:pt x="844" y="983"/>
                    <a:pt x="980" y="788"/>
                    <a:pt x="1003" y="504"/>
                  </a:cubicBezTo>
                  <a:cubicBezTo>
                    <a:pt x="978" y="203"/>
                    <a:pt x="803" y="3"/>
                    <a:pt x="502" y="3"/>
                  </a:cubicBezTo>
                  <a:cubicBezTo>
                    <a:pt x="483" y="1"/>
                    <a:pt x="465" y="1"/>
                    <a:pt x="4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6"/>
            <p:cNvSpPr/>
            <p:nvPr/>
          </p:nvSpPr>
          <p:spPr>
            <a:xfrm>
              <a:off x="5600400" y="907925"/>
              <a:ext cx="25725" cy="25075"/>
            </a:xfrm>
            <a:custGeom>
              <a:avLst/>
              <a:gdLst/>
              <a:ahLst/>
              <a:cxnLst/>
              <a:rect l="l" t="t" r="r" b="b"/>
              <a:pathLst>
                <a:path w="1029" h="1003" extrusionOk="0">
                  <a:moveTo>
                    <a:pt x="502" y="0"/>
                  </a:moveTo>
                  <a:cubicBezTo>
                    <a:pt x="201" y="50"/>
                    <a:pt x="1" y="201"/>
                    <a:pt x="26" y="526"/>
                  </a:cubicBezTo>
                  <a:cubicBezTo>
                    <a:pt x="51" y="827"/>
                    <a:pt x="226" y="1003"/>
                    <a:pt x="527" y="1003"/>
                  </a:cubicBezTo>
                  <a:cubicBezTo>
                    <a:pt x="853" y="1003"/>
                    <a:pt x="1029" y="802"/>
                    <a:pt x="1029" y="501"/>
                  </a:cubicBezTo>
                  <a:cubicBezTo>
                    <a:pt x="1003" y="201"/>
                    <a:pt x="803" y="50"/>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36"/>
            <p:cNvSpPr/>
            <p:nvPr/>
          </p:nvSpPr>
          <p:spPr>
            <a:xfrm>
              <a:off x="5755800" y="1063300"/>
              <a:ext cx="25725" cy="25100"/>
            </a:xfrm>
            <a:custGeom>
              <a:avLst/>
              <a:gdLst/>
              <a:ahLst/>
              <a:cxnLst/>
              <a:rect l="l" t="t" r="r" b="b"/>
              <a:pathLst>
                <a:path w="1029" h="1004" extrusionOk="0">
                  <a:moveTo>
                    <a:pt x="527" y="1"/>
                  </a:moveTo>
                  <a:cubicBezTo>
                    <a:pt x="226" y="1"/>
                    <a:pt x="1" y="176"/>
                    <a:pt x="26" y="502"/>
                  </a:cubicBezTo>
                  <a:cubicBezTo>
                    <a:pt x="26" y="803"/>
                    <a:pt x="201" y="978"/>
                    <a:pt x="527" y="1003"/>
                  </a:cubicBezTo>
                  <a:cubicBezTo>
                    <a:pt x="828" y="1003"/>
                    <a:pt x="978" y="828"/>
                    <a:pt x="1028" y="527"/>
                  </a:cubicBezTo>
                  <a:cubicBezTo>
                    <a:pt x="978" y="201"/>
                    <a:pt x="828" y="26"/>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36"/>
            <p:cNvSpPr/>
            <p:nvPr/>
          </p:nvSpPr>
          <p:spPr>
            <a:xfrm>
              <a:off x="5652425" y="959875"/>
              <a:ext cx="25075" cy="24550"/>
            </a:xfrm>
            <a:custGeom>
              <a:avLst/>
              <a:gdLst/>
              <a:ahLst/>
              <a:cxnLst/>
              <a:rect l="l" t="t" r="r" b="b"/>
              <a:pathLst>
                <a:path w="1003" h="982" extrusionOk="0">
                  <a:moveTo>
                    <a:pt x="448" y="0"/>
                  </a:moveTo>
                  <a:cubicBezTo>
                    <a:pt x="156" y="0"/>
                    <a:pt x="0" y="195"/>
                    <a:pt x="0" y="479"/>
                  </a:cubicBezTo>
                  <a:cubicBezTo>
                    <a:pt x="25" y="804"/>
                    <a:pt x="201" y="980"/>
                    <a:pt x="501" y="980"/>
                  </a:cubicBezTo>
                  <a:cubicBezTo>
                    <a:pt x="520" y="981"/>
                    <a:pt x="538" y="982"/>
                    <a:pt x="555" y="982"/>
                  </a:cubicBezTo>
                  <a:cubicBezTo>
                    <a:pt x="844" y="982"/>
                    <a:pt x="979" y="787"/>
                    <a:pt x="1003" y="504"/>
                  </a:cubicBezTo>
                  <a:cubicBezTo>
                    <a:pt x="978" y="203"/>
                    <a:pt x="802" y="2"/>
                    <a:pt x="501" y="2"/>
                  </a:cubicBezTo>
                  <a:cubicBezTo>
                    <a:pt x="483" y="1"/>
                    <a:pt x="465" y="0"/>
                    <a:pt x="4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36"/>
            <p:cNvSpPr/>
            <p:nvPr/>
          </p:nvSpPr>
          <p:spPr>
            <a:xfrm>
              <a:off x="5289625" y="597125"/>
              <a:ext cx="25100" cy="25100"/>
            </a:xfrm>
            <a:custGeom>
              <a:avLst/>
              <a:gdLst/>
              <a:ahLst/>
              <a:cxnLst/>
              <a:rect l="l" t="t" r="r" b="b"/>
              <a:pathLst>
                <a:path w="1004" h="1004" extrusionOk="0">
                  <a:moveTo>
                    <a:pt x="502" y="1"/>
                  </a:moveTo>
                  <a:cubicBezTo>
                    <a:pt x="201" y="1"/>
                    <a:pt x="1" y="176"/>
                    <a:pt x="1" y="477"/>
                  </a:cubicBezTo>
                  <a:cubicBezTo>
                    <a:pt x="26" y="803"/>
                    <a:pt x="201" y="953"/>
                    <a:pt x="502" y="1003"/>
                  </a:cubicBezTo>
                  <a:cubicBezTo>
                    <a:pt x="828" y="978"/>
                    <a:pt x="1003" y="803"/>
                    <a:pt x="1003" y="502"/>
                  </a:cubicBezTo>
                  <a:cubicBezTo>
                    <a:pt x="1003" y="201"/>
                    <a:pt x="803" y="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36"/>
            <p:cNvSpPr/>
            <p:nvPr/>
          </p:nvSpPr>
          <p:spPr>
            <a:xfrm>
              <a:off x="5445025" y="752450"/>
              <a:ext cx="25075" cy="24575"/>
            </a:xfrm>
            <a:custGeom>
              <a:avLst/>
              <a:gdLst/>
              <a:ahLst/>
              <a:cxnLst/>
              <a:rect l="l" t="t" r="r" b="b"/>
              <a:pathLst>
                <a:path w="1003" h="983" extrusionOk="0">
                  <a:moveTo>
                    <a:pt x="443" y="1"/>
                  </a:moveTo>
                  <a:cubicBezTo>
                    <a:pt x="198" y="1"/>
                    <a:pt x="24" y="150"/>
                    <a:pt x="0" y="430"/>
                  </a:cubicBezTo>
                  <a:cubicBezTo>
                    <a:pt x="0" y="780"/>
                    <a:pt x="176" y="981"/>
                    <a:pt x="527" y="981"/>
                  </a:cubicBezTo>
                  <a:cubicBezTo>
                    <a:pt x="542" y="982"/>
                    <a:pt x="557" y="983"/>
                    <a:pt x="571" y="983"/>
                  </a:cubicBezTo>
                  <a:cubicBezTo>
                    <a:pt x="840" y="983"/>
                    <a:pt x="955" y="768"/>
                    <a:pt x="1003" y="530"/>
                  </a:cubicBezTo>
                  <a:cubicBezTo>
                    <a:pt x="978" y="229"/>
                    <a:pt x="827" y="4"/>
                    <a:pt x="502" y="4"/>
                  </a:cubicBezTo>
                  <a:cubicBezTo>
                    <a:pt x="482" y="2"/>
                    <a:pt x="462" y="1"/>
                    <a:pt x="4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6"/>
            <p:cNvSpPr/>
            <p:nvPr/>
          </p:nvSpPr>
          <p:spPr>
            <a:xfrm>
              <a:off x="5963825" y="1270700"/>
              <a:ext cx="25075" cy="25075"/>
            </a:xfrm>
            <a:custGeom>
              <a:avLst/>
              <a:gdLst/>
              <a:ahLst/>
              <a:cxnLst/>
              <a:rect l="l" t="t" r="r" b="b"/>
              <a:pathLst>
                <a:path w="1003" h="1003" extrusionOk="0">
                  <a:moveTo>
                    <a:pt x="502" y="0"/>
                  </a:moveTo>
                  <a:cubicBezTo>
                    <a:pt x="201" y="0"/>
                    <a:pt x="0" y="151"/>
                    <a:pt x="0" y="502"/>
                  </a:cubicBezTo>
                  <a:cubicBezTo>
                    <a:pt x="0" y="802"/>
                    <a:pt x="201" y="978"/>
                    <a:pt x="477" y="1003"/>
                  </a:cubicBezTo>
                  <a:cubicBezTo>
                    <a:pt x="802" y="1003"/>
                    <a:pt x="978" y="828"/>
                    <a:pt x="1003" y="552"/>
                  </a:cubicBezTo>
                  <a:cubicBezTo>
                    <a:pt x="1003" y="226"/>
                    <a:pt x="827" y="26"/>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6"/>
            <p:cNvSpPr/>
            <p:nvPr/>
          </p:nvSpPr>
          <p:spPr>
            <a:xfrm>
              <a:off x="5652425" y="907300"/>
              <a:ext cx="25075" cy="25075"/>
            </a:xfrm>
            <a:custGeom>
              <a:avLst/>
              <a:gdLst/>
              <a:ahLst/>
              <a:cxnLst/>
              <a:rect l="l" t="t" r="r" b="b"/>
              <a:pathLst>
                <a:path w="1003" h="1003" extrusionOk="0">
                  <a:moveTo>
                    <a:pt x="501" y="0"/>
                  </a:moveTo>
                  <a:cubicBezTo>
                    <a:pt x="201" y="0"/>
                    <a:pt x="25" y="176"/>
                    <a:pt x="25" y="476"/>
                  </a:cubicBezTo>
                  <a:cubicBezTo>
                    <a:pt x="0" y="802"/>
                    <a:pt x="201" y="1003"/>
                    <a:pt x="526" y="1003"/>
                  </a:cubicBezTo>
                  <a:cubicBezTo>
                    <a:pt x="827" y="1003"/>
                    <a:pt x="978" y="802"/>
                    <a:pt x="1003" y="501"/>
                  </a:cubicBezTo>
                  <a:cubicBezTo>
                    <a:pt x="978" y="201"/>
                    <a:pt x="802" y="25"/>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6"/>
            <p:cNvSpPr/>
            <p:nvPr/>
          </p:nvSpPr>
          <p:spPr>
            <a:xfrm>
              <a:off x="5290250" y="545075"/>
              <a:ext cx="24475" cy="24525"/>
            </a:xfrm>
            <a:custGeom>
              <a:avLst/>
              <a:gdLst/>
              <a:ahLst/>
              <a:cxnLst/>
              <a:rect l="l" t="t" r="r" b="b"/>
              <a:pathLst>
                <a:path w="979" h="981" extrusionOk="0">
                  <a:moveTo>
                    <a:pt x="446" y="0"/>
                  </a:moveTo>
                  <a:cubicBezTo>
                    <a:pt x="177" y="0"/>
                    <a:pt x="1" y="174"/>
                    <a:pt x="1" y="479"/>
                  </a:cubicBezTo>
                  <a:cubicBezTo>
                    <a:pt x="1" y="780"/>
                    <a:pt x="201" y="955"/>
                    <a:pt x="477" y="980"/>
                  </a:cubicBezTo>
                  <a:cubicBezTo>
                    <a:pt x="778" y="980"/>
                    <a:pt x="978" y="805"/>
                    <a:pt x="978" y="529"/>
                  </a:cubicBezTo>
                  <a:cubicBezTo>
                    <a:pt x="978" y="228"/>
                    <a:pt x="803" y="3"/>
                    <a:pt x="502" y="3"/>
                  </a:cubicBezTo>
                  <a:cubicBezTo>
                    <a:pt x="483" y="1"/>
                    <a:pt x="465" y="0"/>
                    <a:pt x="4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6"/>
            <p:cNvSpPr/>
            <p:nvPr/>
          </p:nvSpPr>
          <p:spPr>
            <a:xfrm>
              <a:off x="5497650" y="751900"/>
              <a:ext cx="24475" cy="25150"/>
            </a:xfrm>
            <a:custGeom>
              <a:avLst/>
              <a:gdLst/>
              <a:ahLst/>
              <a:cxnLst/>
              <a:rect l="l" t="t" r="r" b="b"/>
              <a:pathLst>
                <a:path w="979" h="1006" extrusionOk="0">
                  <a:moveTo>
                    <a:pt x="452" y="0"/>
                  </a:moveTo>
                  <a:cubicBezTo>
                    <a:pt x="176" y="76"/>
                    <a:pt x="1" y="201"/>
                    <a:pt x="1" y="502"/>
                  </a:cubicBezTo>
                  <a:cubicBezTo>
                    <a:pt x="1" y="809"/>
                    <a:pt x="179" y="1005"/>
                    <a:pt x="473" y="1005"/>
                  </a:cubicBezTo>
                  <a:cubicBezTo>
                    <a:pt x="491" y="1005"/>
                    <a:pt x="509" y="1004"/>
                    <a:pt x="527" y="1003"/>
                  </a:cubicBezTo>
                  <a:cubicBezTo>
                    <a:pt x="828" y="978"/>
                    <a:pt x="978" y="777"/>
                    <a:pt x="978" y="502"/>
                  </a:cubicBezTo>
                  <a:cubicBezTo>
                    <a:pt x="953" y="201"/>
                    <a:pt x="753" y="51"/>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6"/>
            <p:cNvSpPr/>
            <p:nvPr/>
          </p:nvSpPr>
          <p:spPr>
            <a:xfrm>
              <a:off x="5445025" y="700450"/>
              <a:ext cx="25075" cy="24100"/>
            </a:xfrm>
            <a:custGeom>
              <a:avLst/>
              <a:gdLst/>
              <a:ahLst/>
              <a:cxnLst/>
              <a:rect l="l" t="t" r="r" b="b"/>
              <a:pathLst>
                <a:path w="1003" h="964" extrusionOk="0">
                  <a:moveTo>
                    <a:pt x="443" y="1"/>
                  </a:moveTo>
                  <a:cubicBezTo>
                    <a:pt x="198" y="1"/>
                    <a:pt x="24" y="150"/>
                    <a:pt x="0" y="429"/>
                  </a:cubicBezTo>
                  <a:cubicBezTo>
                    <a:pt x="0" y="730"/>
                    <a:pt x="151" y="931"/>
                    <a:pt x="477" y="956"/>
                  </a:cubicBezTo>
                  <a:cubicBezTo>
                    <a:pt x="510" y="961"/>
                    <a:pt x="542" y="963"/>
                    <a:pt x="572" y="963"/>
                  </a:cubicBezTo>
                  <a:cubicBezTo>
                    <a:pt x="832" y="963"/>
                    <a:pt x="958" y="774"/>
                    <a:pt x="1003" y="505"/>
                  </a:cubicBezTo>
                  <a:cubicBezTo>
                    <a:pt x="978" y="204"/>
                    <a:pt x="827" y="3"/>
                    <a:pt x="502" y="3"/>
                  </a:cubicBezTo>
                  <a:cubicBezTo>
                    <a:pt x="482" y="2"/>
                    <a:pt x="462" y="1"/>
                    <a:pt x="4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6"/>
            <p:cNvSpPr/>
            <p:nvPr/>
          </p:nvSpPr>
          <p:spPr>
            <a:xfrm>
              <a:off x="5808425" y="1063875"/>
              <a:ext cx="25100" cy="24525"/>
            </a:xfrm>
            <a:custGeom>
              <a:avLst/>
              <a:gdLst/>
              <a:ahLst/>
              <a:cxnLst/>
              <a:rect l="l" t="t" r="r" b="b"/>
              <a:pathLst>
                <a:path w="1004" h="981" extrusionOk="0">
                  <a:moveTo>
                    <a:pt x="464" y="0"/>
                  </a:moveTo>
                  <a:cubicBezTo>
                    <a:pt x="199" y="0"/>
                    <a:pt x="24" y="151"/>
                    <a:pt x="1" y="454"/>
                  </a:cubicBezTo>
                  <a:cubicBezTo>
                    <a:pt x="1" y="780"/>
                    <a:pt x="201" y="930"/>
                    <a:pt x="502" y="980"/>
                  </a:cubicBezTo>
                  <a:cubicBezTo>
                    <a:pt x="803" y="955"/>
                    <a:pt x="978" y="805"/>
                    <a:pt x="1003" y="529"/>
                  </a:cubicBezTo>
                  <a:cubicBezTo>
                    <a:pt x="1003" y="228"/>
                    <a:pt x="828" y="28"/>
                    <a:pt x="527" y="3"/>
                  </a:cubicBezTo>
                  <a:cubicBezTo>
                    <a:pt x="506" y="1"/>
                    <a:pt x="485" y="0"/>
                    <a:pt x="4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6"/>
            <p:cNvSpPr/>
            <p:nvPr/>
          </p:nvSpPr>
          <p:spPr>
            <a:xfrm>
              <a:off x="5859800" y="1115250"/>
              <a:ext cx="25100" cy="24525"/>
            </a:xfrm>
            <a:custGeom>
              <a:avLst/>
              <a:gdLst/>
              <a:ahLst/>
              <a:cxnLst/>
              <a:rect l="l" t="t" r="r" b="b"/>
              <a:pathLst>
                <a:path w="1004" h="981" extrusionOk="0">
                  <a:moveTo>
                    <a:pt x="464" y="0"/>
                  </a:moveTo>
                  <a:cubicBezTo>
                    <a:pt x="199" y="0"/>
                    <a:pt x="26" y="150"/>
                    <a:pt x="26" y="429"/>
                  </a:cubicBezTo>
                  <a:cubicBezTo>
                    <a:pt x="1" y="755"/>
                    <a:pt x="201" y="980"/>
                    <a:pt x="527" y="980"/>
                  </a:cubicBezTo>
                  <a:cubicBezTo>
                    <a:pt x="803" y="980"/>
                    <a:pt x="978" y="805"/>
                    <a:pt x="1003" y="504"/>
                  </a:cubicBezTo>
                  <a:cubicBezTo>
                    <a:pt x="978" y="203"/>
                    <a:pt x="828" y="3"/>
                    <a:pt x="527" y="3"/>
                  </a:cubicBezTo>
                  <a:cubicBezTo>
                    <a:pt x="506" y="1"/>
                    <a:pt x="485" y="0"/>
                    <a:pt x="4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6"/>
            <p:cNvSpPr/>
            <p:nvPr/>
          </p:nvSpPr>
          <p:spPr>
            <a:xfrm>
              <a:off x="6015825" y="1270700"/>
              <a:ext cx="25100" cy="25075"/>
            </a:xfrm>
            <a:custGeom>
              <a:avLst/>
              <a:gdLst/>
              <a:ahLst/>
              <a:cxnLst/>
              <a:rect l="l" t="t" r="r" b="b"/>
              <a:pathLst>
                <a:path w="1004" h="1003" extrusionOk="0">
                  <a:moveTo>
                    <a:pt x="477" y="0"/>
                  </a:moveTo>
                  <a:cubicBezTo>
                    <a:pt x="176" y="51"/>
                    <a:pt x="1" y="201"/>
                    <a:pt x="26" y="502"/>
                  </a:cubicBezTo>
                  <a:cubicBezTo>
                    <a:pt x="26" y="802"/>
                    <a:pt x="201" y="1003"/>
                    <a:pt x="527" y="1003"/>
                  </a:cubicBezTo>
                  <a:cubicBezTo>
                    <a:pt x="853" y="1003"/>
                    <a:pt x="1003" y="777"/>
                    <a:pt x="1003" y="477"/>
                  </a:cubicBezTo>
                  <a:cubicBezTo>
                    <a:pt x="978" y="176"/>
                    <a:pt x="752" y="26"/>
                    <a:pt x="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6"/>
            <p:cNvSpPr/>
            <p:nvPr/>
          </p:nvSpPr>
          <p:spPr>
            <a:xfrm>
              <a:off x="5341650" y="596500"/>
              <a:ext cx="24450" cy="24525"/>
            </a:xfrm>
            <a:custGeom>
              <a:avLst/>
              <a:gdLst/>
              <a:ahLst/>
              <a:cxnLst/>
              <a:rect l="l" t="t" r="r" b="b"/>
              <a:pathLst>
                <a:path w="978" h="981" extrusionOk="0">
                  <a:moveTo>
                    <a:pt x="476" y="1"/>
                  </a:moveTo>
                  <a:cubicBezTo>
                    <a:pt x="175" y="1"/>
                    <a:pt x="0" y="176"/>
                    <a:pt x="0" y="452"/>
                  </a:cubicBezTo>
                  <a:cubicBezTo>
                    <a:pt x="0" y="761"/>
                    <a:pt x="181" y="980"/>
                    <a:pt x="478" y="980"/>
                  </a:cubicBezTo>
                  <a:cubicBezTo>
                    <a:pt x="494" y="980"/>
                    <a:pt x="510" y="980"/>
                    <a:pt x="526" y="978"/>
                  </a:cubicBezTo>
                  <a:cubicBezTo>
                    <a:pt x="802" y="978"/>
                    <a:pt x="952" y="778"/>
                    <a:pt x="977" y="477"/>
                  </a:cubicBezTo>
                  <a:cubicBezTo>
                    <a:pt x="952" y="176"/>
                    <a:pt x="777" y="1"/>
                    <a:pt x="4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6"/>
            <p:cNvSpPr/>
            <p:nvPr/>
          </p:nvSpPr>
          <p:spPr>
            <a:xfrm>
              <a:off x="5393025" y="648925"/>
              <a:ext cx="25075" cy="24125"/>
            </a:xfrm>
            <a:custGeom>
              <a:avLst/>
              <a:gdLst/>
              <a:ahLst/>
              <a:cxnLst/>
              <a:rect l="l" t="t" r="r" b="b"/>
              <a:pathLst>
                <a:path w="1003" h="965" extrusionOk="0">
                  <a:moveTo>
                    <a:pt x="453" y="1"/>
                  </a:moveTo>
                  <a:cubicBezTo>
                    <a:pt x="207" y="1"/>
                    <a:pt x="47" y="169"/>
                    <a:pt x="25" y="435"/>
                  </a:cubicBezTo>
                  <a:cubicBezTo>
                    <a:pt x="0" y="761"/>
                    <a:pt x="201" y="937"/>
                    <a:pt x="501" y="962"/>
                  </a:cubicBezTo>
                  <a:cubicBezTo>
                    <a:pt x="521" y="963"/>
                    <a:pt x="541" y="964"/>
                    <a:pt x="560" y="964"/>
                  </a:cubicBezTo>
                  <a:cubicBezTo>
                    <a:pt x="802" y="964"/>
                    <a:pt x="956" y="816"/>
                    <a:pt x="1003" y="561"/>
                  </a:cubicBezTo>
                  <a:cubicBezTo>
                    <a:pt x="1003" y="235"/>
                    <a:pt x="877" y="34"/>
                    <a:pt x="552" y="9"/>
                  </a:cubicBezTo>
                  <a:cubicBezTo>
                    <a:pt x="517" y="3"/>
                    <a:pt x="484" y="1"/>
                    <a:pt x="4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6"/>
            <p:cNvSpPr/>
            <p:nvPr/>
          </p:nvSpPr>
          <p:spPr>
            <a:xfrm>
              <a:off x="5601025" y="856475"/>
              <a:ext cx="25100" cy="23950"/>
            </a:xfrm>
            <a:custGeom>
              <a:avLst/>
              <a:gdLst/>
              <a:ahLst/>
              <a:cxnLst/>
              <a:rect l="l" t="t" r="r" b="b"/>
              <a:pathLst>
                <a:path w="1004" h="958" extrusionOk="0">
                  <a:moveTo>
                    <a:pt x="439" y="0"/>
                  </a:moveTo>
                  <a:cubicBezTo>
                    <a:pt x="177" y="0"/>
                    <a:pt x="24" y="150"/>
                    <a:pt x="1" y="429"/>
                  </a:cubicBezTo>
                  <a:cubicBezTo>
                    <a:pt x="1" y="755"/>
                    <a:pt x="176" y="955"/>
                    <a:pt x="527" y="955"/>
                  </a:cubicBezTo>
                  <a:cubicBezTo>
                    <a:pt x="543" y="957"/>
                    <a:pt x="558" y="957"/>
                    <a:pt x="573" y="957"/>
                  </a:cubicBezTo>
                  <a:cubicBezTo>
                    <a:pt x="820" y="957"/>
                    <a:pt x="956" y="764"/>
                    <a:pt x="1004" y="504"/>
                  </a:cubicBezTo>
                  <a:cubicBezTo>
                    <a:pt x="978" y="203"/>
                    <a:pt x="803" y="3"/>
                    <a:pt x="502" y="3"/>
                  </a:cubicBezTo>
                  <a:cubicBezTo>
                    <a:pt x="481" y="1"/>
                    <a:pt x="460" y="0"/>
                    <a:pt x="4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6"/>
            <p:cNvSpPr/>
            <p:nvPr/>
          </p:nvSpPr>
          <p:spPr>
            <a:xfrm>
              <a:off x="5705050" y="855275"/>
              <a:ext cx="24450" cy="24475"/>
            </a:xfrm>
            <a:custGeom>
              <a:avLst/>
              <a:gdLst/>
              <a:ahLst/>
              <a:cxnLst/>
              <a:rect l="l" t="t" r="r" b="b"/>
              <a:pathLst>
                <a:path w="978" h="979" extrusionOk="0">
                  <a:moveTo>
                    <a:pt x="477" y="1"/>
                  </a:moveTo>
                  <a:cubicBezTo>
                    <a:pt x="176" y="51"/>
                    <a:pt x="0" y="201"/>
                    <a:pt x="25" y="502"/>
                  </a:cubicBezTo>
                  <a:cubicBezTo>
                    <a:pt x="51" y="828"/>
                    <a:pt x="251" y="978"/>
                    <a:pt x="552" y="978"/>
                  </a:cubicBezTo>
                  <a:cubicBezTo>
                    <a:pt x="827" y="953"/>
                    <a:pt x="978" y="778"/>
                    <a:pt x="953" y="502"/>
                  </a:cubicBezTo>
                  <a:cubicBezTo>
                    <a:pt x="953" y="176"/>
                    <a:pt x="752" y="5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6"/>
            <p:cNvSpPr/>
            <p:nvPr/>
          </p:nvSpPr>
          <p:spPr>
            <a:xfrm>
              <a:off x="5912450" y="1167325"/>
              <a:ext cx="24450" cy="24500"/>
            </a:xfrm>
            <a:custGeom>
              <a:avLst/>
              <a:gdLst/>
              <a:ahLst/>
              <a:cxnLst/>
              <a:rect l="l" t="t" r="r" b="b"/>
              <a:pathLst>
                <a:path w="978" h="980" extrusionOk="0">
                  <a:moveTo>
                    <a:pt x="501" y="0"/>
                  </a:moveTo>
                  <a:cubicBezTo>
                    <a:pt x="201" y="0"/>
                    <a:pt x="0" y="176"/>
                    <a:pt x="0" y="476"/>
                  </a:cubicBezTo>
                  <a:cubicBezTo>
                    <a:pt x="0" y="777"/>
                    <a:pt x="176" y="978"/>
                    <a:pt x="501" y="978"/>
                  </a:cubicBezTo>
                  <a:cubicBezTo>
                    <a:pt x="519" y="979"/>
                    <a:pt x="536" y="980"/>
                    <a:pt x="553" y="980"/>
                  </a:cubicBezTo>
                  <a:cubicBezTo>
                    <a:pt x="799" y="980"/>
                    <a:pt x="954" y="808"/>
                    <a:pt x="978" y="526"/>
                  </a:cubicBezTo>
                  <a:cubicBezTo>
                    <a:pt x="978" y="226"/>
                    <a:pt x="827" y="25"/>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36"/>
            <p:cNvSpPr/>
            <p:nvPr/>
          </p:nvSpPr>
          <p:spPr>
            <a:xfrm>
              <a:off x="5963825" y="1218700"/>
              <a:ext cx="25075" cy="24500"/>
            </a:xfrm>
            <a:custGeom>
              <a:avLst/>
              <a:gdLst/>
              <a:ahLst/>
              <a:cxnLst/>
              <a:rect l="l" t="t" r="r" b="b"/>
              <a:pathLst>
                <a:path w="1003" h="980" extrusionOk="0">
                  <a:moveTo>
                    <a:pt x="502" y="0"/>
                  </a:moveTo>
                  <a:cubicBezTo>
                    <a:pt x="201" y="25"/>
                    <a:pt x="0" y="151"/>
                    <a:pt x="0" y="451"/>
                  </a:cubicBezTo>
                  <a:cubicBezTo>
                    <a:pt x="0" y="777"/>
                    <a:pt x="151" y="953"/>
                    <a:pt x="477" y="978"/>
                  </a:cubicBezTo>
                  <a:cubicBezTo>
                    <a:pt x="495" y="979"/>
                    <a:pt x="513" y="980"/>
                    <a:pt x="530" y="980"/>
                  </a:cubicBezTo>
                  <a:cubicBezTo>
                    <a:pt x="822" y="980"/>
                    <a:pt x="978" y="785"/>
                    <a:pt x="978" y="502"/>
                  </a:cubicBezTo>
                  <a:cubicBezTo>
                    <a:pt x="1003" y="201"/>
                    <a:pt x="777" y="50"/>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36"/>
            <p:cNvSpPr/>
            <p:nvPr/>
          </p:nvSpPr>
          <p:spPr>
            <a:xfrm>
              <a:off x="5756425" y="1011850"/>
              <a:ext cx="24475" cy="23900"/>
            </a:xfrm>
            <a:custGeom>
              <a:avLst/>
              <a:gdLst/>
              <a:ahLst/>
              <a:cxnLst/>
              <a:rect l="l" t="t" r="r" b="b"/>
              <a:pathLst>
                <a:path w="979" h="956" extrusionOk="0">
                  <a:moveTo>
                    <a:pt x="419" y="1"/>
                  </a:moveTo>
                  <a:cubicBezTo>
                    <a:pt x="173" y="1"/>
                    <a:pt x="1" y="150"/>
                    <a:pt x="1" y="430"/>
                  </a:cubicBezTo>
                  <a:cubicBezTo>
                    <a:pt x="1" y="755"/>
                    <a:pt x="176" y="956"/>
                    <a:pt x="527" y="956"/>
                  </a:cubicBezTo>
                  <a:cubicBezTo>
                    <a:pt x="803" y="956"/>
                    <a:pt x="953" y="780"/>
                    <a:pt x="978" y="480"/>
                  </a:cubicBezTo>
                  <a:cubicBezTo>
                    <a:pt x="953" y="179"/>
                    <a:pt x="803" y="4"/>
                    <a:pt x="477" y="4"/>
                  </a:cubicBezTo>
                  <a:cubicBezTo>
                    <a:pt x="457" y="2"/>
                    <a:pt x="438" y="1"/>
                    <a:pt x="4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6"/>
            <p:cNvSpPr/>
            <p:nvPr/>
          </p:nvSpPr>
          <p:spPr>
            <a:xfrm>
              <a:off x="5497650" y="700525"/>
              <a:ext cx="24475" cy="23825"/>
            </a:xfrm>
            <a:custGeom>
              <a:avLst/>
              <a:gdLst/>
              <a:ahLst/>
              <a:cxnLst/>
              <a:rect l="l" t="t" r="r" b="b"/>
              <a:pathLst>
                <a:path w="979" h="953" extrusionOk="0">
                  <a:moveTo>
                    <a:pt x="477" y="0"/>
                  </a:moveTo>
                  <a:cubicBezTo>
                    <a:pt x="201" y="0"/>
                    <a:pt x="1" y="151"/>
                    <a:pt x="1" y="451"/>
                  </a:cubicBezTo>
                  <a:cubicBezTo>
                    <a:pt x="1" y="777"/>
                    <a:pt x="201" y="928"/>
                    <a:pt x="477" y="953"/>
                  </a:cubicBezTo>
                  <a:cubicBezTo>
                    <a:pt x="803" y="953"/>
                    <a:pt x="978" y="777"/>
                    <a:pt x="978" y="502"/>
                  </a:cubicBezTo>
                  <a:cubicBezTo>
                    <a:pt x="978" y="201"/>
                    <a:pt x="778" y="0"/>
                    <a:pt x="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6"/>
            <p:cNvSpPr/>
            <p:nvPr/>
          </p:nvSpPr>
          <p:spPr>
            <a:xfrm>
              <a:off x="5860425" y="1063875"/>
              <a:ext cx="25100" cy="23900"/>
            </a:xfrm>
            <a:custGeom>
              <a:avLst/>
              <a:gdLst/>
              <a:ahLst/>
              <a:cxnLst/>
              <a:rect l="l" t="t" r="r" b="b"/>
              <a:pathLst>
                <a:path w="1004" h="956" extrusionOk="0">
                  <a:moveTo>
                    <a:pt x="527" y="1"/>
                  </a:moveTo>
                  <a:cubicBezTo>
                    <a:pt x="511" y="1"/>
                    <a:pt x="494" y="1"/>
                    <a:pt x="477" y="3"/>
                  </a:cubicBezTo>
                  <a:cubicBezTo>
                    <a:pt x="201" y="3"/>
                    <a:pt x="1" y="178"/>
                    <a:pt x="26" y="479"/>
                  </a:cubicBezTo>
                  <a:cubicBezTo>
                    <a:pt x="51" y="780"/>
                    <a:pt x="227" y="955"/>
                    <a:pt x="527" y="955"/>
                  </a:cubicBezTo>
                  <a:cubicBezTo>
                    <a:pt x="853" y="955"/>
                    <a:pt x="1004" y="755"/>
                    <a:pt x="1004" y="479"/>
                  </a:cubicBezTo>
                  <a:cubicBezTo>
                    <a:pt x="980" y="195"/>
                    <a:pt x="800"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6"/>
            <p:cNvSpPr/>
            <p:nvPr/>
          </p:nvSpPr>
          <p:spPr>
            <a:xfrm>
              <a:off x="5548400" y="803900"/>
              <a:ext cx="25100" cy="24525"/>
            </a:xfrm>
            <a:custGeom>
              <a:avLst/>
              <a:gdLst/>
              <a:ahLst/>
              <a:cxnLst/>
              <a:rect l="l" t="t" r="r" b="b"/>
              <a:pathLst>
                <a:path w="1004" h="981" extrusionOk="0">
                  <a:moveTo>
                    <a:pt x="527" y="1"/>
                  </a:moveTo>
                  <a:cubicBezTo>
                    <a:pt x="226" y="1"/>
                    <a:pt x="51" y="151"/>
                    <a:pt x="26" y="427"/>
                  </a:cubicBezTo>
                  <a:cubicBezTo>
                    <a:pt x="1" y="778"/>
                    <a:pt x="201" y="978"/>
                    <a:pt x="527" y="978"/>
                  </a:cubicBezTo>
                  <a:cubicBezTo>
                    <a:pt x="544" y="980"/>
                    <a:pt x="561" y="981"/>
                    <a:pt x="578" y="981"/>
                  </a:cubicBezTo>
                  <a:cubicBezTo>
                    <a:pt x="824" y="981"/>
                    <a:pt x="980" y="807"/>
                    <a:pt x="1003" y="502"/>
                  </a:cubicBezTo>
                  <a:cubicBezTo>
                    <a:pt x="978" y="226"/>
                    <a:pt x="853" y="26"/>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6"/>
            <p:cNvSpPr/>
            <p:nvPr/>
          </p:nvSpPr>
          <p:spPr>
            <a:xfrm>
              <a:off x="5912450" y="1115300"/>
              <a:ext cx="24450" cy="24475"/>
            </a:xfrm>
            <a:custGeom>
              <a:avLst/>
              <a:gdLst/>
              <a:ahLst/>
              <a:cxnLst/>
              <a:rect l="l" t="t" r="r" b="b"/>
              <a:pathLst>
                <a:path w="978" h="979" extrusionOk="0">
                  <a:moveTo>
                    <a:pt x="527" y="1"/>
                  </a:moveTo>
                  <a:cubicBezTo>
                    <a:pt x="201" y="1"/>
                    <a:pt x="25" y="176"/>
                    <a:pt x="0" y="452"/>
                  </a:cubicBezTo>
                  <a:cubicBezTo>
                    <a:pt x="0" y="753"/>
                    <a:pt x="176" y="953"/>
                    <a:pt x="476" y="978"/>
                  </a:cubicBezTo>
                  <a:cubicBezTo>
                    <a:pt x="777" y="978"/>
                    <a:pt x="953" y="828"/>
                    <a:pt x="978" y="527"/>
                  </a:cubicBezTo>
                  <a:cubicBezTo>
                    <a:pt x="978" y="201"/>
                    <a:pt x="802" y="5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6"/>
            <p:cNvSpPr/>
            <p:nvPr/>
          </p:nvSpPr>
          <p:spPr>
            <a:xfrm>
              <a:off x="5549650" y="752525"/>
              <a:ext cx="24475" cy="24450"/>
            </a:xfrm>
            <a:custGeom>
              <a:avLst/>
              <a:gdLst/>
              <a:ahLst/>
              <a:cxnLst/>
              <a:rect l="l" t="t" r="r" b="b"/>
              <a:pathLst>
                <a:path w="979" h="978" extrusionOk="0">
                  <a:moveTo>
                    <a:pt x="477" y="1"/>
                  </a:moveTo>
                  <a:cubicBezTo>
                    <a:pt x="201" y="1"/>
                    <a:pt x="1" y="176"/>
                    <a:pt x="26" y="477"/>
                  </a:cubicBezTo>
                  <a:cubicBezTo>
                    <a:pt x="26" y="777"/>
                    <a:pt x="201" y="953"/>
                    <a:pt x="502" y="978"/>
                  </a:cubicBezTo>
                  <a:cubicBezTo>
                    <a:pt x="803" y="953"/>
                    <a:pt x="978" y="803"/>
                    <a:pt x="978" y="502"/>
                  </a:cubicBezTo>
                  <a:cubicBezTo>
                    <a:pt x="978" y="176"/>
                    <a:pt x="778" y="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6"/>
            <p:cNvSpPr/>
            <p:nvPr/>
          </p:nvSpPr>
          <p:spPr>
            <a:xfrm>
              <a:off x="5393650" y="596500"/>
              <a:ext cx="24450" cy="24475"/>
            </a:xfrm>
            <a:custGeom>
              <a:avLst/>
              <a:gdLst/>
              <a:ahLst/>
              <a:cxnLst/>
              <a:rect l="l" t="t" r="r" b="b"/>
              <a:pathLst>
                <a:path w="978" h="979" extrusionOk="0">
                  <a:moveTo>
                    <a:pt x="476" y="1"/>
                  </a:moveTo>
                  <a:cubicBezTo>
                    <a:pt x="176" y="1"/>
                    <a:pt x="0" y="201"/>
                    <a:pt x="0" y="477"/>
                  </a:cubicBezTo>
                  <a:cubicBezTo>
                    <a:pt x="25" y="778"/>
                    <a:pt x="201" y="978"/>
                    <a:pt x="527" y="978"/>
                  </a:cubicBezTo>
                  <a:cubicBezTo>
                    <a:pt x="802" y="978"/>
                    <a:pt x="978" y="803"/>
                    <a:pt x="978" y="452"/>
                  </a:cubicBezTo>
                  <a:cubicBezTo>
                    <a:pt x="953" y="201"/>
                    <a:pt x="802" y="1"/>
                    <a:pt x="4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6"/>
            <p:cNvSpPr/>
            <p:nvPr/>
          </p:nvSpPr>
          <p:spPr>
            <a:xfrm>
              <a:off x="5445650" y="649075"/>
              <a:ext cx="24450" cy="23950"/>
            </a:xfrm>
            <a:custGeom>
              <a:avLst/>
              <a:gdLst/>
              <a:ahLst/>
              <a:cxnLst/>
              <a:rect l="l" t="t" r="r" b="b"/>
              <a:pathLst>
                <a:path w="978" h="958" extrusionOk="0">
                  <a:moveTo>
                    <a:pt x="532" y="1"/>
                  </a:moveTo>
                  <a:cubicBezTo>
                    <a:pt x="514" y="1"/>
                    <a:pt x="496" y="2"/>
                    <a:pt x="477" y="3"/>
                  </a:cubicBezTo>
                  <a:cubicBezTo>
                    <a:pt x="176" y="3"/>
                    <a:pt x="0" y="179"/>
                    <a:pt x="25" y="479"/>
                  </a:cubicBezTo>
                  <a:cubicBezTo>
                    <a:pt x="49" y="763"/>
                    <a:pt x="229" y="958"/>
                    <a:pt x="502" y="958"/>
                  </a:cubicBezTo>
                  <a:cubicBezTo>
                    <a:pt x="518" y="958"/>
                    <a:pt x="535" y="957"/>
                    <a:pt x="552" y="956"/>
                  </a:cubicBezTo>
                  <a:cubicBezTo>
                    <a:pt x="827" y="956"/>
                    <a:pt x="978" y="780"/>
                    <a:pt x="978" y="454"/>
                  </a:cubicBezTo>
                  <a:cubicBezTo>
                    <a:pt x="954" y="173"/>
                    <a:pt x="799" y="1"/>
                    <a:pt x="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6"/>
            <p:cNvSpPr/>
            <p:nvPr/>
          </p:nvSpPr>
          <p:spPr>
            <a:xfrm>
              <a:off x="5964450" y="1167325"/>
              <a:ext cx="25075" cy="24500"/>
            </a:xfrm>
            <a:custGeom>
              <a:avLst/>
              <a:gdLst/>
              <a:ahLst/>
              <a:cxnLst/>
              <a:rect l="l" t="t" r="r" b="b"/>
              <a:pathLst>
                <a:path w="1003" h="980" extrusionOk="0">
                  <a:moveTo>
                    <a:pt x="502" y="0"/>
                  </a:moveTo>
                  <a:cubicBezTo>
                    <a:pt x="201" y="0"/>
                    <a:pt x="25" y="176"/>
                    <a:pt x="25" y="451"/>
                  </a:cubicBezTo>
                  <a:cubicBezTo>
                    <a:pt x="0" y="777"/>
                    <a:pt x="201" y="953"/>
                    <a:pt x="502" y="978"/>
                  </a:cubicBezTo>
                  <a:cubicBezTo>
                    <a:pt x="519" y="979"/>
                    <a:pt x="536" y="980"/>
                    <a:pt x="553" y="980"/>
                  </a:cubicBezTo>
                  <a:cubicBezTo>
                    <a:pt x="799" y="980"/>
                    <a:pt x="956" y="807"/>
                    <a:pt x="1003" y="501"/>
                  </a:cubicBezTo>
                  <a:cubicBezTo>
                    <a:pt x="953" y="226"/>
                    <a:pt x="827" y="25"/>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6"/>
            <p:cNvSpPr/>
            <p:nvPr/>
          </p:nvSpPr>
          <p:spPr>
            <a:xfrm>
              <a:off x="5342275" y="545125"/>
              <a:ext cx="24450" cy="23900"/>
            </a:xfrm>
            <a:custGeom>
              <a:avLst/>
              <a:gdLst/>
              <a:ahLst/>
              <a:cxnLst/>
              <a:rect l="l" t="t" r="r" b="b"/>
              <a:pathLst>
                <a:path w="978" h="956" extrusionOk="0">
                  <a:moveTo>
                    <a:pt x="476" y="1"/>
                  </a:moveTo>
                  <a:cubicBezTo>
                    <a:pt x="201" y="1"/>
                    <a:pt x="25" y="151"/>
                    <a:pt x="0" y="477"/>
                  </a:cubicBezTo>
                  <a:cubicBezTo>
                    <a:pt x="25" y="753"/>
                    <a:pt x="176" y="953"/>
                    <a:pt x="501" y="953"/>
                  </a:cubicBezTo>
                  <a:cubicBezTo>
                    <a:pt x="518" y="955"/>
                    <a:pt x="535" y="955"/>
                    <a:pt x="551" y="955"/>
                  </a:cubicBezTo>
                  <a:cubicBezTo>
                    <a:pt x="821" y="955"/>
                    <a:pt x="978" y="762"/>
                    <a:pt x="978" y="502"/>
                  </a:cubicBezTo>
                  <a:cubicBezTo>
                    <a:pt x="978" y="201"/>
                    <a:pt x="802" y="1"/>
                    <a:pt x="4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6"/>
            <p:cNvSpPr/>
            <p:nvPr/>
          </p:nvSpPr>
          <p:spPr>
            <a:xfrm>
              <a:off x="6016450" y="1218700"/>
              <a:ext cx="24475" cy="24450"/>
            </a:xfrm>
            <a:custGeom>
              <a:avLst/>
              <a:gdLst/>
              <a:ahLst/>
              <a:cxnLst/>
              <a:rect l="l" t="t" r="r" b="b"/>
              <a:pathLst>
                <a:path w="979" h="978" extrusionOk="0">
                  <a:moveTo>
                    <a:pt x="477" y="0"/>
                  </a:moveTo>
                  <a:cubicBezTo>
                    <a:pt x="201" y="0"/>
                    <a:pt x="1" y="151"/>
                    <a:pt x="1" y="451"/>
                  </a:cubicBezTo>
                  <a:cubicBezTo>
                    <a:pt x="1" y="777"/>
                    <a:pt x="176" y="928"/>
                    <a:pt x="477" y="978"/>
                  </a:cubicBezTo>
                  <a:cubicBezTo>
                    <a:pt x="778" y="978"/>
                    <a:pt x="953" y="802"/>
                    <a:pt x="953" y="527"/>
                  </a:cubicBezTo>
                  <a:cubicBezTo>
                    <a:pt x="978" y="226"/>
                    <a:pt x="778" y="25"/>
                    <a:pt x="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6"/>
            <p:cNvSpPr/>
            <p:nvPr/>
          </p:nvSpPr>
          <p:spPr>
            <a:xfrm>
              <a:off x="5964450" y="1115300"/>
              <a:ext cx="24450" cy="23900"/>
            </a:xfrm>
            <a:custGeom>
              <a:avLst/>
              <a:gdLst/>
              <a:ahLst/>
              <a:cxnLst/>
              <a:rect l="l" t="t" r="r" b="b"/>
              <a:pathLst>
                <a:path w="978" h="956" extrusionOk="0">
                  <a:moveTo>
                    <a:pt x="477" y="1"/>
                  </a:moveTo>
                  <a:cubicBezTo>
                    <a:pt x="176" y="26"/>
                    <a:pt x="0" y="201"/>
                    <a:pt x="25" y="477"/>
                  </a:cubicBezTo>
                  <a:cubicBezTo>
                    <a:pt x="49" y="761"/>
                    <a:pt x="229" y="955"/>
                    <a:pt x="502" y="955"/>
                  </a:cubicBezTo>
                  <a:cubicBezTo>
                    <a:pt x="518" y="955"/>
                    <a:pt x="535" y="955"/>
                    <a:pt x="552" y="953"/>
                  </a:cubicBezTo>
                  <a:cubicBezTo>
                    <a:pt x="802" y="953"/>
                    <a:pt x="978" y="778"/>
                    <a:pt x="978" y="502"/>
                  </a:cubicBezTo>
                  <a:cubicBezTo>
                    <a:pt x="978" y="176"/>
                    <a:pt x="777" y="26"/>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6"/>
            <p:cNvSpPr/>
            <p:nvPr/>
          </p:nvSpPr>
          <p:spPr>
            <a:xfrm>
              <a:off x="5446275" y="596500"/>
              <a:ext cx="23825" cy="23900"/>
            </a:xfrm>
            <a:custGeom>
              <a:avLst/>
              <a:gdLst/>
              <a:ahLst/>
              <a:cxnLst/>
              <a:rect l="l" t="t" r="r" b="b"/>
              <a:pathLst>
                <a:path w="953" h="956" extrusionOk="0">
                  <a:moveTo>
                    <a:pt x="477" y="1"/>
                  </a:moveTo>
                  <a:cubicBezTo>
                    <a:pt x="176" y="26"/>
                    <a:pt x="0" y="201"/>
                    <a:pt x="0" y="477"/>
                  </a:cubicBezTo>
                  <a:cubicBezTo>
                    <a:pt x="24" y="761"/>
                    <a:pt x="182" y="955"/>
                    <a:pt x="473" y="955"/>
                  </a:cubicBezTo>
                  <a:cubicBezTo>
                    <a:pt x="491" y="955"/>
                    <a:pt x="508" y="955"/>
                    <a:pt x="527" y="953"/>
                  </a:cubicBezTo>
                  <a:cubicBezTo>
                    <a:pt x="777" y="953"/>
                    <a:pt x="953" y="803"/>
                    <a:pt x="953" y="527"/>
                  </a:cubicBezTo>
                  <a:cubicBezTo>
                    <a:pt x="953" y="201"/>
                    <a:pt x="777" y="5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6"/>
            <p:cNvSpPr/>
            <p:nvPr/>
          </p:nvSpPr>
          <p:spPr>
            <a:xfrm>
              <a:off x="5705050" y="907875"/>
              <a:ext cx="24450" cy="23925"/>
            </a:xfrm>
            <a:custGeom>
              <a:avLst/>
              <a:gdLst/>
              <a:ahLst/>
              <a:cxnLst/>
              <a:rect l="l" t="t" r="r" b="b"/>
              <a:pathLst>
                <a:path w="978" h="957" extrusionOk="0">
                  <a:moveTo>
                    <a:pt x="501" y="0"/>
                  </a:moveTo>
                  <a:cubicBezTo>
                    <a:pt x="485" y="0"/>
                    <a:pt x="469" y="1"/>
                    <a:pt x="452" y="2"/>
                  </a:cubicBezTo>
                  <a:cubicBezTo>
                    <a:pt x="176" y="2"/>
                    <a:pt x="0" y="178"/>
                    <a:pt x="0" y="478"/>
                  </a:cubicBezTo>
                  <a:cubicBezTo>
                    <a:pt x="24" y="784"/>
                    <a:pt x="179" y="957"/>
                    <a:pt x="467" y="957"/>
                  </a:cubicBezTo>
                  <a:cubicBezTo>
                    <a:pt x="486" y="957"/>
                    <a:pt x="506" y="956"/>
                    <a:pt x="527" y="955"/>
                  </a:cubicBezTo>
                  <a:cubicBezTo>
                    <a:pt x="827" y="955"/>
                    <a:pt x="953" y="779"/>
                    <a:pt x="978" y="478"/>
                  </a:cubicBezTo>
                  <a:cubicBezTo>
                    <a:pt x="931" y="195"/>
                    <a:pt x="772" y="0"/>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6"/>
            <p:cNvSpPr/>
            <p:nvPr/>
          </p:nvSpPr>
          <p:spPr>
            <a:xfrm>
              <a:off x="5653675" y="856525"/>
              <a:ext cx="24450" cy="23850"/>
            </a:xfrm>
            <a:custGeom>
              <a:avLst/>
              <a:gdLst/>
              <a:ahLst/>
              <a:cxnLst/>
              <a:rect l="l" t="t" r="r" b="b"/>
              <a:pathLst>
                <a:path w="978" h="954" extrusionOk="0">
                  <a:moveTo>
                    <a:pt x="476" y="1"/>
                  </a:moveTo>
                  <a:cubicBezTo>
                    <a:pt x="201" y="1"/>
                    <a:pt x="0" y="151"/>
                    <a:pt x="0" y="452"/>
                  </a:cubicBezTo>
                  <a:cubicBezTo>
                    <a:pt x="0" y="753"/>
                    <a:pt x="176" y="928"/>
                    <a:pt x="476" y="953"/>
                  </a:cubicBezTo>
                  <a:cubicBezTo>
                    <a:pt x="777" y="953"/>
                    <a:pt x="953" y="778"/>
                    <a:pt x="978" y="502"/>
                  </a:cubicBezTo>
                  <a:cubicBezTo>
                    <a:pt x="978" y="201"/>
                    <a:pt x="802" y="1"/>
                    <a:pt x="4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6"/>
            <p:cNvSpPr/>
            <p:nvPr/>
          </p:nvSpPr>
          <p:spPr>
            <a:xfrm>
              <a:off x="5705050" y="959925"/>
              <a:ext cx="24450" cy="24450"/>
            </a:xfrm>
            <a:custGeom>
              <a:avLst/>
              <a:gdLst/>
              <a:ahLst/>
              <a:cxnLst/>
              <a:rect l="l" t="t" r="r" b="b"/>
              <a:pathLst>
                <a:path w="978" h="978" extrusionOk="0">
                  <a:moveTo>
                    <a:pt x="452" y="0"/>
                  </a:moveTo>
                  <a:cubicBezTo>
                    <a:pt x="201" y="25"/>
                    <a:pt x="0" y="151"/>
                    <a:pt x="0" y="451"/>
                  </a:cubicBezTo>
                  <a:cubicBezTo>
                    <a:pt x="0" y="802"/>
                    <a:pt x="201" y="978"/>
                    <a:pt x="527" y="978"/>
                  </a:cubicBezTo>
                  <a:cubicBezTo>
                    <a:pt x="802" y="978"/>
                    <a:pt x="978" y="802"/>
                    <a:pt x="978" y="502"/>
                  </a:cubicBezTo>
                  <a:cubicBezTo>
                    <a:pt x="953" y="201"/>
                    <a:pt x="777" y="25"/>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6"/>
            <p:cNvSpPr/>
            <p:nvPr/>
          </p:nvSpPr>
          <p:spPr>
            <a:xfrm>
              <a:off x="5757050" y="959925"/>
              <a:ext cx="24475" cy="24450"/>
            </a:xfrm>
            <a:custGeom>
              <a:avLst/>
              <a:gdLst/>
              <a:ahLst/>
              <a:cxnLst/>
              <a:rect l="l" t="t" r="r" b="b"/>
              <a:pathLst>
                <a:path w="979" h="978" extrusionOk="0">
                  <a:moveTo>
                    <a:pt x="477" y="0"/>
                  </a:moveTo>
                  <a:cubicBezTo>
                    <a:pt x="201" y="25"/>
                    <a:pt x="1" y="176"/>
                    <a:pt x="1" y="477"/>
                  </a:cubicBezTo>
                  <a:cubicBezTo>
                    <a:pt x="26" y="777"/>
                    <a:pt x="201" y="978"/>
                    <a:pt x="502" y="978"/>
                  </a:cubicBezTo>
                  <a:cubicBezTo>
                    <a:pt x="778" y="978"/>
                    <a:pt x="978" y="802"/>
                    <a:pt x="978" y="502"/>
                  </a:cubicBezTo>
                  <a:cubicBezTo>
                    <a:pt x="978" y="201"/>
                    <a:pt x="778" y="50"/>
                    <a:pt x="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6"/>
            <p:cNvSpPr/>
            <p:nvPr/>
          </p:nvSpPr>
          <p:spPr>
            <a:xfrm>
              <a:off x="5808425" y="1011875"/>
              <a:ext cx="25100" cy="23875"/>
            </a:xfrm>
            <a:custGeom>
              <a:avLst/>
              <a:gdLst/>
              <a:ahLst/>
              <a:cxnLst/>
              <a:rect l="l" t="t" r="r" b="b"/>
              <a:pathLst>
                <a:path w="1004" h="955" extrusionOk="0">
                  <a:moveTo>
                    <a:pt x="527" y="0"/>
                  </a:moveTo>
                  <a:cubicBezTo>
                    <a:pt x="511" y="0"/>
                    <a:pt x="494" y="1"/>
                    <a:pt x="477" y="3"/>
                  </a:cubicBezTo>
                  <a:cubicBezTo>
                    <a:pt x="176" y="3"/>
                    <a:pt x="1" y="178"/>
                    <a:pt x="26" y="479"/>
                  </a:cubicBezTo>
                  <a:cubicBezTo>
                    <a:pt x="26" y="779"/>
                    <a:pt x="226" y="955"/>
                    <a:pt x="527" y="955"/>
                  </a:cubicBezTo>
                  <a:cubicBezTo>
                    <a:pt x="828" y="955"/>
                    <a:pt x="978" y="754"/>
                    <a:pt x="1003" y="454"/>
                  </a:cubicBezTo>
                  <a:cubicBezTo>
                    <a:pt x="956" y="194"/>
                    <a:pt x="797" y="0"/>
                    <a:pt x="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6"/>
            <p:cNvSpPr/>
            <p:nvPr/>
          </p:nvSpPr>
          <p:spPr>
            <a:xfrm>
              <a:off x="5601025" y="804475"/>
              <a:ext cx="24475" cy="23950"/>
            </a:xfrm>
            <a:custGeom>
              <a:avLst/>
              <a:gdLst/>
              <a:ahLst/>
              <a:cxnLst/>
              <a:rect l="l" t="t" r="r" b="b"/>
              <a:pathLst>
                <a:path w="979" h="958" extrusionOk="0">
                  <a:moveTo>
                    <a:pt x="512" y="0"/>
                  </a:moveTo>
                  <a:cubicBezTo>
                    <a:pt x="493" y="0"/>
                    <a:pt x="473" y="1"/>
                    <a:pt x="452" y="3"/>
                  </a:cubicBezTo>
                  <a:cubicBezTo>
                    <a:pt x="151" y="3"/>
                    <a:pt x="1" y="203"/>
                    <a:pt x="26" y="479"/>
                  </a:cubicBezTo>
                  <a:cubicBezTo>
                    <a:pt x="26" y="763"/>
                    <a:pt x="205" y="957"/>
                    <a:pt x="498" y="957"/>
                  </a:cubicBezTo>
                  <a:cubicBezTo>
                    <a:pt x="516" y="957"/>
                    <a:pt x="534" y="957"/>
                    <a:pt x="552" y="955"/>
                  </a:cubicBezTo>
                  <a:cubicBezTo>
                    <a:pt x="828" y="930"/>
                    <a:pt x="978" y="755"/>
                    <a:pt x="978" y="429"/>
                  </a:cubicBezTo>
                  <a:cubicBezTo>
                    <a:pt x="932" y="171"/>
                    <a:pt x="797" y="0"/>
                    <a:pt x="5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6"/>
            <p:cNvSpPr/>
            <p:nvPr/>
          </p:nvSpPr>
          <p:spPr>
            <a:xfrm>
              <a:off x="5550275" y="700525"/>
              <a:ext cx="23850" cy="23825"/>
            </a:xfrm>
            <a:custGeom>
              <a:avLst/>
              <a:gdLst/>
              <a:ahLst/>
              <a:cxnLst/>
              <a:rect l="l" t="t" r="r" b="b"/>
              <a:pathLst>
                <a:path w="954" h="953" extrusionOk="0">
                  <a:moveTo>
                    <a:pt x="452" y="0"/>
                  </a:moveTo>
                  <a:cubicBezTo>
                    <a:pt x="201" y="0"/>
                    <a:pt x="1" y="151"/>
                    <a:pt x="1" y="426"/>
                  </a:cubicBezTo>
                  <a:cubicBezTo>
                    <a:pt x="1" y="752"/>
                    <a:pt x="151" y="928"/>
                    <a:pt x="477" y="953"/>
                  </a:cubicBezTo>
                  <a:cubicBezTo>
                    <a:pt x="778" y="953"/>
                    <a:pt x="928" y="777"/>
                    <a:pt x="953" y="502"/>
                  </a:cubicBezTo>
                  <a:cubicBezTo>
                    <a:pt x="928" y="176"/>
                    <a:pt x="753"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6"/>
            <p:cNvSpPr/>
            <p:nvPr/>
          </p:nvSpPr>
          <p:spPr>
            <a:xfrm>
              <a:off x="5601025" y="751825"/>
              <a:ext cx="24475" cy="23975"/>
            </a:xfrm>
            <a:custGeom>
              <a:avLst/>
              <a:gdLst/>
              <a:ahLst/>
              <a:cxnLst/>
              <a:rect l="l" t="t" r="r" b="b"/>
              <a:pathLst>
                <a:path w="979" h="959" extrusionOk="0">
                  <a:moveTo>
                    <a:pt x="489" y="1"/>
                  </a:moveTo>
                  <a:cubicBezTo>
                    <a:pt x="224" y="1"/>
                    <a:pt x="49" y="150"/>
                    <a:pt x="26" y="430"/>
                  </a:cubicBezTo>
                  <a:cubicBezTo>
                    <a:pt x="1" y="730"/>
                    <a:pt x="201" y="931"/>
                    <a:pt x="502" y="956"/>
                  </a:cubicBezTo>
                  <a:cubicBezTo>
                    <a:pt x="520" y="957"/>
                    <a:pt x="537" y="958"/>
                    <a:pt x="553" y="958"/>
                  </a:cubicBezTo>
                  <a:cubicBezTo>
                    <a:pt x="800" y="958"/>
                    <a:pt x="955" y="786"/>
                    <a:pt x="978" y="505"/>
                  </a:cubicBezTo>
                  <a:cubicBezTo>
                    <a:pt x="953" y="229"/>
                    <a:pt x="828" y="54"/>
                    <a:pt x="552" y="3"/>
                  </a:cubicBezTo>
                  <a:cubicBezTo>
                    <a:pt x="531" y="2"/>
                    <a:pt x="510" y="1"/>
                    <a:pt x="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36"/>
            <p:cNvSpPr/>
            <p:nvPr/>
          </p:nvSpPr>
          <p:spPr>
            <a:xfrm>
              <a:off x="6017700" y="1115300"/>
              <a:ext cx="23850" cy="23850"/>
            </a:xfrm>
            <a:custGeom>
              <a:avLst/>
              <a:gdLst/>
              <a:ahLst/>
              <a:cxnLst/>
              <a:rect l="l" t="t" r="r" b="b"/>
              <a:pathLst>
                <a:path w="954" h="954" extrusionOk="0">
                  <a:moveTo>
                    <a:pt x="452" y="1"/>
                  </a:moveTo>
                  <a:cubicBezTo>
                    <a:pt x="176" y="1"/>
                    <a:pt x="1" y="176"/>
                    <a:pt x="1" y="477"/>
                  </a:cubicBezTo>
                  <a:cubicBezTo>
                    <a:pt x="1" y="753"/>
                    <a:pt x="176" y="953"/>
                    <a:pt x="452" y="953"/>
                  </a:cubicBezTo>
                  <a:cubicBezTo>
                    <a:pt x="753" y="953"/>
                    <a:pt x="903" y="778"/>
                    <a:pt x="953" y="477"/>
                  </a:cubicBezTo>
                  <a:cubicBezTo>
                    <a:pt x="903" y="201"/>
                    <a:pt x="753" y="26"/>
                    <a:pt x="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36"/>
            <p:cNvSpPr/>
            <p:nvPr/>
          </p:nvSpPr>
          <p:spPr>
            <a:xfrm>
              <a:off x="5653675" y="804475"/>
              <a:ext cx="24450" cy="23325"/>
            </a:xfrm>
            <a:custGeom>
              <a:avLst/>
              <a:gdLst/>
              <a:ahLst/>
              <a:cxnLst/>
              <a:rect l="l" t="t" r="r" b="b"/>
              <a:pathLst>
                <a:path w="978" h="933" extrusionOk="0">
                  <a:moveTo>
                    <a:pt x="425" y="0"/>
                  </a:moveTo>
                  <a:cubicBezTo>
                    <a:pt x="179" y="0"/>
                    <a:pt x="24" y="169"/>
                    <a:pt x="0" y="404"/>
                  </a:cubicBezTo>
                  <a:cubicBezTo>
                    <a:pt x="0" y="730"/>
                    <a:pt x="151" y="905"/>
                    <a:pt x="476" y="930"/>
                  </a:cubicBezTo>
                  <a:cubicBezTo>
                    <a:pt x="495" y="932"/>
                    <a:pt x="514" y="932"/>
                    <a:pt x="532" y="932"/>
                  </a:cubicBezTo>
                  <a:cubicBezTo>
                    <a:pt x="796" y="932"/>
                    <a:pt x="931" y="761"/>
                    <a:pt x="978" y="479"/>
                  </a:cubicBezTo>
                  <a:cubicBezTo>
                    <a:pt x="928" y="203"/>
                    <a:pt x="802" y="3"/>
                    <a:pt x="476" y="3"/>
                  </a:cubicBezTo>
                  <a:cubicBezTo>
                    <a:pt x="459" y="1"/>
                    <a:pt x="442" y="0"/>
                    <a:pt x="4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6"/>
            <p:cNvSpPr/>
            <p:nvPr/>
          </p:nvSpPr>
          <p:spPr>
            <a:xfrm>
              <a:off x="5394275" y="544500"/>
              <a:ext cx="23825" cy="24475"/>
            </a:xfrm>
            <a:custGeom>
              <a:avLst/>
              <a:gdLst/>
              <a:ahLst/>
              <a:cxnLst/>
              <a:rect l="l" t="t" r="r" b="b"/>
              <a:pathLst>
                <a:path w="953" h="979" extrusionOk="0">
                  <a:moveTo>
                    <a:pt x="426" y="1"/>
                  </a:moveTo>
                  <a:cubicBezTo>
                    <a:pt x="176" y="1"/>
                    <a:pt x="0" y="176"/>
                    <a:pt x="0" y="452"/>
                  </a:cubicBezTo>
                  <a:cubicBezTo>
                    <a:pt x="0" y="778"/>
                    <a:pt x="201" y="928"/>
                    <a:pt x="476" y="978"/>
                  </a:cubicBezTo>
                  <a:cubicBezTo>
                    <a:pt x="777" y="928"/>
                    <a:pt x="953" y="778"/>
                    <a:pt x="953" y="477"/>
                  </a:cubicBezTo>
                  <a:cubicBezTo>
                    <a:pt x="953" y="176"/>
                    <a:pt x="727" y="1"/>
                    <a:pt x="4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6"/>
            <p:cNvSpPr/>
            <p:nvPr/>
          </p:nvSpPr>
          <p:spPr>
            <a:xfrm>
              <a:off x="5964450" y="1063300"/>
              <a:ext cx="25075" cy="23850"/>
            </a:xfrm>
            <a:custGeom>
              <a:avLst/>
              <a:gdLst/>
              <a:ahLst/>
              <a:cxnLst/>
              <a:rect l="l" t="t" r="r" b="b"/>
              <a:pathLst>
                <a:path w="1003" h="954" extrusionOk="0">
                  <a:moveTo>
                    <a:pt x="477" y="1"/>
                  </a:moveTo>
                  <a:cubicBezTo>
                    <a:pt x="176" y="26"/>
                    <a:pt x="0" y="201"/>
                    <a:pt x="25" y="477"/>
                  </a:cubicBezTo>
                  <a:cubicBezTo>
                    <a:pt x="51" y="778"/>
                    <a:pt x="251" y="928"/>
                    <a:pt x="527" y="953"/>
                  </a:cubicBezTo>
                  <a:cubicBezTo>
                    <a:pt x="827" y="903"/>
                    <a:pt x="1003" y="753"/>
                    <a:pt x="978" y="452"/>
                  </a:cubicBezTo>
                  <a:cubicBezTo>
                    <a:pt x="953" y="176"/>
                    <a:pt x="777" y="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6"/>
            <p:cNvSpPr/>
            <p:nvPr/>
          </p:nvSpPr>
          <p:spPr>
            <a:xfrm>
              <a:off x="5913075" y="1063250"/>
              <a:ext cx="23825" cy="24525"/>
            </a:xfrm>
            <a:custGeom>
              <a:avLst/>
              <a:gdLst/>
              <a:ahLst/>
              <a:cxnLst/>
              <a:rect l="l" t="t" r="r" b="b"/>
              <a:pathLst>
                <a:path w="953" h="981" extrusionOk="0">
                  <a:moveTo>
                    <a:pt x="482" y="0"/>
                  </a:moveTo>
                  <a:cubicBezTo>
                    <a:pt x="464" y="0"/>
                    <a:pt x="445" y="1"/>
                    <a:pt x="426" y="3"/>
                  </a:cubicBezTo>
                  <a:cubicBezTo>
                    <a:pt x="176" y="3"/>
                    <a:pt x="0" y="178"/>
                    <a:pt x="0" y="454"/>
                  </a:cubicBezTo>
                  <a:cubicBezTo>
                    <a:pt x="0" y="755"/>
                    <a:pt x="201" y="930"/>
                    <a:pt x="476" y="980"/>
                  </a:cubicBezTo>
                  <a:cubicBezTo>
                    <a:pt x="777" y="930"/>
                    <a:pt x="953" y="780"/>
                    <a:pt x="953" y="479"/>
                  </a:cubicBezTo>
                  <a:cubicBezTo>
                    <a:pt x="929" y="174"/>
                    <a:pt x="752" y="0"/>
                    <a:pt x="4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6"/>
            <p:cNvSpPr/>
            <p:nvPr/>
          </p:nvSpPr>
          <p:spPr>
            <a:xfrm>
              <a:off x="5446275" y="544500"/>
              <a:ext cx="24450" cy="23850"/>
            </a:xfrm>
            <a:custGeom>
              <a:avLst/>
              <a:gdLst/>
              <a:ahLst/>
              <a:cxnLst/>
              <a:rect l="l" t="t" r="r" b="b"/>
              <a:pathLst>
                <a:path w="978" h="954" extrusionOk="0">
                  <a:moveTo>
                    <a:pt x="502" y="1"/>
                  </a:moveTo>
                  <a:cubicBezTo>
                    <a:pt x="226" y="1"/>
                    <a:pt x="26" y="151"/>
                    <a:pt x="0" y="452"/>
                  </a:cubicBezTo>
                  <a:cubicBezTo>
                    <a:pt x="0" y="728"/>
                    <a:pt x="176" y="928"/>
                    <a:pt x="477" y="953"/>
                  </a:cubicBezTo>
                  <a:cubicBezTo>
                    <a:pt x="752" y="953"/>
                    <a:pt x="928" y="803"/>
                    <a:pt x="978" y="502"/>
                  </a:cubicBezTo>
                  <a:cubicBezTo>
                    <a:pt x="928" y="226"/>
                    <a:pt x="802" y="26"/>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6"/>
            <p:cNvSpPr/>
            <p:nvPr/>
          </p:nvSpPr>
          <p:spPr>
            <a:xfrm>
              <a:off x="5498275" y="597075"/>
              <a:ext cx="24475" cy="23325"/>
            </a:xfrm>
            <a:custGeom>
              <a:avLst/>
              <a:gdLst/>
              <a:ahLst/>
              <a:cxnLst/>
              <a:rect l="l" t="t" r="r" b="b"/>
              <a:pathLst>
                <a:path w="979" h="933" extrusionOk="0">
                  <a:moveTo>
                    <a:pt x="450" y="1"/>
                  </a:moveTo>
                  <a:cubicBezTo>
                    <a:pt x="202" y="1"/>
                    <a:pt x="26" y="171"/>
                    <a:pt x="26" y="429"/>
                  </a:cubicBezTo>
                  <a:cubicBezTo>
                    <a:pt x="1" y="730"/>
                    <a:pt x="201" y="905"/>
                    <a:pt x="477" y="930"/>
                  </a:cubicBezTo>
                  <a:cubicBezTo>
                    <a:pt x="494" y="932"/>
                    <a:pt x="511" y="933"/>
                    <a:pt x="528" y="933"/>
                  </a:cubicBezTo>
                  <a:cubicBezTo>
                    <a:pt x="774" y="933"/>
                    <a:pt x="931" y="761"/>
                    <a:pt x="978" y="479"/>
                  </a:cubicBezTo>
                  <a:cubicBezTo>
                    <a:pt x="953" y="203"/>
                    <a:pt x="803" y="3"/>
                    <a:pt x="502" y="3"/>
                  </a:cubicBezTo>
                  <a:cubicBezTo>
                    <a:pt x="484" y="1"/>
                    <a:pt x="467" y="1"/>
                    <a:pt x="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6"/>
            <p:cNvSpPr/>
            <p:nvPr/>
          </p:nvSpPr>
          <p:spPr>
            <a:xfrm>
              <a:off x="5861075" y="1011850"/>
              <a:ext cx="24450" cy="23350"/>
            </a:xfrm>
            <a:custGeom>
              <a:avLst/>
              <a:gdLst/>
              <a:ahLst/>
              <a:cxnLst/>
              <a:rect l="l" t="t" r="r" b="b"/>
              <a:pathLst>
                <a:path w="978" h="934" extrusionOk="0">
                  <a:moveTo>
                    <a:pt x="463" y="1"/>
                  </a:moveTo>
                  <a:cubicBezTo>
                    <a:pt x="198" y="1"/>
                    <a:pt x="25" y="150"/>
                    <a:pt x="25" y="430"/>
                  </a:cubicBezTo>
                  <a:cubicBezTo>
                    <a:pt x="0" y="730"/>
                    <a:pt x="175" y="906"/>
                    <a:pt x="426" y="931"/>
                  </a:cubicBezTo>
                  <a:cubicBezTo>
                    <a:pt x="448" y="932"/>
                    <a:pt x="470" y="933"/>
                    <a:pt x="491" y="933"/>
                  </a:cubicBezTo>
                  <a:cubicBezTo>
                    <a:pt x="799" y="933"/>
                    <a:pt x="952" y="763"/>
                    <a:pt x="952" y="505"/>
                  </a:cubicBezTo>
                  <a:cubicBezTo>
                    <a:pt x="978" y="229"/>
                    <a:pt x="802" y="29"/>
                    <a:pt x="526" y="4"/>
                  </a:cubicBezTo>
                  <a:cubicBezTo>
                    <a:pt x="505" y="2"/>
                    <a:pt x="484"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6"/>
            <p:cNvSpPr/>
            <p:nvPr/>
          </p:nvSpPr>
          <p:spPr>
            <a:xfrm>
              <a:off x="5332250" y="1791000"/>
              <a:ext cx="34475" cy="19350"/>
            </a:xfrm>
            <a:custGeom>
              <a:avLst/>
              <a:gdLst/>
              <a:ahLst/>
              <a:cxnLst/>
              <a:rect l="l" t="t" r="r" b="b"/>
              <a:pathLst>
                <a:path w="1379" h="774" extrusionOk="0">
                  <a:moveTo>
                    <a:pt x="671" y="1"/>
                  </a:moveTo>
                  <a:cubicBezTo>
                    <a:pt x="547" y="1"/>
                    <a:pt x="421" y="39"/>
                    <a:pt x="301" y="116"/>
                  </a:cubicBezTo>
                  <a:cubicBezTo>
                    <a:pt x="150" y="191"/>
                    <a:pt x="0" y="341"/>
                    <a:pt x="25" y="517"/>
                  </a:cubicBezTo>
                  <a:cubicBezTo>
                    <a:pt x="59" y="651"/>
                    <a:pt x="159" y="662"/>
                    <a:pt x="259" y="662"/>
                  </a:cubicBezTo>
                  <a:cubicBezTo>
                    <a:pt x="279" y="662"/>
                    <a:pt x="299" y="661"/>
                    <a:pt x="319" y="661"/>
                  </a:cubicBezTo>
                  <a:cubicBezTo>
                    <a:pt x="348" y="661"/>
                    <a:pt x="376" y="662"/>
                    <a:pt x="401" y="667"/>
                  </a:cubicBezTo>
                  <a:cubicBezTo>
                    <a:pt x="577" y="717"/>
                    <a:pt x="727" y="717"/>
                    <a:pt x="902" y="742"/>
                  </a:cubicBezTo>
                  <a:cubicBezTo>
                    <a:pt x="913" y="740"/>
                    <a:pt x="923" y="740"/>
                    <a:pt x="934" y="740"/>
                  </a:cubicBezTo>
                  <a:cubicBezTo>
                    <a:pt x="1003" y="740"/>
                    <a:pt x="1087" y="773"/>
                    <a:pt x="1159" y="773"/>
                  </a:cubicBezTo>
                  <a:cubicBezTo>
                    <a:pt x="1219" y="773"/>
                    <a:pt x="1272" y="750"/>
                    <a:pt x="1303" y="667"/>
                  </a:cubicBezTo>
                  <a:cubicBezTo>
                    <a:pt x="1379" y="492"/>
                    <a:pt x="1253" y="316"/>
                    <a:pt x="1128" y="191"/>
                  </a:cubicBezTo>
                  <a:cubicBezTo>
                    <a:pt x="987" y="64"/>
                    <a:pt x="830" y="1"/>
                    <a:pt x="6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6"/>
            <p:cNvSpPr/>
            <p:nvPr/>
          </p:nvSpPr>
          <p:spPr>
            <a:xfrm>
              <a:off x="5809050" y="959300"/>
              <a:ext cx="23850" cy="23825"/>
            </a:xfrm>
            <a:custGeom>
              <a:avLst/>
              <a:gdLst/>
              <a:ahLst/>
              <a:cxnLst/>
              <a:rect l="l" t="t" r="r" b="b"/>
              <a:pathLst>
                <a:path w="954" h="953" extrusionOk="0">
                  <a:moveTo>
                    <a:pt x="477" y="0"/>
                  </a:moveTo>
                  <a:cubicBezTo>
                    <a:pt x="176" y="0"/>
                    <a:pt x="1" y="176"/>
                    <a:pt x="1" y="451"/>
                  </a:cubicBezTo>
                  <a:cubicBezTo>
                    <a:pt x="1" y="777"/>
                    <a:pt x="201" y="928"/>
                    <a:pt x="502" y="953"/>
                  </a:cubicBezTo>
                  <a:cubicBezTo>
                    <a:pt x="803" y="928"/>
                    <a:pt x="953" y="777"/>
                    <a:pt x="953" y="476"/>
                  </a:cubicBezTo>
                  <a:cubicBezTo>
                    <a:pt x="928" y="201"/>
                    <a:pt x="778" y="25"/>
                    <a:pt x="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6"/>
            <p:cNvSpPr/>
            <p:nvPr/>
          </p:nvSpPr>
          <p:spPr>
            <a:xfrm>
              <a:off x="6016450" y="1167250"/>
              <a:ext cx="23825" cy="23275"/>
            </a:xfrm>
            <a:custGeom>
              <a:avLst/>
              <a:gdLst/>
              <a:ahLst/>
              <a:cxnLst/>
              <a:rect l="l" t="t" r="r" b="b"/>
              <a:pathLst>
                <a:path w="953" h="931" extrusionOk="0">
                  <a:moveTo>
                    <a:pt x="486" y="1"/>
                  </a:moveTo>
                  <a:cubicBezTo>
                    <a:pt x="467" y="1"/>
                    <a:pt x="447" y="2"/>
                    <a:pt x="427" y="3"/>
                  </a:cubicBezTo>
                  <a:cubicBezTo>
                    <a:pt x="151" y="3"/>
                    <a:pt x="1" y="179"/>
                    <a:pt x="1" y="454"/>
                  </a:cubicBezTo>
                  <a:cubicBezTo>
                    <a:pt x="26" y="755"/>
                    <a:pt x="201" y="930"/>
                    <a:pt x="502" y="930"/>
                  </a:cubicBezTo>
                  <a:cubicBezTo>
                    <a:pt x="828" y="930"/>
                    <a:pt x="928" y="730"/>
                    <a:pt x="953" y="454"/>
                  </a:cubicBezTo>
                  <a:cubicBezTo>
                    <a:pt x="906" y="173"/>
                    <a:pt x="771" y="1"/>
                    <a:pt x="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6"/>
            <p:cNvSpPr/>
            <p:nvPr/>
          </p:nvSpPr>
          <p:spPr>
            <a:xfrm>
              <a:off x="5497650" y="648525"/>
              <a:ext cx="24475" cy="23200"/>
            </a:xfrm>
            <a:custGeom>
              <a:avLst/>
              <a:gdLst/>
              <a:ahLst/>
              <a:cxnLst/>
              <a:rect l="l" t="t" r="r" b="b"/>
              <a:pathLst>
                <a:path w="979" h="928" extrusionOk="0">
                  <a:moveTo>
                    <a:pt x="477" y="0"/>
                  </a:moveTo>
                  <a:cubicBezTo>
                    <a:pt x="176" y="25"/>
                    <a:pt x="1" y="151"/>
                    <a:pt x="26" y="451"/>
                  </a:cubicBezTo>
                  <a:cubicBezTo>
                    <a:pt x="26" y="777"/>
                    <a:pt x="201" y="927"/>
                    <a:pt x="527" y="927"/>
                  </a:cubicBezTo>
                  <a:cubicBezTo>
                    <a:pt x="828" y="927"/>
                    <a:pt x="953" y="752"/>
                    <a:pt x="953" y="501"/>
                  </a:cubicBezTo>
                  <a:cubicBezTo>
                    <a:pt x="978" y="201"/>
                    <a:pt x="803" y="0"/>
                    <a:pt x="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6"/>
            <p:cNvSpPr/>
            <p:nvPr/>
          </p:nvSpPr>
          <p:spPr>
            <a:xfrm>
              <a:off x="5757675" y="907925"/>
              <a:ext cx="23850" cy="23875"/>
            </a:xfrm>
            <a:custGeom>
              <a:avLst/>
              <a:gdLst/>
              <a:ahLst/>
              <a:cxnLst/>
              <a:rect l="l" t="t" r="r" b="b"/>
              <a:pathLst>
                <a:path w="954" h="955" extrusionOk="0">
                  <a:moveTo>
                    <a:pt x="452" y="0"/>
                  </a:moveTo>
                  <a:cubicBezTo>
                    <a:pt x="176" y="0"/>
                    <a:pt x="26" y="151"/>
                    <a:pt x="1" y="426"/>
                  </a:cubicBezTo>
                  <a:cubicBezTo>
                    <a:pt x="1" y="752"/>
                    <a:pt x="176" y="927"/>
                    <a:pt x="477" y="953"/>
                  </a:cubicBezTo>
                  <a:cubicBezTo>
                    <a:pt x="496" y="954"/>
                    <a:pt x="514" y="955"/>
                    <a:pt x="532" y="955"/>
                  </a:cubicBezTo>
                  <a:cubicBezTo>
                    <a:pt x="796" y="955"/>
                    <a:pt x="930" y="783"/>
                    <a:pt x="953" y="501"/>
                  </a:cubicBezTo>
                  <a:cubicBezTo>
                    <a:pt x="928" y="201"/>
                    <a:pt x="778"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6"/>
            <p:cNvSpPr/>
            <p:nvPr/>
          </p:nvSpPr>
          <p:spPr>
            <a:xfrm>
              <a:off x="5810300" y="907925"/>
              <a:ext cx="23225" cy="23825"/>
            </a:xfrm>
            <a:custGeom>
              <a:avLst/>
              <a:gdLst/>
              <a:ahLst/>
              <a:cxnLst/>
              <a:rect l="l" t="t" r="r" b="b"/>
              <a:pathLst>
                <a:path w="929" h="953" extrusionOk="0">
                  <a:moveTo>
                    <a:pt x="452" y="0"/>
                  </a:moveTo>
                  <a:cubicBezTo>
                    <a:pt x="176" y="25"/>
                    <a:pt x="1" y="151"/>
                    <a:pt x="1" y="451"/>
                  </a:cubicBezTo>
                  <a:cubicBezTo>
                    <a:pt x="1" y="752"/>
                    <a:pt x="176" y="953"/>
                    <a:pt x="477" y="953"/>
                  </a:cubicBezTo>
                  <a:cubicBezTo>
                    <a:pt x="778" y="953"/>
                    <a:pt x="928" y="752"/>
                    <a:pt x="928" y="451"/>
                  </a:cubicBezTo>
                  <a:cubicBezTo>
                    <a:pt x="903" y="176"/>
                    <a:pt x="728" y="25"/>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6"/>
            <p:cNvSpPr/>
            <p:nvPr/>
          </p:nvSpPr>
          <p:spPr>
            <a:xfrm>
              <a:off x="5654300" y="751900"/>
              <a:ext cx="23200" cy="23875"/>
            </a:xfrm>
            <a:custGeom>
              <a:avLst/>
              <a:gdLst/>
              <a:ahLst/>
              <a:cxnLst/>
              <a:rect l="l" t="t" r="r" b="b"/>
              <a:pathLst>
                <a:path w="928" h="955" extrusionOk="0">
                  <a:moveTo>
                    <a:pt x="477" y="0"/>
                  </a:moveTo>
                  <a:cubicBezTo>
                    <a:pt x="176" y="0"/>
                    <a:pt x="0" y="176"/>
                    <a:pt x="0" y="477"/>
                  </a:cubicBezTo>
                  <a:cubicBezTo>
                    <a:pt x="0" y="752"/>
                    <a:pt x="176" y="928"/>
                    <a:pt x="451" y="953"/>
                  </a:cubicBezTo>
                  <a:cubicBezTo>
                    <a:pt x="468" y="954"/>
                    <a:pt x="485" y="955"/>
                    <a:pt x="501" y="955"/>
                  </a:cubicBezTo>
                  <a:cubicBezTo>
                    <a:pt x="769" y="955"/>
                    <a:pt x="904" y="760"/>
                    <a:pt x="928" y="477"/>
                  </a:cubicBezTo>
                  <a:cubicBezTo>
                    <a:pt x="903" y="201"/>
                    <a:pt x="752" y="26"/>
                    <a:pt x="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6"/>
            <p:cNvSpPr/>
            <p:nvPr/>
          </p:nvSpPr>
          <p:spPr>
            <a:xfrm>
              <a:off x="5705675" y="804475"/>
              <a:ext cx="24450" cy="23325"/>
            </a:xfrm>
            <a:custGeom>
              <a:avLst/>
              <a:gdLst/>
              <a:ahLst/>
              <a:cxnLst/>
              <a:rect l="l" t="t" r="r" b="b"/>
              <a:pathLst>
                <a:path w="978" h="933" extrusionOk="0">
                  <a:moveTo>
                    <a:pt x="464" y="0"/>
                  </a:moveTo>
                  <a:cubicBezTo>
                    <a:pt x="202" y="0"/>
                    <a:pt x="49" y="150"/>
                    <a:pt x="26" y="429"/>
                  </a:cubicBezTo>
                  <a:cubicBezTo>
                    <a:pt x="0" y="705"/>
                    <a:pt x="176" y="905"/>
                    <a:pt x="477" y="930"/>
                  </a:cubicBezTo>
                  <a:cubicBezTo>
                    <a:pt x="494" y="932"/>
                    <a:pt x="511" y="932"/>
                    <a:pt x="528" y="932"/>
                  </a:cubicBezTo>
                  <a:cubicBezTo>
                    <a:pt x="774" y="932"/>
                    <a:pt x="931" y="761"/>
                    <a:pt x="978" y="479"/>
                  </a:cubicBezTo>
                  <a:cubicBezTo>
                    <a:pt x="928" y="228"/>
                    <a:pt x="828" y="28"/>
                    <a:pt x="527" y="3"/>
                  </a:cubicBezTo>
                  <a:cubicBezTo>
                    <a:pt x="505" y="1"/>
                    <a:pt x="484" y="0"/>
                    <a:pt x="4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36"/>
            <p:cNvSpPr/>
            <p:nvPr/>
          </p:nvSpPr>
          <p:spPr>
            <a:xfrm>
              <a:off x="5965075" y="1011225"/>
              <a:ext cx="23825" cy="23275"/>
            </a:xfrm>
            <a:custGeom>
              <a:avLst/>
              <a:gdLst/>
              <a:ahLst/>
              <a:cxnLst/>
              <a:rect l="l" t="t" r="r" b="b"/>
              <a:pathLst>
                <a:path w="953" h="931" extrusionOk="0">
                  <a:moveTo>
                    <a:pt x="444" y="1"/>
                  </a:moveTo>
                  <a:cubicBezTo>
                    <a:pt x="202" y="1"/>
                    <a:pt x="49" y="149"/>
                    <a:pt x="26" y="404"/>
                  </a:cubicBezTo>
                  <a:cubicBezTo>
                    <a:pt x="0" y="730"/>
                    <a:pt x="201" y="931"/>
                    <a:pt x="502" y="931"/>
                  </a:cubicBezTo>
                  <a:cubicBezTo>
                    <a:pt x="777" y="931"/>
                    <a:pt x="928" y="755"/>
                    <a:pt x="953" y="480"/>
                  </a:cubicBezTo>
                  <a:cubicBezTo>
                    <a:pt x="928" y="204"/>
                    <a:pt x="777" y="29"/>
                    <a:pt x="502" y="3"/>
                  </a:cubicBezTo>
                  <a:cubicBezTo>
                    <a:pt x="482" y="2"/>
                    <a:pt x="462" y="1"/>
                    <a:pt x="4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36"/>
            <p:cNvSpPr/>
            <p:nvPr/>
          </p:nvSpPr>
          <p:spPr>
            <a:xfrm>
              <a:off x="5706300" y="752475"/>
              <a:ext cx="23200" cy="22625"/>
            </a:xfrm>
            <a:custGeom>
              <a:avLst/>
              <a:gdLst/>
              <a:ahLst/>
              <a:cxnLst/>
              <a:rect l="l" t="t" r="r" b="b"/>
              <a:pathLst>
                <a:path w="928" h="905" extrusionOk="0">
                  <a:moveTo>
                    <a:pt x="421" y="0"/>
                  </a:moveTo>
                  <a:cubicBezTo>
                    <a:pt x="154" y="0"/>
                    <a:pt x="1" y="172"/>
                    <a:pt x="1" y="454"/>
                  </a:cubicBezTo>
                  <a:cubicBezTo>
                    <a:pt x="26" y="729"/>
                    <a:pt x="201" y="905"/>
                    <a:pt x="502" y="905"/>
                  </a:cubicBezTo>
                  <a:cubicBezTo>
                    <a:pt x="777" y="905"/>
                    <a:pt x="903" y="729"/>
                    <a:pt x="928" y="479"/>
                  </a:cubicBezTo>
                  <a:cubicBezTo>
                    <a:pt x="903" y="178"/>
                    <a:pt x="777" y="3"/>
                    <a:pt x="477" y="3"/>
                  </a:cubicBezTo>
                  <a:cubicBezTo>
                    <a:pt x="458" y="1"/>
                    <a:pt x="439" y="0"/>
                    <a:pt x="4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6"/>
            <p:cNvSpPr/>
            <p:nvPr/>
          </p:nvSpPr>
          <p:spPr>
            <a:xfrm>
              <a:off x="5861075" y="959300"/>
              <a:ext cx="24450" cy="23825"/>
            </a:xfrm>
            <a:custGeom>
              <a:avLst/>
              <a:gdLst/>
              <a:ahLst/>
              <a:cxnLst/>
              <a:rect l="l" t="t" r="r" b="b"/>
              <a:pathLst>
                <a:path w="978" h="953" extrusionOk="0">
                  <a:moveTo>
                    <a:pt x="426" y="0"/>
                  </a:moveTo>
                  <a:cubicBezTo>
                    <a:pt x="175" y="50"/>
                    <a:pt x="0" y="201"/>
                    <a:pt x="25" y="502"/>
                  </a:cubicBezTo>
                  <a:cubicBezTo>
                    <a:pt x="50" y="777"/>
                    <a:pt x="226" y="953"/>
                    <a:pt x="526" y="953"/>
                  </a:cubicBezTo>
                  <a:cubicBezTo>
                    <a:pt x="802" y="928"/>
                    <a:pt x="978" y="752"/>
                    <a:pt x="952" y="451"/>
                  </a:cubicBezTo>
                  <a:cubicBezTo>
                    <a:pt x="927" y="176"/>
                    <a:pt x="752" y="25"/>
                    <a:pt x="4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6"/>
            <p:cNvSpPr/>
            <p:nvPr/>
          </p:nvSpPr>
          <p:spPr>
            <a:xfrm>
              <a:off x="5342900" y="494375"/>
              <a:ext cx="23825" cy="22575"/>
            </a:xfrm>
            <a:custGeom>
              <a:avLst/>
              <a:gdLst/>
              <a:ahLst/>
              <a:cxnLst/>
              <a:rect l="l" t="t" r="r" b="b"/>
              <a:pathLst>
                <a:path w="953" h="903" extrusionOk="0">
                  <a:moveTo>
                    <a:pt x="552" y="1"/>
                  </a:moveTo>
                  <a:cubicBezTo>
                    <a:pt x="276" y="51"/>
                    <a:pt x="0" y="26"/>
                    <a:pt x="0" y="377"/>
                  </a:cubicBezTo>
                  <a:cubicBezTo>
                    <a:pt x="0" y="702"/>
                    <a:pt x="151" y="878"/>
                    <a:pt x="476" y="903"/>
                  </a:cubicBezTo>
                  <a:cubicBezTo>
                    <a:pt x="777" y="903"/>
                    <a:pt x="953" y="728"/>
                    <a:pt x="953" y="452"/>
                  </a:cubicBezTo>
                  <a:cubicBezTo>
                    <a:pt x="953" y="201"/>
                    <a:pt x="827" y="1"/>
                    <a:pt x="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6"/>
            <p:cNvSpPr/>
            <p:nvPr/>
          </p:nvSpPr>
          <p:spPr>
            <a:xfrm>
              <a:off x="5757050" y="855900"/>
              <a:ext cx="24475" cy="23275"/>
            </a:xfrm>
            <a:custGeom>
              <a:avLst/>
              <a:gdLst/>
              <a:ahLst/>
              <a:cxnLst/>
              <a:rect l="l" t="t" r="r" b="b"/>
              <a:pathLst>
                <a:path w="979" h="931" extrusionOk="0">
                  <a:moveTo>
                    <a:pt x="477" y="1"/>
                  </a:moveTo>
                  <a:cubicBezTo>
                    <a:pt x="201" y="26"/>
                    <a:pt x="1" y="176"/>
                    <a:pt x="26" y="477"/>
                  </a:cubicBezTo>
                  <a:cubicBezTo>
                    <a:pt x="49" y="759"/>
                    <a:pt x="205" y="931"/>
                    <a:pt x="471" y="931"/>
                  </a:cubicBezTo>
                  <a:cubicBezTo>
                    <a:pt x="489" y="931"/>
                    <a:pt x="508" y="930"/>
                    <a:pt x="527" y="928"/>
                  </a:cubicBezTo>
                  <a:cubicBezTo>
                    <a:pt x="828" y="928"/>
                    <a:pt x="978" y="753"/>
                    <a:pt x="978" y="452"/>
                  </a:cubicBezTo>
                  <a:cubicBezTo>
                    <a:pt x="953" y="151"/>
                    <a:pt x="753" y="26"/>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6"/>
            <p:cNvSpPr/>
            <p:nvPr/>
          </p:nvSpPr>
          <p:spPr>
            <a:xfrm>
              <a:off x="5446900" y="492500"/>
              <a:ext cx="23200" cy="23200"/>
            </a:xfrm>
            <a:custGeom>
              <a:avLst/>
              <a:gdLst/>
              <a:ahLst/>
              <a:cxnLst/>
              <a:rect l="l" t="t" r="r" b="b"/>
              <a:pathLst>
                <a:path w="928" h="928" extrusionOk="0">
                  <a:moveTo>
                    <a:pt x="452" y="0"/>
                  </a:moveTo>
                  <a:cubicBezTo>
                    <a:pt x="176" y="0"/>
                    <a:pt x="1" y="151"/>
                    <a:pt x="1" y="427"/>
                  </a:cubicBezTo>
                  <a:cubicBezTo>
                    <a:pt x="1" y="752"/>
                    <a:pt x="201" y="928"/>
                    <a:pt x="502" y="928"/>
                  </a:cubicBezTo>
                  <a:cubicBezTo>
                    <a:pt x="777" y="928"/>
                    <a:pt x="903" y="752"/>
                    <a:pt x="928" y="477"/>
                  </a:cubicBezTo>
                  <a:cubicBezTo>
                    <a:pt x="903" y="176"/>
                    <a:pt x="752"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6"/>
            <p:cNvSpPr/>
            <p:nvPr/>
          </p:nvSpPr>
          <p:spPr>
            <a:xfrm>
              <a:off x="5810300" y="856475"/>
              <a:ext cx="23225" cy="23275"/>
            </a:xfrm>
            <a:custGeom>
              <a:avLst/>
              <a:gdLst/>
              <a:ahLst/>
              <a:cxnLst/>
              <a:rect l="l" t="t" r="r" b="b"/>
              <a:pathLst>
                <a:path w="929" h="931" extrusionOk="0">
                  <a:moveTo>
                    <a:pt x="483" y="1"/>
                  </a:moveTo>
                  <a:cubicBezTo>
                    <a:pt x="465" y="1"/>
                    <a:pt x="446" y="1"/>
                    <a:pt x="427" y="3"/>
                  </a:cubicBezTo>
                  <a:cubicBezTo>
                    <a:pt x="126" y="3"/>
                    <a:pt x="1" y="178"/>
                    <a:pt x="1" y="454"/>
                  </a:cubicBezTo>
                  <a:cubicBezTo>
                    <a:pt x="26" y="730"/>
                    <a:pt x="201" y="880"/>
                    <a:pt x="477" y="930"/>
                  </a:cubicBezTo>
                  <a:cubicBezTo>
                    <a:pt x="753" y="880"/>
                    <a:pt x="928" y="730"/>
                    <a:pt x="928" y="454"/>
                  </a:cubicBezTo>
                  <a:cubicBezTo>
                    <a:pt x="928" y="172"/>
                    <a:pt x="752" y="1"/>
                    <a:pt x="4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6"/>
            <p:cNvSpPr/>
            <p:nvPr/>
          </p:nvSpPr>
          <p:spPr>
            <a:xfrm>
              <a:off x="5498900" y="545075"/>
              <a:ext cx="23850" cy="23275"/>
            </a:xfrm>
            <a:custGeom>
              <a:avLst/>
              <a:gdLst/>
              <a:ahLst/>
              <a:cxnLst/>
              <a:rect l="l" t="t" r="r" b="b"/>
              <a:pathLst>
                <a:path w="954" h="931" extrusionOk="0">
                  <a:moveTo>
                    <a:pt x="446" y="0"/>
                  </a:moveTo>
                  <a:cubicBezTo>
                    <a:pt x="177" y="0"/>
                    <a:pt x="1" y="171"/>
                    <a:pt x="1" y="429"/>
                  </a:cubicBezTo>
                  <a:cubicBezTo>
                    <a:pt x="1" y="705"/>
                    <a:pt x="201" y="880"/>
                    <a:pt x="477" y="930"/>
                  </a:cubicBezTo>
                  <a:cubicBezTo>
                    <a:pt x="728" y="905"/>
                    <a:pt x="903" y="755"/>
                    <a:pt x="928" y="504"/>
                  </a:cubicBezTo>
                  <a:cubicBezTo>
                    <a:pt x="953" y="203"/>
                    <a:pt x="778" y="3"/>
                    <a:pt x="502" y="3"/>
                  </a:cubicBezTo>
                  <a:cubicBezTo>
                    <a:pt x="483" y="1"/>
                    <a:pt x="464" y="0"/>
                    <a:pt x="4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6"/>
            <p:cNvSpPr/>
            <p:nvPr/>
          </p:nvSpPr>
          <p:spPr>
            <a:xfrm>
              <a:off x="5654300" y="699900"/>
              <a:ext cx="23825" cy="23250"/>
            </a:xfrm>
            <a:custGeom>
              <a:avLst/>
              <a:gdLst/>
              <a:ahLst/>
              <a:cxnLst/>
              <a:rect l="l" t="t" r="r" b="b"/>
              <a:pathLst>
                <a:path w="953" h="930" extrusionOk="0">
                  <a:moveTo>
                    <a:pt x="426" y="0"/>
                  </a:moveTo>
                  <a:cubicBezTo>
                    <a:pt x="176" y="50"/>
                    <a:pt x="0" y="201"/>
                    <a:pt x="0" y="451"/>
                  </a:cubicBezTo>
                  <a:cubicBezTo>
                    <a:pt x="24" y="735"/>
                    <a:pt x="182" y="930"/>
                    <a:pt x="473" y="930"/>
                  </a:cubicBezTo>
                  <a:cubicBezTo>
                    <a:pt x="490" y="930"/>
                    <a:pt x="508" y="929"/>
                    <a:pt x="527" y="928"/>
                  </a:cubicBezTo>
                  <a:cubicBezTo>
                    <a:pt x="777" y="903"/>
                    <a:pt x="953" y="727"/>
                    <a:pt x="928" y="451"/>
                  </a:cubicBezTo>
                  <a:cubicBezTo>
                    <a:pt x="903" y="176"/>
                    <a:pt x="727" y="25"/>
                    <a:pt x="4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6"/>
            <p:cNvSpPr/>
            <p:nvPr/>
          </p:nvSpPr>
          <p:spPr>
            <a:xfrm>
              <a:off x="6017700" y="1063300"/>
              <a:ext cx="23225" cy="23275"/>
            </a:xfrm>
            <a:custGeom>
              <a:avLst/>
              <a:gdLst/>
              <a:ahLst/>
              <a:cxnLst/>
              <a:rect l="l" t="t" r="r" b="b"/>
              <a:pathLst>
                <a:path w="929" h="931" extrusionOk="0">
                  <a:moveTo>
                    <a:pt x="452" y="1"/>
                  </a:moveTo>
                  <a:cubicBezTo>
                    <a:pt x="176" y="1"/>
                    <a:pt x="1" y="201"/>
                    <a:pt x="1" y="452"/>
                  </a:cubicBezTo>
                  <a:cubicBezTo>
                    <a:pt x="1" y="736"/>
                    <a:pt x="179" y="930"/>
                    <a:pt x="452" y="930"/>
                  </a:cubicBezTo>
                  <a:cubicBezTo>
                    <a:pt x="468" y="930"/>
                    <a:pt x="485" y="929"/>
                    <a:pt x="502" y="928"/>
                  </a:cubicBezTo>
                  <a:cubicBezTo>
                    <a:pt x="778" y="928"/>
                    <a:pt x="903" y="728"/>
                    <a:pt x="928" y="477"/>
                  </a:cubicBezTo>
                  <a:cubicBezTo>
                    <a:pt x="903" y="176"/>
                    <a:pt x="728" y="1"/>
                    <a:pt x="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6"/>
            <p:cNvSpPr/>
            <p:nvPr/>
          </p:nvSpPr>
          <p:spPr>
            <a:xfrm>
              <a:off x="5602300" y="701150"/>
              <a:ext cx="23825" cy="23200"/>
            </a:xfrm>
            <a:custGeom>
              <a:avLst/>
              <a:gdLst/>
              <a:ahLst/>
              <a:cxnLst/>
              <a:rect l="l" t="t" r="r" b="b"/>
              <a:pathLst>
                <a:path w="953" h="928" extrusionOk="0">
                  <a:moveTo>
                    <a:pt x="451" y="0"/>
                  </a:moveTo>
                  <a:cubicBezTo>
                    <a:pt x="150" y="0"/>
                    <a:pt x="0" y="176"/>
                    <a:pt x="25" y="477"/>
                  </a:cubicBezTo>
                  <a:cubicBezTo>
                    <a:pt x="25" y="752"/>
                    <a:pt x="226" y="928"/>
                    <a:pt x="501" y="928"/>
                  </a:cubicBezTo>
                  <a:cubicBezTo>
                    <a:pt x="802" y="903"/>
                    <a:pt x="953" y="727"/>
                    <a:pt x="953" y="426"/>
                  </a:cubicBezTo>
                  <a:cubicBezTo>
                    <a:pt x="927" y="126"/>
                    <a:pt x="752" y="0"/>
                    <a:pt x="4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6"/>
            <p:cNvSpPr/>
            <p:nvPr/>
          </p:nvSpPr>
          <p:spPr>
            <a:xfrm>
              <a:off x="5861075" y="907300"/>
              <a:ext cx="23825" cy="23200"/>
            </a:xfrm>
            <a:custGeom>
              <a:avLst/>
              <a:gdLst/>
              <a:ahLst/>
              <a:cxnLst/>
              <a:rect l="l" t="t" r="r" b="b"/>
              <a:pathLst>
                <a:path w="953" h="928" extrusionOk="0">
                  <a:moveTo>
                    <a:pt x="476" y="0"/>
                  </a:moveTo>
                  <a:cubicBezTo>
                    <a:pt x="175" y="0"/>
                    <a:pt x="0" y="201"/>
                    <a:pt x="25" y="476"/>
                  </a:cubicBezTo>
                  <a:cubicBezTo>
                    <a:pt x="50" y="777"/>
                    <a:pt x="251" y="927"/>
                    <a:pt x="526" y="927"/>
                  </a:cubicBezTo>
                  <a:cubicBezTo>
                    <a:pt x="802" y="927"/>
                    <a:pt x="927" y="752"/>
                    <a:pt x="952" y="451"/>
                  </a:cubicBezTo>
                  <a:cubicBezTo>
                    <a:pt x="927" y="176"/>
                    <a:pt x="777" y="0"/>
                    <a:pt x="4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6"/>
            <p:cNvSpPr/>
            <p:nvPr/>
          </p:nvSpPr>
          <p:spPr>
            <a:xfrm>
              <a:off x="5550900" y="545075"/>
              <a:ext cx="23225" cy="22650"/>
            </a:xfrm>
            <a:custGeom>
              <a:avLst/>
              <a:gdLst/>
              <a:ahLst/>
              <a:cxnLst/>
              <a:rect l="l" t="t" r="r" b="b"/>
              <a:pathLst>
                <a:path w="929" h="906" extrusionOk="0">
                  <a:moveTo>
                    <a:pt x="510" y="0"/>
                  </a:moveTo>
                  <a:cubicBezTo>
                    <a:pt x="491" y="0"/>
                    <a:pt x="472" y="1"/>
                    <a:pt x="452" y="3"/>
                  </a:cubicBezTo>
                  <a:cubicBezTo>
                    <a:pt x="176" y="3"/>
                    <a:pt x="1" y="178"/>
                    <a:pt x="26" y="454"/>
                  </a:cubicBezTo>
                  <a:cubicBezTo>
                    <a:pt x="51" y="730"/>
                    <a:pt x="227" y="880"/>
                    <a:pt x="502" y="905"/>
                  </a:cubicBezTo>
                  <a:cubicBezTo>
                    <a:pt x="778" y="855"/>
                    <a:pt x="928" y="730"/>
                    <a:pt x="928" y="454"/>
                  </a:cubicBezTo>
                  <a:cubicBezTo>
                    <a:pt x="905" y="151"/>
                    <a:pt x="752" y="0"/>
                    <a:pt x="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6"/>
            <p:cNvSpPr/>
            <p:nvPr/>
          </p:nvSpPr>
          <p:spPr>
            <a:xfrm>
              <a:off x="6017700" y="1011300"/>
              <a:ext cx="23225" cy="23200"/>
            </a:xfrm>
            <a:custGeom>
              <a:avLst/>
              <a:gdLst/>
              <a:ahLst/>
              <a:cxnLst/>
              <a:rect l="l" t="t" r="r" b="b"/>
              <a:pathLst>
                <a:path w="929" h="928" extrusionOk="0">
                  <a:moveTo>
                    <a:pt x="477" y="0"/>
                  </a:moveTo>
                  <a:cubicBezTo>
                    <a:pt x="201" y="0"/>
                    <a:pt x="26" y="151"/>
                    <a:pt x="26" y="427"/>
                  </a:cubicBezTo>
                  <a:cubicBezTo>
                    <a:pt x="1" y="727"/>
                    <a:pt x="201" y="878"/>
                    <a:pt x="477" y="928"/>
                  </a:cubicBezTo>
                  <a:cubicBezTo>
                    <a:pt x="728" y="903"/>
                    <a:pt x="928" y="752"/>
                    <a:pt x="928" y="502"/>
                  </a:cubicBezTo>
                  <a:cubicBezTo>
                    <a:pt x="928" y="201"/>
                    <a:pt x="778" y="26"/>
                    <a:pt x="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6"/>
            <p:cNvSpPr/>
            <p:nvPr/>
          </p:nvSpPr>
          <p:spPr>
            <a:xfrm>
              <a:off x="5706925" y="699900"/>
              <a:ext cx="22575" cy="22650"/>
            </a:xfrm>
            <a:custGeom>
              <a:avLst/>
              <a:gdLst/>
              <a:ahLst/>
              <a:cxnLst/>
              <a:rect l="l" t="t" r="r" b="b"/>
              <a:pathLst>
                <a:path w="903" h="906" extrusionOk="0">
                  <a:moveTo>
                    <a:pt x="452" y="0"/>
                  </a:moveTo>
                  <a:cubicBezTo>
                    <a:pt x="201" y="25"/>
                    <a:pt x="1" y="151"/>
                    <a:pt x="1" y="426"/>
                  </a:cubicBezTo>
                  <a:cubicBezTo>
                    <a:pt x="1" y="702"/>
                    <a:pt x="151" y="903"/>
                    <a:pt x="452" y="903"/>
                  </a:cubicBezTo>
                  <a:cubicBezTo>
                    <a:pt x="472" y="904"/>
                    <a:pt x="491" y="905"/>
                    <a:pt x="509" y="905"/>
                  </a:cubicBezTo>
                  <a:cubicBezTo>
                    <a:pt x="748" y="905"/>
                    <a:pt x="880" y="757"/>
                    <a:pt x="903" y="502"/>
                  </a:cubicBezTo>
                  <a:cubicBezTo>
                    <a:pt x="903" y="201"/>
                    <a:pt x="727" y="5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6"/>
            <p:cNvSpPr/>
            <p:nvPr/>
          </p:nvSpPr>
          <p:spPr>
            <a:xfrm>
              <a:off x="5758925" y="752450"/>
              <a:ext cx="23225" cy="22725"/>
            </a:xfrm>
            <a:custGeom>
              <a:avLst/>
              <a:gdLst/>
              <a:ahLst/>
              <a:cxnLst/>
              <a:rect l="l" t="t" r="r" b="b"/>
              <a:pathLst>
                <a:path w="929" h="909" extrusionOk="0">
                  <a:moveTo>
                    <a:pt x="419" y="1"/>
                  </a:moveTo>
                  <a:cubicBezTo>
                    <a:pt x="173" y="1"/>
                    <a:pt x="1" y="149"/>
                    <a:pt x="1" y="405"/>
                  </a:cubicBezTo>
                  <a:cubicBezTo>
                    <a:pt x="1" y="705"/>
                    <a:pt x="151" y="881"/>
                    <a:pt x="452" y="906"/>
                  </a:cubicBezTo>
                  <a:cubicBezTo>
                    <a:pt x="472" y="908"/>
                    <a:pt x="491" y="908"/>
                    <a:pt x="509" y="908"/>
                  </a:cubicBezTo>
                  <a:cubicBezTo>
                    <a:pt x="749" y="908"/>
                    <a:pt x="882" y="757"/>
                    <a:pt x="928" y="455"/>
                  </a:cubicBezTo>
                  <a:cubicBezTo>
                    <a:pt x="903" y="204"/>
                    <a:pt x="753" y="4"/>
                    <a:pt x="477" y="4"/>
                  </a:cubicBezTo>
                  <a:cubicBezTo>
                    <a:pt x="457" y="2"/>
                    <a:pt x="438" y="1"/>
                    <a:pt x="4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6"/>
            <p:cNvSpPr/>
            <p:nvPr/>
          </p:nvSpPr>
          <p:spPr>
            <a:xfrm>
              <a:off x="5913700" y="1011850"/>
              <a:ext cx="23825" cy="23350"/>
            </a:xfrm>
            <a:custGeom>
              <a:avLst/>
              <a:gdLst/>
              <a:ahLst/>
              <a:cxnLst/>
              <a:rect l="l" t="t" r="r" b="b"/>
              <a:pathLst>
                <a:path w="953" h="934" extrusionOk="0">
                  <a:moveTo>
                    <a:pt x="438" y="1"/>
                  </a:moveTo>
                  <a:cubicBezTo>
                    <a:pt x="173" y="1"/>
                    <a:pt x="0" y="150"/>
                    <a:pt x="0" y="430"/>
                  </a:cubicBezTo>
                  <a:cubicBezTo>
                    <a:pt x="0" y="730"/>
                    <a:pt x="176" y="906"/>
                    <a:pt x="451" y="931"/>
                  </a:cubicBezTo>
                  <a:cubicBezTo>
                    <a:pt x="470" y="932"/>
                    <a:pt x="489" y="933"/>
                    <a:pt x="507" y="933"/>
                  </a:cubicBezTo>
                  <a:cubicBezTo>
                    <a:pt x="771" y="933"/>
                    <a:pt x="906" y="761"/>
                    <a:pt x="953" y="480"/>
                  </a:cubicBezTo>
                  <a:cubicBezTo>
                    <a:pt x="928" y="204"/>
                    <a:pt x="777" y="29"/>
                    <a:pt x="502" y="4"/>
                  </a:cubicBezTo>
                  <a:cubicBezTo>
                    <a:pt x="480" y="2"/>
                    <a:pt x="459" y="1"/>
                    <a:pt x="4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36"/>
            <p:cNvSpPr/>
            <p:nvPr/>
          </p:nvSpPr>
          <p:spPr>
            <a:xfrm>
              <a:off x="5810300" y="803900"/>
              <a:ext cx="23225" cy="23225"/>
            </a:xfrm>
            <a:custGeom>
              <a:avLst/>
              <a:gdLst/>
              <a:ahLst/>
              <a:cxnLst/>
              <a:rect l="l" t="t" r="r" b="b"/>
              <a:pathLst>
                <a:path w="929" h="929" extrusionOk="0">
                  <a:moveTo>
                    <a:pt x="452" y="1"/>
                  </a:moveTo>
                  <a:cubicBezTo>
                    <a:pt x="151" y="1"/>
                    <a:pt x="1" y="176"/>
                    <a:pt x="1" y="452"/>
                  </a:cubicBezTo>
                  <a:cubicBezTo>
                    <a:pt x="26" y="753"/>
                    <a:pt x="201" y="878"/>
                    <a:pt x="502" y="928"/>
                  </a:cubicBezTo>
                  <a:cubicBezTo>
                    <a:pt x="753" y="878"/>
                    <a:pt x="928" y="728"/>
                    <a:pt x="928" y="452"/>
                  </a:cubicBezTo>
                  <a:cubicBezTo>
                    <a:pt x="903" y="176"/>
                    <a:pt x="753" y="1"/>
                    <a:pt x="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6"/>
            <p:cNvSpPr/>
            <p:nvPr/>
          </p:nvSpPr>
          <p:spPr>
            <a:xfrm>
              <a:off x="5862950" y="856475"/>
              <a:ext cx="22575" cy="22650"/>
            </a:xfrm>
            <a:custGeom>
              <a:avLst/>
              <a:gdLst/>
              <a:ahLst/>
              <a:cxnLst/>
              <a:rect l="l" t="t" r="r" b="b"/>
              <a:pathLst>
                <a:path w="903" h="906" extrusionOk="0">
                  <a:moveTo>
                    <a:pt x="393" y="0"/>
                  </a:moveTo>
                  <a:cubicBezTo>
                    <a:pt x="151" y="0"/>
                    <a:pt x="0" y="148"/>
                    <a:pt x="0" y="404"/>
                  </a:cubicBezTo>
                  <a:cubicBezTo>
                    <a:pt x="0" y="705"/>
                    <a:pt x="176" y="855"/>
                    <a:pt x="451" y="905"/>
                  </a:cubicBezTo>
                  <a:cubicBezTo>
                    <a:pt x="727" y="880"/>
                    <a:pt x="877" y="730"/>
                    <a:pt x="903" y="479"/>
                  </a:cubicBezTo>
                  <a:cubicBezTo>
                    <a:pt x="903" y="178"/>
                    <a:pt x="752" y="3"/>
                    <a:pt x="451" y="3"/>
                  </a:cubicBezTo>
                  <a:cubicBezTo>
                    <a:pt x="431" y="1"/>
                    <a:pt x="412" y="0"/>
                    <a:pt x="3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6"/>
            <p:cNvSpPr/>
            <p:nvPr/>
          </p:nvSpPr>
          <p:spPr>
            <a:xfrm>
              <a:off x="5914325" y="959300"/>
              <a:ext cx="23200" cy="23250"/>
            </a:xfrm>
            <a:custGeom>
              <a:avLst/>
              <a:gdLst/>
              <a:ahLst/>
              <a:cxnLst/>
              <a:rect l="l" t="t" r="r" b="b"/>
              <a:pathLst>
                <a:path w="928" h="930" extrusionOk="0">
                  <a:moveTo>
                    <a:pt x="401" y="0"/>
                  </a:moveTo>
                  <a:cubicBezTo>
                    <a:pt x="176" y="50"/>
                    <a:pt x="0" y="176"/>
                    <a:pt x="0" y="451"/>
                  </a:cubicBezTo>
                  <a:cubicBezTo>
                    <a:pt x="0" y="757"/>
                    <a:pt x="176" y="930"/>
                    <a:pt x="446" y="930"/>
                  </a:cubicBezTo>
                  <a:cubicBezTo>
                    <a:pt x="464" y="930"/>
                    <a:pt x="483" y="929"/>
                    <a:pt x="502" y="928"/>
                  </a:cubicBezTo>
                  <a:cubicBezTo>
                    <a:pt x="777" y="928"/>
                    <a:pt x="928" y="727"/>
                    <a:pt x="903" y="476"/>
                  </a:cubicBezTo>
                  <a:cubicBezTo>
                    <a:pt x="903" y="176"/>
                    <a:pt x="702" y="25"/>
                    <a:pt x="4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6"/>
            <p:cNvSpPr/>
            <p:nvPr/>
          </p:nvSpPr>
          <p:spPr>
            <a:xfrm>
              <a:off x="5758300" y="803900"/>
              <a:ext cx="23225" cy="23225"/>
            </a:xfrm>
            <a:custGeom>
              <a:avLst/>
              <a:gdLst/>
              <a:ahLst/>
              <a:cxnLst/>
              <a:rect l="l" t="t" r="r" b="b"/>
              <a:pathLst>
                <a:path w="929" h="929" extrusionOk="0">
                  <a:moveTo>
                    <a:pt x="452" y="1"/>
                  </a:moveTo>
                  <a:cubicBezTo>
                    <a:pt x="176" y="1"/>
                    <a:pt x="1" y="151"/>
                    <a:pt x="1" y="452"/>
                  </a:cubicBezTo>
                  <a:cubicBezTo>
                    <a:pt x="1" y="753"/>
                    <a:pt x="201" y="878"/>
                    <a:pt x="477" y="928"/>
                  </a:cubicBezTo>
                  <a:cubicBezTo>
                    <a:pt x="753" y="903"/>
                    <a:pt x="903" y="753"/>
                    <a:pt x="928" y="477"/>
                  </a:cubicBezTo>
                  <a:cubicBezTo>
                    <a:pt x="928" y="176"/>
                    <a:pt x="753" y="1"/>
                    <a:pt x="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6"/>
            <p:cNvSpPr/>
            <p:nvPr/>
          </p:nvSpPr>
          <p:spPr>
            <a:xfrm>
              <a:off x="5394900" y="493125"/>
              <a:ext cx="23825" cy="23275"/>
            </a:xfrm>
            <a:custGeom>
              <a:avLst/>
              <a:gdLst/>
              <a:ahLst/>
              <a:cxnLst/>
              <a:rect l="l" t="t" r="r" b="b"/>
              <a:pathLst>
                <a:path w="953" h="931" extrusionOk="0">
                  <a:moveTo>
                    <a:pt x="502" y="1"/>
                  </a:moveTo>
                  <a:cubicBezTo>
                    <a:pt x="201" y="1"/>
                    <a:pt x="25" y="151"/>
                    <a:pt x="25" y="452"/>
                  </a:cubicBezTo>
                  <a:cubicBezTo>
                    <a:pt x="0" y="727"/>
                    <a:pt x="176" y="903"/>
                    <a:pt x="451" y="928"/>
                  </a:cubicBezTo>
                  <a:cubicBezTo>
                    <a:pt x="471" y="929"/>
                    <a:pt x="489" y="930"/>
                    <a:pt x="507" y="930"/>
                  </a:cubicBezTo>
                  <a:cubicBezTo>
                    <a:pt x="771" y="930"/>
                    <a:pt x="906" y="760"/>
                    <a:pt x="953" y="502"/>
                  </a:cubicBezTo>
                  <a:cubicBezTo>
                    <a:pt x="928" y="201"/>
                    <a:pt x="802" y="26"/>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6"/>
            <p:cNvSpPr/>
            <p:nvPr/>
          </p:nvSpPr>
          <p:spPr>
            <a:xfrm>
              <a:off x="5914325" y="855275"/>
              <a:ext cx="22575" cy="22600"/>
            </a:xfrm>
            <a:custGeom>
              <a:avLst/>
              <a:gdLst/>
              <a:ahLst/>
              <a:cxnLst/>
              <a:rect l="l" t="t" r="r" b="b"/>
              <a:pathLst>
                <a:path w="903" h="904" extrusionOk="0">
                  <a:moveTo>
                    <a:pt x="452" y="1"/>
                  </a:moveTo>
                  <a:cubicBezTo>
                    <a:pt x="176" y="1"/>
                    <a:pt x="0" y="176"/>
                    <a:pt x="0" y="452"/>
                  </a:cubicBezTo>
                  <a:cubicBezTo>
                    <a:pt x="0" y="728"/>
                    <a:pt x="201" y="878"/>
                    <a:pt x="477" y="903"/>
                  </a:cubicBezTo>
                  <a:cubicBezTo>
                    <a:pt x="777" y="878"/>
                    <a:pt x="903" y="728"/>
                    <a:pt x="903" y="452"/>
                  </a:cubicBezTo>
                  <a:cubicBezTo>
                    <a:pt x="878" y="176"/>
                    <a:pt x="702" y="26"/>
                    <a:pt x="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6"/>
            <p:cNvSpPr/>
            <p:nvPr/>
          </p:nvSpPr>
          <p:spPr>
            <a:xfrm>
              <a:off x="6017700" y="959225"/>
              <a:ext cx="23225" cy="22700"/>
            </a:xfrm>
            <a:custGeom>
              <a:avLst/>
              <a:gdLst/>
              <a:ahLst/>
              <a:cxnLst/>
              <a:rect l="l" t="t" r="r" b="b"/>
              <a:pathLst>
                <a:path w="929" h="908" extrusionOk="0">
                  <a:moveTo>
                    <a:pt x="435" y="0"/>
                  </a:moveTo>
                  <a:cubicBezTo>
                    <a:pt x="198" y="0"/>
                    <a:pt x="49" y="127"/>
                    <a:pt x="26" y="379"/>
                  </a:cubicBezTo>
                  <a:cubicBezTo>
                    <a:pt x="1" y="680"/>
                    <a:pt x="176" y="855"/>
                    <a:pt x="452" y="906"/>
                  </a:cubicBezTo>
                  <a:cubicBezTo>
                    <a:pt x="469" y="907"/>
                    <a:pt x="485" y="908"/>
                    <a:pt x="501" y="908"/>
                  </a:cubicBezTo>
                  <a:cubicBezTo>
                    <a:pt x="767" y="908"/>
                    <a:pt x="881" y="716"/>
                    <a:pt x="928" y="479"/>
                  </a:cubicBezTo>
                  <a:cubicBezTo>
                    <a:pt x="903" y="229"/>
                    <a:pt x="803" y="28"/>
                    <a:pt x="502" y="3"/>
                  </a:cubicBezTo>
                  <a:cubicBezTo>
                    <a:pt x="479" y="1"/>
                    <a:pt x="457" y="0"/>
                    <a:pt x="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6"/>
            <p:cNvSpPr/>
            <p:nvPr/>
          </p:nvSpPr>
          <p:spPr>
            <a:xfrm>
              <a:off x="5602925" y="648450"/>
              <a:ext cx="23200" cy="23275"/>
            </a:xfrm>
            <a:custGeom>
              <a:avLst/>
              <a:gdLst/>
              <a:ahLst/>
              <a:cxnLst/>
              <a:rect l="l" t="t" r="r" b="b"/>
              <a:pathLst>
                <a:path w="928" h="931" extrusionOk="0">
                  <a:moveTo>
                    <a:pt x="461" y="1"/>
                  </a:moveTo>
                  <a:cubicBezTo>
                    <a:pt x="442" y="1"/>
                    <a:pt x="422" y="2"/>
                    <a:pt x="401" y="3"/>
                  </a:cubicBezTo>
                  <a:cubicBezTo>
                    <a:pt x="125" y="28"/>
                    <a:pt x="0" y="204"/>
                    <a:pt x="0" y="479"/>
                  </a:cubicBezTo>
                  <a:cubicBezTo>
                    <a:pt x="25" y="780"/>
                    <a:pt x="201" y="905"/>
                    <a:pt x="527" y="930"/>
                  </a:cubicBezTo>
                  <a:cubicBezTo>
                    <a:pt x="752" y="880"/>
                    <a:pt x="928" y="755"/>
                    <a:pt x="928" y="479"/>
                  </a:cubicBezTo>
                  <a:cubicBezTo>
                    <a:pt x="904" y="174"/>
                    <a:pt x="749" y="1"/>
                    <a:pt x="4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5550275" y="595875"/>
              <a:ext cx="23850" cy="23275"/>
            </a:xfrm>
            <a:custGeom>
              <a:avLst/>
              <a:gdLst/>
              <a:ahLst/>
              <a:cxnLst/>
              <a:rect l="l" t="t" r="r" b="b"/>
              <a:pathLst>
                <a:path w="954" h="931" extrusionOk="0">
                  <a:moveTo>
                    <a:pt x="452" y="1"/>
                  </a:moveTo>
                  <a:cubicBezTo>
                    <a:pt x="201" y="51"/>
                    <a:pt x="1" y="176"/>
                    <a:pt x="26" y="452"/>
                  </a:cubicBezTo>
                  <a:cubicBezTo>
                    <a:pt x="26" y="757"/>
                    <a:pt x="180" y="931"/>
                    <a:pt x="467" y="931"/>
                  </a:cubicBezTo>
                  <a:cubicBezTo>
                    <a:pt x="487" y="931"/>
                    <a:pt x="507" y="930"/>
                    <a:pt x="527" y="928"/>
                  </a:cubicBezTo>
                  <a:cubicBezTo>
                    <a:pt x="803" y="928"/>
                    <a:pt x="953" y="753"/>
                    <a:pt x="928" y="477"/>
                  </a:cubicBezTo>
                  <a:cubicBezTo>
                    <a:pt x="928" y="176"/>
                    <a:pt x="753" y="26"/>
                    <a:pt x="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5706925" y="648450"/>
              <a:ext cx="22575" cy="22025"/>
            </a:xfrm>
            <a:custGeom>
              <a:avLst/>
              <a:gdLst/>
              <a:ahLst/>
              <a:cxnLst/>
              <a:rect l="l" t="t" r="r" b="b"/>
              <a:pathLst>
                <a:path w="903" h="881" extrusionOk="0">
                  <a:moveTo>
                    <a:pt x="465" y="0"/>
                  </a:moveTo>
                  <a:cubicBezTo>
                    <a:pt x="444" y="0"/>
                    <a:pt x="423" y="1"/>
                    <a:pt x="402" y="3"/>
                  </a:cubicBezTo>
                  <a:cubicBezTo>
                    <a:pt x="126" y="3"/>
                    <a:pt x="1" y="179"/>
                    <a:pt x="1" y="404"/>
                  </a:cubicBezTo>
                  <a:cubicBezTo>
                    <a:pt x="1" y="680"/>
                    <a:pt x="176" y="880"/>
                    <a:pt x="477" y="880"/>
                  </a:cubicBezTo>
                  <a:cubicBezTo>
                    <a:pt x="752" y="880"/>
                    <a:pt x="903" y="705"/>
                    <a:pt x="903" y="404"/>
                  </a:cubicBezTo>
                  <a:cubicBezTo>
                    <a:pt x="880" y="148"/>
                    <a:pt x="727" y="0"/>
                    <a:pt x="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6"/>
            <p:cNvSpPr/>
            <p:nvPr/>
          </p:nvSpPr>
          <p:spPr>
            <a:xfrm>
              <a:off x="5862950" y="803900"/>
              <a:ext cx="22575" cy="22575"/>
            </a:xfrm>
            <a:custGeom>
              <a:avLst/>
              <a:gdLst/>
              <a:ahLst/>
              <a:cxnLst/>
              <a:rect l="l" t="t" r="r" b="b"/>
              <a:pathLst>
                <a:path w="903" h="903" extrusionOk="0">
                  <a:moveTo>
                    <a:pt x="451" y="1"/>
                  </a:moveTo>
                  <a:cubicBezTo>
                    <a:pt x="126" y="26"/>
                    <a:pt x="0" y="176"/>
                    <a:pt x="0" y="452"/>
                  </a:cubicBezTo>
                  <a:cubicBezTo>
                    <a:pt x="25" y="728"/>
                    <a:pt x="201" y="903"/>
                    <a:pt x="451" y="903"/>
                  </a:cubicBezTo>
                  <a:cubicBezTo>
                    <a:pt x="727" y="903"/>
                    <a:pt x="903" y="728"/>
                    <a:pt x="903" y="477"/>
                  </a:cubicBezTo>
                  <a:cubicBezTo>
                    <a:pt x="903" y="176"/>
                    <a:pt x="727" y="26"/>
                    <a:pt x="4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6"/>
            <p:cNvSpPr/>
            <p:nvPr/>
          </p:nvSpPr>
          <p:spPr>
            <a:xfrm>
              <a:off x="6069075" y="1114675"/>
              <a:ext cx="22600" cy="23225"/>
            </a:xfrm>
            <a:custGeom>
              <a:avLst/>
              <a:gdLst/>
              <a:ahLst/>
              <a:cxnLst/>
              <a:rect l="l" t="t" r="r" b="b"/>
              <a:pathLst>
                <a:path w="904" h="929" extrusionOk="0">
                  <a:moveTo>
                    <a:pt x="477" y="1"/>
                  </a:moveTo>
                  <a:cubicBezTo>
                    <a:pt x="201" y="1"/>
                    <a:pt x="1" y="151"/>
                    <a:pt x="1" y="452"/>
                  </a:cubicBezTo>
                  <a:cubicBezTo>
                    <a:pt x="26" y="753"/>
                    <a:pt x="201" y="928"/>
                    <a:pt x="477" y="928"/>
                  </a:cubicBezTo>
                  <a:cubicBezTo>
                    <a:pt x="728" y="928"/>
                    <a:pt x="903" y="828"/>
                    <a:pt x="853" y="477"/>
                  </a:cubicBezTo>
                  <a:cubicBezTo>
                    <a:pt x="853" y="277"/>
                    <a:pt x="828" y="26"/>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36"/>
            <p:cNvSpPr/>
            <p:nvPr/>
          </p:nvSpPr>
          <p:spPr>
            <a:xfrm>
              <a:off x="5758925" y="699900"/>
              <a:ext cx="22600" cy="22575"/>
            </a:xfrm>
            <a:custGeom>
              <a:avLst/>
              <a:gdLst/>
              <a:ahLst/>
              <a:cxnLst/>
              <a:rect l="l" t="t" r="r" b="b"/>
              <a:pathLst>
                <a:path w="904" h="903" extrusionOk="0">
                  <a:moveTo>
                    <a:pt x="427" y="0"/>
                  </a:moveTo>
                  <a:cubicBezTo>
                    <a:pt x="176" y="50"/>
                    <a:pt x="1" y="176"/>
                    <a:pt x="1" y="451"/>
                  </a:cubicBezTo>
                  <a:cubicBezTo>
                    <a:pt x="26" y="752"/>
                    <a:pt x="201" y="903"/>
                    <a:pt x="502" y="903"/>
                  </a:cubicBezTo>
                  <a:cubicBezTo>
                    <a:pt x="753" y="903"/>
                    <a:pt x="903" y="752"/>
                    <a:pt x="903" y="502"/>
                  </a:cubicBezTo>
                  <a:cubicBezTo>
                    <a:pt x="903" y="176"/>
                    <a:pt x="728" y="50"/>
                    <a:pt x="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36"/>
            <p:cNvSpPr/>
            <p:nvPr/>
          </p:nvSpPr>
          <p:spPr>
            <a:xfrm>
              <a:off x="5966950" y="855850"/>
              <a:ext cx="22575" cy="22025"/>
            </a:xfrm>
            <a:custGeom>
              <a:avLst/>
              <a:gdLst/>
              <a:ahLst/>
              <a:cxnLst/>
              <a:rect l="l" t="t" r="r" b="b"/>
              <a:pathLst>
                <a:path w="903" h="881" extrusionOk="0">
                  <a:moveTo>
                    <a:pt x="460" y="0"/>
                  </a:moveTo>
                  <a:cubicBezTo>
                    <a:pt x="441" y="0"/>
                    <a:pt x="422" y="1"/>
                    <a:pt x="402" y="3"/>
                  </a:cubicBezTo>
                  <a:cubicBezTo>
                    <a:pt x="151" y="3"/>
                    <a:pt x="1" y="153"/>
                    <a:pt x="1" y="404"/>
                  </a:cubicBezTo>
                  <a:cubicBezTo>
                    <a:pt x="1" y="705"/>
                    <a:pt x="176" y="855"/>
                    <a:pt x="477" y="880"/>
                  </a:cubicBezTo>
                  <a:cubicBezTo>
                    <a:pt x="753" y="830"/>
                    <a:pt x="903" y="680"/>
                    <a:pt x="878" y="404"/>
                  </a:cubicBezTo>
                  <a:cubicBezTo>
                    <a:pt x="855" y="148"/>
                    <a:pt x="702" y="0"/>
                    <a:pt x="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6"/>
            <p:cNvSpPr/>
            <p:nvPr/>
          </p:nvSpPr>
          <p:spPr>
            <a:xfrm>
              <a:off x="6069075" y="1167250"/>
              <a:ext cx="22600" cy="23275"/>
            </a:xfrm>
            <a:custGeom>
              <a:avLst/>
              <a:gdLst/>
              <a:ahLst/>
              <a:cxnLst/>
              <a:rect l="l" t="t" r="r" b="b"/>
              <a:pathLst>
                <a:path w="904" h="931" extrusionOk="0">
                  <a:moveTo>
                    <a:pt x="419" y="0"/>
                  </a:moveTo>
                  <a:cubicBezTo>
                    <a:pt x="174" y="0"/>
                    <a:pt x="1" y="150"/>
                    <a:pt x="1" y="429"/>
                  </a:cubicBezTo>
                  <a:cubicBezTo>
                    <a:pt x="1" y="730"/>
                    <a:pt x="176" y="905"/>
                    <a:pt x="502" y="930"/>
                  </a:cubicBezTo>
                  <a:cubicBezTo>
                    <a:pt x="803" y="930"/>
                    <a:pt x="878" y="730"/>
                    <a:pt x="853" y="479"/>
                  </a:cubicBezTo>
                  <a:cubicBezTo>
                    <a:pt x="903" y="179"/>
                    <a:pt x="778" y="3"/>
                    <a:pt x="477" y="3"/>
                  </a:cubicBezTo>
                  <a:cubicBezTo>
                    <a:pt x="457" y="1"/>
                    <a:pt x="438" y="0"/>
                    <a:pt x="4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6"/>
            <p:cNvSpPr/>
            <p:nvPr/>
          </p:nvSpPr>
          <p:spPr>
            <a:xfrm>
              <a:off x="5654925" y="649075"/>
              <a:ext cx="23200" cy="22075"/>
            </a:xfrm>
            <a:custGeom>
              <a:avLst/>
              <a:gdLst/>
              <a:ahLst/>
              <a:cxnLst/>
              <a:rect l="l" t="t" r="r" b="b"/>
              <a:pathLst>
                <a:path w="928" h="883" extrusionOk="0">
                  <a:moveTo>
                    <a:pt x="482" y="1"/>
                  </a:moveTo>
                  <a:cubicBezTo>
                    <a:pt x="464" y="1"/>
                    <a:pt x="446" y="2"/>
                    <a:pt x="426" y="3"/>
                  </a:cubicBezTo>
                  <a:cubicBezTo>
                    <a:pt x="151" y="3"/>
                    <a:pt x="0" y="179"/>
                    <a:pt x="25" y="454"/>
                  </a:cubicBezTo>
                  <a:cubicBezTo>
                    <a:pt x="49" y="713"/>
                    <a:pt x="204" y="883"/>
                    <a:pt x="471" y="883"/>
                  </a:cubicBezTo>
                  <a:cubicBezTo>
                    <a:pt x="489" y="883"/>
                    <a:pt x="508" y="882"/>
                    <a:pt x="527" y="880"/>
                  </a:cubicBezTo>
                  <a:cubicBezTo>
                    <a:pt x="802" y="880"/>
                    <a:pt x="903" y="680"/>
                    <a:pt x="928" y="429"/>
                  </a:cubicBezTo>
                  <a:cubicBezTo>
                    <a:pt x="881" y="171"/>
                    <a:pt x="746" y="1"/>
                    <a:pt x="4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6"/>
            <p:cNvSpPr/>
            <p:nvPr/>
          </p:nvSpPr>
          <p:spPr>
            <a:xfrm>
              <a:off x="5966325" y="907850"/>
              <a:ext cx="22575" cy="22025"/>
            </a:xfrm>
            <a:custGeom>
              <a:avLst/>
              <a:gdLst/>
              <a:ahLst/>
              <a:cxnLst/>
              <a:rect l="l" t="t" r="r" b="b"/>
              <a:pathLst>
                <a:path w="903" h="881" extrusionOk="0">
                  <a:moveTo>
                    <a:pt x="423" y="0"/>
                  </a:moveTo>
                  <a:cubicBezTo>
                    <a:pt x="198" y="0"/>
                    <a:pt x="26" y="148"/>
                    <a:pt x="26" y="404"/>
                  </a:cubicBezTo>
                  <a:cubicBezTo>
                    <a:pt x="1" y="705"/>
                    <a:pt x="176" y="855"/>
                    <a:pt x="477" y="880"/>
                  </a:cubicBezTo>
                  <a:cubicBezTo>
                    <a:pt x="752" y="880"/>
                    <a:pt x="903" y="730"/>
                    <a:pt x="903" y="454"/>
                  </a:cubicBezTo>
                  <a:cubicBezTo>
                    <a:pt x="903" y="179"/>
                    <a:pt x="727" y="3"/>
                    <a:pt x="477" y="3"/>
                  </a:cubicBezTo>
                  <a:cubicBezTo>
                    <a:pt x="459" y="1"/>
                    <a:pt x="441" y="0"/>
                    <a:pt x="4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6"/>
            <p:cNvSpPr/>
            <p:nvPr/>
          </p:nvSpPr>
          <p:spPr>
            <a:xfrm>
              <a:off x="5913700" y="907300"/>
              <a:ext cx="23200" cy="23200"/>
            </a:xfrm>
            <a:custGeom>
              <a:avLst/>
              <a:gdLst/>
              <a:ahLst/>
              <a:cxnLst/>
              <a:rect l="l" t="t" r="r" b="b"/>
              <a:pathLst>
                <a:path w="928" h="928" extrusionOk="0">
                  <a:moveTo>
                    <a:pt x="477" y="0"/>
                  </a:moveTo>
                  <a:cubicBezTo>
                    <a:pt x="226" y="25"/>
                    <a:pt x="25" y="150"/>
                    <a:pt x="25" y="426"/>
                  </a:cubicBezTo>
                  <a:cubicBezTo>
                    <a:pt x="0" y="727"/>
                    <a:pt x="176" y="902"/>
                    <a:pt x="477" y="927"/>
                  </a:cubicBezTo>
                  <a:cubicBezTo>
                    <a:pt x="727" y="927"/>
                    <a:pt x="903" y="777"/>
                    <a:pt x="928" y="501"/>
                  </a:cubicBezTo>
                  <a:cubicBezTo>
                    <a:pt x="928" y="201"/>
                    <a:pt x="777" y="50"/>
                    <a:pt x="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6"/>
            <p:cNvSpPr/>
            <p:nvPr/>
          </p:nvSpPr>
          <p:spPr>
            <a:xfrm>
              <a:off x="5915575" y="804475"/>
              <a:ext cx="21950" cy="22000"/>
            </a:xfrm>
            <a:custGeom>
              <a:avLst/>
              <a:gdLst/>
              <a:ahLst/>
              <a:cxnLst/>
              <a:rect l="l" t="t" r="r" b="b"/>
              <a:pathLst>
                <a:path w="878" h="880" extrusionOk="0">
                  <a:moveTo>
                    <a:pt x="376" y="0"/>
                  </a:moveTo>
                  <a:cubicBezTo>
                    <a:pt x="132" y="0"/>
                    <a:pt x="1" y="171"/>
                    <a:pt x="1" y="429"/>
                  </a:cubicBezTo>
                  <a:cubicBezTo>
                    <a:pt x="1" y="705"/>
                    <a:pt x="176" y="830"/>
                    <a:pt x="452" y="880"/>
                  </a:cubicBezTo>
                  <a:cubicBezTo>
                    <a:pt x="702" y="830"/>
                    <a:pt x="878" y="705"/>
                    <a:pt x="878" y="429"/>
                  </a:cubicBezTo>
                  <a:cubicBezTo>
                    <a:pt x="853" y="153"/>
                    <a:pt x="702" y="3"/>
                    <a:pt x="427" y="3"/>
                  </a:cubicBezTo>
                  <a:cubicBezTo>
                    <a:pt x="409" y="1"/>
                    <a:pt x="392" y="0"/>
                    <a:pt x="3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6"/>
            <p:cNvSpPr/>
            <p:nvPr/>
          </p:nvSpPr>
          <p:spPr>
            <a:xfrm>
              <a:off x="5499525" y="494375"/>
              <a:ext cx="23225" cy="21325"/>
            </a:xfrm>
            <a:custGeom>
              <a:avLst/>
              <a:gdLst/>
              <a:ahLst/>
              <a:cxnLst/>
              <a:rect l="l" t="t" r="r" b="b"/>
              <a:pathLst>
                <a:path w="929" h="853" extrusionOk="0">
                  <a:moveTo>
                    <a:pt x="274" y="23"/>
                  </a:moveTo>
                  <a:cubicBezTo>
                    <a:pt x="65" y="23"/>
                    <a:pt x="1" y="166"/>
                    <a:pt x="1" y="352"/>
                  </a:cubicBezTo>
                  <a:cubicBezTo>
                    <a:pt x="1" y="652"/>
                    <a:pt x="176" y="828"/>
                    <a:pt x="452" y="853"/>
                  </a:cubicBezTo>
                  <a:cubicBezTo>
                    <a:pt x="728" y="853"/>
                    <a:pt x="903" y="677"/>
                    <a:pt x="903" y="402"/>
                  </a:cubicBezTo>
                  <a:cubicBezTo>
                    <a:pt x="928" y="1"/>
                    <a:pt x="577" y="76"/>
                    <a:pt x="327" y="26"/>
                  </a:cubicBezTo>
                  <a:cubicBezTo>
                    <a:pt x="308" y="24"/>
                    <a:pt x="291" y="23"/>
                    <a:pt x="274" y="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6"/>
            <p:cNvSpPr/>
            <p:nvPr/>
          </p:nvSpPr>
          <p:spPr>
            <a:xfrm>
              <a:off x="4926225" y="704275"/>
              <a:ext cx="25075" cy="25100"/>
            </a:xfrm>
            <a:custGeom>
              <a:avLst/>
              <a:gdLst/>
              <a:ahLst/>
              <a:cxnLst/>
              <a:rect l="l" t="t" r="r" b="b"/>
              <a:pathLst>
                <a:path w="1003" h="1004" extrusionOk="0">
                  <a:moveTo>
                    <a:pt x="745" y="0"/>
                  </a:moveTo>
                  <a:cubicBezTo>
                    <a:pt x="604" y="0"/>
                    <a:pt x="1" y="655"/>
                    <a:pt x="25" y="778"/>
                  </a:cubicBezTo>
                  <a:cubicBezTo>
                    <a:pt x="101" y="953"/>
                    <a:pt x="251" y="1003"/>
                    <a:pt x="426" y="1003"/>
                  </a:cubicBezTo>
                  <a:cubicBezTo>
                    <a:pt x="802" y="1003"/>
                    <a:pt x="953" y="778"/>
                    <a:pt x="1003" y="452"/>
                  </a:cubicBezTo>
                  <a:cubicBezTo>
                    <a:pt x="978" y="251"/>
                    <a:pt x="953" y="76"/>
                    <a:pt x="752" y="1"/>
                  </a:cubicBezTo>
                  <a:cubicBezTo>
                    <a:pt x="750" y="0"/>
                    <a:pt x="748" y="0"/>
                    <a:pt x="7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6"/>
            <p:cNvSpPr/>
            <p:nvPr/>
          </p:nvSpPr>
          <p:spPr>
            <a:xfrm>
              <a:off x="4824100" y="859550"/>
              <a:ext cx="23200" cy="27725"/>
            </a:xfrm>
            <a:custGeom>
              <a:avLst/>
              <a:gdLst/>
              <a:ahLst/>
              <a:cxnLst/>
              <a:rect l="l" t="t" r="r" b="b"/>
              <a:pathLst>
                <a:path w="928" h="1109" extrusionOk="0">
                  <a:moveTo>
                    <a:pt x="642" y="0"/>
                  </a:moveTo>
                  <a:cubicBezTo>
                    <a:pt x="629" y="0"/>
                    <a:pt x="616" y="2"/>
                    <a:pt x="602" y="5"/>
                  </a:cubicBezTo>
                  <a:cubicBezTo>
                    <a:pt x="226" y="131"/>
                    <a:pt x="201" y="582"/>
                    <a:pt x="75" y="908"/>
                  </a:cubicBezTo>
                  <a:cubicBezTo>
                    <a:pt x="0" y="1083"/>
                    <a:pt x="176" y="1108"/>
                    <a:pt x="301" y="1108"/>
                  </a:cubicBezTo>
                  <a:cubicBezTo>
                    <a:pt x="677" y="1108"/>
                    <a:pt x="877" y="908"/>
                    <a:pt x="927" y="557"/>
                  </a:cubicBezTo>
                  <a:cubicBezTo>
                    <a:pt x="904" y="300"/>
                    <a:pt x="816" y="0"/>
                    <a:pt x="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6"/>
            <p:cNvSpPr/>
            <p:nvPr/>
          </p:nvSpPr>
          <p:spPr>
            <a:xfrm>
              <a:off x="5708175" y="596500"/>
              <a:ext cx="21950" cy="22025"/>
            </a:xfrm>
            <a:custGeom>
              <a:avLst/>
              <a:gdLst/>
              <a:ahLst/>
              <a:cxnLst/>
              <a:rect l="l" t="t" r="r" b="b"/>
              <a:pathLst>
                <a:path w="878" h="881" extrusionOk="0">
                  <a:moveTo>
                    <a:pt x="452" y="1"/>
                  </a:moveTo>
                  <a:cubicBezTo>
                    <a:pt x="176" y="1"/>
                    <a:pt x="1" y="126"/>
                    <a:pt x="1" y="427"/>
                  </a:cubicBezTo>
                  <a:cubicBezTo>
                    <a:pt x="1" y="703"/>
                    <a:pt x="151" y="853"/>
                    <a:pt x="427" y="878"/>
                  </a:cubicBezTo>
                  <a:cubicBezTo>
                    <a:pt x="444" y="880"/>
                    <a:pt x="461" y="880"/>
                    <a:pt x="478" y="880"/>
                  </a:cubicBezTo>
                  <a:cubicBezTo>
                    <a:pt x="718" y="880"/>
                    <a:pt x="831" y="710"/>
                    <a:pt x="878" y="452"/>
                  </a:cubicBezTo>
                  <a:cubicBezTo>
                    <a:pt x="853" y="226"/>
                    <a:pt x="728" y="26"/>
                    <a:pt x="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6"/>
            <p:cNvSpPr/>
            <p:nvPr/>
          </p:nvSpPr>
          <p:spPr>
            <a:xfrm>
              <a:off x="5810950" y="751275"/>
              <a:ext cx="22575" cy="22650"/>
            </a:xfrm>
            <a:custGeom>
              <a:avLst/>
              <a:gdLst/>
              <a:ahLst/>
              <a:cxnLst/>
              <a:rect l="l" t="t" r="r" b="b"/>
              <a:pathLst>
                <a:path w="903" h="906" extrusionOk="0">
                  <a:moveTo>
                    <a:pt x="426" y="0"/>
                  </a:moveTo>
                  <a:cubicBezTo>
                    <a:pt x="175" y="51"/>
                    <a:pt x="0" y="151"/>
                    <a:pt x="0" y="452"/>
                  </a:cubicBezTo>
                  <a:cubicBezTo>
                    <a:pt x="0" y="727"/>
                    <a:pt x="150" y="878"/>
                    <a:pt x="426" y="903"/>
                  </a:cubicBezTo>
                  <a:cubicBezTo>
                    <a:pt x="446" y="904"/>
                    <a:pt x="465" y="905"/>
                    <a:pt x="484" y="905"/>
                  </a:cubicBezTo>
                  <a:cubicBezTo>
                    <a:pt x="726" y="905"/>
                    <a:pt x="879" y="757"/>
                    <a:pt x="902" y="502"/>
                  </a:cubicBezTo>
                  <a:cubicBezTo>
                    <a:pt x="902" y="226"/>
                    <a:pt x="727" y="51"/>
                    <a:pt x="4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36"/>
            <p:cNvSpPr/>
            <p:nvPr/>
          </p:nvSpPr>
          <p:spPr>
            <a:xfrm>
              <a:off x="4776475" y="1014325"/>
              <a:ext cx="21325" cy="29925"/>
            </a:xfrm>
            <a:custGeom>
              <a:avLst/>
              <a:gdLst/>
              <a:ahLst/>
              <a:cxnLst/>
              <a:rect l="l" t="t" r="r" b="b"/>
              <a:pathLst>
                <a:path w="853" h="1197" extrusionOk="0">
                  <a:moveTo>
                    <a:pt x="340" y="1"/>
                  </a:moveTo>
                  <a:cubicBezTo>
                    <a:pt x="327" y="1"/>
                    <a:pt x="315" y="2"/>
                    <a:pt x="301" y="5"/>
                  </a:cubicBezTo>
                  <a:cubicBezTo>
                    <a:pt x="176" y="55"/>
                    <a:pt x="201" y="180"/>
                    <a:pt x="176" y="255"/>
                  </a:cubicBezTo>
                  <a:cubicBezTo>
                    <a:pt x="126" y="481"/>
                    <a:pt x="101" y="681"/>
                    <a:pt x="76" y="807"/>
                  </a:cubicBezTo>
                  <a:cubicBezTo>
                    <a:pt x="50" y="982"/>
                    <a:pt x="0" y="1108"/>
                    <a:pt x="101" y="1158"/>
                  </a:cubicBezTo>
                  <a:cubicBezTo>
                    <a:pt x="137" y="1185"/>
                    <a:pt x="174" y="1196"/>
                    <a:pt x="210" y="1196"/>
                  </a:cubicBezTo>
                  <a:cubicBezTo>
                    <a:pt x="271" y="1196"/>
                    <a:pt x="329" y="1164"/>
                    <a:pt x="376" y="1133"/>
                  </a:cubicBezTo>
                  <a:cubicBezTo>
                    <a:pt x="752" y="982"/>
                    <a:pt x="852" y="456"/>
                    <a:pt x="577" y="155"/>
                  </a:cubicBezTo>
                  <a:cubicBezTo>
                    <a:pt x="510" y="88"/>
                    <a:pt x="442" y="1"/>
                    <a:pt x="3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6"/>
            <p:cNvSpPr/>
            <p:nvPr/>
          </p:nvSpPr>
          <p:spPr>
            <a:xfrm>
              <a:off x="5966325" y="959850"/>
              <a:ext cx="23200" cy="22650"/>
            </a:xfrm>
            <a:custGeom>
              <a:avLst/>
              <a:gdLst/>
              <a:ahLst/>
              <a:cxnLst/>
              <a:rect l="l" t="t" r="r" b="b"/>
              <a:pathLst>
                <a:path w="928" h="906" extrusionOk="0">
                  <a:moveTo>
                    <a:pt x="482" y="1"/>
                  </a:moveTo>
                  <a:cubicBezTo>
                    <a:pt x="464" y="1"/>
                    <a:pt x="446" y="2"/>
                    <a:pt x="427" y="3"/>
                  </a:cubicBezTo>
                  <a:cubicBezTo>
                    <a:pt x="151" y="3"/>
                    <a:pt x="1" y="179"/>
                    <a:pt x="1" y="454"/>
                  </a:cubicBezTo>
                  <a:cubicBezTo>
                    <a:pt x="26" y="755"/>
                    <a:pt x="201" y="906"/>
                    <a:pt x="502" y="906"/>
                  </a:cubicBezTo>
                  <a:cubicBezTo>
                    <a:pt x="778" y="906"/>
                    <a:pt x="903" y="705"/>
                    <a:pt x="928" y="454"/>
                  </a:cubicBezTo>
                  <a:cubicBezTo>
                    <a:pt x="881" y="173"/>
                    <a:pt x="746" y="1"/>
                    <a:pt x="4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6"/>
            <p:cNvSpPr/>
            <p:nvPr/>
          </p:nvSpPr>
          <p:spPr>
            <a:xfrm>
              <a:off x="5862950" y="751825"/>
              <a:ext cx="22575" cy="22100"/>
            </a:xfrm>
            <a:custGeom>
              <a:avLst/>
              <a:gdLst/>
              <a:ahLst/>
              <a:cxnLst/>
              <a:rect l="l" t="t" r="r" b="b"/>
              <a:pathLst>
                <a:path w="903" h="884" extrusionOk="0">
                  <a:moveTo>
                    <a:pt x="418" y="1"/>
                  </a:moveTo>
                  <a:cubicBezTo>
                    <a:pt x="176" y="1"/>
                    <a:pt x="25" y="149"/>
                    <a:pt x="25" y="404"/>
                  </a:cubicBezTo>
                  <a:cubicBezTo>
                    <a:pt x="0" y="680"/>
                    <a:pt x="176" y="856"/>
                    <a:pt x="426" y="881"/>
                  </a:cubicBezTo>
                  <a:cubicBezTo>
                    <a:pt x="445" y="882"/>
                    <a:pt x="464" y="883"/>
                    <a:pt x="482" y="883"/>
                  </a:cubicBezTo>
                  <a:cubicBezTo>
                    <a:pt x="743" y="883"/>
                    <a:pt x="856" y="714"/>
                    <a:pt x="903" y="480"/>
                  </a:cubicBezTo>
                  <a:cubicBezTo>
                    <a:pt x="877" y="204"/>
                    <a:pt x="752" y="29"/>
                    <a:pt x="476" y="3"/>
                  </a:cubicBezTo>
                  <a:cubicBezTo>
                    <a:pt x="457" y="2"/>
                    <a:pt x="437" y="1"/>
                    <a:pt x="4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6"/>
            <p:cNvSpPr/>
            <p:nvPr/>
          </p:nvSpPr>
          <p:spPr>
            <a:xfrm>
              <a:off x="5655550" y="544500"/>
              <a:ext cx="22575" cy="21950"/>
            </a:xfrm>
            <a:custGeom>
              <a:avLst/>
              <a:gdLst/>
              <a:ahLst/>
              <a:cxnLst/>
              <a:rect l="l" t="t" r="r" b="b"/>
              <a:pathLst>
                <a:path w="903" h="878" extrusionOk="0">
                  <a:moveTo>
                    <a:pt x="452" y="1"/>
                  </a:moveTo>
                  <a:cubicBezTo>
                    <a:pt x="176" y="1"/>
                    <a:pt x="0" y="151"/>
                    <a:pt x="0" y="427"/>
                  </a:cubicBezTo>
                  <a:cubicBezTo>
                    <a:pt x="26" y="702"/>
                    <a:pt x="201" y="878"/>
                    <a:pt x="452" y="878"/>
                  </a:cubicBezTo>
                  <a:cubicBezTo>
                    <a:pt x="752" y="878"/>
                    <a:pt x="878" y="702"/>
                    <a:pt x="903" y="452"/>
                  </a:cubicBezTo>
                  <a:cubicBezTo>
                    <a:pt x="853" y="176"/>
                    <a:pt x="702" y="1"/>
                    <a:pt x="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6"/>
            <p:cNvSpPr/>
            <p:nvPr/>
          </p:nvSpPr>
          <p:spPr>
            <a:xfrm>
              <a:off x="5602925" y="544450"/>
              <a:ext cx="22575" cy="22000"/>
            </a:xfrm>
            <a:custGeom>
              <a:avLst/>
              <a:gdLst/>
              <a:ahLst/>
              <a:cxnLst/>
              <a:rect l="l" t="t" r="r" b="b"/>
              <a:pathLst>
                <a:path w="903" h="880" extrusionOk="0">
                  <a:moveTo>
                    <a:pt x="457" y="0"/>
                  </a:moveTo>
                  <a:cubicBezTo>
                    <a:pt x="439" y="0"/>
                    <a:pt x="420" y="1"/>
                    <a:pt x="401" y="3"/>
                  </a:cubicBezTo>
                  <a:cubicBezTo>
                    <a:pt x="176" y="3"/>
                    <a:pt x="0" y="153"/>
                    <a:pt x="25" y="429"/>
                  </a:cubicBezTo>
                  <a:cubicBezTo>
                    <a:pt x="25" y="704"/>
                    <a:pt x="201" y="880"/>
                    <a:pt x="501" y="880"/>
                  </a:cubicBezTo>
                  <a:cubicBezTo>
                    <a:pt x="777" y="880"/>
                    <a:pt x="902" y="704"/>
                    <a:pt x="902" y="429"/>
                  </a:cubicBezTo>
                  <a:cubicBezTo>
                    <a:pt x="879" y="171"/>
                    <a:pt x="724"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6"/>
            <p:cNvSpPr/>
            <p:nvPr/>
          </p:nvSpPr>
          <p:spPr>
            <a:xfrm>
              <a:off x="5602925" y="596450"/>
              <a:ext cx="23200" cy="22650"/>
            </a:xfrm>
            <a:custGeom>
              <a:avLst/>
              <a:gdLst/>
              <a:ahLst/>
              <a:cxnLst/>
              <a:rect l="l" t="t" r="r" b="b"/>
              <a:pathLst>
                <a:path w="928" h="906" extrusionOk="0">
                  <a:moveTo>
                    <a:pt x="476" y="1"/>
                  </a:moveTo>
                  <a:cubicBezTo>
                    <a:pt x="460" y="1"/>
                    <a:pt x="443" y="1"/>
                    <a:pt x="426" y="3"/>
                  </a:cubicBezTo>
                  <a:cubicBezTo>
                    <a:pt x="176" y="3"/>
                    <a:pt x="0" y="178"/>
                    <a:pt x="0" y="454"/>
                  </a:cubicBezTo>
                  <a:cubicBezTo>
                    <a:pt x="25" y="755"/>
                    <a:pt x="201" y="880"/>
                    <a:pt x="501" y="905"/>
                  </a:cubicBezTo>
                  <a:cubicBezTo>
                    <a:pt x="777" y="880"/>
                    <a:pt x="928" y="730"/>
                    <a:pt x="928" y="454"/>
                  </a:cubicBezTo>
                  <a:cubicBezTo>
                    <a:pt x="904" y="194"/>
                    <a:pt x="746" y="1"/>
                    <a:pt x="4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6"/>
            <p:cNvSpPr/>
            <p:nvPr/>
          </p:nvSpPr>
          <p:spPr>
            <a:xfrm>
              <a:off x="5811575" y="700525"/>
              <a:ext cx="22575" cy="21950"/>
            </a:xfrm>
            <a:custGeom>
              <a:avLst/>
              <a:gdLst/>
              <a:ahLst/>
              <a:cxnLst/>
              <a:rect l="l" t="t" r="r" b="b"/>
              <a:pathLst>
                <a:path w="903" h="878" extrusionOk="0">
                  <a:moveTo>
                    <a:pt x="426" y="0"/>
                  </a:moveTo>
                  <a:cubicBezTo>
                    <a:pt x="201" y="0"/>
                    <a:pt x="0" y="151"/>
                    <a:pt x="0" y="401"/>
                  </a:cubicBezTo>
                  <a:cubicBezTo>
                    <a:pt x="0" y="677"/>
                    <a:pt x="176" y="852"/>
                    <a:pt x="476" y="878"/>
                  </a:cubicBezTo>
                  <a:cubicBezTo>
                    <a:pt x="727" y="852"/>
                    <a:pt x="902" y="702"/>
                    <a:pt x="877" y="426"/>
                  </a:cubicBezTo>
                  <a:cubicBezTo>
                    <a:pt x="877" y="151"/>
                    <a:pt x="677" y="0"/>
                    <a:pt x="4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6"/>
            <p:cNvSpPr/>
            <p:nvPr/>
          </p:nvSpPr>
          <p:spPr>
            <a:xfrm>
              <a:off x="6018950" y="907300"/>
              <a:ext cx="22600" cy="22575"/>
            </a:xfrm>
            <a:custGeom>
              <a:avLst/>
              <a:gdLst/>
              <a:ahLst/>
              <a:cxnLst/>
              <a:rect l="l" t="t" r="r" b="b"/>
              <a:pathLst>
                <a:path w="904" h="903" extrusionOk="0">
                  <a:moveTo>
                    <a:pt x="427" y="0"/>
                  </a:moveTo>
                  <a:cubicBezTo>
                    <a:pt x="176" y="50"/>
                    <a:pt x="1" y="176"/>
                    <a:pt x="1" y="476"/>
                  </a:cubicBezTo>
                  <a:cubicBezTo>
                    <a:pt x="26" y="752"/>
                    <a:pt x="201" y="902"/>
                    <a:pt x="477" y="902"/>
                  </a:cubicBezTo>
                  <a:cubicBezTo>
                    <a:pt x="753" y="902"/>
                    <a:pt x="903" y="702"/>
                    <a:pt x="903" y="451"/>
                  </a:cubicBezTo>
                  <a:cubicBezTo>
                    <a:pt x="878" y="201"/>
                    <a:pt x="703" y="50"/>
                    <a:pt x="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6"/>
            <p:cNvSpPr/>
            <p:nvPr/>
          </p:nvSpPr>
          <p:spPr>
            <a:xfrm>
              <a:off x="5655550" y="596500"/>
              <a:ext cx="22575" cy="22650"/>
            </a:xfrm>
            <a:custGeom>
              <a:avLst/>
              <a:gdLst/>
              <a:ahLst/>
              <a:cxnLst/>
              <a:rect l="l" t="t" r="r" b="b"/>
              <a:pathLst>
                <a:path w="903" h="906" extrusionOk="0">
                  <a:moveTo>
                    <a:pt x="427" y="1"/>
                  </a:moveTo>
                  <a:cubicBezTo>
                    <a:pt x="201" y="1"/>
                    <a:pt x="26" y="126"/>
                    <a:pt x="0" y="402"/>
                  </a:cubicBezTo>
                  <a:cubicBezTo>
                    <a:pt x="0" y="678"/>
                    <a:pt x="151" y="878"/>
                    <a:pt x="452" y="903"/>
                  </a:cubicBezTo>
                  <a:cubicBezTo>
                    <a:pt x="467" y="905"/>
                    <a:pt x="482" y="905"/>
                    <a:pt x="497" y="905"/>
                  </a:cubicBezTo>
                  <a:cubicBezTo>
                    <a:pt x="741" y="905"/>
                    <a:pt x="855" y="714"/>
                    <a:pt x="903" y="477"/>
                  </a:cubicBezTo>
                  <a:cubicBezTo>
                    <a:pt x="878" y="201"/>
                    <a:pt x="727" y="1"/>
                    <a:pt x="4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6"/>
            <p:cNvSpPr/>
            <p:nvPr/>
          </p:nvSpPr>
          <p:spPr>
            <a:xfrm>
              <a:off x="5550275" y="648525"/>
              <a:ext cx="23850" cy="23200"/>
            </a:xfrm>
            <a:custGeom>
              <a:avLst/>
              <a:gdLst/>
              <a:ahLst/>
              <a:cxnLst/>
              <a:rect l="l" t="t" r="r" b="b"/>
              <a:pathLst>
                <a:path w="954" h="928" extrusionOk="0">
                  <a:moveTo>
                    <a:pt x="452" y="0"/>
                  </a:moveTo>
                  <a:cubicBezTo>
                    <a:pt x="176" y="25"/>
                    <a:pt x="1" y="176"/>
                    <a:pt x="1" y="476"/>
                  </a:cubicBezTo>
                  <a:cubicBezTo>
                    <a:pt x="26" y="752"/>
                    <a:pt x="201" y="927"/>
                    <a:pt x="477" y="927"/>
                  </a:cubicBezTo>
                  <a:cubicBezTo>
                    <a:pt x="778" y="927"/>
                    <a:pt x="953" y="752"/>
                    <a:pt x="928" y="476"/>
                  </a:cubicBezTo>
                  <a:cubicBezTo>
                    <a:pt x="928" y="176"/>
                    <a:pt x="753" y="25"/>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6"/>
            <p:cNvSpPr/>
            <p:nvPr/>
          </p:nvSpPr>
          <p:spPr>
            <a:xfrm>
              <a:off x="5812200" y="648525"/>
              <a:ext cx="21325" cy="21325"/>
            </a:xfrm>
            <a:custGeom>
              <a:avLst/>
              <a:gdLst/>
              <a:ahLst/>
              <a:cxnLst/>
              <a:rect l="l" t="t" r="r" b="b"/>
              <a:pathLst>
                <a:path w="853" h="853" extrusionOk="0">
                  <a:moveTo>
                    <a:pt x="401" y="0"/>
                  </a:moveTo>
                  <a:cubicBezTo>
                    <a:pt x="151" y="0"/>
                    <a:pt x="0" y="151"/>
                    <a:pt x="0" y="401"/>
                  </a:cubicBezTo>
                  <a:cubicBezTo>
                    <a:pt x="0" y="702"/>
                    <a:pt x="176" y="852"/>
                    <a:pt x="476" y="852"/>
                  </a:cubicBezTo>
                  <a:cubicBezTo>
                    <a:pt x="727" y="852"/>
                    <a:pt x="852" y="677"/>
                    <a:pt x="852" y="426"/>
                  </a:cubicBezTo>
                  <a:cubicBezTo>
                    <a:pt x="852" y="151"/>
                    <a:pt x="677" y="0"/>
                    <a:pt x="4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6"/>
            <p:cNvSpPr/>
            <p:nvPr/>
          </p:nvSpPr>
          <p:spPr>
            <a:xfrm>
              <a:off x="5759550" y="648450"/>
              <a:ext cx="21975" cy="21450"/>
            </a:xfrm>
            <a:custGeom>
              <a:avLst/>
              <a:gdLst/>
              <a:ahLst/>
              <a:cxnLst/>
              <a:rect l="l" t="t" r="r" b="b"/>
              <a:pathLst>
                <a:path w="879" h="858" extrusionOk="0">
                  <a:moveTo>
                    <a:pt x="414" y="0"/>
                  </a:moveTo>
                  <a:cubicBezTo>
                    <a:pt x="152" y="0"/>
                    <a:pt x="1" y="148"/>
                    <a:pt x="1" y="404"/>
                  </a:cubicBezTo>
                  <a:cubicBezTo>
                    <a:pt x="1" y="680"/>
                    <a:pt x="151" y="855"/>
                    <a:pt x="427" y="855"/>
                  </a:cubicBezTo>
                  <a:cubicBezTo>
                    <a:pt x="447" y="857"/>
                    <a:pt x="466" y="858"/>
                    <a:pt x="485" y="858"/>
                  </a:cubicBezTo>
                  <a:cubicBezTo>
                    <a:pt x="727" y="858"/>
                    <a:pt x="878" y="710"/>
                    <a:pt x="878" y="454"/>
                  </a:cubicBezTo>
                  <a:cubicBezTo>
                    <a:pt x="878" y="179"/>
                    <a:pt x="728" y="28"/>
                    <a:pt x="477" y="3"/>
                  </a:cubicBezTo>
                  <a:cubicBezTo>
                    <a:pt x="455" y="1"/>
                    <a:pt x="434" y="0"/>
                    <a:pt x="4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6"/>
            <p:cNvSpPr/>
            <p:nvPr/>
          </p:nvSpPr>
          <p:spPr>
            <a:xfrm>
              <a:off x="5863575" y="699275"/>
              <a:ext cx="21950" cy="22000"/>
            </a:xfrm>
            <a:custGeom>
              <a:avLst/>
              <a:gdLst/>
              <a:ahLst/>
              <a:cxnLst/>
              <a:rect l="l" t="t" r="r" b="b"/>
              <a:pathLst>
                <a:path w="878" h="880" extrusionOk="0">
                  <a:moveTo>
                    <a:pt x="401" y="0"/>
                  </a:moveTo>
                  <a:cubicBezTo>
                    <a:pt x="176" y="50"/>
                    <a:pt x="0" y="151"/>
                    <a:pt x="0" y="426"/>
                  </a:cubicBezTo>
                  <a:cubicBezTo>
                    <a:pt x="0" y="708"/>
                    <a:pt x="154" y="880"/>
                    <a:pt x="421" y="880"/>
                  </a:cubicBezTo>
                  <a:cubicBezTo>
                    <a:pt x="439" y="880"/>
                    <a:pt x="457" y="879"/>
                    <a:pt x="477" y="877"/>
                  </a:cubicBezTo>
                  <a:cubicBezTo>
                    <a:pt x="727" y="877"/>
                    <a:pt x="878" y="702"/>
                    <a:pt x="852" y="451"/>
                  </a:cubicBezTo>
                  <a:cubicBezTo>
                    <a:pt x="852" y="176"/>
                    <a:pt x="677" y="50"/>
                    <a:pt x="4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6"/>
            <p:cNvSpPr/>
            <p:nvPr/>
          </p:nvSpPr>
          <p:spPr>
            <a:xfrm>
              <a:off x="5915575" y="751900"/>
              <a:ext cx="21950" cy="21950"/>
            </a:xfrm>
            <a:custGeom>
              <a:avLst/>
              <a:gdLst/>
              <a:ahLst/>
              <a:cxnLst/>
              <a:rect l="l" t="t" r="r" b="b"/>
              <a:pathLst>
                <a:path w="878" h="878" extrusionOk="0">
                  <a:moveTo>
                    <a:pt x="402" y="0"/>
                  </a:moveTo>
                  <a:cubicBezTo>
                    <a:pt x="176" y="26"/>
                    <a:pt x="26" y="151"/>
                    <a:pt x="1" y="401"/>
                  </a:cubicBezTo>
                  <a:cubicBezTo>
                    <a:pt x="1" y="702"/>
                    <a:pt x="176" y="878"/>
                    <a:pt x="477" y="878"/>
                  </a:cubicBezTo>
                  <a:cubicBezTo>
                    <a:pt x="727" y="878"/>
                    <a:pt x="878" y="702"/>
                    <a:pt x="853" y="452"/>
                  </a:cubicBezTo>
                  <a:cubicBezTo>
                    <a:pt x="853" y="176"/>
                    <a:pt x="702" y="26"/>
                    <a:pt x="4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6"/>
            <p:cNvSpPr/>
            <p:nvPr/>
          </p:nvSpPr>
          <p:spPr>
            <a:xfrm>
              <a:off x="4977600" y="653200"/>
              <a:ext cx="25100" cy="23525"/>
            </a:xfrm>
            <a:custGeom>
              <a:avLst/>
              <a:gdLst/>
              <a:ahLst/>
              <a:cxnLst/>
              <a:rect l="l" t="t" r="r" b="b"/>
              <a:pathLst>
                <a:path w="1004" h="941" extrusionOk="0">
                  <a:moveTo>
                    <a:pt x="816" y="1"/>
                  </a:moveTo>
                  <a:cubicBezTo>
                    <a:pt x="797" y="1"/>
                    <a:pt x="776" y="5"/>
                    <a:pt x="752" y="14"/>
                  </a:cubicBezTo>
                  <a:cubicBezTo>
                    <a:pt x="452" y="114"/>
                    <a:pt x="151" y="365"/>
                    <a:pt x="76" y="665"/>
                  </a:cubicBezTo>
                  <a:cubicBezTo>
                    <a:pt x="1" y="866"/>
                    <a:pt x="301" y="941"/>
                    <a:pt x="502" y="941"/>
                  </a:cubicBezTo>
                  <a:cubicBezTo>
                    <a:pt x="828" y="916"/>
                    <a:pt x="1003" y="740"/>
                    <a:pt x="1003" y="365"/>
                  </a:cubicBezTo>
                  <a:cubicBezTo>
                    <a:pt x="981" y="232"/>
                    <a:pt x="959" y="1"/>
                    <a:pt x="8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6"/>
            <p:cNvSpPr/>
            <p:nvPr/>
          </p:nvSpPr>
          <p:spPr>
            <a:xfrm>
              <a:off x="5966950" y="803900"/>
              <a:ext cx="21950" cy="21325"/>
            </a:xfrm>
            <a:custGeom>
              <a:avLst/>
              <a:gdLst/>
              <a:ahLst/>
              <a:cxnLst/>
              <a:rect l="l" t="t" r="r" b="b"/>
              <a:pathLst>
                <a:path w="878" h="853" extrusionOk="0">
                  <a:moveTo>
                    <a:pt x="452" y="1"/>
                  </a:moveTo>
                  <a:cubicBezTo>
                    <a:pt x="176" y="1"/>
                    <a:pt x="1" y="151"/>
                    <a:pt x="1" y="427"/>
                  </a:cubicBezTo>
                  <a:cubicBezTo>
                    <a:pt x="26" y="677"/>
                    <a:pt x="201" y="828"/>
                    <a:pt x="452" y="853"/>
                  </a:cubicBezTo>
                  <a:cubicBezTo>
                    <a:pt x="727" y="828"/>
                    <a:pt x="878" y="677"/>
                    <a:pt x="878" y="427"/>
                  </a:cubicBezTo>
                  <a:cubicBezTo>
                    <a:pt x="878" y="176"/>
                    <a:pt x="727" y="1"/>
                    <a:pt x="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6"/>
            <p:cNvSpPr/>
            <p:nvPr/>
          </p:nvSpPr>
          <p:spPr>
            <a:xfrm>
              <a:off x="5759550" y="596450"/>
              <a:ext cx="21975" cy="21400"/>
            </a:xfrm>
            <a:custGeom>
              <a:avLst/>
              <a:gdLst/>
              <a:ahLst/>
              <a:cxnLst/>
              <a:rect l="l" t="t" r="r" b="b"/>
              <a:pathLst>
                <a:path w="879" h="856" extrusionOk="0">
                  <a:moveTo>
                    <a:pt x="440" y="0"/>
                  </a:moveTo>
                  <a:cubicBezTo>
                    <a:pt x="419" y="0"/>
                    <a:pt x="398" y="1"/>
                    <a:pt x="377" y="3"/>
                  </a:cubicBezTo>
                  <a:cubicBezTo>
                    <a:pt x="126" y="3"/>
                    <a:pt x="1" y="178"/>
                    <a:pt x="1" y="429"/>
                  </a:cubicBezTo>
                  <a:cubicBezTo>
                    <a:pt x="26" y="680"/>
                    <a:pt x="201" y="830"/>
                    <a:pt x="502" y="855"/>
                  </a:cubicBezTo>
                  <a:cubicBezTo>
                    <a:pt x="728" y="805"/>
                    <a:pt x="878" y="680"/>
                    <a:pt x="878" y="429"/>
                  </a:cubicBezTo>
                  <a:cubicBezTo>
                    <a:pt x="855" y="150"/>
                    <a:pt x="702" y="0"/>
                    <a:pt x="4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6"/>
            <p:cNvSpPr/>
            <p:nvPr/>
          </p:nvSpPr>
          <p:spPr>
            <a:xfrm>
              <a:off x="5134300" y="550775"/>
              <a:ext cx="25025" cy="20150"/>
            </a:xfrm>
            <a:custGeom>
              <a:avLst/>
              <a:gdLst/>
              <a:ahLst/>
              <a:cxnLst/>
              <a:rect l="l" t="t" r="r" b="b"/>
              <a:pathLst>
                <a:path w="1001" h="806" extrusionOk="0">
                  <a:moveTo>
                    <a:pt x="837" y="1"/>
                  </a:moveTo>
                  <a:cubicBezTo>
                    <a:pt x="813" y="1"/>
                    <a:pt x="785" y="8"/>
                    <a:pt x="750" y="25"/>
                  </a:cubicBezTo>
                  <a:cubicBezTo>
                    <a:pt x="474" y="151"/>
                    <a:pt x="98" y="151"/>
                    <a:pt x="23" y="477"/>
                  </a:cubicBezTo>
                  <a:cubicBezTo>
                    <a:pt x="0" y="662"/>
                    <a:pt x="214" y="805"/>
                    <a:pt x="444" y="805"/>
                  </a:cubicBezTo>
                  <a:cubicBezTo>
                    <a:pt x="463" y="805"/>
                    <a:pt x="481" y="804"/>
                    <a:pt x="499" y="802"/>
                  </a:cubicBezTo>
                  <a:cubicBezTo>
                    <a:pt x="800" y="802"/>
                    <a:pt x="976" y="602"/>
                    <a:pt x="1001" y="301"/>
                  </a:cubicBezTo>
                  <a:cubicBezTo>
                    <a:pt x="959" y="177"/>
                    <a:pt x="952" y="1"/>
                    <a:pt x="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6"/>
            <p:cNvSpPr/>
            <p:nvPr/>
          </p:nvSpPr>
          <p:spPr>
            <a:xfrm>
              <a:off x="6069075" y="1219250"/>
              <a:ext cx="20075" cy="23275"/>
            </a:xfrm>
            <a:custGeom>
              <a:avLst/>
              <a:gdLst/>
              <a:ahLst/>
              <a:cxnLst/>
              <a:rect l="l" t="t" r="r" b="b"/>
              <a:pathLst>
                <a:path w="803" h="931" extrusionOk="0">
                  <a:moveTo>
                    <a:pt x="497" y="1"/>
                  </a:moveTo>
                  <a:cubicBezTo>
                    <a:pt x="483" y="1"/>
                    <a:pt x="468" y="2"/>
                    <a:pt x="452" y="3"/>
                  </a:cubicBezTo>
                  <a:cubicBezTo>
                    <a:pt x="201" y="3"/>
                    <a:pt x="1" y="129"/>
                    <a:pt x="1" y="429"/>
                  </a:cubicBezTo>
                  <a:cubicBezTo>
                    <a:pt x="1" y="705"/>
                    <a:pt x="126" y="931"/>
                    <a:pt x="427" y="931"/>
                  </a:cubicBezTo>
                  <a:cubicBezTo>
                    <a:pt x="803" y="931"/>
                    <a:pt x="627" y="555"/>
                    <a:pt x="703" y="429"/>
                  </a:cubicBezTo>
                  <a:cubicBezTo>
                    <a:pt x="750" y="171"/>
                    <a:pt x="709" y="1"/>
                    <a:pt x="4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36"/>
            <p:cNvSpPr/>
            <p:nvPr/>
          </p:nvSpPr>
          <p:spPr>
            <a:xfrm>
              <a:off x="6069700" y="1063300"/>
              <a:ext cx="19450" cy="23250"/>
            </a:xfrm>
            <a:custGeom>
              <a:avLst/>
              <a:gdLst/>
              <a:ahLst/>
              <a:cxnLst/>
              <a:rect l="l" t="t" r="r" b="b"/>
              <a:pathLst>
                <a:path w="778" h="930" extrusionOk="0">
                  <a:moveTo>
                    <a:pt x="377" y="1"/>
                  </a:moveTo>
                  <a:cubicBezTo>
                    <a:pt x="151" y="26"/>
                    <a:pt x="1" y="226"/>
                    <a:pt x="1" y="452"/>
                  </a:cubicBezTo>
                  <a:cubicBezTo>
                    <a:pt x="26" y="753"/>
                    <a:pt x="201" y="903"/>
                    <a:pt x="477" y="928"/>
                  </a:cubicBezTo>
                  <a:cubicBezTo>
                    <a:pt x="493" y="929"/>
                    <a:pt x="507" y="930"/>
                    <a:pt x="521" y="930"/>
                  </a:cubicBezTo>
                  <a:cubicBezTo>
                    <a:pt x="770" y="930"/>
                    <a:pt x="703" y="716"/>
                    <a:pt x="703" y="502"/>
                  </a:cubicBezTo>
                  <a:cubicBezTo>
                    <a:pt x="602" y="352"/>
                    <a:pt x="778" y="1"/>
                    <a:pt x="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36"/>
            <p:cNvSpPr/>
            <p:nvPr/>
          </p:nvSpPr>
          <p:spPr>
            <a:xfrm>
              <a:off x="4775850" y="1273525"/>
              <a:ext cx="18825" cy="28525"/>
            </a:xfrm>
            <a:custGeom>
              <a:avLst/>
              <a:gdLst/>
              <a:ahLst/>
              <a:cxnLst/>
              <a:rect l="l" t="t" r="r" b="b"/>
              <a:pathLst>
                <a:path w="753" h="1141" extrusionOk="0">
                  <a:moveTo>
                    <a:pt x="333" y="0"/>
                  </a:moveTo>
                  <a:cubicBezTo>
                    <a:pt x="307" y="0"/>
                    <a:pt x="279" y="4"/>
                    <a:pt x="251" y="13"/>
                  </a:cubicBezTo>
                  <a:cubicBezTo>
                    <a:pt x="0" y="63"/>
                    <a:pt x="251" y="339"/>
                    <a:pt x="226" y="514"/>
                  </a:cubicBezTo>
                  <a:cubicBezTo>
                    <a:pt x="226" y="664"/>
                    <a:pt x="301" y="815"/>
                    <a:pt x="326" y="965"/>
                  </a:cubicBezTo>
                  <a:cubicBezTo>
                    <a:pt x="351" y="1040"/>
                    <a:pt x="351" y="1141"/>
                    <a:pt x="451" y="1141"/>
                  </a:cubicBezTo>
                  <a:cubicBezTo>
                    <a:pt x="527" y="1141"/>
                    <a:pt x="577" y="1065"/>
                    <a:pt x="652" y="1015"/>
                  </a:cubicBezTo>
                  <a:cubicBezTo>
                    <a:pt x="727" y="915"/>
                    <a:pt x="752" y="765"/>
                    <a:pt x="752" y="639"/>
                  </a:cubicBezTo>
                  <a:cubicBezTo>
                    <a:pt x="752" y="589"/>
                    <a:pt x="752" y="539"/>
                    <a:pt x="752" y="489"/>
                  </a:cubicBezTo>
                  <a:cubicBezTo>
                    <a:pt x="686" y="245"/>
                    <a:pt x="540" y="0"/>
                    <a:pt x="3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36"/>
            <p:cNvSpPr/>
            <p:nvPr/>
          </p:nvSpPr>
          <p:spPr>
            <a:xfrm>
              <a:off x="5290250" y="499400"/>
              <a:ext cx="25000" cy="18200"/>
            </a:xfrm>
            <a:custGeom>
              <a:avLst/>
              <a:gdLst/>
              <a:ahLst/>
              <a:cxnLst/>
              <a:rect l="l" t="t" r="r" b="b"/>
              <a:pathLst>
                <a:path w="1000" h="728" extrusionOk="0">
                  <a:moveTo>
                    <a:pt x="788" y="69"/>
                  </a:moveTo>
                  <a:cubicBezTo>
                    <a:pt x="762" y="69"/>
                    <a:pt x="734" y="71"/>
                    <a:pt x="703" y="75"/>
                  </a:cubicBezTo>
                  <a:cubicBezTo>
                    <a:pt x="527" y="226"/>
                    <a:pt x="101" y="0"/>
                    <a:pt x="26" y="376"/>
                  </a:cubicBezTo>
                  <a:cubicBezTo>
                    <a:pt x="1" y="577"/>
                    <a:pt x="277" y="727"/>
                    <a:pt x="502" y="727"/>
                  </a:cubicBezTo>
                  <a:cubicBezTo>
                    <a:pt x="778" y="702"/>
                    <a:pt x="928" y="552"/>
                    <a:pt x="978" y="301"/>
                  </a:cubicBezTo>
                  <a:cubicBezTo>
                    <a:pt x="999" y="131"/>
                    <a:pt x="931" y="69"/>
                    <a:pt x="788" y="6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36"/>
            <p:cNvSpPr/>
            <p:nvPr/>
          </p:nvSpPr>
          <p:spPr>
            <a:xfrm>
              <a:off x="5696275" y="1738125"/>
              <a:ext cx="27600" cy="17375"/>
            </a:xfrm>
            <a:custGeom>
              <a:avLst/>
              <a:gdLst/>
              <a:ahLst/>
              <a:cxnLst/>
              <a:rect l="l" t="t" r="r" b="b"/>
              <a:pathLst>
                <a:path w="1104" h="695" extrusionOk="0">
                  <a:moveTo>
                    <a:pt x="627" y="0"/>
                  </a:moveTo>
                  <a:cubicBezTo>
                    <a:pt x="577" y="25"/>
                    <a:pt x="477" y="25"/>
                    <a:pt x="402" y="50"/>
                  </a:cubicBezTo>
                  <a:cubicBezTo>
                    <a:pt x="201" y="176"/>
                    <a:pt x="1" y="376"/>
                    <a:pt x="101" y="602"/>
                  </a:cubicBezTo>
                  <a:cubicBezTo>
                    <a:pt x="131" y="670"/>
                    <a:pt x="170" y="695"/>
                    <a:pt x="215" y="695"/>
                  </a:cubicBezTo>
                  <a:cubicBezTo>
                    <a:pt x="320" y="695"/>
                    <a:pt x="454" y="562"/>
                    <a:pt x="577" y="527"/>
                  </a:cubicBezTo>
                  <a:cubicBezTo>
                    <a:pt x="652" y="527"/>
                    <a:pt x="727" y="477"/>
                    <a:pt x="803" y="426"/>
                  </a:cubicBezTo>
                  <a:cubicBezTo>
                    <a:pt x="903" y="351"/>
                    <a:pt x="1103" y="351"/>
                    <a:pt x="1078" y="201"/>
                  </a:cubicBezTo>
                  <a:cubicBezTo>
                    <a:pt x="1028" y="0"/>
                    <a:pt x="828" y="25"/>
                    <a:pt x="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6"/>
            <p:cNvSpPr/>
            <p:nvPr/>
          </p:nvSpPr>
          <p:spPr>
            <a:xfrm>
              <a:off x="5854800" y="1635250"/>
              <a:ext cx="22575" cy="19275"/>
            </a:xfrm>
            <a:custGeom>
              <a:avLst/>
              <a:gdLst/>
              <a:ahLst/>
              <a:cxnLst/>
              <a:rect l="l" t="t" r="r" b="b"/>
              <a:pathLst>
                <a:path w="903" h="771" extrusionOk="0">
                  <a:moveTo>
                    <a:pt x="522" y="0"/>
                  </a:moveTo>
                  <a:cubicBezTo>
                    <a:pt x="271" y="0"/>
                    <a:pt x="85" y="157"/>
                    <a:pt x="51" y="431"/>
                  </a:cubicBezTo>
                  <a:cubicBezTo>
                    <a:pt x="51" y="556"/>
                    <a:pt x="0" y="682"/>
                    <a:pt x="126" y="757"/>
                  </a:cubicBezTo>
                  <a:cubicBezTo>
                    <a:pt x="149" y="766"/>
                    <a:pt x="171" y="770"/>
                    <a:pt x="191" y="770"/>
                  </a:cubicBezTo>
                  <a:cubicBezTo>
                    <a:pt x="279" y="770"/>
                    <a:pt x="340" y="693"/>
                    <a:pt x="401" y="632"/>
                  </a:cubicBezTo>
                  <a:cubicBezTo>
                    <a:pt x="577" y="456"/>
                    <a:pt x="802" y="331"/>
                    <a:pt x="903" y="105"/>
                  </a:cubicBezTo>
                  <a:cubicBezTo>
                    <a:pt x="768" y="34"/>
                    <a:pt x="638" y="0"/>
                    <a:pt x="5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6"/>
            <p:cNvSpPr/>
            <p:nvPr/>
          </p:nvSpPr>
          <p:spPr>
            <a:xfrm>
              <a:off x="5542150" y="1790775"/>
              <a:ext cx="27575" cy="13100"/>
            </a:xfrm>
            <a:custGeom>
              <a:avLst/>
              <a:gdLst/>
              <a:ahLst/>
              <a:cxnLst/>
              <a:rect l="l" t="t" r="r" b="b"/>
              <a:pathLst>
                <a:path w="1103" h="524" extrusionOk="0">
                  <a:moveTo>
                    <a:pt x="527" y="1"/>
                  </a:moveTo>
                  <a:cubicBezTo>
                    <a:pt x="366" y="1"/>
                    <a:pt x="215" y="76"/>
                    <a:pt x="100" y="225"/>
                  </a:cubicBezTo>
                  <a:cubicBezTo>
                    <a:pt x="50" y="300"/>
                    <a:pt x="0" y="376"/>
                    <a:pt x="25" y="451"/>
                  </a:cubicBezTo>
                  <a:cubicBezTo>
                    <a:pt x="39" y="506"/>
                    <a:pt x="76" y="523"/>
                    <a:pt x="119" y="523"/>
                  </a:cubicBezTo>
                  <a:cubicBezTo>
                    <a:pt x="153" y="523"/>
                    <a:pt x="192" y="512"/>
                    <a:pt x="226" y="501"/>
                  </a:cubicBezTo>
                  <a:cubicBezTo>
                    <a:pt x="526" y="451"/>
                    <a:pt x="802" y="376"/>
                    <a:pt x="1103" y="325"/>
                  </a:cubicBezTo>
                  <a:cubicBezTo>
                    <a:pt x="926" y="108"/>
                    <a:pt x="719"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6"/>
            <p:cNvSpPr/>
            <p:nvPr/>
          </p:nvSpPr>
          <p:spPr>
            <a:xfrm>
              <a:off x="5907175" y="1583525"/>
              <a:ext cx="21575" cy="19850"/>
            </a:xfrm>
            <a:custGeom>
              <a:avLst/>
              <a:gdLst/>
              <a:ahLst/>
              <a:cxnLst/>
              <a:rect l="l" t="t" r="r" b="b"/>
              <a:pathLst>
                <a:path w="863" h="794" extrusionOk="0">
                  <a:moveTo>
                    <a:pt x="574" y="0"/>
                  </a:moveTo>
                  <a:cubicBezTo>
                    <a:pt x="215" y="0"/>
                    <a:pt x="0" y="233"/>
                    <a:pt x="61" y="595"/>
                  </a:cubicBezTo>
                  <a:cubicBezTo>
                    <a:pt x="92" y="718"/>
                    <a:pt x="141" y="794"/>
                    <a:pt x="209" y="794"/>
                  </a:cubicBezTo>
                  <a:cubicBezTo>
                    <a:pt x="253" y="794"/>
                    <a:pt x="303" y="764"/>
                    <a:pt x="362" y="696"/>
                  </a:cubicBezTo>
                  <a:cubicBezTo>
                    <a:pt x="537" y="495"/>
                    <a:pt x="763" y="320"/>
                    <a:pt x="863" y="44"/>
                  </a:cubicBezTo>
                  <a:cubicBezTo>
                    <a:pt x="759" y="14"/>
                    <a:pt x="662" y="0"/>
                    <a:pt x="5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36"/>
            <p:cNvSpPr/>
            <p:nvPr/>
          </p:nvSpPr>
          <p:spPr>
            <a:xfrm>
              <a:off x="4828475" y="1428600"/>
              <a:ext cx="21950" cy="26975"/>
            </a:xfrm>
            <a:custGeom>
              <a:avLst/>
              <a:gdLst/>
              <a:ahLst/>
              <a:cxnLst/>
              <a:rect l="l" t="t" r="r" b="b"/>
              <a:pathLst>
                <a:path w="878" h="1079" extrusionOk="0">
                  <a:moveTo>
                    <a:pt x="1" y="0"/>
                  </a:moveTo>
                  <a:lnTo>
                    <a:pt x="1" y="0"/>
                  </a:lnTo>
                  <a:cubicBezTo>
                    <a:pt x="176" y="401"/>
                    <a:pt x="301" y="752"/>
                    <a:pt x="577" y="1078"/>
                  </a:cubicBezTo>
                  <a:cubicBezTo>
                    <a:pt x="878" y="476"/>
                    <a:pt x="677" y="101"/>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36"/>
            <p:cNvSpPr/>
            <p:nvPr/>
          </p:nvSpPr>
          <p:spPr>
            <a:xfrm>
              <a:off x="6013950" y="1426100"/>
              <a:ext cx="17575" cy="22100"/>
            </a:xfrm>
            <a:custGeom>
              <a:avLst/>
              <a:gdLst/>
              <a:ahLst/>
              <a:cxnLst/>
              <a:rect l="l" t="t" r="r" b="b"/>
              <a:pathLst>
                <a:path w="703" h="884" extrusionOk="0">
                  <a:moveTo>
                    <a:pt x="452" y="0"/>
                  </a:moveTo>
                  <a:cubicBezTo>
                    <a:pt x="176" y="75"/>
                    <a:pt x="0" y="251"/>
                    <a:pt x="25" y="526"/>
                  </a:cubicBezTo>
                  <a:cubicBezTo>
                    <a:pt x="25" y="663"/>
                    <a:pt x="88" y="884"/>
                    <a:pt x="175" y="884"/>
                  </a:cubicBezTo>
                  <a:cubicBezTo>
                    <a:pt x="183" y="884"/>
                    <a:pt x="192" y="882"/>
                    <a:pt x="201" y="877"/>
                  </a:cubicBezTo>
                  <a:cubicBezTo>
                    <a:pt x="502" y="777"/>
                    <a:pt x="527" y="426"/>
                    <a:pt x="627" y="150"/>
                  </a:cubicBezTo>
                  <a:cubicBezTo>
                    <a:pt x="702" y="25"/>
                    <a:pt x="552"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36"/>
            <p:cNvSpPr/>
            <p:nvPr/>
          </p:nvSpPr>
          <p:spPr>
            <a:xfrm>
              <a:off x="4929350" y="1585400"/>
              <a:ext cx="21575" cy="21175"/>
            </a:xfrm>
            <a:custGeom>
              <a:avLst/>
              <a:gdLst/>
              <a:ahLst/>
              <a:cxnLst/>
              <a:rect l="l" t="t" r="r" b="b"/>
              <a:pathLst>
                <a:path w="863" h="847" extrusionOk="0">
                  <a:moveTo>
                    <a:pt x="220" y="0"/>
                  </a:moveTo>
                  <a:cubicBezTo>
                    <a:pt x="153" y="0"/>
                    <a:pt x="80" y="6"/>
                    <a:pt x="1" y="19"/>
                  </a:cubicBezTo>
                  <a:cubicBezTo>
                    <a:pt x="276" y="295"/>
                    <a:pt x="502" y="570"/>
                    <a:pt x="753" y="846"/>
                  </a:cubicBezTo>
                  <a:cubicBezTo>
                    <a:pt x="862" y="299"/>
                    <a:pt x="685" y="0"/>
                    <a:pt x="2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6"/>
            <p:cNvSpPr/>
            <p:nvPr/>
          </p:nvSpPr>
          <p:spPr>
            <a:xfrm>
              <a:off x="5551550" y="501900"/>
              <a:ext cx="21875" cy="13900"/>
            </a:xfrm>
            <a:custGeom>
              <a:avLst/>
              <a:gdLst/>
              <a:ahLst/>
              <a:cxnLst/>
              <a:rect l="l" t="t" r="r" b="b"/>
              <a:pathLst>
                <a:path w="875" h="556" extrusionOk="0">
                  <a:moveTo>
                    <a:pt x="121" y="22"/>
                  </a:moveTo>
                  <a:cubicBezTo>
                    <a:pt x="51" y="22"/>
                    <a:pt x="0" y="45"/>
                    <a:pt x="0" y="126"/>
                  </a:cubicBezTo>
                  <a:cubicBezTo>
                    <a:pt x="25" y="376"/>
                    <a:pt x="201" y="527"/>
                    <a:pt x="426" y="552"/>
                  </a:cubicBezTo>
                  <a:cubicBezTo>
                    <a:pt x="447" y="554"/>
                    <a:pt x="468" y="556"/>
                    <a:pt x="489" y="556"/>
                  </a:cubicBezTo>
                  <a:cubicBezTo>
                    <a:pt x="675" y="556"/>
                    <a:pt x="875" y="459"/>
                    <a:pt x="852" y="301"/>
                  </a:cubicBezTo>
                  <a:cubicBezTo>
                    <a:pt x="802" y="0"/>
                    <a:pt x="476" y="151"/>
                    <a:pt x="326" y="51"/>
                  </a:cubicBezTo>
                  <a:cubicBezTo>
                    <a:pt x="256" y="39"/>
                    <a:pt x="181" y="22"/>
                    <a:pt x="121" y="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6"/>
            <p:cNvSpPr/>
            <p:nvPr/>
          </p:nvSpPr>
          <p:spPr>
            <a:xfrm>
              <a:off x="5284625" y="1790750"/>
              <a:ext cx="26950" cy="11025"/>
            </a:xfrm>
            <a:custGeom>
              <a:avLst/>
              <a:gdLst/>
              <a:ahLst/>
              <a:cxnLst/>
              <a:rect l="l" t="t" r="r" b="b"/>
              <a:pathLst>
                <a:path w="1078" h="441" extrusionOk="0">
                  <a:moveTo>
                    <a:pt x="512" y="0"/>
                  </a:moveTo>
                  <a:cubicBezTo>
                    <a:pt x="356" y="0"/>
                    <a:pt x="191" y="83"/>
                    <a:pt x="0" y="251"/>
                  </a:cubicBezTo>
                  <a:cubicBezTo>
                    <a:pt x="421" y="387"/>
                    <a:pt x="617" y="441"/>
                    <a:pt x="771" y="441"/>
                  </a:cubicBezTo>
                  <a:cubicBezTo>
                    <a:pt x="873" y="441"/>
                    <a:pt x="958" y="417"/>
                    <a:pt x="1078" y="377"/>
                  </a:cubicBezTo>
                  <a:cubicBezTo>
                    <a:pt x="884" y="127"/>
                    <a:pt x="705" y="0"/>
                    <a:pt x="5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6"/>
            <p:cNvSpPr/>
            <p:nvPr/>
          </p:nvSpPr>
          <p:spPr>
            <a:xfrm>
              <a:off x="4978225" y="1636425"/>
              <a:ext cx="22575" cy="17750"/>
            </a:xfrm>
            <a:custGeom>
              <a:avLst/>
              <a:gdLst/>
              <a:ahLst/>
              <a:cxnLst/>
              <a:rect l="l" t="t" r="r" b="b"/>
              <a:pathLst>
                <a:path w="903" h="710" extrusionOk="0">
                  <a:moveTo>
                    <a:pt x="208" y="0"/>
                  </a:moveTo>
                  <a:cubicBezTo>
                    <a:pt x="145" y="0"/>
                    <a:pt x="75" y="3"/>
                    <a:pt x="1" y="8"/>
                  </a:cubicBezTo>
                  <a:cubicBezTo>
                    <a:pt x="351" y="284"/>
                    <a:pt x="552" y="585"/>
                    <a:pt x="903" y="710"/>
                  </a:cubicBezTo>
                  <a:cubicBezTo>
                    <a:pt x="903" y="195"/>
                    <a:pt x="743"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6"/>
            <p:cNvSpPr/>
            <p:nvPr/>
          </p:nvSpPr>
          <p:spPr>
            <a:xfrm>
              <a:off x="5132375" y="1739175"/>
              <a:ext cx="24450" cy="15250"/>
            </a:xfrm>
            <a:custGeom>
              <a:avLst/>
              <a:gdLst/>
              <a:ahLst/>
              <a:cxnLst/>
              <a:rect l="l" t="t" r="r" b="b"/>
              <a:pathLst>
                <a:path w="978" h="610" extrusionOk="0">
                  <a:moveTo>
                    <a:pt x="428" y="1"/>
                  </a:moveTo>
                  <a:cubicBezTo>
                    <a:pt x="303" y="1"/>
                    <a:pt x="161" y="45"/>
                    <a:pt x="0" y="134"/>
                  </a:cubicBezTo>
                  <a:cubicBezTo>
                    <a:pt x="301" y="359"/>
                    <a:pt x="602" y="485"/>
                    <a:pt x="977" y="610"/>
                  </a:cubicBezTo>
                  <a:cubicBezTo>
                    <a:pt x="875" y="201"/>
                    <a:pt x="692" y="1"/>
                    <a:pt x="4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36"/>
            <p:cNvSpPr/>
            <p:nvPr/>
          </p:nvSpPr>
          <p:spPr>
            <a:xfrm>
              <a:off x="5035875" y="607150"/>
              <a:ext cx="18825" cy="16475"/>
            </a:xfrm>
            <a:custGeom>
              <a:avLst/>
              <a:gdLst/>
              <a:ahLst/>
              <a:cxnLst/>
              <a:rect l="l" t="t" r="r" b="b"/>
              <a:pathLst>
                <a:path w="753" h="659" extrusionOk="0">
                  <a:moveTo>
                    <a:pt x="752" y="1"/>
                  </a:moveTo>
                  <a:cubicBezTo>
                    <a:pt x="451" y="227"/>
                    <a:pt x="151" y="327"/>
                    <a:pt x="0" y="628"/>
                  </a:cubicBezTo>
                  <a:cubicBezTo>
                    <a:pt x="111" y="648"/>
                    <a:pt x="205" y="659"/>
                    <a:pt x="285" y="659"/>
                  </a:cubicBezTo>
                  <a:cubicBezTo>
                    <a:pt x="608" y="659"/>
                    <a:pt x="712" y="482"/>
                    <a:pt x="7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36"/>
            <p:cNvSpPr/>
            <p:nvPr/>
          </p:nvSpPr>
          <p:spPr>
            <a:xfrm>
              <a:off x="6067850" y="1271900"/>
              <a:ext cx="12925" cy="20175"/>
            </a:xfrm>
            <a:custGeom>
              <a:avLst/>
              <a:gdLst/>
              <a:ahLst/>
              <a:cxnLst/>
              <a:rect l="l" t="t" r="r" b="b"/>
              <a:pathLst>
                <a:path w="517" h="807" extrusionOk="0">
                  <a:moveTo>
                    <a:pt x="382" y="0"/>
                  </a:moveTo>
                  <a:cubicBezTo>
                    <a:pt x="372" y="0"/>
                    <a:pt x="362" y="1"/>
                    <a:pt x="351" y="3"/>
                  </a:cubicBezTo>
                  <a:cubicBezTo>
                    <a:pt x="150" y="28"/>
                    <a:pt x="25" y="178"/>
                    <a:pt x="25" y="379"/>
                  </a:cubicBezTo>
                  <a:cubicBezTo>
                    <a:pt x="1" y="570"/>
                    <a:pt x="45" y="806"/>
                    <a:pt x="223" y="806"/>
                  </a:cubicBezTo>
                  <a:cubicBezTo>
                    <a:pt x="232" y="806"/>
                    <a:pt x="241" y="806"/>
                    <a:pt x="250" y="805"/>
                  </a:cubicBezTo>
                  <a:cubicBezTo>
                    <a:pt x="476" y="780"/>
                    <a:pt x="376" y="454"/>
                    <a:pt x="476" y="278"/>
                  </a:cubicBezTo>
                  <a:cubicBezTo>
                    <a:pt x="453" y="161"/>
                    <a:pt x="517" y="0"/>
                    <a:pt x="3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36"/>
            <p:cNvSpPr/>
            <p:nvPr/>
          </p:nvSpPr>
          <p:spPr>
            <a:xfrm>
              <a:off x="4883625" y="762600"/>
              <a:ext cx="18175" cy="19575"/>
            </a:xfrm>
            <a:custGeom>
              <a:avLst/>
              <a:gdLst/>
              <a:ahLst/>
              <a:cxnLst/>
              <a:rect l="l" t="t" r="r" b="b"/>
              <a:pathLst>
                <a:path w="727" h="783" extrusionOk="0">
                  <a:moveTo>
                    <a:pt x="461" y="0"/>
                  </a:moveTo>
                  <a:cubicBezTo>
                    <a:pt x="359" y="0"/>
                    <a:pt x="314" y="190"/>
                    <a:pt x="251" y="274"/>
                  </a:cubicBezTo>
                  <a:cubicBezTo>
                    <a:pt x="150" y="425"/>
                    <a:pt x="0" y="525"/>
                    <a:pt x="0" y="750"/>
                  </a:cubicBezTo>
                  <a:cubicBezTo>
                    <a:pt x="55" y="772"/>
                    <a:pt x="106" y="782"/>
                    <a:pt x="154" y="782"/>
                  </a:cubicBezTo>
                  <a:cubicBezTo>
                    <a:pt x="325" y="782"/>
                    <a:pt x="454" y="656"/>
                    <a:pt x="551" y="500"/>
                  </a:cubicBezTo>
                  <a:cubicBezTo>
                    <a:pt x="652" y="324"/>
                    <a:pt x="727" y="124"/>
                    <a:pt x="526" y="24"/>
                  </a:cubicBezTo>
                  <a:cubicBezTo>
                    <a:pt x="502" y="7"/>
                    <a:pt x="480" y="0"/>
                    <a:pt x="4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6"/>
            <p:cNvSpPr/>
            <p:nvPr/>
          </p:nvSpPr>
          <p:spPr>
            <a:xfrm>
              <a:off x="5708175" y="553675"/>
              <a:ext cx="18825" cy="13000"/>
            </a:xfrm>
            <a:custGeom>
              <a:avLst/>
              <a:gdLst/>
              <a:ahLst/>
              <a:cxnLst/>
              <a:rect l="l" t="t" r="r" b="b"/>
              <a:pathLst>
                <a:path w="753" h="520" extrusionOk="0">
                  <a:moveTo>
                    <a:pt x="110" y="1"/>
                  </a:moveTo>
                  <a:cubicBezTo>
                    <a:pt x="45" y="1"/>
                    <a:pt x="1" y="33"/>
                    <a:pt x="1" y="110"/>
                  </a:cubicBezTo>
                  <a:cubicBezTo>
                    <a:pt x="26" y="335"/>
                    <a:pt x="176" y="461"/>
                    <a:pt x="377" y="511"/>
                  </a:cubicBezTo>
                  <a:cubicBezTo>
                    <a:pt x="410" y="517"/>
                    <a:pt x="443" y="520"/>
                    <a:pt x="474" y="520"/>
                  </a:cubicBezTo>
                  <a:cubicBezTo>
                    <a:pt x="581" y="520"/>
                    <a:pt x="669" y="483"/>
                    <a:pt x="728" y="386"/>
                  </a:cubicBezTo>
                  <a:cubicBezTo>
                    <a:pt x="753" y="285"/>
                    <a:pt x="352" y="35"/>
                    <a:pt x="176" y="10"/>
                  </a:cubicBezTo>
                  <a:cubicBezTo>
                    <a:pt x="153" y="4"/>
                    <a:pt x="130" y="1"/>
                    <a:pt x="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6"/>
            <p:cNvSpPr/>
            <p:nvPr/>
          </p:nvSpPr>
          <p:spPr>
            <a:xfrm>
              <a:off x="6067825" y="1013175"/>
              <a:ext cx="12575" cy="18825"/>
            </a:xfrm>
            <a:custGeom>
              <a:avLst/>
              <a:gdLst/>
              <a:ahLst/>
              <a:cxnLst/>
              <a:rect l="l" t="t" r="r" b="b"/>
              <a:pathLst>
                <a:path w="503" h="753" extrusionOk="0">
                  <a:moveTo>
                    <a:pt x="302" y="1"/>
                  </a:moveTo>
                  <a:cubicBezTo>
                    <a:pt x="1" y="427"/>
                    <a:pt x="26" y="552"/>
                    <a:pt x="452" y="753"/>
                  </a:cubicBezTo>
                  <a:cubicBezTo>
                    <a:pt x="502" y="502"/>
                    <a:pt x="427" y="276"/>
                    <a:pt x="3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6"/>
            <p:cNvSpPr/>
            <p:nvPr/>
          </p:nvSpPr>
          <p:spPr>
            <a:xfrm>
              <a:off x="5864200" y="655400"/>
              <a:ext cx="15050" cy="13350"/>
            </a:xfrm>
            <a:custGeom>
              <a:avLst/>
              <a:gdLst/>
              <a:ahLst/>
              <a:cxnLst/>
              <a:rect l="l" t="t" r="r" b="b"/>
              <a:pathLst>
                <a:path w="602" h="534" extrusionOk="0">
                  <a:moveTo>
                    <a:pt x="0" y="1"/>
                  </a:moveTo>
                  <a:lnTo>
                    <a:pt x="0" y="1"/>
                  </a:lnTo>
                  <a:cubicBezTo>
                    <a:pt x="54" y="396"/>
                    <a:pt x="121" y="534"/>
                    <a:pt x="312" y="534"/>
                  </a:cubicBezTo>
                  <a:cubicBezTo>
                    <a:pt x="387" y="534"/>
                    <a:pt x="481" y="512"/>
                    <a:pt x="602" y="477"/>
                  </a:cubicBezTo>
                  <a:cubicBezTo>
                    <a:pt x="452" y="277"/>
                    <a:pt x="301" y="10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6"/>
            <p:cNvSpPr/>
            <p:nvPr/>
          </p:nvSpPr>
          <p:spPr>
            <a:xfrm>
              <a:off x="5915575" y="705525"/>
              <a:ext cx="14425" cy="15700"/>
            </a:xfrm>
            <a:custGeom>
              <a:avLst/>
              <a:gdLst/>
              <a:ahLst/>
              <a:cxnLst/>
              <a:rect l="l" t="t" r="r" b="b"/>
              <a:pathLst>
                <a:path w="577" h="628" extrusionOk="0">
                  <a:moveTo>
                    <a:pt x="26" y="1"/>
                  </a:moveTo>
                  <a:lnTo>
                    <a:pt x="26" y="1"/>
                  </a:lnTo>
                  <a:cubicBezTo>
                    <a:pt x="1" y="477"/>
                    <a:pt x="176" y="627"/>
                    <a:pt x="577" y="627"/>
                  </a:cubicBezTo>
                  <a:cubicBezTo>
                    <a:pt x="477" y="352"/>
                    <a:pt x="301" y="201"/>
                    <a:pt x="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6"/>
            <p:cNvSpPr/>
            <p:nvPr/>
          </p:nvSpPr>
          <p:spPr>
            <a:xfrm>
              <a:off x="6017700" y="859050"/>
              <a:ext cx="13200" cy="18175"/>
            </a:xfrm>
            <a:custGeom>
              <a:avLst/>
              <a:gdLst/>
              <a:ahLst/>
              <a:cxnLst/>
              <a:rect l="l" t="t" r="r" b="b"/>
              <a:pathLst>
                <a:path w="528" h="727" extrusionOk="0">
                  <a:moveTo>
                    <a:pt x="151" y="0"/>
                  </a:moveTo>
                  <a:cubicBezTo>
                    <a:pt x="1" y="301"/>
                    <a:pt x="51" y="501"/>
                    <a:pt x="251" y="652"/>
                  </a:cubicBezTo>
                  <a:cubicBezTo>
                    <a:pt x="300" y="684"/>
                    <a:pt x="358" y="726"/>
                    <a:pt x="400" y="726"/>
                  </a:cubicBezTo>
                  <a:cubicBezTo>
                    <a:pt x="424" y="726"/>
                    <a:pt x="443" y="713"/>
                    <a:pt x="452" y="677"/>
                  </a:cubicBezTo>
                  <a:cubicBezTo>
                    <a:pt x="527" y="476"/>
                    <a:pt x="352" y="326"/>
                    <a:pt x="302" y="151"/>
                  </a:cubicBezTo>
                  <a:cubicBezTo>
                    <a:pt x="276" y="100"/>
                    <a:pt x="226" y="75"/>
                    <a:pt x="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2" name="Google Shape;3192;p36"/>
          <p:cNvGrpSpPr/>
          <p:nvPr/>
        </p:nvGrpSpPr>
        <p:grpSpPr>
          <a:xfrm>
            <a:off x="508263" y="762475"/>
            <a:ext cx="731225" cy="728825"/>
            <a:chOff x="3071575" y="2023775"/>
            <a:chExt cx="731225" cy="728825"/>
          </a:xfrm>
        </p:grpSpPr>
        <p:sp>
          <p:nvSpPr>
            <p:cNvPr id="3193" name="Google Shape;3193;p36"/>
            <p:cNvSpPr/>
            <p:nvPr/>
          </p:nvSpPr>
          <p:spPr>
            <a:xfrm>
              <a:off x="3197525" y="2151000"/>
              <a:ext cx="524450" cy="522000"/>
            </a:xfrm>
            <a:custGeom>
              <a:avLst/>
              <a:gdLst/>
              <a:ahLst/>
              <a:cxnLst/>
              <a:rect l="l" t="t" r="r" b="b"/>
              <a:pathLst>
                <a:path w="20978" h="20880" extrusionOk="0">
                  <a:moveTo>
                    <a:pt x="20575" y="0"/>
                  </a:moveTo>
                  <a:cubicBezTo>
                    <a:pt x="20473" y="0"/>
                    <a:pt x="20373" y="92"/>
                    <a:pt x="20251" y="227"/>
                  </a:cubicBezTo>
                  <a:cubicBezTo>
                    <a:pt x="13609" y="6869"/>
                    <a:pt x="6968" y="13511"/>
                    <a:pt x="326" y="20152"/>
                  </a:cubicBezTo>
                  <a:cubicBezTo>
                    <a:pt x="301" y="20177"/>
                    <a:pt x="251" y="20202"/>
                    <a:pt x="226" y="20252"/>
                  </a:cubicBezTo>
                  <a:cubicBezTo>
                    <a:pt x="176" y="20328"/>
                    <a:pt x="0" y="20403"/>
                    <a:pt x="75" y="20528"/>
                  </a:cubicBezTo>
                  <a:cubicBezTo>
                    <a:pt x="176" y="20653"/>
                    <a:pt x="326" y="20754"/>
                    <a:pt x="476" y="20879"/>
                  </a:cubicBezTo>
                  <a:cubicBezTo>
                    <a:pt x="602" y="20754"/>
                    <a:pt x="727" y="20653"/>
                    <a:pt x="852" y="20553"/>
                  </a:cubicBezTo>
                  <a:cubicBezTo>
                    <a:pt x="7444" y="13937"/>
                    <a:pt x="14035" y="7345"/>
                    <a:pt x="20627" y="754"/>
                  </a:cubicBezTo>
                  <a:cubicBezTo>
                    <a:pt x="20702" y="678"/>
                    <a:pt x="20752" y="603"/>
                    <a:pt x="20852" y="553"/>
                  </a:cubicBezTo>
                  <a:cubicBezTo>
                    <a:pt x="20978" y="428"/>
                    <a:pt x="20928" y="353"/>
                    <a:pt x="20852" y="227"/>
                  </a:cubicBezTo>
                  <a:cubicBezTo>
                    <a:pt x="20749" y="66"/>
                    <a:pt x="20661" y="0"/>
                    <a:pt x="20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6"/>
            <p:cNvSpPr/>
            <p:nvPr/>
          </p:nvSpPr>
          <p:spPr>
            <a:xfrm>
              <a:off x="3233225" y="2186325"/>
              <a:ext cx="515075" cy="511425"/>
            </a:xfrm>
            <a:custGeom>
              <a:avLst/>
              <a:gdLst/>
              <a:ahLst/>
              <a:cxnLst/>
              <a:rect l="l" t="t" r="r" b="b"/>
              <a:pathLst>
                <a:path w="20603" h="20457" extrusionOk="0">
                  <a:moveTo>
                    <a:pt x="20196" y="1"/>
                  </a:moveTo>
                  <a:cubicBezTo>
                    <a:pt x="20096" y="1"/>
                    <a:pt x="20011" y="158"/>
                    <a:pt x="19926" y="243"/>
                  </a:cubicBezTo>
                  <a:cubicBezTo>
                    <a:pt x="14713" y="5456"/>
                    <a:pt x="9525" y="10644"/>
                    <a:pt x="4312" y="15857"/>
                  </a:cubicBezTo>
                  <a:cubicBezTo>
                    <a:pt x="2958" y="17210"/>
                    <a:pt x="1630" y="18564"/>
                    <a:pt x="276" y="19892"/>
                  </a:cubicBezTo>
                  <a:cubicBezTo>
                    <a:pt x="1" y="20168"/>
                    <a:pt x="126" y="20243"/>
                    <a:pt x="352" y="20393"/>
                  </a:cubicBezTo>
                  <a:cubicBezTo>
                    <a:pt x="419" y="20438"/>
                    <a:pt x="475" y="20456"/>
                    <a:pt x="524" y="20456"/>
                  </a:cubicBezTo>
                  <a:cubicBezTo>
                    <a:pt x="639" y="20456"/>
                    <a:pt x="715" y="20356"/>
                    <a:pt x="803" y="20268"/>
                  </a:cubicBezTo>
                  <a:cubicBezTo>
                    <a:pt x="1605" y="19491"/>
                    <a:pt x="2382" y="18714"/>
                    <a:pt x="3159" y="17937"/>
                  </a:cubicBezTo>
                  <a:cubicBezTo>
                    <a:pt x="8848" y="12223"/>
                    <a:pt x="14537" y="6534"/>
                    <a:pt x="20251" y="844"/>
                  </a:cubicBezTo>
                  <a:cubicBezTo>
                    <a:pt x="20352" y="719"/>
                    <a:pt x="20477" y="594"/>
                    <a:pt x="20602" y="468"/>
                  </a:cubicBezTo>
                  <a:cubicBezTo>
                    <a:pt x="20477" y="293"/>
                    <a:pt x="20402" y="92"/>
                    <a:pt x="20251" y="17"/>
                  </a:cubicBezTo>
                  <a:cubicBezTo>
                    <a:pt x="20232" y="6"/>
                    <a:pt x="20214" y="1"/>
                    <a:pt x="20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6"/>
            <p:cNvSpPr/>
            <p:nvPr/>
          </p:nvSpPr>
          <p:spPr>
            <a:xfrm>
              <a:off x="3094125" y="2047475"/>
              <a:ext cx="485625" cy="480100"/>
            </a:xfrm>
            <a:custGeom>
              <a:avLst/>
              <a:gdLst/>
              <a:ahLst/>
              <a:cxnLst/>
              <a:rect l="l" t="t" r="r" b="b"/>
              <a:pathLst>
                <a:path w="19425" h="19204" extrusionOk="0">
                  <a:moveTo>
                    <a:pt x="18868" y="1"/>
                  </a:moveTo>
                  <a:cubicBezTo>
                    <a:pt x="18695" y="1"/>
                    <a:pt x="18540" y="102"/>
                    <a:pt x="18372" y="283"/>
                  </a:cubicBezTo>
                  <a:cubicBezTo>
                    <a:pt x="16041" y="2639"/>
                    <a:pt x="13710" y="4970"/>
                    <a:pt x="11379" y="7301"/>
                  </a:cubicBezTo>
                  <a:cubicBezTo>
                    <a:pt x="7695" y="10985"/>
                    <a:pt x="4011" y="14669"/>
                    <a:pt x="302" y="18328"/>
                  </a:cubicBezTo>
                  <a:cubicBezTo>
                    <a:pt x="26" y="18629"/>
                    <a:pt x="1" y="18930"/>
                    <a:pt x="226" y="19155"/>
                  </a:cubicBezTo>
                  <a:cubicBezTo>
                    <a:pt x="270" y="19189"/>
                    <a:pt x="309" y="19203"/>
                    <a:pt x="346" y="19203"/>
                  </a:cubicBezTo>
                  <a:cubicBezTo>
                    <a:pt x="501" y="19203"/>
                    <a:pt x="606" y="18951"/>
                    <a:pt x="728" y="18830"/>
                  </a:cubicBezTo>
                  <a:cubicBezTo>
                    <a:pt x="6818" y="12764"/>
                    <a:pt x="12883" y="6699"/>
                    <a:pt x="18973" y="609"/>
                  </a:cubicBezTo>
                  <a:cubicBezTo>
                    <a:pt x="19099" y="484"/>
                    <a:pt x="19274" y="408"/>
                    <a:pt x="19424" y="283"/>
                  </a:cubicBezTo>
                  <a:cubicBezTo>
                    <a:pt x="19206" y="89"/>
                    <a:pt x="19029" y="1"/>
                    <a:pt x="18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36"/>
            <p:cNvSpPr/>
            <p:nvPr/>
          </p:nvSpPr>
          <p:spPr>
            <a:xfrm>
              <a:off x="3166175" y="2118700"/>
              <a:ext cx="525725" cy="522650"/>
            </a:xfrm>
            <a:custGeom>
              <a:avLst/>
              <a:gdLst/>
              <a:ahLst/>
              <a:cxnLst/>
              <a:rect l="l" t="t" r="r" b="b"/>
              <a:pathLst>
                <a:path w="21029" h="20906" extrusionOk="0">
                  <a:moveTo>
                    <a:pt x="20550" y="1"/>
                  </a:moveTo>
                  <a:cubicBezTo>
                    <a:pt x="20400" y="1"/>
                    <a:pt x="20313" y="183"/>
                    <a:pt x="20227" y="291"/>
                  </a:cubicBezTo>
                  <a:cubicBezTo>
                    <a:pt x="13585" y="6908"/>
                    <a:pt x="6968" y="13524"/>
                    <a:pt x="352" y="20141"/>
                  </a:cubicBezTo>
                  <a:cubicBezTo>
                    <a:pt x="302" y="20216"/>
                    <a:pt x="252" y="20266"/>
                    <a:pt x="176" y="20316"/>
                  </a:cubicBezTo>
                  <a:cubicBezTo>
                    <a:pt x="1" y="20442"/>
                    <a:pt x="26" y="20542"/>
                    <a:pt x="151" y="20717"/>
                  </a:cubicBezTo>
                  <a:cubicBezTo>
                    <a:pt x="252" y="20855"/>
                    <a:pt x="336" y="20905"/>
                    <a:pt x="411" y="20905"/>
                  </a:cubicBezTo>
                  <a:cubicBezTo>
                    <a:pt x="540" y="20905"/>
                    <a:pt x="642" y="20753"/>
                    <a:pt x="753" y="20642"/>
                  </a:cubicBezTo>
                  <a:cubicBezTo>
                    <a:pt x="7395" y="14001"/>
                    <a:pt x="14036" y="7359"/>
                    <a:pt x="20678" y="717"/>
                  </a:cubicBezTo>
                  <a:cubicBezTo>
                    <a:pt x="20753" y="642"/>
                    <a:pt x="20828" y="567"/>
                    <a:pt x="20903" y="492"/>
                  </a:cubicBezTo>
                  <a:cubicBezTo>
                    <a:pt x="20928" y="467"/>
                    <a:pt x="20979" y="391"/>
                    <a:pt x="21029" y="341"/>
                  </a:cubicBezTo>
                  <a:cubicBezTo>
                    <a:pt x="20878" y="216"/>
                    <a:pt x="20778" y="66"/>
                    <a:pt x="20628" y="16"/>
                  </a:cubicBezTo>
                  <a:cubicBezTo>
                    <a:pt x="20600" y="5"/>
                    <a:pt x="20574" y="1"/>
                    <a:pt x="20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36"/>
            <p:cNvSpPr/>
            <p:nvPr/>
          </p:nvSpPr>
          <p:spPr>
            <a:xfrm>
              <a:off x="3136750" y="2090300"/>
              <a:ext cx="521950" cy="518775"/>
            </a:xfrm>
            <a:custGeom>
              <a:avLst/>
              <a:gdLst/>
              <a:ahLst/>
              <a:cxnLst/>
              <a:rect l="l" t="t" r="r" b="b"/>
              <a:pathLst>
                <a:path w="20878" h="20751" extrusionOk="0">
                  <a:moveTo>
                    <a:pt x="20358" y="1"/>
                  </a:moveTo>
                  <a:cubicBezTo>
                    <a:pt x="20175" y="1"/>
                    <a:pt x="20105" y="194"/>
                    <a:pt x="20000" y="299"/>
                  </a:cubicBezTo>
                  <a:cubicBezTo>
                    <a:pt x="13484" y="6816"/>
                    <a:pt x="6967" y="13357"/>
                    <a:pt x="426" y="19873"/>
                  </a:cubicBezTo>
                  <a:cubicBezTo>
                    <a:pt x="100" y="20199"/>
                    <a:pt x="0" y="20425"/>
                    <a:pt x="451" y="20751"/>
                  </a:cubicBezTo>
                  <a:cubicBezTo>
                    <a:pt x="1704" y="19497"/>
                    <a:pt x="2932" y="18244"/>
                    <a:pt x="4186" y="17016"/>
                  </a:cubicBezTo>
                  <a:cubicBezTo>
                    <a:pt x="9624" y="11553"/>
                    <a:pt x="15088" y="6114"/>
                    <a:pt x="20526" y="650"/>
                  </a:cubicBezTo>
                  <a:cubicBezTo>
                    <a:pt x="20877" y="324"/>
                    <a:pt x="20852" y="174"/>
                    <a:pt x="20476" y="24"/>
                  </a:cubicBezTo>
                  <a:cubicBezTo>
                    <a:pt x="20432" y="8"/>
                    <a:pt x="20393" y="1"/>
                    <a:pt x="20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6"/>
            <p:cNvSpPr/>
            <p:nvPr/>
          </p:nvSpPr>
          <p:spPr>
            <a:xfrm>
              <a:off x="3112925" y="2066450"/>
              <a:ext cx="507550" cy="503775"/>
            </a:xfrm>
            <a:custGeom>
              <a:avLst/>
              <a:gdLst/>
              <a:ahLst/>
              <a:cxnLst/>
              <a:rect l="l" t="t" r="r" b="b"/>
              <a:pathLst>
                <a:path w="20302" h="20151" extrusionOk="0">
                  <a:moveTo>
                    <a:pt x="19750" y="0"/>
                  </a:moveTo>
                  <a:cubicBezTo>
                    <a:pt x="19650" y="0"/>
                    <a:pt x="19525" y="176"/>
                    <a:pt x="19424" y="276"/>
                  </a:cubicBezTo>
                  <a:cubicBezTo>
                    <a:pt x="13083" y="6592"/>
                    <a:pt x="6743" y="12933"/>
                    <a:pt x="402" y="19274"/>
                  </a:cubicBezTo>
                  <a:cubicBezTo>
                    <a:pt x="76" y="19599"/>
                    <a:pt x="1" y="19825"/>
                    <a:pt x="377" y="20151"/>
                  </a:cubicBezTo>
                  <a:cubicBezTo>
                    <a:pt x="452" y="20101"/>
                    <a:pt x="527" y="20050"/>
                    <a:pt x="602" y="19975"/>
                  </a:cubicBezTo>
                  <a:cubicBezTo>
                    <a:pt x="7068" y="13484"/>
                    <a:pt x="13560" y="7018"/>
                    <a:pt x="20026" y="552"/>
                  </a:cubicBezTo>
                  <a:cubicBezTo>
                    <a:pt x="20126" y="451"/>
                    <a:pt x="20302" y="351"/>
                    <a:pt x="20226" y="251"/>
                  </a:cubicBezTo>
                  <a:cubicBezTo>
                    <a:pt x="20126" y="100"/>
                    <a:pt x="19926" y="25"/>
                    <a:pt x="197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36"/>
            <p:cNvSpPr/>
            <p:nvPr/>
          </p:nvSpPr>
          <p:spPr>
            <a:xfrm>
              <a:off x="3078475" y="2032375"/>
              <a:ext cx="448650" cy="445750"/>
            </a:xfrm>
            <a:custGeom>
              <a:avLst/>
              <a:gdLst/>
              <a:ahLst/>
              <a:cxnLst/>
              <a:rect l="l" t="t" r="r" b="b"/>
              <a:pathLst>
                <a:path w="17946" h="17830" extrusionOk="0">
                  <a:moveTo>
                    <a:pt x="17641" y="0"/>
                  </a:moveTo>
                  <a:cubicBezTo>
                    <a:pt x="17433" y="0"/>
                    <a:pt x="17230" y="123"/>
                    <a:pt x="16993" y="361"/>
                  </a:cubicBezTo>
                  <a:cubicBezTo>
                    <a:pt x="11504" y="5875"/>
                    <a:pt x="5990" y="11388"/>
                    <a:pt x="476" y="16877"/>
                  </a:cubicBezTo>
                  <a:cubicBezTo>
                    <a:pt x="126" y="17228"/>
                    <a:pt x="0" y="17529"/>
                    <a:pt x="201" y="17829"/>
                  </a:cubicBezTo>
                  <a:cubicBezTo>
                    <a:pt x="6116" y="11940"/>
                    <a:pt x="12030" y="6000"/>
                    <a:pt x="17945" y="85"/>
                  </a:cubicBezTo>
                  <a:cubicBezTo>
                    <a:pt x="17840" y="28"/>
                    <a:pt x="17740" y="0"/>
                    <a:pt x="17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36"/>
            <p:cNvSpPr/>
            <p:nvPr/>
          </p:nvSpPr>
          <p:spPr>
            <a:xfrm>
              <a:off x="3274575" y="2226500"/>
              <a:ext cx="496275" cy="492425"/>
            </a:xfrm>
            <a:custGeom>
              <a:avLst/>
              <a:gdLst/>
              <a:ahLst/>
              <a:cxnLst/>
              <a:rect l="l" t="t" r="r" b="b"/>
              <a:pathLst>
                <a:path w="19851" h="19697" extrusionOk="0">
                  <a:moveTo>
                    <a:pt x="19440" y="1"/>
                  </a:moveTo>
                  <a:cubicBezTo>
                    <a:pt x="19304" y="1"/>
                    <a:pt x="19226" y="218"/>
                    <a:pt x="19149" y="315"/>
                  </a:cubicBezTo>
                  <a:cubicBezTo>
                    <a:pt x="12858" y="6581"/>
                    <a:pt x="6592" y="12846"/>
                    <a:pt x="327" y="19112"/>
                  </a:cubicBezTo>
                  <a:cubicBezTo>
                    <a:pt x="226" y="19212"/>
                    <a:pt x="101" y="19338"/>
                    <a:pt x="1" y="19463"/>
                  </a:cubicBezTo>
                  <a:cubicBezTo>
                    <a:pt x="173" y="19592"/>
                    <a:pt x="320" y="19697"/>
                    <a:pt x="481" y="19697"/>
                  </a:cubicBezTo>
                  <a:cubicBezTo>
                    <a:pt x="601" y="19697"/>
                    <a:pt x="728" y="19638"/>
                    <a:pt x="878" y="19488"/>
                  </a:cubicBezTo>
                  <a:cubicBezTo>
                    <a:pt x="7094" y="13247"/>
                    <a:pt x="13309" y="7032"/>
                    <a:pt x="19550" y="816"/>
                  </a:cubicBezTo>
                  <a:cubicBezTo>
                    <a:pt x="19851" y="516"/>
                    <a:pt x="19775" y="265"/>
                    <a:pt x="19575" y="64"/>
                  </a:cubicBezTo>
                  <a:cubicBezTo>
                    <a:pt x="19524" y="19"/>
                    <a:pt x="19479" y="1"/>
                    <a:pt x="194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36"/>
            <p:cNvSpPr/>
            <p:nvPr/>
          </p:nvSpPr>
          <p:spPr>
            <a:xfrm>
              <a:off x="3320325" y="2271950"/>
              <a:ext cx="468075" cy="464475"/>
            </a:xfrm>
            <a:custGeom>
              <a:avLst/>
              <a:gdLst/>
              <a:ahLst/>
              <a:cxnLst/>
              <a:rect l="l" t="t" r="r" b="b"/>
              <a:pathLst>
                <a:path w="18723" h="18579" extrusionOk="0">
                  <a:moveTo>
                    <a:pt x="18422" y="1"/>
                  </a:moveTo>
                  <a:cubicBezTo>
                    <a:pt x="12281" y="6141"/>
                    <a:pt x="6141" y="12282"/>
                    <a:pt x="0" y="18422"/>
                  </a:cubicBezTo>
                  <a:cubicBezTo>
                    <a:pt x="145" y="18522"/>
                    <a:pt x="280" y="18578"/>
                    <a:pt x="417" y="18578"/>
                  </a:cubicBezTo>
                  <a:cubicBezTo>
                    <a:pt x="587" y="18578"/>
                    <a:pt x="758" y="18491"/>
                    <a:pt x="953" y="18297"/>
                  </a:cubicBezTo>
                  <a:cubicBezTo>
                    <a:pt x="6717" y="12482"/>
                    <a:pt x="12532" y="6693"/>
                    <a:pt x="18321" y="903"/>
                  </a:cubicBezTo>
                  <a:cubicBezTo>
                    <a:pt x="18722" y="502"/>
                    <a:pt x="18722" y="502"/>
                    <a:pt x="1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36"/>
            <p:cNvSpPr/>
            <p:nvPr/>
          </p:nvSpPr>
          <p:spPr>
            <a:xfrm>
              <a:off x="3370450" y="2322075"/>
              <a:ext cx="429225" cy="425700"/>
            </a:xfrm>
            <a:custGeom>
              <a:avLst/>
              <a:gdLst/>
              <a:ahLst/>
              <a:cxnLst/>
              <a:rect l="l" t="t" r="r" b="b"/>
              <a:pathLst>
                <a:path w="17169" h="17028" extrusionOk="0">
                  <a:moveTo>
                    <a:pt x="16968" y="1"/>
                  </a:moveTo>
                  <a:lnTo>
                    <a:pt x="16968" y="1"/>
                  </a:lnTo>
                  <a:cubicBezTo>
                    <a:pt x="11329" y="5640"/>
                    <a:pt x="5665" y="11279"/>
                    <a:pt x="0" y="16943"/>
                  </a:cubicBezTo>
                  <a:cubicBezTo>
                    <a:pt x="138" y="17000"/>
                    <a:pt x="263" y="17028"/>
                    <a:pt x="379" y="17028"/>
                  </a:cubicBezTo>
                  <a:cubicBezTo>
                    <a:pt x="623" y="17028"/>
                    <a:pt x="832" y="16905"/>
                    <a:pt x="1053" y="16668"/>
                  </a:cubicBezTo>
                  <a:cubicBezTo>
                    <a:pt x="6266" y="11455"/>
                    <a:pt x="11479" y="6241"/>
                    <a:pt x="16717" y="1028"/>
                  </a:cubicBezTo>
                  <a:cubicBezTo>
                    <a:pt x="17068" y="678"/>
                    <a:pt x="17168" y="377"/>
                    <a:pt x="16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36"/>
            <p:cNvSpPr/>
            <p:nvPr/>
          </p:nvSpPr>
          <p:spPr>
            <a:xfrm>
              <a:off x="3071575" y="2023875"/>
              <a:ext cx="402900" cy="401625"/>
            </a:xfrm>
            <a:custGeom>
              <a:avLst/>
              <a:gdLst/>
              <a:ahLst/>
              <a:cxnLst/>
              <a:rect l="l" t="t" r="r" b="b"/>
              <a:pathLst>
                <a:path w="16116" h="16065" extrusionOk="0">
                  <a:moveTo>
                    <a:pt x="15783" y="1"/>
                  </a:moveTo>
                  <a:cubicBezTo>
                    <a:pt x="15553" y="1"/>
                    <a:pt x="15326" y="112"/>
                    <a:pt x="15088" y="350"/>
                  </a:cubicBezTo>
                  <a:cubicBezTo>
                    <a:pt x="10226" y="5237"/>
                    <a:pt x="5339" y="10124"/>
                    <a:pt x="452" y="14987"/>
                  </a:cubicBezTo>
                  <a:cubicBezTo>
                    <a:pt x="76" y="15337"/>
                    <a:pt x="1" y="15688"/>
                    <a:pt x="101" y="16064"/>
                  </a:cubicBezTo>
                  <a:lnTo>
                    <a:pt x="16116" y="74"/>
                  </a:lnTo>
                  <a:cubicBezTo>
                    <a:pt x="16003" y="26"/>
                    <a:pt x="15893" y="1"/>
                    <a:pt x="15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36"/>
            <p:cNvSpPr/>
            <p:nvPr/>
          </p:nvSpPr>
          <p:spPr>
            <a:xfrm>
              <a:off x="3072825" y="2023775"/>
              <a:ext cx="342125" cy="341575"/>
            </a:xfrm>
            <a:custGeom>
              <a:avLst/>
              <a:gdLst/>
              <a:ahLst/>
              <a:cxnLst/>
              <a:rect l="l" t="t" r="r" b="b"/>
              <a:pathLst>
                <a:path w="13685" h="13663" extrusionOk="0">
                  <a:moveTo>
                    <a:pt x="13571" y="0"/>
                  </a:moveTo>
                  <a:cubicBezTo>
                    <a:pt x="13074" y="0"/>
                    <a:pt x="12679" y="158"/>
                    <a:pt x="12306" y="554"/>
                  </a:cubicBezTo>
                  <a:cubicBezTo>
                    <a:pt x="8372" y="4539"/>
                    <a:pt x="4412" y="8499"/>
                    <a:pt x="427" y="12434"/>
                  </a:cubicBezTo>
                  <a:cubicBezTo>
                    <a:pt x="51" y="12810"/>
                    <a:pt x="1" y="13186"/>
                    <a:pt x="26" y="13662"/>
                  </a:cubicBezTo>
                  <a:lnTo>
                    <a:pt x="26" y="13662"/>
                  </a:lnTo>
                  <a:cubicBezTo>
                    <a:pt x="4587" y="9101"/>
                    <a:pt x="9123" y="4564"/>
                    <a:pt x="13685" y="3"/>
                  </a:cubicBezTo>
                  <a:cubicBezTo>
                    <a:pt x="13646" y="1"/>
                    <a:pt x="13608" y="0"/>
                    <a:pt x="135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36"/>
            <p:cNvSpPr/>
            <p:nvPr/>
          </p:nvSpPr>
          <p:spPr>
            <a:xfrm>
              <a:off x="3429350" y="2380350"/>
              <a:ext cx="373450" cy="372250"/>
            </a:xfrm>
            <a:custGeom>
              <a:avLst/>
              <a:gdLst/>
              <a:ahLst/>
              <a:cxnLst/>
              <a:rect l="l" t="t" r="r" b="b"/>
              <a:pathLst>
                <a:path w="14938" h="14890" extrusionOk="0">
                  <a:moveTo>
                    <a:pt x="14838" y="1"/>
                  </a:moveTo>
                  <a:lnTo>
                    <a:pt x="14838" y="1"/>
                  </a:lnTo>
                  <a:cubicBezTo>
                    <a:pt x="9900" y="4963"/>
                    <a:pt x="4938" y="9900"/>
                    <a:pt x="0" y="14863"/>
                  </a:cubicBezTo>
                  <a:cubicBezTo>
                    <a:pt x="88" y="14880"/>
                    <a:pt x="172" y="14890"/>
                    <a:pt x="255" y="14890"/>
                  </a:cubicBezTo>
                  <a:cubicBezTo>
                    <a:pt x="529" y="14890"/>
                    <a:pt x="784" y="14787"/>
                    <a:pt x="1053" y="14537"/>
                  </a:cubicBezTo>
                  <a:cubicBezTo>
                    <a:pt x="5539" y="10026"/>
                    <a:pt x="10025" y="5540"/>
                    <a:pt x="14537" y="1053"/>
                  </a:cubicBezTo>
                  <a:cubicBezTo>
                    <a:pt x="14863" y="702"/>
                    <a:pt x="14938" y="377"/>
                    <a:pt x="14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36"/>
            <p:cNvSpPr/>
            <p:nvPr/>
          </p:nvSpPr>
          <p:spPr>
            <a:xfrm>
              <a:off x="3496400" y="2449275"/>
              <a:ext cx="299525" cy="297650"/>
            </a:xfrm>
            <a:custGeom>
              <a:avLst/>
              <a:gdLst/>
              <a:ahLst/>
              <a:cxnLst/>
              <a:rect l="l" t="t" r="r" b="b"/>
              <a:pathLst>
                <a:path w="11981" h="11906" extrusionOk="0">
                  <a:moveTo>
                    <a:pt x="11880" y="1"/>
                  </a:moveTo>
                  <a:cubicBezTo>
                    <a:pt x="7945" y="3961"/>
                    <a:pt x="3960" y="7946"/>
                    <a:pt x="0" y="11905"/>
                  </a:cubicBezTo>
                  <a:cubicBezTo>
                    <a:pt x="376" y="11830"/>
                    <a:pt x="827" y="11855"/>
                    <a:pt x="1178" y="11504"/>
                  </a:cubicBezTo>
                  <a:cubicBezTo>
                    <a:pt x="4637" y="8021"/>
                    <a:pt x="8095" y="4562"/>
                    <a:pt x="11579" y="1078"/>
                  </a:cubicBezTo>
                  <a:cubicBezTo>
                    <a:pt x="11905" y="752"/>
                    <a:pt x="11980" y="427"/>
                    <a:pt x="118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36"/>
            <p:cNvSpPr/>
            <p:nvPr/>
          </p:nvSpPr>
          <p:spPr>
            <a:xfrm>
              <a:off x="3085975" y="2037000"/>
              <a:ext cx="251925" cy="251900"/>
            </a:xfrm>
            <a:custGeom>
              <a:avLst/>
              <a:gdLst/>
              <a:ahLst/>
              <a:cxnLst/>
              <a:rect l="l" t="t" r="r" b="b"/>
              <a:pathLst>
                <a:path w="10077" h="10076" extrusionOk="0">
                  <a:moveTo>
                    <a:pt x="10076" y="0"/>
                  </a:moveTo>
                  <a:cubicBezTo>
                    <a:pt x="9550" y="176"/>
                    <a:pt x="9099" y="201"/>
                    <a:pt x="8723" y="552"/>
                  </a:cubicBezTo>
                  <a:cubicBezTo>
                    <a:pt x="6016" y="3284"/>
                    <a:pt x="3284" y="6015"/>
                    <a:pt x="552" y="8747"/>
                  </a:cubicBezTo>
                  <a:cubicBezTo>
                    <a:pt x="176" y="9098"/>
                    <a:pt x="151" y="9599"/>
                    <a:pt x="1" y="10076"/>
                  </a:cubicBezTo>
                  <a:lnTo>
                    <a:pt x="1" y="10076"/>
                  </a:lnTo>
                  <a:cubicBezTo>
                    <a:pt x="3334" y="6717"/>
                    <a:pt x="6643" y="3409"/>
                    <a:pt x="10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36"/>
            <p:cNvSpPr/>
            <p:nvPr/>
          </p:nvSpPr>
          <p:spPr>
            <a:xfrm>
              <a:off x="3586625" y="2536375"/>
              <a:ext cx="180475" cy="182350"/>
            </a:xfrm>
            <a:custGeom>
              <a:avLst/>
              <a:gdLst/>
              <a:ahLst/>
              <a:cxnLst/>
              <a:rect l="l" t="t" r="r" b="b"/>
              <a:pathLst>
                <a:path w="7219" h="7294" extrusionOk="0">
                  <a:moveTo>
                    <a:pt x="7218" y="0"/>
                  </a:moveTo>
                  <a:cubicBezTo>
                    <a:pt x="7216" y="10"/>
                    <a:pt x="7214" y="19"/>
                    <a:pt x="7212" y="28"/>
                  </a:cubicBezTo>
                  <a:lnTo>
                    <a:pt x="7212" y="28"/>
                  </a:lnTo>
                  <a:cubicBezTo>
                    <a:pt x="7214" y="27"/>
                    <a:pt x="7216" y="26"/>
                    <a:pt x="7218" y="25"/>
                  </a:cubicBezTo>
                  <a:lnTo>
                    <a:pt x="7218" y="0"/>
                  </a:lnTo>
                  <a:close/>
                  <a:moveTo>
                    <a:pt x="7212" y="28"/>
                  </a:moveTo>
                  <a:lnTo>
                    <a:pt x="7212" y="28"/>
                  </a:lnTo>
                  <a:cubicBezTo>
                    <a:pt x="7164" y="53"/>
                    <a:pt x="7116" y="78"/>
                    <a:pt x="7068" y="126"/>
                  </a:cubicBezTo>
                  <a:cubicBezTo>
                    <a:pt x="4762" y="2431"/>
                    <a:pt x="2456" y="4737"/>
                    <a:pt x="150" y="7043"/>
                  </a:cubicBezTo>
                  <a:cubicBezTo>
                    <a:pt x="100" y="7093"/>
                    <a:pt x="0" y="7143"/>
                    <a:pt x="100" y="7294"/>
                  </a:cubicBezTo>
                  <a:cubicBezTo>
                    <a:pt x="677" y="7018"/>
                    <a:pt x="1278" y="6792"/>
                    <a:pt x="1755" y="6341"/>
                  </a:cubicBezTo>
                  <a:cubicBezTo>
                    <a:pt x="3258" y="4837"/>
                    <a:pt x="4787" y="3334"/>
                    <a:pt x="6266" y="1805"/>
                  </a:cubicBezTo>
                  <a:cubicBezTo>
                    <a:pt x="6736" y="1335"/>
                    <a:pt x="7059" y="719"/>
                    <a:pt x="7212" y="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6"/>
            <p:cNvSpPr/>
            <p:nvPr/>
          </p:nvSpPr>
          <p:spPr>
            <a:xfrm>
              <a:off x="3163050" y="2115325"/>
              <a:ext cx="33875" cy="31975"/>
            </a:xfrm>
            <a:custGeom>
              <a:avLst/>
              <a:gdLst/>
              <a:ahLst/>
              <a:cxnLst/>
              <a:rect l="l" t="t" r="r" b="b"/>
              <a:pathLst>
                <a:path w="1355" h="1279" extrusionOk="0">
                  <a:moveTo>
                    <a:pt x="1354" y="0"/>
                  </a:moveTo>
                  <a:lnTo>
                    <a:pt x="1354" y="0"/>
                  </a:lnTo>
                  <a:cubicBezTo>
                    <a:pt x="828" y="351"/>
                    <a:pt x="377" y="777"/>
                    <a:pt x="1" y="1278"/>
                  </a:cubicBezTo>
                  <a:cubicBezTo>
                    <a:pt x="627" y="1028"/>
                    <a:pt x="928" y="451"/>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6"/>
            <p:cNvSpPr/>
            <p:nvPr/>
          </p:nvSpPr>
          <p:spPr>
            <a:xfrm>
              <a:off x="3159925" y="2147275"/>
              <a:ext cx="4400" cy="5650"/>
            </a:xfrm>
            <a:custGeom>
              <a:avLst/>
              <a:gdLst/>
              <a:ahLst/>
              <a:cxnLst/>
              <a:rect l="l" t="t" r="r" b="b"/>
              <a:pathLst>
                <a:path w="176" h="226" extrusionOk="0">
                  <a:moveTo>
                    <a:pt x="126" y="0"/>
                  </a:moveTo>
                  <a:lnTo>
                    <a:pt x="126" y="0"/>
                  </a:lnTo>
                  <a:cubicBezTo>
                    <a:pt x="76" y="76"/>
                    <a:pt x="25" y="151"/>
                    <a:pt x="0" y="226"/>
                  </a:cubicBezTo>
                  <a:cubicBezTo>
                    <a:pt x="25" y="151"/>
                    <a:pt x="176" y="151"/>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6"/>
            <p:cNvSpPr/>
            <p:nvPr/>
          </p:nvSpPr>
          <p:spPr>
            <a:xfrm>
              <a:off x="3767075" y="2535125"/>
              <a:ext cx="2525" cy="2200"/>
            </a:xfrm>
            <a:custGeom>
              <a:avLst/>
              <a:gdLst/>
              <a:ahLst/>
              <a:cxnLst/>
              <a:rect l="l" t="t" r="r" b="b"/>
              <a:pathLst>
                <a:path w="101" h="88" extrusionOk="0">
                  <a:moveTo>
                    <a:pt x="75" y="0"/>
                  </a:moveTo>
                  <a:cubicBezTo>
                    <a:pt x="54" y="22"/>
                    <a:pt x="32" y="44"/>
                    <a:pt x="10" y="66"/>
                  </a:cubicBezTo>
                  <a:lnTo>
                    <a:pt x="10" y="66"/>
                  </a:lnTo>
                  <a:cubicBezTo>
                    <a:pt x="6" y="61"/>
                    <a:pt x="3" y="56"/>
                    <a:pt x="0" y="50"/>
                  </a:cubicBezTo>
                  <a:lnTo>
                    <a:pt x="0" y="75"/>
                  </a:lnTo>
                  <a:cubicBezTo>
                    <a:pt x="3" y="72"/>
                    <a:pt x="7" y="69"/>
                    <a:pt x="10" y="66"/>
                  </a:cubicBezTo>
                  <a:lnTo>
                    <a:pt x="10" y="66"/>
                  </a:lnTo>
                  <a:cubicBezTo>
                    <a:pt x="21" y="81"/>
                    <a:pt x="35" y="88"/>
                    <a:pt x="47" y="88"/>
                  </a:cubicBezTo>
                  <a:cubicBezTo>
                    <a:pt x="63" y="88"/>
                    <a:pt x="75" y="75"/>
                    <a:pt x="75" y="50"/>
                  </a:cubicBezTo>
                  <a:cubicBezTo>
                    <a:pt x="100" y="25"/>
                    <a:pt x="75" y="25"/>
                    <a:pt x="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99"/>
        <p:cNvGrpSpPr/>
        <p:nvPr/>
      </p:nvGrpSpPr>
      <p:grpSpPr>
        <a:xfrm>
          <a:off x="0" y="0"/>
          <a:ext cx="0" cy="0"/>
          <a:chOff x="0" y="0"/>
          <a:chExt cx="0" cy="0"/>
        </a:xfrm>
      </p:grpSpPr>
      <p:sp>
        <p:nvSpPr>
          <p:cNvPr id="2501" name="Google Shape;2501;p30"/>
          <p:cNvSpPr/>
          <p:nvPr/>
        </p:nvSpPr>
        <p:spPr>
          <a:xfrm>
            <a:off x="3014950" y="-162"/>
            <a:ext cx="1017380" cy="5143685"/>
          </a:xfrm>
          <a:custGeom>
            <a:avLst/>
            <a:gdLst/>
            <a:ahLst/>
            <a:cxnLst/>
            <a:rect l="l" t="t" r="r" b="b"/>
            <a:pathLst>
              <a:path w="31746" h="160891" extrusionOk="0">
                <a:moveTo>
                  <a:pt x="2382" y="0"/>
                </a:moveTo>
                <a:cubicBezTo>
                  <a:pt x="2382" y="0"/>
                  <a:pt x="15861" y="10074"/>
                  <a:pt x="19052" y="18004"/>
                </a:cubicBezTo>
                <a:cubicBezTo>
                  <a:pt x="22219" y="25934"/>
                  <a:pt x="21814" y="33197"/>
                  <a:pt x="19052" y="38508"/>
                </a:cubicBezTo>
                <a:cubicBezTo>
                  <a:pt x="16266" y="43795"/>
                  <a:pt x="5549" y="66038"/>
                  <a:pt x="5549" y="66038"/>
                </a:cubicBezTo>
                <a:cubicBezTo>
                  <a:pt x="5549" y="66038"/>
                  <a:pt x="0" y="74754"/>
                  <a:pt x="2382" y="85470"/>
                </a:cubicBezTo>
                <a:cubicBezTo>
                  <a:pt x="4763" y="96187"/>
                  <a:pt x="11527" y="106117"/>
                  <a:pt x="11527" y="106117"/>
                </a:cubicBezTo>
                <a:lnTo>
                  <a:pt x="19433" y="123192"/>
                </a:lnTo>
                <a:cubicBezTo>
                  <a:pt x="19433" y="123192"/>
                  <a:pt x="24601" y="133909"/>
                  <a:pt x="17861" y="144220"/>
                </a:cubicBezTo>
                <a:cubicBezTo>
                  <a:pt x="11098" y="154532"/>
                  <a:pt x="6740" y="160891"/>
                  <a:pt x="6740" y="160891"/>
                </a:cubicBezTo>
                <a:lnTo>
                  <a:pt x="31745" y="160891"/>
                </a:lnTo>
                <a:lnTo>
                  <a:pt x="317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0"/>
          <p:cNvSpPr txBox="1">
            <a:spLocks noGrp="1"/>
          </p:cNvSpPr>
          <p:nvPr>
            <p:ph type="title"/>
          </p:nvPr>
        </p:nvSpPr>
        <p:spPr>
          <a:xfrm>
            <a:off x="1488330" y="2213090"/>
            <a:ext cx="6336558"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Giới thiệu tổng quan</a:t>
            </a:r>
            <a:br>
              <a:rPr lang="pt-BR"/>
            </a:br>
            <a:endParaRPr/>
          </a:p>
        </p:txBody>
      </p:sp>
      <p:sp>
        <p:nvSpPr>
          <p:cNvPr id="2503" name="Google Shape;2503;p30"/>
          <p:cNvSpPr txBox="1">
            <a:spLocks noGrp="1"/>
          </p:cNvSpPr>
          <p:nvPr>
            <p:ph type="title" idx="2"/>
          </p:nvPr>
        </p:nvSpPr>
        <p:spPr>
          <a:xfrm>
            <a:off x="1193362" y="1376463"/>
            <a:ext cx="950400" cy="59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a:t>01</a:t>
            </a:r>
            <a:endParaRPr/>
          </a:p>
        </p:txBody>
      </p:sp>
      <p:cxnSp>
        <p:nvCxnSpPr>
          <p:cNvPr id="2504" name="Google Shape;2504;p30"/>
          <p:cNvCxnSpPr/>
          <p:nvPr/>
        </p:nvCxnSpPr>
        <p:spPr>
          <a:xfrm>
            <a:off x="4392075" y="6879175"/>
            <a:ext cx="4551000" cy="0"/>
          </a:xfrm>
          <a:prstGeom prst="straightConnector1">
            <a:avLst/>
          </a:prstGeom>
          <a:noFill/>
          <a:ln w="9525" cap="flat" cmpd="sng">
            <a:solidFill>
              <a:schemeClr val="dk2"/>
            </a:solidFill>
            <a:prstDash val="solid"/>
            <a:round/>
            <a:headEnd type="none" w="med" len="med"/>
            <a:tailEnd type="none" w="med" len="med"/>
          </a:ln>
        </p:spPr>
      </p:cxnSp>
      <p:cxnSp>
        <p:nvCxnSpPr>
          <p:cNvPr id="2505" name="Google Shape;2505;p30"/>
          <p:cNvCxnSpPr/>
          <p:nvPr/>
        </p:nvCxnSpPr>
        <p:spPr>
          <a:xfrm rot="10800000">
            <a:off x="3368275" y="244653"/>
            <a:ext cx="905100" cy="0"/>
          </a:xfrm>
          <a:prstGeom prst="straightConnector1">
            <a:avLst/>
          </a:prstGeom>
          <a:noFill/>
          <a:ln w="9525" cap="flat" cmpd="sng">
            <a:solidFill>
              <a:schemeClr val="accent3"/>
            </a:solidFill>
            <a:prstDash val="solid"/>
            <a:round/>
            <a:headEnd type="none" w="med" len="med"/>
            <a:tailEnd type="none" w="med" len="med"/>
          </a:ln>
        </p:spPr>
      </p:cxnSp>
      <p:cxnSp>
        <p:nvCxnSpPr>
          <p:cNvPr id="2506" name="Google Shape;2506;p30"/>
          <p:cNvCxnSpPr/>
          <p:nvPr/>
        </p:nvCxnSpPr>
        <p:spPr>
          <a:xfrm rot="10800000">
            <a:off x="3385489" y="4899338"/>
            <a:ext cx="905100" cy="0"/>
          </a:xfrm>
          <a:prstGeom prst="straightConnector1">
            <a:avLst/>
          </a:prstGeom>
          <a:noFill/>
          <a:ln w="9525" cap="flat" cmpd="sng">
            <a:solidFill>
              <a:schemeClr val="accent3"/>
            </a:solidFill>
            <a:prstDash val="solid"/>
            <a:round/>
            <a:headEnd type="none" w="med" len="med"/>
            <a:tailEnd type="none" w="med" len="med"/>
          </a:ln>
        </p:spPr>
      </p:cxnSp>
      <p:grpSp>
        <p:nvGrpSpPr>
          <p:cNvPr id="2507" name="Google Shape;2507;p30"/>
          <p:cNvGrpSpPr/>
          <p:nvPr/>
        </p:nvGrpSpPr>
        <p:grpSpPr>
          <a:xfrm>
            <a:off x="7699538" y="653313"/>
            <a:ext cx="731225" cy="728825"/>
            <a:chOff x="3071575" y="2023775"/>
            <a:chExt cx="731225" cy="728825"/>
          </a:xfrm>
        </p:grpSpPr>
        <p:sp>
          <p:nvSpPr>
            <p:cNvPr id="2508" name="Google Shape;2508;p30"/>
            <p:cNvSpPr/>
            <p:nvPr/>
          </p:nvSpPr>
          <p:spPr>
            <a:xfrm>
              <a:off x="3197525" y="2151000"/>
              <a:ext cx="524450" cy="522000"/>
            </a:xfrm>
            <a:custGeom>
              <a:avLst/>
              <a:gdLst/>
              <a:ahLst/>
              <a:cxnLst/>
              <a:rect l="l" t="t" r="r" b="b"/>
              <a:pathLst>
                <a:path w="20978" h="20880" extrusionOk="0">
                  <a:moveTo>
                    <a:pt x="20575" y="0"/>
                  </a:moveTo>
                  <a:cubicBezTo>
                    <a:pt x="20473" y="0"/>
                    <a:pt x="20373" y="92"/>
                    <a:pt x="20251" y="227"/>
                  </a:cubicBezTo>
                  <a:cubicBezTo>
                    <a:pt x="13609" y="6869"/>
                    <a:pt x="6968" y="13511"/>
                    <a:pt x="326" y="20152"/>
                  </a:cubicBezTo>
                  <a:cubicBezTo>
                    <a:pt x="301" y="20177"/>
                    <a:pt x="251" y="20202"/>
                    <a:pt x="226" y="20252"/>
                  </a:cubicBezTo>
                  <a:cubicBezTo>
                    <a:pt x="176" y="20328"/>
                    <a:pt x="0" y="20403"/>
                    <a:pt x="75" y="20528"/>
                  </a:cubicBezTo>
                  <a:cubicBezTo>
                    <a:pt x="176" y="20653"/>
                    <a:pt x="326" y="20754"/>
                    <a:pt x="476" y="20879"/>
                  </a:cubicBezTo>
                  <a:cubicBezTo>
                    <a:pt x="602" y="20754"/>
                    <a:pt x="727" y="20653"/>
                    <a:pt x="852" y="20553"/>
                  </a:cubicBezTo>
                  <a:cubicBezTo>
                    <a:pt x="7444" y="13937"/>
                    <a:pt x="14035" y="7345"/>
                    <a:pt x="20627" y="754"/>
                  </a:cubicBezTo>
                  <a:cubicBezTo>
                    <a:pt x="20702" y="678"/>
                    <a:pt x="20752" y="603"/>
                    <a:pt x="20852" y="553"/>
                  </a:cubicBezTo>
                  <a:cubicBezTo>
                    <a:pt x="20978" y="428"/>
                    <a:pt x="20928" y="353"/>
                    <a:pt x="20852" y="227"/>
                  </a:cubicBezTo>
                  <a:cubicBezTo>
                    <a:pt x="20749" y="66"/>
                    <a:pt x="20661" y="0"/>
                    <a:pt x="20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0"/>
            <p:cNvSpPr/>
            <p:nvPr/>
          </p:nvSpPr>
          <p:spPr>
            <a:xfrm>
              <a:off x="3233225" y="2186325"/>
              <a:ext cx="515075" cy="511425"/>
            </a:xfrm>
            <a:custGeom>
              <a:avLst/>
              <a:gdLst/>
              <a:ahLst/>
              <a:cxnLst/>
              <a:rect l="l" t="t" r="r" b="b"/>
              <a:pathLst>
                <a:path w="20603" h="20457" extrusionOk="0">
                  <a:moveTo>
                    <a:pt x="20196" y="1"/>
                  </a:moveTo>
                  <a:cubicBezTo>
                    <a:pt x="20096" y="1"/>
                    <a:pt x="20011" y="158"/>
                    <a:pt x="19926" y="243"/>
                  </a:cubicBezTo>
                  <a:cubicBezTo>
                    <a:pt x="14713" y="5456"/>
                    <a:pt x="9525" y="10644"/>
                    <a:pt x="4312" y="15857"/>
                  </a:cubicBezTo>
                  <a:cubicBezTo>
                    <a:pt x="2958" y="17210"/>
                    <a:pt x="1630" y="18564"/>
                    <a:pt x="276" y="19892"/>
                  </a:cubicBezTo>
                  <a:cubicBezTo>
                    <a:pt x="1" y="20168"/>
                    <a:pt x="126" y="20243"/>
                    <a:pt x="352" y="20393"/>
                  </a:cubicBezTo>
                  <a:cubicBezTo>
                    <a:pt x="419" y="20438"/>
                    <a:pt x="475" y="20456"/>
                    <a:pt x="524" y="20456"/>
                  </a:cubicBezTo>
                  <a:cubicBezTo>
                    <a:pt x="639" y="20456"/>
                    <a:pt x="715" y="20356"/>
                    <a:pt x="803" y="20268"/>
                  </a:cubicBezTo>
                  <a:cubicBezTo>
                    <a:pt x="1605" y="19491"/>
                    <a:pt x="2382" y="18714"/>
                    <a:pt x="3159" y="17937"/>
                  </a:cubicBezTo>
                  <a:cubicBezTo>
                    <a:pt x="8848" y="12223"/>
                    <a:pt x="14537" y="6534"/>
                    <a:pt x="20251" y="844"/>
                  </a:cubicBezTo>
                  <a:cubicBezTo>
                    <a:pt x="20352" y="719"/>
                    <a:pt x="20477" y="594"/>
                    <a:pt x="20602" y="468"/>
                  </a:cubicBezTo>
                  <a:cubicBezTo>
                    <a:pt x="20477" y="293"/>
                    <a:pt x="20402" y="92"/>
                    <a:pt x="20251" y="17"/>
                  </a:cubicBezTo>
                  <a:cubicBezTo>
                    <a:pt x="20232" y="6"/>
                    <a:pt x="20214" y="1"/>
                    <a:pt x="20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0"/>
            <p:cNvSpPr/>
            <p:nvPr/>
          </p:nvSpPr>
          <p:spPr>
            <a:xfrm>
              <a:off x="3094125" y="2047475"/>
              <a:ext cx="485625" cy="480100"/>
            </a:xfrm>
            <a:custGeom>
              <a:avLst/>
              <a:gdLst/>
              <a:ahLst/>
              <a:cxnLst/>
              <a:rect l="l" t="t" r="r" b="b"/>
              <a:pathLst>
                <a:path w="19425" h="19204" extrusionOk="0">
                  <a:moveTo>
                    <a:pt x="18868" y="1"/>
                  </a:moveTo>
                  <a:cubicBezTo>
                    <a:pt x="18695" y="1"/>
                    <a:pt x="18540" y="102"/>
                    <a:pt x="18372" y="283"/>
                  </a:cubicBezTo>
                  <a:cubicBezTo>
                    <a:pt x="16041" y="2639"/>
                    <a:pt x="13710" y="4970"/>
                    <a:pt x="11379" y="7301"/>
                  </a:cubicBezTo>
                  <a:cubicBezTo>
                    <a:pt x="7695" y="10985"/>
                    <a:pt x="4011" y="14669"/>
                    <a:pt x="302" y="18328"/>
                  </a:cubicBezTo>
                  <a:cubicBezTo>
                    <a:pt x="26" y="18629"/>
                    <a:pt x="1" y="18930"/>
                    <a:pt x="226" y="19155"/>
                  </a:cubicBezTo>
                  <a:cubicBezTo>
                    <a:pt x="270" y="19189"/>
                    <a:pt x="309" y="19203"/>
                    <a:pt x="346" y="19203"/>
                  </a:cubicBezTo>
                  <a:cubicBezTo>
                    <a:pt x="501" y="19203"/>
                    <a:pt x="606" y="18951"/>
                    <a:pt x="728" y="18830"/>
                  </a:cubicBezTo>
                  <a:cubicBezTo>
                    <a:pt x="6818" y="12764"/>
                    <a:pt x="12883" y="6699"/>
                    <a:pt x="18973" y="609"/>
                  </a:cubicBezTo>
                  <a:cubicBezTo>
                    <a:pt x="19099" y="484"/>
                    <a:pt x="19274" y="408"/>
                    <a:pt x="19424" y="283"/>
                  </a:cubicBezTo>
                  <a:cubicBezTo>
                    <a:pt x="19206" y="89"/>
                    <a:pt x="19029" y="1"/>
                    <a:pt x="18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0"/>
            <p:cNvSpPr/>
            <p:nvPr/>
          </p:nvSpPr>
          <p:spPr>
            <a:xfrm>
              <a:off x="3166175" y="2118700"/>
              <a:ext cx="525725" cy="522650"/>
            </a:xfrm>
            <a:custGeom>
              <a:avLst/>
              <a:gdLst/>
              <a:ahLst/>
              <a:cxnLst/>
              <a:rect l="l" t="t" r="r" b="b"/>
              <a:pathLst>
                <a:path w="21029" h="20906" extrusionOk="0">
                  <a:moveTo>
                    <a:pt x="20550" y="1"/>
                  </a:moveTo>
                  <a:cubicBezTo>
                    <a:pt x="20400" y="1"/>
                    <a:pt x="20313" y="183"/>
                    <a:pt x="20227" y="291"/>
                  </a:cubicBezTo>
                  <a:cubicBezTo>
                    <a:pt x="13585" y="6908"/>
                    <a:pt x="6968" y="13524"/>
                    <a:pt x="352" y="20141"/>
                  </a:cubicBezTo>
                  <a:cubicBezTo>
                    <a:pt x="302" y="20216"/>
                    <a:pt x="252" y="20266"/>
                    <a:pt x="176" y="20316"/>
                  </a:cubicBezTo>
                  <a:cubicBezTo>
                    <a:pt x="1" y="20442"/>
                    <a:pt x="26" y="20542"/>
                    <a:pt x="151" y="20717"/>
                  </a:cubicBezTo>
                  <a:cubicBezTo>
                    <a:pt x="252" y="20855"/>
                    <a:pt x="336" y="20905"/>
                    <a:pt x="411" y="20905"/>
                  </a:cubicBezTo>
                  <a:cubicBezTo>
                    <a:pt x="540" y="20905"/>
                    <a:pt x="642" y="20753"/>
                    <a:pt x="753" y="20642"/>
                  </a:cubicBezTo>
                  <a:cubicBezTo>
                    <a:pt x="7395" y="14001"/>
                    <a:pt x="14036" y="7359"/>
                    <a:pt x="20678" y="717"/>
                  </a:cubicBezTo>
                  <a:cubicBezTo>
                    <a:pt x="20753" y="642"/>
                    <a:pt x="20828" y="567"/>
                    <a:pt x="20903" y="492"/>
                  </a:cubicBezTo>
                  <a:cubicBezTo>
                    <a:pt x="20928" y="467"/>
                    <a:pt x="20979" y="391"/>
                    <a:pt x="21029" y="341"/>
                  </a:cubicBezTo>
                  <a:cubicBezTo>
                    <a:pt x="20878" y="216"/>
                    <a:pt x="20778" y="66"/>
                    <a:pt x="20628" y="16"/>
                  </a:cubicBezTo>
                  <a:cubicBezTo>
                    <a:pt x="20600" y="5"/>
                    <a:pt x="20574" y="1"/>
                    <a:pt x="20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0"/>
            <p:cNvSpPr/>
            <p:nvPr/>
          </p:nvSpPr>
          <p:spPr>
            <a:xfrm>
              <a:off x="3136750" y="2090300"/>
              <a:ext cx="521950" cy="518775"/>
            </a:xfrm>
            <a:custGeom>
              <a:avLst/>
              <a:gdLst/>
              <a:ahLst/>
              <a:cxnLst/>
              <a:rect l="l" t="t" r="r" b="b"/>
              <a:pathLst>
                <a:path w="20878" h="20751" extrusionOk="0">
                  <a:moveTo>
                    <a:pt x="20358" y="1"/>
                  </a:moveTo>
                  <a:cubicBezTo>
                    <a:pt x="20175" y="1"/>
                    <a:pt x="20105" y="194"/>
                    <a:pt x="20000" y="299"/>
                  </a:cubicBezTo>
                  <a:cubicBezTo>
                    <a:pt x="13484" y="6816"/>
                    <a:pt x="6967" y="13357"/>
                    <a:pt x="426" y="19873"/>
                  </a:cubicBezTo>
                  <a:cubicBezTo>
                    <a:pt x="100" y="20199"/>
                    <a:pt x="0" y="20425"/>
                    <a:pt x="451" y="20751"/>
                  </a:cubicBezTo>
                  <a:cubicBezTo>
                    <a:pt x="1704" y="19497"/>
                    <a:pt x="2932" y="18244"/>
                    <a:pt x="4186" y="17016"/>
                  </a:cubicBezTo>
                  <a:cubicBezTo>
                    <a:pt x="9624" y="11553"/>
                    <a:pt x="15088" y="6114"/>
                    <a:pt x="20526" y="650"/>
                  </a:cubicBezTo>
                  <a:cubicBezTo>
                    <a:pt x="20877" y="324"/>
                    <a:pt x="20852" y="174"/>
                    <a:pt x="20476" y="24"/>
                  </a:cubicBezTo>
                  <a:cubicBezTo>
                    <a:pt x="20432" y="8"/>
                    <a:pt x="20393" y="1"/>
                    <a:pt x="20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0"/>
            <p:cNvSpPr/>
            <p:nvPr/>
          </p:nvSpPr>
          <p:spPr>
            <a:xfrm>
              <a:off x="3112925" y="2066450"/>
              <a:ext cx="507550" cy="503775"/>
            </a:xfrm>
            <a:custGeom>
              <a:avLst/>
              <a:gdLst/>
              <a:ahLst/>
              <a:cxnLst/>
              <a:rect l="l" t="t" r="r" b="b"/>
              <a:pathLst>
                <a:path w="20302" h="20151" extrusionOk="0">
                  <a:moveTo>
                    <a:pt x="19750" y="0"/>
                  </a:moveTo>
                  <a:cubicBezTo>
                    <a:pt x="19650" y="0"/>
                    <a:pt x="19525" y="176"/>
                    <a:pt x="19424" y="276"/>
                  </a:cubicBezTo>
                  <a:cubicBezTo>
                    <a:pt x="13083" y="6592"/>
                    <a:pt x="6743" y="12933"/>
                    <a:pt x="402" y="19274"/>
                  </a:cubicBezTo>
                  <a:cubicBezTo>
                    <a:pt x="76" y="19599"/>
                    <a:pt x="1" y="19825"/>
                    <a:pt x="377" y="20151"/>
                  </a:cubicBezTo>
                  <a:cubicBezTo>
                    <a:pt x="452" y="20101"/>
                    <a:pt x="527" y="20050"/>
                    <a:pt x="602" y="19975"/>
                  </a:cubicBezTo>
                  <a:cubicBezTo>
                    <a:pt x="7068" y="13484"/>
                    <a:pt x="13560" y="7018"/>
                    <a:pt x="20026" y="552"/>
                  </a:cubicBezTo>
                  <a:cubicBezTo>
                    <a:pt x="20126" y="451"/>
                    <a:pt x="20302" y="351"/>
                    <a:pt x="20226" y="251"/>
                  </a:cubicBezTo>
                  <a:cubicBezTo>
                    <a:pt x="20126" y="100"/>
                    <a:pt x="19926" y="25"/>
                    <a:pt x="197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0"/>
            <p:cNvSpPr/>
            <p:nvPr/>
          </p:nvSpPr>
          <p:spPr>
            <a:xfrm>
              <a:off x="3078475" y="2032375"/>
              <a:ext cx="448650" cy="445750"/>
            </a:xfrm>
            <a:custGeom>
              <a:avLst/>
              <a:gdLst/>
              <a:ahLst/>
              <a:cxnLst/>
              <a:rect l="l" t="t" r="r" b="b"/>
              <a:pathLst>
                <a:path w="17946" h="17830" extrusionOk="0">
                  <a:moveTo>
                    <a:pt x="17641" y="0"/>
                  </a:moveTo>
                  <a:cubicBezTo>
                    <a:pt x="17433" y="0"/>
                    <a:pt x="17230" y="123"/>
                    <a:pt x="16993" y="361"/>
                  </a:cubicBezTo>
                  <a:cubicBezTo>
                    <a:pt x="11504" y="5875"/>
                    <a:pt x="5990" y="11388"/>
                    <a:pt x="476" y="16877"/>
                  </a:cubicBezTo>
                  <a:cubicBezTo>
                    <a:pt x="126" y="17228"/>
                    <a:pt x="0" y="17529"/>
                    <a:pt x="201" y="17829"/>
                  </a:cubicBezTo>
                  <a:cubicBezTo>
                    <a:pt x="6116" y="11940"/>
                    <a:pt x="12030" y="6000"/>
                    <a:pt x="17945" y="85"/>
                  </a:cubicBezTo>
                  <a:cubicBezTo>
                    <a:pt x="17840" y="28"/>
                    <a:pt x="17740" y="0"/>
                    <a:pt x="17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0"/>
            <p:cNvSpPr/>
            <p:nvPr/>
          </p:nvSpPr>
          <p:spPr>
            <a:xfrm>
              <a:off x="3274575" y="2226500"/>
              <a:ext cx="496275" cy="492425"/>
            </a:xfrm>
            <a:custGeom>
              <a:avLst/>
              <a:gdLst/>
              <a:ahLst/>
              <a:cxnLst/>
              <a:rect l="l" t="t" r="r" b="b"/>
              <a:pathLst>
                <a:path w="19851" h="19697" extrusionOk="0">
                  <a:moveTo>
                    <a:pt x="19440" y="1"/>
                  </a:moveTo>
                  <a:cubicBezTo>
                    <a:pt x="19304" y="1"/>
                    <a:pt x="19226" y="218"/>
                    <a:pt x="19149" y="315"/>
                  </a:cubicBezTo>
                  <a:cubicBezTo>
                    <a:pt x="12858" y="6581"/>
                    <a:pt x="6592" y="12846"/>
                    <a:pt x="327" y="19112"/>
                  </a:cubicBezTo>
                  <a:cubicBezTo>
                    <a:pt x="226" y="19212"/>
                    <a:pt x="101" y="19338"/>
                    <a:pt x="1" y="19463"/>
                  </a:cubicBezTo>
                  <a:cubicBezTo>
                    <a:pt x="173" y="19592"/>
                    <a:pt x="320" y="19697"/>
                    <a:pt x="481" y="19697"/>
                  </a:cubicBezTo>
                  <a:cubicBezTo>
                    <a:pt x="601" y="19697"/>
                    <a:pt x="728" y="19638"/>
                    <a:pt x="878" y="19488"/>
                  </a:cubicBezTo>
                  <a:cubicBezTo>
                    <a:pt x="7094" y="13247"/>
                    <a:pt x="13309" y="7032"/>
                    <a:pt x="19550" y="816"/>
                  </a:cubicBezTo>
                  <a:cubicBezTo>
                    <a:pt x="19851" y="516"/>
                    <a:pt x="19775" y="265"/>
                    <a:pt x="19575" y="64"/>
                  </a:cubicBezTo>
                  <a:cubicBezTo>
                    <a:pt x="19524" y="19"/>
                    <a:pt x="19479" y="1"/>
                    <a:pt x="194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0"/>
            <p:cNvSpPr/>
            <p:nvPr/>
          </p:nvSpPr>
          <p:spPr>
            <a:xfrm>
              <a:off x="3320325" y="2271950"/>
              <a:ext cx="468075" cy="464475"/>
            </a:xfrm>
            <a:custGeom>
              <a:avLst/>
              <a:gdLst/>
              <a:ahLst/>
              <a:cxnLst/>
              <a:rect l="l" t="t" r="r" b="b"/>
              <a:pathLst>
                <a:path w="18723" h="18579" extrusionOk="0">
                  <a:moveTo>
                    <a:pt x="18422" y="1"/>
                  </a:moveTo>
                  <a:cubicBezTo>
                    <a:pt x="12281" y="6141"/>
                    <a:pt x="6141" y="12282"/>
                    <a:pt x="0" y="18422"/>
                  </a:cubicBezTo>
                  <a:cubicBezTo>
                    <a:pt x="145" y="18522"/>
                    <a:pt x="280" y="18578"/>
                    <a:pt x="417" y="18578"/>
                  </a:cubicBezTo>
                  <a:cubicBezTo>
                    <a:pt x="587" y="18578"/>
                    <a:pt x="758" y="18491"/>
                    <a:pt x="953" y="18297"/>
                  </a:cubicBezTo>
                  <a:cubicBezTo>
                    <a:pt x="6717" y="12482"/>
                    <a:pt x="12532" y="6693"/>
                    <a:pt x="18321" y="903"/>
                  </a:cubicBezTo>
                  <a:cubicBezTo>
                    <a:pt x="18722" y="502"/>
                    <a:pt x="18722" y="502"/>
                    <a:pt x="1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0"/>
            <p:cNvSpPr/>
            <p:nvPr/>
          </p:nvSpPr>
          <p:spPr>
            <a:xfrm>
              <a:off x="3370450" y="2322075"/>
              <a:ext cx="429225" cy="425700"/>
            </a:xfrm>
            <a:custGeom>
              <a:avLst/>
              <a:gdLst/>
              <a:ahLst/>
              <a:cxnLst/>
              <a:rect l="l" t="t" r="r" b="b"/>
              <a:pathLst>
                <a:path w="17169" h="17028" extrusionOk="0">
                  <a:moveTo>
                    <a:pt x="16968" y="1"/>
                  </a:moveTo>
                  <a:lnTo>
                    <a:pt x="16968" y="1"/>
                  </a:lnTo>
                  <a:cubicBezTo>
                    <a:pt x="11329" y="5640"/>
                    <a:pt x="5665" y="11279"/>
                    <a:pt x="0" y="16943"/>
                  </a:cubicBezTo>
                  <a:cubicBezTo>
                    <a:pt x="138" y="17000"/>
                    <a:pt x="263" y="17028"/>
                    <a:pt x="379" y="17028"/>
                  </a:cubicBezTo>
                  <a:cubicBezTo>
                    <a:pt x="623" y="17028"/>
                    <a:pt x="832" y="16905"/>
                    <a:pt x="1053" y="16668"/>
                  </a:cubicBezTo>
                  <a:cubicBezTo>
                    <a:pt x="6266" y="11455"/>
                    <a:pt x="11479" y="6241"/>
                    <a:pt x="16717" y="1028"/>
                  </a:cubicBezTo>
                  <a:cubicBezTo>
                    <a:pt x="17068" y="678"/>
                    <a:pt x="17168" y="377"/>
                    <a:pt x="16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0"/>
            <p:cNvSpPr/>
            <p:nvPr/>
          </p:nvSpPr>
          <p:spPr>
            <a:xfrm>
              <a:off x="3071575" y="2023875"/>
              <a:ext cx="402900" cy="401625"/>
            </a:xfrm>
            <a:custGeom>
              <a:avLst/>
              <a:gdLst/>
              <a:ahLst/>
              <a:cxnLst/>
              <a:rect l="l" t="t" r="r" b="b"/>
              <a:pathLst>
                <a:path w="16116" h="16065" extrusionOk="0">
                  <a:moveTo>
                    <a:pt x="15783" y="1"/>
                  </a:moveTo>
                  <a:cubicBezTo>
                    <a:pt x="15553" y="1"/>
                    <a:pt x="15326" y="112"/>
                    <a:pt x="15088" y="350"/>
                  </a:cubicBezTo>
                  <a:cubicBezTo>
                    <a:pt x="10226" y="5237"/>
                    <a:pt x="5339" y="10124"/>
                    <a:pt x="452" y="14987"/>
                  </a:cubicBezTo>
                  <a:cubicBezTo>
                    <a:pt x="76" y="15337"/>
                    <a:pt x="1" y="15688"/>
                    <a:pt x="101" y="16064"/>
                  </a:cubicBezTo>
                  <a:lnTo>
                    <a:pt x="16116" y="74"/>
                  </a:lnTo>
                  <a:cubicBezTo>
                    <a:pt x="16003" y="26"/>
                    <a:pt x="15893" y="1"/>
                    <a:pt x="15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0"/>
            <p:cNvSpPr/>
            <p:nvPr/>
          </p:nvSpPr>
          <p:spPr>
            <a:xfrm>
              <a:off x="3072825" y="2023775"/>
              <a:ext cx="342125" cy="341575"/>
            </a:xfrm>
            <a:custGeom>
              <a:avLst/>
              <a:gdLst/>
              <a:ahLst/>
              <a:cxnLst/>
              <a:rect l="l" t="t" r="r" b="b"/>
              <a:pathLst>
                <a:path w="13685" h="13663" extrusionOk="0">
                  <a:moveTo>
                    <a:pt x="13571" y="0"/>
                  </a:moveTo>
                  <a:cubicBezTo>
                    <a:pt x="13074" y="0"/>
                    <a:pt x="12679" y="158"/>
                    <a:pt x="12306" y="554"/>
                  </a:cubicBezTo>
                  <a:cubicBezTo>
                    <a:pt x="8372" y="4539"/>
                    <a:pt x="4412" y="8499"/>
                    <a:pt x="427" y="12434"/>
                  </a:cubicBezTo>
                  <a:cubicBezTo>
                    <a:pt x="51" y="12810"/>
                    <a:pt x="1" y="13186"/>
                    <a:pt x="26" y="13662"/>
                  </a:cubicBezTo>
                  <a:lnTo>
                    <a:pt x="26" y="13662"/>
                  </a:lnTo>
                  <a:cubicBezTo>
                    <a:pt x="4587" y="9101"/>
                    <a:pt x="9123" y="4564"/>
                    <a:pt x="13685" y="3"/>
                  </a:cubicBezTo>
                  <a:cubicBezTo>
                    <a:pt x="13646" y="1"/>
                    <a:pt x="13608" y="0"/>
                    <a:pt x="135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0"/>
            <p:cNvSpPr/>
            <p:nvPr/>
          </p:nvSpPr>
          <p:spPr>
            <a:xfrm>
              <a:off x="3429350" y="2380350"/>
              <a:ext cx="373450" cy="372250"/>
            </a:xfrm>
            <a:custGeom>
              <a:avLst/>
              <a:gdLst/>
              <a:ahLst/>
              <a:cxnLst/>
              <a:rect l="l" t="t" r="r" b="b"/>
              <a:pathLst>
                <a:path w="14938" h="14890" extrusionOk="0">
                  <a:moveTo>
                    <a:pt x="14838" y="1"/>
                  </a:moveTo>
                  <a:lnTo>
                    <a:pt x="14838" y="1"/>
                  </a:lnTo>
                  <a:cubicBezTo>
                    <a:pt x="9900" y="4963"/>
                    <a:pt x="4938" y="9900"/>
                    <a:pt x="0" y="14863"/>
                  </a:cubicBezTo>
                  <a:cubicBezTo>
                    <a:pt x="88" y="14880"/>
                    <a:pt x="172" y="14890"/>
                    <a:pt x="255" y="14890"/>
                  </a:cubicBezTo>
                  <a:cubicBezTo>
                    <a:pt x="529" y="14890"/>
                    <a:pt x="784" y="14787"/>
                    <a:pt x="1053" y="14537"/>
                  </a:cubicBezTo>
                  <a:cubicBezTo>
                    <a:pt x="5539" y="10026"/>
                    <a:pt x="10025" y="5540"/>
                    <a:pt x="14537" y="1053"/>
                  </a:cubicBezTo>
                  <a:cubicBezTo>
                    <a:pt x="14863" y="702"/>
                    <a:pt x="14938" y="377"/>
                    <a:pt x="14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0"/>
            <p:cNvSpPr/>
            <p:nvPr/>
          </p:nvSpPr>
          <p:spPr>
            <a:xfrm>
              <a:off x="3496400" y="2449275"/>
              <a:ext cx="299525" cy="297650"/>
            </a:xfrm>
            <a:custGeom>
              <a:avLst/>
              <a:gdLst/>
              <a:ahLst/>
              <a:cxnLst/>
              <a:rect l="l" t="t" r="r" b="b"/>
              <a:pathLst>
                <a:path w="11981" h="11906" extrusionOk="0">
                  <a:moveTo>
                    <a:pt x="11880" y="1"/>
                  </a:moveTo>
                  <a:cubicBezTo>
                    <a:pt x="7945" y="3961"/>
                    <a:pt x="3960" y="7946"/>
                    <a:pt x="0" y="11905"/>
                  </a:cubicBezTo>
                  <a:cubicBezTo>
                    <a:pt x="376" y="11830"/>
                    <a:pt x="827" y="11855"/>
                    <a:pt x="1178" y="11504"/>
                  </a:cubicBezTo>
                  <a:cubicBezTo>
                    <a:pt x="4637" y="8021"/>
                    <a:pt x="8095" y="4562"/>
                    <a:pt x="11579" y="1078"/>
                  </a:cubicBezTo>
                  <a:cubicBezTo>
                    <a:pt x="11905" y="752"/>
                    <a:pt x="11980" y="427"/>
                    <a:pt x="118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0"/>
            <p:cNvSpPr/>
            <p:nvPr/>
          </p:nvSpPr>
          <p:spPr>
            <a:xfrm>
              <a:off x="3085975" y="2037000"/>
              <a:ext cx="251925" cy="251900"/>
            </a:xfrm>
            <a:custGeom>
              <a:avLst/>
              <a:gdLst/>
              <a:ahLst/>
              <a:cxnLst/>
              <a:rect l="l" t="t" r="r" b="b"/>
              <a:pathLst>
                <a:path w="10077" h="10076" extrusionOk="0">
                  <a:moveTo>
                    <a:pt x="10076" y="0"/>
                  </a:moveTo>
                  <a:cubicBezTo>
                    <a:pt x="9550" y="176"/>
                    <a:pt x="9099" y="201"/>
                    <a:pt x="8723" y="552"/>
                  </a:cubicBezTo>
                  <a:cubicBezTo>
                    <a:pt x="6016" y="3284"/>
                    <a:pt x="3284" y="6015"/>
                    <a:pt x="552" y="8747"/>
                  </a:cubicBezTo>
                  <a:cubicBezTo>
                    <a:pt x="176" y="9098"/>
                    <a:pt x="151" y="9599"/>
                    <a:pt x="1" y="10076"/>
                  </a:cubicBezTo>
                  <a:lnTo>
                    <a:pt x="1" y="10076"/>
                  </a:lnTo>
                  <a:cubicBezTo>
                    <a:pt x="3334" y="6717"/>
                    <a:pt x="6643" y="3409"/>
                    <a:pt x="10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0"/>
            <p:cNvSpPr/>
            <p:nvPr/>
          </p:nvSpPr>
          <p:spPr>
            <a:xfrm>
              <a:off x="3586625" y="2536375"/>
              <a:ext cx="180475" cy="182350"/>
            </a:xfrm>
            <a:custGeom>
              <a:avLst/>
              <a:gdLst/>
              <a:ahLst/>
              <a:cxnLst/>
              <a:rect l="l" t="t" r="r" b="b"/>
              <a:pathLst>
                <a:path w="7219" h="7294" extrusionOk="0">
                  <a:moveTo>
                    <a:pt x="7218" y="0"/>
                  </a:moveTo>
                  <a:cubicBezTo>
                    <a:pt x="7216" y="10"/>
                    <a:pt x="7214" y="19"/>
                    <a:pt x="7212" y="28"/>
                  </a:cubicBezTo>
                  <a:lnTo>
                    <a:pt x="7212" y="28"/>
                  </a:lnTo>
                  <a:cubicBezTo>
                    <a:pt x="7214" y="27"/>
                    <a:pt x="7216" y="26"/>
                    <a:pt x="7218" y="25"/>
                  </a:cubicBezTo>
                  <a:lnTo>
                    <a:pt x="7218" y="0"/>
                  </a:lnTo>
                  <a:close/>
                  <a:moveTo>
                    <a:pt x="7212" y="28"/>
                  </a:moveTo>
                  <a:lnTo>
                    <a:pt x="7212" y="28"/>
                  </a:lnTo>
                  <a:cubicBezTo>
                    <a:pt x="7164" y="53"/>
                    <a:pt x="7116" y="78"/>
                    <a:pt x="7068" y="126"/>
                  </a:cubicBezTo>
                  <a:cubicBezTo>
                    <a:pt x="4762" y="2431"/>
                    <a:pt x="2456" y="4737"/>
                    <a:pt x="150" y="7043"/>
                  </a:cubicBezTo>
                  <a:cubicBezTo>
                    <a:pt x="100" y="7093"/>
                    <a:pt x="0" y="7143"/>
                    <a:pt x="100" y="7294"/>
                  </a:cubicBezTo>
                  <a:cubicBezTo>
                    <a:pt x="677" y="7018"/>
                    <a:pt x="1278" y="6792"/>
                    <a:pt x="1755" y="6341"/>
                  </a:cubicBezTo>
                  <a:cubicBezTo>
                    <a:pt x="3258" y="4837"/>
                    <a:pt x="4787" y="3334"/>
                    <a:pt x="6266" y="1805"/>
                  </a:cubicBezTo>
                  <a:cubicBezTo>
                    <a:pt x="6736" y="1335"/>
                    <a:pt x="7059" y="719"/>
                    <a:pt x="7212" y="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0"/>
            <p:cNvSpPr/>
            <p:nvPr/>
          </p:nvSpPr>
          <p:spPr>
            <a:xfrm>
              <a:off x="3163050" y="2115325"/>
              <a:ext cx="33875" cy="31975"/>
            </a:xfrm>
            <a:custGeom>
              <a:avLst/>
              <a:gdLst/>
              <a:ahLst/>
              <a:cxnLst/>
              <a:rect l="l" t="t" r="r" b="b"/>
              <a:pathLst>
                <a:path w="1355" h="1279" extrusionOk="0">
                  <a:moveTo>
                    <a:pt x="1354" y="0"/>
                  </a:moveTo>
                  <a:lnTo>
                    <a:pt x="1354" y="0"/>
                  </a:lnTo>
                  <a:cubicBezTo>
                    <a:pt x="828" y="351"/>
                    <a:pt x="377" y="777"/>
                    <a:pt x="1" y="1278"/>
                  </a:cubicBezTo>
                  <a:cubicBezTo>
                    <a:pt x="627" y="1028"/>
                    <a:pt x="928" y="451"/>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0"/>
            <p:cNvSpPr/>
            <p:nvPr/>
          </p:nvSpPr>
          <p:spPr>
            <a:xfrm>
              <a:off x="3159925" y="2147275"/>
              <a:ext cx="4400" cy="5650"/>
            </a:xfrm>
            <a:custGeom>
              <a:avLst/>
              <a:gdLst/>
              <a:ahLst/>
              <a:cxnLst/>
              <a:rect l="l" t="t" r="r" b="b"/>
              <a:pathLst>
                <a:path w="176" h="226" extrusionOk="0">
                  <a:moveTo>
                    <a:pt x="126" y="0"/>
                  </a:moveTo>
                  <a:lnTo>
                    <a:pt x="126" y="0"/>
                  </a:lnTo>
                  <a:cubicBezTo>
                    <a:pt x="76" y="76"/>
                    <a:pt x="25" y="151"/>
                    <a:pt x="0" y="226"/>
                  </a:cubicBezTo>
                  <a:cubicBezTo>
                    <a:pt x="25" y="151"/>
                    <a:pt x="176" y="151"/>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0"/>
            <p:cNvSpPr/>
            <p:nvPr/>
          </p:nvSpPr>
          <p:spPr>
            <a:xfrm>
              <a:off x="3767075" y="2535125"/>
              <a:ext cx="2525" cy="2200"/>
            </a:xfrm>
            <a:custGeom>
              <a:avLst/>
              <a:gdLst/>
              <a:ahLst/>
              <a:cxnLst/>
              <a:rect l="l" t="t" r="r" b="b"/>
              <a:pathLst>
                <a:path w="101" h="88" extrusionOk="0">
                  <a:moveTo>
                    <a:pt x="75" y="0"/>
                  </a:moveTo>
                  <a:cubicBezTo>
                    <a:pt x="54" y="22"/>
                    <a:pt x="32" y="44"/>
                    <a:pt x="10" y="66"/>
                  </a:cubicBezTo>
                  <a:lnTo>
                    <a:pt x="10" y="66"/>
                  </a:lnTo>
                  <a:cubicBezTo>
                    <a:pt x="6" y="61"/>
                    <a:pt x="3" y="56"/>
                    <a:pt x="0" y="50"/>
                  </a:cubicBezTo>
                  <a:lnTo>
                    <a:pt x="0" y="75"/>
                  </a:lnTo>
                  <a:cubicBezTo>
                    <a:pt x="3" y="72"/>
                    <a:pt x="7" y="69"/>
                    <a:pt x="10" y="66"/>
                  </a:cubicBezTo>
                  <a:lnTo>
                    <a:pt x="10" y="66"/>
                  </a:lnTo>
                  <a:cubicBezTo>
                    <a:pt x="21" y="81"/>
                    <a:pt x="35" y="88"/>
                    <a:pt x="47" y="88"/>
                  </a:cubicBezTo>
                  <a:cubicBezTo>
                    <a:pt x="63" y="88"/>
                    <a:pt x="75" y="75"/>
                    <a:pt x="75" y="50"/>
                  </a:cubicBezTo>
                  <a:cubicBezTo>
                    <a:pt x="100" y="25"/>
                    <a:pt x="75" y="25"/>
                    <a:pt x="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6"/>
        <p:cNvGrpSpPr/>
        <p:nvPr/>
      </p:nvGrpSpPr>
      <p:grpSpPr>
        <a:xfrm>
          <a:off x="0" y="0"/>
          <a:ext cx="0" cy="0"/>
          <a:chOff x="0" y="0"/>
          <a:chExt cx="0" cy="0"/>
        </a:xfrm>
      </p:grpSpPr>
      <p:grpSp>
        <p:nvGrpSpPr>
          <p:cNvPr id="2468" name="Google Shape;2468;p29"/>
          <p:cNvGrpSpPr/>
          <p:nvPr/>
        </p:nvGrpSpPr>
        <p:grpSpPr>
          <a:xfrm>
            <a:off x="5554398" y="0"/>
            <a:ext cx="1499388" cy="5143685"/>
            <a:chOff x="5078940" y="0"/>
            <a:chExt cx="2373576" cy="5143685"/>
          </a:xfrm>
        </p:grpSpPr>
        <p:sp>
          <p:nvSpPr>
            <p:cNvPr id="2469" name="Google Shape;2469;p29"/>
            <p:cNvSpPr/>
            <p:nvPr/>
          </p:nvSpPr>
          <p:spPr>
            <a:xfrm>
              <a:off x="5092700" y="0"/>
              <a:ext cx="2359816" cy="5143685"/>
            </a:xfrm>
            <a:custGeom>
              <a:avLst/>
              <a:gdLst/>
              <a:ahLst/>
              <a:cxnLst/>
              <a:rect l="l" t="t" r="r" b="b"/>
              <a:pathLst>
                <a:path w="73825" h="160891" extrusionOk="0">
                  <a:moveTo>
                    <a:pt x="0" y="0"/>
                  </a:moveTo>
                  <a:lnTo>
                    <a:pt x="0" y="160891"/>
                  </a:lnTo>
                  <a:lnTo>
                    <a:pt x="55583" y="160891"/>
                  </a:lnTo>
                  <a:lnTo>
                    <a:pt x="55583" y="158510"/>
                  </a:lnTo>
                  <a:cubicBezTo>
                    <a:pt x="56774" y="148198"/>
                    <a:pt x="49629" y="132718"/>
                    <a:pt x="39294" y="118811"/>
                  </a:cubicBezTo>
                  <a:cubicBezTo>
                    <a:pt x="24386" y="98735"/>
                    <a:pt x="9478" y="75754"/>
                    <a:pt x="22624" y="50559"/>
                  </a:cubicBezTo>
                  <a:cubicBezTo>
                    <a:pt x="32531" y="31602"/>
                    <a:pt x="58155" y="29292"/>
                    <a:pt x="68514" y="11431"/>
                  </a:cubicBezTo>
                  <a:cubicBezTo>
                    <a:pt x="73134" y="3430"/>
                    <a:pt x="73825" y="0"/>
                    <a:pt x="73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0" name="Google Shape;2470;p29"/>
            <p:cNvCxnSpPr/>
            <p:nvPr/>
          </p:nvCxnSpPr>
          <p:spPr>
            <a:xfrm>
              <a:off x="5078940" y="4899600"/>
              <a:ext cx="1791300" cy="0"/>
            </a:xfrm>
            <a:prstGeom prst="straightConnector1">
              <a:avLst/>
            </a:prstGeom>
            <a:noFill/>
            <a:ln w="9525" cap="flat" cmpd="sng">
              <a:solidFill>
                <a:schemeClr val="accent3"/>
              </a:solidFill>
              <a:prstDash val="solid"/>
              <a:round/>
              <a:headEnd type="none" w="med" len="med"/>
              <a:tailEnd type="none" w="med" len="med"/>
            </a:ln>
          </p:spPr>
        </p:cxnSp>
        <p:cxnSp>
          <p:nvCxnSpPr>
            <p:cNvPr id="2471" name="Google Shape;2471;p29"/>
            <p:cNvCxnSpPr/>
            <p:nvPr/>
          </p:nvCxnSpPr>
          <p:spPr>
            <a:xfrm>
              <a:off x="7103588" y="241200"/>
              <a:ext cx="255600" cy="0"/>
            </a:xfrm>
            <a:prstGeom prst="straightConnector1">
              <a:avLst/>
            </a:prstGeom>
            <a:noFill/>
            <a:ln w="9525" cap="flat" cmpd="sng">
              <a:solidFill>
                <a:schemeClr val="accent3"/>
              </a:solidFill>
              <a:prstDash val="solid"/>
              <a:round/>
              <a:headEnd type="none" w="med" len="med"/>
              <a:tailEnd type="none" w="med" len="med"/>
            </a:ln>
          </p:spPr>
        </p:cxnSp>
      </p:grpSp>
      <p:sp>
        <p:nvSpPr>
          <p:cNvPr id="2473" name="Google Shape;2473;p29"/>
          <p:cNvSpPr txBox="1">
            <a:spLocks noGrp="1"/>
          </p:cNvSpPr>
          <p:nvPr>
            <p:ph type="subTitle" idx="1"/>
          </p:nvPr>
        </p:nvSpPr>
        <p:spPr>
          <a:xfrm>
            <a:off x="1762093" y="1393723"/>
            <a:ext cx="6068320" cy="198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effectLst/>
                <a:latin typeface="Darker Grotesque" panose="020B0604020202020204" charset="0"/>
                <a:ea typeface="Calibri" panose="020F0502020204030204" pitchFamily="34" charset="0"/>
                <a:cs typeface="Times New Roman" panose="02020603050405020304" pitchFamily="18" charset="0"/>
              </a:rPr>
              <a:t>1. </a:t>
            </a:r>
            <a:r>
              <a:rPr lang="en-US" sz="1800" b="1">
                <a:effectLst/>
                <a:latin typeface="Darker Grotesque" panose="020B0604020202020204" charset="0"/>
                <a:ea typeface="Calibri" panose="020F0502020204030204" pitchFamily="34" charset="0"/>
                <a:cs typeface="Times New Roman" panose="02020603050405020304" pitchFamily="18" charset="0"/>
              </a:rPr>
              <a:t>Rabbit</a:t>
            </a:r>
            <a:r>
              <a:rPr lang="en-US" sz="1800">
                <a:effectLst/>
                <a:latin typeface="Darker Grotesque" panose="020B0604020202020204" charset="0"/>
                <a:ea typeface="Calibri" panose="020F0502020204030204" pitchFamily="34" charset="0"/>
                <a:cs typeface="Times New Roman" panose="02020603050405020304" pitchFamily="18" charset="0"/>
              </a:rPr>
              <a:t> là một mật mã dòng đồng bộ được giới thiệu trong F</a:t>
            </a:r>
            <a:r>
              <a:rPr lang="en-US" sz="1800" b="1">
                <a:effectLst/>
                <a:latin typeface="Darker Grotesque" panose="020B0604020202020204" charset="0"/>
                <a:ea typeface="Calibri" panose="020F0502020204030204" pitchFamily="34" charset="0"/>
                <a:cs typeface="Times New Roman" panose="02020603050405020304" pitchFamily="18" charset="0"/>
              </a:rPr>
              <a:t>ast Software Encryption</a:t>
            </a:r>
            <a:r>
              <a:rPr lang="en-US" sz="1800">
                <a:effectLst/>
                <a:latin typeface="Darker Grotesque" panose="020B0604020202020204" charset="0"/>
                <a:ea typeface="Calibri" panose="020F0502020204030204" pitchFamily="34" charset="0"/>
                <a:cs typeface="Times New Roman" panose="02020603050405020304" pitchFamily="18" charset="0"/>
              </a:rPr>
              <a:t> vào năm 2003. </a:t>
            </a:r>
          </a:p>
          <a:p>
            <a:pPr marL="0" lvl="0" indent="0" algn="l" rtl="0">
              <a:spcBef>
                <a:spcPts val="0"/>
              </a:spcBef>
              <a:spcAft>
                <a:spcPts val="0"/>
              </a:spcAft>
              <a:buNone/>
            </a:pPr>
            <a:endParaRPr lang="en-US" sz="1800">
              <a:effectLst/>
              <a:latin typeface="Darker Grotesque" panose="020B060402020202020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r>
              <a:rPr lang="en-US" sz="1800">
                <a:latin typeface="Darker Grotesque" panose="020B0604020202020204" charset="0"/>
                <a:cs typeface="Times New Roman" panose="02020603050405020304" pitchFamily="18" charset="0"/>
              </a:rPr>
              <a:t>2. </a:t>
            </a:r>
            <a:r>
              <a:rPr lang="vi-VN" sz="1800">
                <a:latin typeface="Darker Grotesque" panose="020B0604020202020204" charset="0"/>
                <a:cs typeface="Times New Roman" panose="02020603050405020304" pitchFamily="18" charset="0"/>
              </a:rPr>
              <a:t>Cả quá trình thiết lập khóa và mã hóa đều rất nhanh, làm cho thuật toán này đặc biệt phù hợp cho tất cả các ứng dụng nơi cần mã hóa lượng lớn dữ liệu hoặc một số lượng lớn các gói dữ liệu.</a:t>
            </a:r>
            <a:endParaRPr lang="en-US" sz="1800">
              <a:latin typeface="Darker Grotesque" panose="020B0604020202020204" charset="0"/>
              <a:cs typeface="Times New Roman" panose="02020603050405020304" pitchFamily="18" charset="0"/>
            </a:endParaRPr>
          </a:p>
          <a:p>
            <a:pPr marL="0" lvl="0" indent="0" algn="l" rtl="0">
              <a:spcBef>
                <a:spcPts val="0"/>
              </a:spcBef>
              <a:spcAft>
                <a:spcPts val="0"/>
              </a:spcAft>
              <a:buNone/>
            </a:pPr>
            <a:endParaRPr lang="pt-BR">
              <a:latin typeface="Darker Grotesque" panose="020B0604020202020204" charset="0"/>
            </a:endParaRPr>
          </a:p>
        </p:txBody>
      </p:sp>
      <p:sp>
        <p:nvSpPr>
          <p:cNvPr id="2474" name="Google Shape;2474;p29"/>
          <p:cNvSpPr/>
          <p:nvPr/>
        </p:nvSpPr>
        <p:spPr>
          <a:xfrm rot="-5400000">
            <a:off x="1994119" y="-4288574"/>
            <a:ext cx="3910540" cy="6614625"/>
          </a:xfrm>
          <a:custGeom>
            <a:avLst/>
            <a:gdLst/>
            <a:ahLst/>
            <a:cxnLst/>
            <a:rect l="l" t="t" r="r" b="b"/>
            <a:pathLst>
              <a:path w="64613" h="109292" extrusionOk="0">
                <a:moveTo>
                  <a:pt x="42281" y="0"/>
                </a:moveTo>
                <a:cubicBezTo>
                  <a:pt x="43384" y="3910"/>
                  <a:pt x="31354" y="9123"/>
                  <a:pt x="31003" y="13258"/>
                </a:cubicBezTo>
                <a:cubicBezTo>
                  <a:pt x="31203" y="27669"/>
                  <a:pt x="17544" y="22506"/>
                  <a:pt x="12807" y="36040"/>
                </a:cubicBezTo>
                <a:cubicBezTo>
                  <a:pt x="9950" y="44286"/>
                  <a:pt x="16066" y="53860"/>
                  <a:pt x="11078" y="67419"/>
                </a:cubicBezTo>
                <a:cubicBezTo>
                  <a:pt x="7795" y="76291"/>
                  <a:pt x="0" y="82231"/>
                  <a:pt x="2256" y="93685"/>
                </a:cubicBezTo>
                <a:cubicBezTo>
                  <a:pt x="3760" y="101454"/>
                  <a:pt x="11253" y="108422"/>
                  <a:pt x="18797" y="109148"/>
                </a:cubicBezTo>
                <a:cubicBezTo>
                  <a:pt x="19778" y="109244"/>
                  <a:pt x="20759" y="109291"/>
                  <a:pt x="21737" y="109291"/>
                </a:cubicBezTo>
                <a:cubicBezTo>
                  <a:pt x="32778" y="109291"/>
                  <a:pt x="43494" y="103333"/>
                  <a:pt x="50677" y="94838"/>
                </a:cubicBezTo>
                <a:cubicBezTo>
                  <a:pt x="58522" y="85589"/>
                  <a:pt x="62632" y="73685"/>
                  <a:pt x="64612" y="61755"/>
                </a:cubicBezTo>
                <a:lnTo>
                  <a:pt x="42281" y="0"/>
                </a:lnTo>
                <a:close/>
              </a:path>
            </a:pathLst>
          </a:custGeom>
          <a:solidFill>
            <a:schemeClr val="lt2"/>
          </a:solidFill>
          <a:ln>
            <a:noFill/>
          </a:ln>
          <a:effectLst>
            <a:outerShdw blurRad="71438" dist="123825" dir="4500000" algn="bl" rotWithShape="0">
              <a:schemeClr val="accent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9"/>
          <p:cNvSpPr/>
          <p:nvPr/>
        </p:nvSpPr>
        <p:spPr>
          <a:xfrm rot="-5400000">
            <a:off x="8612275" y="4604765"/>
            <a:ext cx="154756" cy="153243"/>
          </a:xfrm>
          <a:custGeom>
            <a:avLst/>
            <a:gdLst/>
            <a:ahLst/>
            <a:cxnLst/>
            <a:rect l="l" t="t" r="r" b="b"/>
            <a:pathLst>
              <a:path w="2557" h="2532" extrusionOk="0">
                <a:moveTo>
                  <a:pt x="1279" y="401"/>
                </a:moveTo>
                <a:cubicBezTo>
                  <a:pt x="1755" y="401"/>
                  <a:pt x="2131" y="777"/>
                  <a:pt x="2131" y="1254"/>
                </a:cubicBezTo>
                <a:cubicBezTo>
                  <a:pt x="2131" y="1730"/>
                  <a:pt x="1755" y="2106"/>
                  <a:pt x="1279" y="2106"/>
                </a:cubicBezTo>
                <a:cubicBezTo>
                  <a:pt x="802" y="2106"/>
                  <a:pt x="426" y="1730"/>
                  <a:pt x="426" y="1254"/>
                </a:cubicBezTo>
                <a:cubicBezTo>
                  <a:pt x="426" y="777"/>
                  <a:pt x="802" y="401"/>
                  <a:pt x="1279" y="401"/>
                </a:cubicBezTo>
                <a:close/>
                <a:moveTo>
                  <a:pt x="1279" y="0"/>
                </a:moveTo>
                <a:cubicBezTo>
                  <a:pt x="577" y="0"/>
                  <a:pt x="0" y="552"/>
                  <a:pt x="0" y="1254"/>
                </a:cubicBezTo>
                <a:cubicBezTo>
                  <a:pt x="0" y="1955"/>
                  <a:pt x="577" y="2532"/>
                  <a:pt x="1279" y="2532"/>
                </a:cubicBezTo>
                <a:cubicBezTo>
                  <a:pt x="1980" y="2532"/>
                  <a:pt x="2557" y="1955"/>
                  <a:pt x="2557" y="1254"/>
                </a:cubicBezTo>
                <a:cubicBezTo>
                  <a:pt x="2557" y="552"/>
                  <a:pt x="1980" y="0"/>
                  <a:pt x="12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6" name="Google Shape;2476;p29"/>
          <p:cNvGrpSpPr/>
          <p:nvPr/>
        </p:nvGrpSpPr>
        <p:grpSpPr>
          <a:xfrm>
            <a:off x="5838488" y="4525282"/>
            <a:ext cx="731225" cy="728825"/>
            <a:chOff x="3071575" y="2023775"/>
            <a:chExt cx="731225" cy="728825"/>
          </a:xfrm>
        </p:grpSpPr>
        <p:sp>
          <p:nvSpPr>
            <p:cNvPr id="2477" name="Google Shape;2477;p29"/>
            <p:cNvSpPr/>
            <p:nvPr/>
          </p:nvSpPr>
          <p:spPr>
            <a:xfrm>
              <a:off x="3197525" y="2151000"/>
              <a:ext cx="524450" cy="522000"/>
            </a:xfrm>
            <a:custGeom>
              <a:avLst/>
              <a:gdLst/>
              <a:ahLst/>
              <a:cxnLst/>
              <a:rect l="l" t="t" r="r" b="b"/>
              <a:pathLst>
                <a:path w="20978" h="20880" extrusionOk="0">
                  <a:moveTo>
                    <a:pt x="20575" y="0"/>
                  </a:moveTo>
                  <a:cubicBezTo>
                    <a:pt x="20473" y="0"/>
                    <a:pt x="20373" y="92"/>
                    <a:pt x="20251" y="227"/>
                  </a:cubicBezTo>
                  <a:cubicBezTo>
                    <a:pt x="13609" y="6869"/>
                    <a:pt x="6968" y="13511"/>
                    <a:pt x="326" y="20152"/>
                  </a:cubicBezTo>
                  <a:cubicBezTo>
                    <a:pt x="301" y="20177"/>
                    <a:pt x="251" y="20202"/>
                    <a:pt x="226" y="20252"/>
                  </a:cubicBezTo>
                  <a:cubicBezTo>
                    <a:pt x="176" y="20328"/>
                    <a:pt x="0" y="20403"/>
                    <a:pt x="75" y="20528"/>
                  </a:cubicBezTo>
                  <a:cubicBezTo>
                    <a:pt x="176" y="20653"/>
                    <a:pt x="326" y="20754"/>
                    <a:pt x="476" y="20879"/>
                  </a:cubicBezTo>
                  <a:cubicBezTo>
                    <a:pt x="602" y="20754"/>
                    <a:pt x="727" y="20653"/>
                    <a:pt x="852" y="20553"/>
                  </a:cubicBezTo>
                  <a:cubicBezTo>
                    <a:pt x="7444" y="13937"/>
                    <a:pt x="14035" y="7345"/>
                    <a:pt x="20627" y="754"/>
                  </a:cubicBezTo>
                  <a:cubicBezTo>
                    <a:pt x="20702" y="678"/>
                    <a:pt x="20752" y="603"/>
                    <a:pt x="20852" y="553"/>
                  </a:cubicBezTo>
                  <a:cubicBezTo>
                    <a:pt x="20978" y="428"/>
                    <a:pt x="20928" y="353"/>
                    <a:pt x="20852" y="227"/>
                  </a:cubicBezTo>
                  <a:cubicBezTo>
                    <a:pt x="20749" y="66"/>
                    <a:pt x="20661" y="0"/>
                    <a:pt x="20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9"/>
            <p:cNvSpPr/>
            <p:nvPr/>
          </p:nvSpPr>
          <p:spPr>
            <a:xfrm>
              <a:off x="3233225" y="2186325"/>
              <a:ext cx="515075" cy="511425"/>
            </a:xfrm>
            <a:custGeom>
              <a:avLst/>
              <a:gdLst/>
              <a:ahLst/>
              <a:cxnLst/>
              <a:rect l="l" t="t" r="r" b="b"/>
              <a:pathLst>
                <a:path w="20603" h="20457" extrusionOk="0">
                  <a:moveTo>
                    <a:pt x="20196" y="1"/>
                  </a:moveTo>
                  <a:cubicBezTo>
                    <a:pt x="20096" y="1"/>
                    <a:pt x="20011" y="158"/>
                    <a:pt x="19926" y="243"/>
                  </a:cubicBezTo>
                  <a:cubicBezTo>
                    <a:pt x="14713" y="5456"/>
                    <a:pt x="9525" y="10644"/>
                    <a:pt x="4312" y="15857"/>
                  </a:cubicBezTo>
                  <a:cubicBezTo>
                    <a:pt x="2958" y="17210"/>
                    <a:pt x="1630" y="18564"/>
                    <a:pt x="276" y="19892"/>
                  </a:cubicBezTo>
                  <a:cubicBezTo>
                    <a:pt x="1" y="20168"/>
                    <a:pt x="126" y="20243"/>
                    <a:pt x="352" y="20393"/>
                  </a:cubicBezTo>
                  <a:cubicBezTo>
                    <a:pt x="419" y="20438"/>
                    <a:pt x="475" y="20456"/>
                    <a:pt x="524" y="20456"/>
                  </a:cubicBezTo>
                  <a:cubicBezTo>
                    <a:pt x="639" y="20456"/>
                    <a:pt x="715" y="20356"/>
                    <a:pt x="803" y="20268"/>
                  </a:cubicBezTo>
                  <a:cubicBezTo>
                    <a:pt x="1605" y="19491"/>
                    <a:pt x="2382" y="18714"/>
                    <a:pt x="3159" y="17937"/>
                  </a:cubicBezTo>
                  <a:cubicBezTo>
                    <a:pt x="8848" y="12223"/>
                    <a:pt x="14537" y="6534"/>
                    <a:pt x="20251" y="844"/>
                  </a:cubicBezTo>
                  <a:cubicBezTo>
                    <a:pt x="20352" y="719"/>
                    <a:pt x="20477" y="594"/>
                    <a:pt x="20602" y="468"/>
                  </a:cubicBezTo>
                  <a:cubicBezTo>
                    <a:pt x="20477" y="293"/>
                    <a:pt x="20402" y="92"/>
                    <a:pt x="20251" y="17"/>
                  </a:cubicBezTo>
                  <a:cubicBezTo>
                    <a:pt x="20232" y="6"/>
                    <a:pt x="20214" y="1"/>
                    <a:pt x="20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9"/>
            <p:cNvSpPr/>
            <p:nvPr/>
          </p:nvSpPr>
          <p:spPr>
            <a:xfrm>
              <a:off x="3094125" y="2047475"/>
              <a:ext cx="485625" cy="480100"/>
            </a:xfrm>
            <a:custGeom>
              <a:avLst/>
              <a:gdLst/>
              <a:ahLst/>
              <a:cxnLst/>
              <a:rect l="l" t="t" r="r" b="b"/>
              <a:pathLst>
                <a:path w="19425" h="19204" extrusionOk="0">
                  <a:moveTo>
                    <a:pt x="18868" y="1"/>
                  </a:moveTo>
                  <a:cubicBezTo>
                    <a:pt x="18695" y="1"/>
                    <a:pt x="18540" y="102"/>
                    <a:pt x="18372" y="283"/>
                  </a:cubicBezTo>
                  <a:cubicBezTo>
                    <a:pt x="16041" y="2639"/>
                    <a:pt x="13710" y="4970"/>
                    <a:pt x="11379" y="7301"/>
                  </a:cubicBezTo>
                  <a:cubicBezTo>
                    <a:pt x="7695" y="10985"/>
                    <a:pt x="4011" y="14669"/>
                    <a:pt x="302" y="18328"/>
                  </a:cubicBezTo>
                  <a:cubicBezTo>
                    <a:pt x="26" y="18629"/>
                    <a:pt x="1" y="18930"/>
                    <a:pt x="226" y="19155"/>
                  </a:cubicBezTo>
                  <a:cubicBezTo>
                    <a:pt x="270" y="19189"/>
                    <a:pt x="309" y="19203"/>
                    <a:pt x="346" y="19203"/>
                  </a:cubicBezTo>
                  <a:cubicBezTo>
                    <a:pt x="501" y="19203"/>
                    <a:pt x="606" y="18951"/>
                    <a:pt x="728" y="18830"/>
                  </a:cubicBezTo>
                  <a:cubicBezTo>
                    <a:pt x="6818" y="12764"/>
                    <a:pt x="12883" y="6699"/>
                    <a:pt x="18973" y="609"/>
                  </a:cubicBezTo>
                  <a:cubicBezTo>
                    <a:pt x="19099" y="484"/>
                    <a:pt x="19274" y="408"/>
                    <a:pt x="19424" y="283"/>
                  </a:cubicBezTo>
                  <a:cubicBezTo>
                    <a:pt x="19206" y="89"/>
                    <a:pt x="19029" y="1"/>
                    <a:pt x="18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9"/>
            <p:cNvSpPr/>
            <p:nvPr/>
          </p:nvSpPr>
          <p:spPr>
            <a:xfrm>
              <a:off x="3166175" y="2118700"/>
              <a:ext cx="525725" cy="522650"/>
            </a:xfrm>
            <a:custGeom>
              <a:avLst/>
              <a:gdLst/>
              <a:ahLst/>
              <a:cxnLst/>
              <a:rect l="l" t="t" r="r" b="b"/>
              <a:pathLst>
                <a:path w="21029" h="20906" extrusionOk="0">
                  <a:moveTo>
                    <a:pt x="20550" y="1"/>
                  </a:moveTo>
                  <a:cubicBezTo>
                    <a:pt x="20400" y="1"/>
                    <a:pt x="20313" y="183"/>
                    <a:pt x="20227" y="291"/>
                  </a:cubicBezTo>
                  <a:cubicBezTo>
                    <a:pt x="13585" y="6908"/>
                    <a:pt x="6968" y="13524"/>
                    <a:pt x="352" y="20141"/>
                  </a:cubicBezTo>
                  <a:cubicBezTo>
                    <a:pt x="302" y="20216"/>
                    <a:pt x="252" y="20266"/>
                    <a:pt x="176" y="20316"/>
                  </a:cubicBezTo>
                  <a:cubicBezTo>
                    <a:pt x="1" y="20442"/>
                    <a:pt x="26" y="20542"/>
                    <a:pt x="151" y="20717"/>
                  </a:cubicBezTo>
                  <a:cubicBezTo>
                    <a:pt x="252" y="20855"/>
                    <a:pt x="336" y="20905"/>
                    <a:pt x="411" y="20905"/>
                  </a:cubicBezTo>
                  <a:cubicBezTo>
                    <a:pt x="540" y="20905"/>
                    <a:pt x="642" y="20753"/>
                    <a:pt x="753" y="20642"/>
                  </a:cubicBezTo>
                  <a:cubicBezTo>
                    <a:pt x="7395" y="14001"/>
                    <a:pt x="14036" y="7359"/>
                    <a:pt x="20678" y="717"/>
                  </a:cubicBezTo>
                  <a:cubicBezTo>
                    <a:pt x="20753" y="642"/>
                    <a:pt x="20828" y="567"/>
                    <a:pt x="20903" y="492"/>
                  </a:cubicBezTo>
                  <a:cubicBezTo>
                    <a:pt x="20928" y="467"/>
                    <a:pt x="20979" y="391"/>
                    <a:pt x="21029" y="341"/>
                  </a:cubicBezTo>
                  <a:cubicBezTo>
                    <a:pt x="20878" y="216"/>
                    <a:pt x="20778" y="66"/>
                    <a:pt x="20628" y="16"/>
                  </a:cubicBezTo>
                  <a:cubicBezTo>
                    <a:pt x="20600" y="5"/>
                    <a:pt x="20574" y="1"/>
                    <a:pt x="20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9"/>
            <p:cNvSpPr/>
            <p:nvPr/>
          </p:nvSpPr>
          <p:spPr>
            <a:xfrm>
              <a:off x="3136750" y="2090300"/>
              <a:ext cx="521950" cy="518775"/>
            </a:xfrm>
            <a:custGeom>
              <a:avLst/>
              <a:gdLst/>
              <a:ahLst/>
              <a:cxnLst/>
              <a:rect l="l" t="t" r="r" b="b"/>
              <a:pathLst>
                <a:path w="20878" h="20751" extrusionOk="0">
                  <a:moveTo>
                    <a:pt x="20358" y="1"/>
                  </a:moveTo>
                  <a:cubicBezTo>
                    <a:pt x="20175" y="1"/>
                    <a:pt x="20105" y="194"/>
                    <a:pt x="20000" y="299"/>
                  </a:cubicBezTo>
                  <a:cubicBezTo>
                    <a:pt x="13484" y="6816"/>
                    <a:pt x="6967" y="13357"/>
                    <a:pt x="426" y="19873"/>
                  </a:cubicBezTo>
                  <a:cubicBezTo>
                    <a:pt x="100" y="20199"/>
                    <a:pt x="0" y="20425"/>
                    <a:pt x="451" y="20751"/>
                  </a:cubicBezTo>
                  <a:cubicBezTo>
                    <a:pt x="1704" y="19497"/>
                    <a:pt x="2932" y="18244"/>
                    <a:pt x="4186" y="17016"/>
                  </a:cubicBezTo>
                  <a:cubicBezTo>
                    <a:pt x="9624" y="11553"/>
                    <a:pt x="15088" y="6114"/>
                    <a:pt x="20526" y="650"/>
                  </a:cubicBezTo>
                  <a:cubicBezTo>
                    <a:pt x="20877" y="324"/>
                    <a:pt x="20852" y="174"/>
                    <a:pt x="20476" y="24"/>
                  </a:cubicBezTo>
                  <a:cubicBezTo>
                    <a:pt x="20432" y="8"/>
                    <a:pt x="20393" y="1"/>
                    <a:pt x="20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9"/>
            <p:cNvSpPr/>
            <p:nvPr/>
          </p:nvSpPr>
          <p:spPr>
            <a:xfrm>
              <a:off x="3112925" y="2066450"/>
              <a:ext cx="507550" cy="503775"/>
            </a:xfrm>
            <a:custGeom>
              <a:avLst/>
              <a:gdLst/>
              <a:ahLst/>
              <a:cxnLst/>
              <a:rect l="l" t="t" r="r" b="b"/>
              <a:pathLst>
                <a:path w="20302" h="20151" extrusionOk="0">
                  <a:moveTo>
                    <a:pt x="19750" y="0"/>
                  </a:moveTo>
                  <a:cubicBezTo>
                    <a:pt x="19650" y="0"/>
                    <a:pt x="19525" y="176"/>
                    <a:pt x="19424" y="276"/>
                  </a:cubicBezTo>
                  <a:cubicBezTo>
                    <a:pt x="13083" y="6592"/>
                    <a:pt x="6743" y="12933"/>
                    <a:pt x="402" y="19274"/>
                  </a:cubicBezTo>
                  <a:cubicBezTo>
                    <a:pt x="76" y="19599"/>
                    <a:pt x="1" y="19825"/>
                    <a:pt x="377" y="20151"/>
                  </a:cubicBezTo>
                  <a:cubicBezTo>
                    <a:pt x="452" y="20101"/>
                    <a:pt x="527" y="20050"/>
                    <a:pt x="602" y="19975"/>
                  </a:cubicBezTo>
                  <a:cubicBezTo>
                    <a:pt x="7068" y="13484"/>
                    <a:pt x="13560" y="7018"/>
                    <a:pt x="20026" y="552"/>
                  </a:cubicBezTo>
                  <a:cubicBezTo>
                    <a:pt x="20126" y="451"/>
                    <a:pt x="20302" y="351"/>
                    <a:pt x="20226" y="251"/>
                  </a:cubicBezTo>
                  <a:cubicBezTo>
                    <a:pt x="20126" y="100"/>
                    <a:pt x="19926" y="25"/>
                    <a:pt x="197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9"/>
            <p:cNvSpPr/>
            <p:nvPr/>
          </p:nvSpPr>
          <p:spPr>
            <a:xfrm>
              <a:off x="3078475" y="2032375"/>
              <a:ext cx="448650" cy="445750"/>
            </a:xfrm>
            <a:custGeom>
              <a:avLst/>
              <a:gdLst/>
              <a:ahLst/>
              <a:cxnLst/>
              <a:rect l="l" t="t" r="r" b="b"/>
              <a:pathLst>
                <a:path w="17946" h="17830" extrusionOk="0">
                  <a:moveTo>
                    <a:pt x="17641" y="0"/>
                  </a:moveTo>
                  <a:cubicBezTo>
                    <a:pt x="17433" y="0"/>
                    <a:pt x="17230" y="123"/>
                    <a:pt x="16993" y="361"/>
                  </a:cubicBezTo>
                  <a:cubicBezTo>
                    <a:pt x="11504" y="5875"/>
                    <a:pt x="5990" y="11388"/>
                    <a:pt x="476" y="16877"/>
                  </a:cubicBezTo>
                  <a:cubicBezTo>
                    <a:pt x="126" y="17228"/>
                    <a:pt x="0" y="17529"/>
                    <a:pt x="201" y="17829"/>
                  </a:cubicBezTo>
                  <a:cubicBezTo>
                    <a:pt x="6116" y="11940"/>
                    <a:pt x="12030" y="6000"/>
                    <a:pt x="17945" y="85"/>
                  </a:cubicBezTo>
                  <a:cubicBezTo>
                    <a:pt x="17840" y="28"/>
                    <a:pt x="17740" y="0"/>
                    <a:pt x="17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9"/>
            <p:cNvSpPr/>
            <p:nvPr/>
          </p:nvSpPr>
          <p:spPr>
            <a:xfrm>
              <a:off x="3274575" y="2226500"/>
              <a:ext cx="496275" cy="492425"/>
            </a:xfrm>
            <a:custGeom>
              <a:avLst/>
              <a:gdLst/>
              <a:ahLst/>
              <a:cxnLst/>
              <a:rect l="l" t="t" r="r" b="b"/>
              <a:pathLst>
                <a:path w="19851" h="19697" extrusionOk="0">
                  <a:moveTo>
                    <a:pt x="19440" y="1"/>
                  </a:moveTo>
                  <a:cubicBezTo>
                    <a:pt x="19304" y="1"/>
                    <a:pt x="19226" y="218"/>
                    <a:pt x="19149" y="315"/>
                  </a:cubicBezTo>
                  <a:cubicBezTo>
                    <a:pt x="12858" y="6581"/>
                    <a:pt x="6592" y="12846"/>
                    <a:pt x="327" y="19112"/>
                  </a:cubicBezTo>
                  <a:cubicBezTo>
                    <a:pt x="226" y="19212"/>
                    <a:pt x="101" y="19338"/>
                    <a:pt x="1" y="19463"/>
                  </a:cubicBezTo>
                  <a:cubicBezTo>
                    <a:pt x="173" y="19592"/>
                    <a:pt x="320" y="19697"/>
                    <a:pt x="481" y="19697"/>
                  </a:cubicBezTo>
                  <a:cubicBezTo>
                    <a:pt x="601" y="19697"/>
                    <a:pt x="728" y="19638"/>
                    <a:pt x="878" y="19488"/>
                  </a:cubicBezTo>
                  <a:cubicBezTo>
                    <a:pt x="7094" y="13247"/>
                    <a:pt x="13309" y="7032"/>
                    <a:pt x="19550" y="816"/>
                  </a:cubicBezTo>
                  <a:cubicBezTo>
                    <a:pt x="19851" y="516"/>
                    <a:pt x="19775" y="265"/>
                    <a:pt x="19575" y="64"/>
                  </a:cubicBezTo>
                  <a:cubicBezTo>
                    <a:pt x="19524" y="19"/>
                    <a:pt x="19479" y="1"/>
                    <a:pt x="194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9"/>
            <p:cNvSpPr/>
            <p:nvPr/>
          </p:nvSpPr>
          <p:spPr>
            <a:xfrm>
              <a:off x="3320325" y="2271950"/>
              <a:ext cx="468075" cy="464475"/>
            </a:xfrm>
            <a:custGeom>
              <a:avLst/>
              <a:gdLst/>
              <a:ahLst/>
              <a:cxnLst/>
              <a:rect l="l" t="t" r="r" b="b"/>
              <a:pathLst>
                <a:path w="18723" h="18579" extrusionOk="0">
                  <a:moveTo>
                    <a:pt x="18422" y="1"/>
                  </a:moveTo>
                  <a:cubicBezTo>
                    <a:pt x="12281" y="6141"/>
                    <a:pt x="6141" y="12282"/>
                    <a:pt x="0" y="18422"/>
                  </a:cubicBezTo>
                  <a:cubicBezTo>
                    <a:pt x="145" y="18522"/>
                    <a:pt x="280" y="18578"/>
                    <a:pt x="417" y="18578"/>
                  </a:cubicBezTo>
                  <a:cubicBezTo>
                    <a:pt x="587" y="18578"/>
                    <a:pt x="758" y="18491"/>
                    <a:pt x="953" y="18297"/>
                  </a:cubicBezTo>
                  <a:cubicBezTo>
                    <a:pt x="6717" y="12482"/>
                    <a:pt x="12532" y="6693"/>
                    <a:pt x="18321" y="903"/>
                  </a:cubicBezTo>
                  <a:cubicBezTo>
                    <a:pt x="18722" y="502"/>
                    <a:pt x="18722" y="502"/>
                    <a:pt x="1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9"/>
            <p:cNvSpPr/>
            <p:nvPr/>
          </p:nvSpPr>
          <p:spPr>
            <a:xfrm>
              <a:off x="3370450" y="2322075"/>
              <a:ext cx="429225" cy="425700"/>
            </a:xfrm>
            <a:custGeom>
              <a:avLst/>
              <a:gdLst/>
              <a:ahLst/>
              <a:cxnLst/>
              <a:rect l="l" t="t" r="r" b="b"/>
              <a:pathLst>
                <a:path w="17169" h="17028" extrusionOk="0">
                  <a:moveTo>
                    <a:pt x="16968" y="1"/>
                  </a:moveTo>
                  <a:lnTo>
                    <a:pt x="16968" y="1"/>
                  </a:lnTo>
                  <a:cubicBezTo>
                    <a:pt x="11329" y="5640"/>
                    <a:pt x="5665" y="11279"/>
                    <a:pt x="0" y="16943"/>
                  </a:cubicBezTo>
                  <a:cubicBezTo>
                    <a:pt x="138" y="17000"/>
                    <a:pt x="263" y="17028"/>
                    <a:pt x="379" y="17028"/>
                  </a:cubicBezTo>
                  <a:cubicBezTo>
                    <a:pt x="623" y="17028"/>
                    <a:pt x="832" y="16905"/>
                    <a:pt x="1053" y="16668"/>
                  </a:cubicBezTo>
                  <a:cubicBezTo>
                    <a:pt x="6266" y="11455"/>
                    <a:pt x="11479" y="6241"/>
                    <a:pt x="16717" y="1028"/>
                  </a:cubicBezTo>
                  <a:cubicBezTo>
                    <a:pt x="17068" y="678"/>
                    <a:pt x="17168" y="377"/>
                    <a:pt x="16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9"/>
            <p:cNvSpPr/>
            <p:nvPr/>
          </p:nvSpPr>
          <p:spPr>
            <a:xfrm>
              <a:off x="3071575" y="2023875"/>
              <a:ext cx="402900" cy="401625"/>
            </a:xfrm>
            <a:custGeom>
              <a:avLst/>
              <a:gdLst/>
              <a:ahLst/>
              <a:cxnLst/>
              <a:rect l="l" t="t" r="r" b="b"/>
              <a:pathLst>
                <a:path w="16116" h="16065" extrusionOk="0">
                  <a:moveTo>
                    <a:pt x="15783" y="1"/>
                  </a:moveTo>
                  <a:cubicBezTo>
                    <a:pt x="15553" y="1"/>
                    <a:pt x="15326" y="112"/>
                    <a:pt x="15088" y="350"/>
                  </a:cubicBezTo>
                  <a:cubicBezTo>
                    <a:pt x="10226" y="5237"/>
                    <a:pt x="5339" y="10124"/>
                    <a:pt x="452" y="14987"/>
                  </a:cubicBezTo>
                  <a:cubicBezTo>
                    <a:pt x="76" y="15337"/>
                    <a:pt x="1" y="15688"/>
                    <a:pt x="101" y="16064"/>
                  </a:cubicBezTo>
                  <a:lnTo>
                    <a:pt x="16116" y="74"/>
                  </a:lnTo>
                  <a:cubicBezTo>
                    <a:pt x="16003" y="26"/>
                    <a:pt x="15893" y="1"/>
                    <a:pt x="15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9"/>
            <p:cNvSpPr/>
            <p:nvPr/>
          </p:nvSpPr>
          <p:spPr>
            <a:xfrm>
              <a:off x="3072825" y="2023775"/>
              <a:ext cx="342125" cy="341575"/>
            </a:xfrm>
            <a:custGeom>
              <a:avLst/>
              <a:gdLst/>
              <a:ahLst/>
              <a:cxnLst/>
              <a:rect l="l" t="t" r="r" b="b"/>
              <a:pathLst>
                <a:path w="13685" h="13663" extrusionOk="0">
                  <a:moveTo>
                    <a:pt x="13571" y="0"/>
                  </a:moveTo>
                  <a:cubicBezTo>
                    <a:pt x="13074" y="0"/>
                    <a:pt x="12679" y="158"/>
                    <a:pt x="12306" y="554"/>
                  </a:cubicBezTo>
                  <a:cubicBezTo>
                    <a:pt x="8372" y="4539"/>
                    <a:pt x="4412" y="8499"/>
                    <a:pt x="427" y="12434"/>
                  </a:cubicBezTo>
                  <a:cubicBezTo>
                    <a:pt x="51" y="12810"/>
                    <a:pt x="1" y="13186"/>
                    <a:pt x="26" y="13662"/>
                  </a:cubicBezTo>
                  <a:lnTo>
                    <a:pt x="26" y="13662"/>
                  </a:lnTo>
                  <a:cubicBezTo>
                    <a:pt x="4587" y="9101"/>
                    <a:pt x="9123" y="4564"/>
                    <a:pt x="13685" y="3"/>
                  </a:cubicBezTo>
                  <a:cubicBezTo>
                    <a:pt x="13646" y="1"/>
                    <a:pt x="13608" y="0"/>
                    <a:pt x="135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9"/>
            <p:cNvSpPr/>
            <p:nvPr/>
          </p:nvSpPr>
          <p:spPr>
            <a:xfrm>
              <a:off x="3429350" y="2380350"/>
              <a:ext cx="373450" cy="372250"/>
            </a:xfrm>
            <a:custGeom>
              <a:avLst/>
              <a:gdLst/>
              <a:ahLst/>
              <a:cxnLst/>
              <a:rect l="l" t="t" r="r" b="b"/>
              <a:pathLst>
                <a:path w="14938" h="14890" extrusionOk="0">
                  <a:moveTo>
                    <a:pt x="14838" y="1"/>
                  </a:moveTo>
                  <a:lnTo>
                    <a:pt x="14838" y="1"/>
                  </a:lnTo>
                  <a:cubicBezTo>
                    <a:pt x="9900" y="4963"/>
                    <a:pt x="4938" y="9900"/>
                    <a:pt x="0" y="14863"/>
                  </a:cubicBezTo>
                  <a:cubicBezTo>
                    <a:pt x="88" y="14880"/>
                    <a:pt x="172" y="14890"/>
                    <a:pt x="255" y="14890"/>
                  </a:cubicBezTo>
                  <a:cubicBezTo>
                    <a:pt x="529" y="14890"/>
                    <a:pt x="784" y="14787"/>
                    <a:pt x="1053" y="14537"/>
                  </a:cubicBezTo>
                  <a:cubicBezTo>
                    <a:pt x="5539" y="10026"/>
                    <a:pt x="10025" y="5540"/>
                    <a:pt x="14537" y="1053"/>
                  </a:cubicBezTo>
                  <a:cubicBezTo>
                    <a:pt x="14863" y="702"/>
                    <a:pt x="14938" y="377"/>
                    <a:pt x="14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9"/>
            <p:cNvSpPr/>
            <p:nvPr/>
          </p:nvSpPr>
          <p:spPr>
            <a:xfrm>
              <a:off x="3496400" y="2449275"/>
              <a:ext cx="299525" cy="297650"/>
            </a:xfrm>
            <a:custGeom>
              <a:avLst/>
              <a:gdLst/>
              <a:ahLst/>
              <a:cxnLst/>
              <a:rect l="l" t="t" r="r" b="b"/>
              <a:pathLst>
                <a:path w="11981" h="11906" extrusionOk="0">
                  <a:moveTo>
                    <a:pt x="11880" y="1"/>
                  </a:moveTo>
                  <a:cubicBezTo>
                    <a:pt x="7945" y="3961"/>
                    <a:pt x="3960" y="7946"/>
                    <a:pt x="0" y="11905"/>
                  </a:cubicBezTo>
                  <a:cubicBezTo>
                    <a:pt x="376" y="11830"/>
                    <a:pt x="827" y="11855"/>
                    <a:pt x="1178" y="11504"/>
                  </a:cubicBezTo>
                  <a:cubicBezTo>
                    <a:pt x="4637" y="8021"/>
                    <a:pt x="8095" y="4562"/>
                    <a:pt x="11579" y="1078"/>
                  </a:cubicBezTo>
                  <a:cubicBezTo>
                    <a:pt x="11905" y="752"/>
                    <a:pt x="11980" y="427"/>
                    <a:pt x="118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9"/>
            <p:cNvSpPr/>
            <p:nvPr/>
          </p:nvSpPr>
          <p:spPr>
            <a:xfrm>
              <a:off x="3085975" y="2037000"/>
              <a:ext cx="251925" cy="251900"/>
            </a:xfrm>
            <a:custGeom>
              <a:avLst/>
              <a:gdLst/>
              <a:ahLst/>
              <a:cxnLst/>
              <a:rect l="l" t="t" r="r" b="b"/>
              <a:pathLst>
                <a:path w="10077" h="10076" extrusionOk="0">
                  <a:moveTo>
                    <a:pt x="10076" y="0"/>
                  </a:moveTo>
                  <a:cubicBezTo>
                    <a:pt x="9550" y="176"/>
                    <a:pt x="9099" y="201"/>
                    <a:pt x="8723" y="552"/>
                  </a:cubicBezTo>
                  <a:cubicBezTo>
                    <a:pt x="6016" y="3284"/>
                    <a:pt x="3284" y="6015"/>
                    <a:pt x="552" y="8747"/>
                  </a:cubicBezTo>
                  <a:cubicBezTo>
                    <a:pt x="176" y="9098"/>
                    <a:pt x="151" y="9599"/>
                    <a:pt x="1" y="10076"/>
                  </a:cubicBezTo>
                  <a:lnTo>
                    <a:pt x="1" y="10076"/>
                  </a:lnTo>
                  <a:cubicBezTo>
                    <a:pt x="3334" y="6717"/>
                    <a:pt x="6643" y="3409"/>
                    <a:pt x="10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9"/>
            <p:cNvSpPr/>
            <p:nvPr/>
          </p:nvSpPr>
          <p:spPr>
            <a:xfrm>
              <a:off x="3586625" y="2536375"/>
              <a:ext cx="180475" cy="182350"/>
            </a:xfrm>
            <a:custGeom>
              <a:avLst/>
              <a:gdLst/>
              <a:ahLst/>
              <a:cxnLst/>
              <a:rect l="l" t="t" r="r" b="b"/>
              <a:pathLst>
                <a:path w="7219" h="7294" extrusionOk="0">
                  <a:moveTo>
                    <a:pt x="7218" y="0"/>
                  </a:moveTo>
                  <a:cubicBezTo>
                    <a:pt x="7216" y="10"/>
                    <a:pt x="7214" y="19"/>
                    <a:pt x="7212" y="28"/>
                  </a:cubicBezTo>
                  <a:lnTo>
                    <a:pt x="7212" y="28"/>
                  </a:lnTo>
                  <a:cubicBezTo>
                    <a:pt x="7214" y="27"/>
                    <a:pt x="7216" y="26"/>
                    <a:pt x="7218" y="25"/>
                  </a:cubicBezTo>
                  <a:lnTo>
                    <a:pt x="7218" y="0"/>
                  </a:lnTo>
                  <a:close/>
                  <a:moveTo>
                    <a:pt x="7212" y="28"/>
                  </a:moveTo>
                  <a:lnTo>
                    <a:pt x="7212" y="28"/>
                  </a:lnTo>
                  <a:cubicBezTo>
                    <a:pt x="7164" y="53"/>
                    <a:pt x="7116" y="78"/>
                    <a:pt x="7068" y="126"/>
                  </a:cubicBezTo>
                  <a:cubicBezTo>
                    <a:pt x="4762" y="2431"/>
                    <a:pt x="2456" y="4737"/>
                    <a:pt x="150" y="7043"/>
                  </a:cubicBezTo>
                  <a:cubicBezTo>
                    <a:pt x="100" y="7093"/>
                    <a:pt x="0" y="7143"/>
                    <a:pt x="100" y="7294"/>
                  </a:cubicBezTo>
                  <a:cubicBezTo>
                    <a:pt x="677" y="7018"/>
                    <a:pt x="1278" y="6792"/>
                    <a:pt x="1755" y="6341"/>
                  </a:cubicBezTo>
                  <a:cubicBezTo>
                    <a:pt x="3258" y="4837"/>
                    <a:pt x="4787" y="3334"/>
                    <a:pt x="6266" y="1805"/>
                  </a:cubicBezTo>
                  <a:cubicBezTo>
                    <a:pt x="6736" y="1335"/>
                    <a:pt x="7059" y="719"/>
                    <a:pt x="7212" y="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9"/>
            <p:cNvSpPr/>
            <p:nvPr/>
          </p:nvSpPr>
          <p:spPr>
            <a:xfrm>
              <a:off x="3163050" y="2115325"/>
              <a:ext cx="33875" cy="31975"/>
            </a:xfrm>
            <a:custGeom>
              <a:avLst/>
              <a:gdLst/>
              <a:ahLst/>
              <a:cxnLst/>
              <a:rect l="l" t="t" r="r" b="b"/>
              <a:pathLst>
                <a:path w="1355" h="1279" extrusionOk="0">
                  <a:moveTo>
                    <a:pt x="1354" y="0"/>
                  </a:moveTo>
                  <a:lnTo>
                    <a:pt x="1354" y="0"/>
                  </a:lnTo>
                  <a:cubicBezTo>
                    <a:pt x="828" y="351"/>
                    <a:pt x="377" y="777"/>
                    <a:pt x="1" y="1278"/>
                  </a:cubicBezTo>
                  <a:cubicBezTo>
                    <a:pt x="627" y="1028"/>
                    <a:pt x="928" y="451"/>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9"/>
            <p:cNvSpPr/>
            <p:nvPr/>
          </p:nvSpPr>
          <p:spPr>
            <a:xfrm>
              <a:off x="3159925" y="2147275"/>
              <a:ext cx="4400" cy="5650"/>
            </a:xfrm>
            <a:custGeom>
              <a:avLst/>
              <a:gdLst/>
              <a:ahLst/>
              <a:cxnLst/>
              <a:rect l="l" t="t" r="r" b="b"/>
              <a:pathLst>
                <a:path w="176" h="226" extrusionOk="0">
                  <a:moveTo>
                    <a:pt x="126" y="0"/>
                  </a:moveTo>
                  <a:lnTo>
                    <a:pt x="126" y="0"/>
                  </a:lnTo>
                  <a:cubicBezTo>
                    <a:pt x="76" y="76"/>
                    <a:pt x="25" y="151"/>
                    <a:pt x="0" y="226"/>
                  </a:cubicBezTo>
                  <a:cubicBezTo>
                    <a:pt x="25" y="151"/>
                    <a:pt x="176" y="151"/>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9"/>
            <p:cNvSpPr/>
            <p:nvPr/>
          </p:nvSpPr>
          <p:spPr>
            <a:xfrm>
              <a:off x="3767075" y="2535125"/>
              <a:ext cx="2525" cy="2200"/>
            </a:xfrm>
            <a:custGeom>
              <a:avLst/>
              <a:gdLst/>
              <a:ahLst/>
              <a:cxnLst/>
              <a:rect l="l" t="t" r="r" b="b"/>
              <a:pathLst>
                <a:path w="101" h="88" extrusionOk="0">
                  <a:moveTo>
                    <a:pt x="75" y="0"/>
                  </a:moveTo>
                  <a:cubicBezTo>
                    <a:pt x="54" y="22"/>
                    <a:pt x="32" y="44"/>
                    <a:pt x="10" y="66"/>
                  </a:cubicBezTo>
                  <a:lnTo>
                    <a:pt x="10" y="66"/>
                  </a:lnTo>
                  <a:cubicBezTo>
                    <a:pt x="6" y="61"/>
                    <a:pt x="3" y="56"/>
                    <a:pt x="0" y="50"/>
                  </a:cubicBezTo>
                  <a:lnTo>
                    <a:pt x="0" y="75"/>
                  </a:lnTo>
                  <a:cubicBezTo>
                    <a:pt x="3" y="72"/>
                    <a:pt x="7" y="69"/>
                    <a:pt x="10" y="66"/>
                  </a:cubicBezTo>
                  <a:lnTo>
                    <a:pt x="10" y="66"/>
                  </a:lnTo>
                  <a:cubicBezTo>
                    <a:pt x="21" y="81"/>
                    <a:pt x="35" y="88"/>
                    <a:pt x="47" y="88"/>
                  </a:cubicBezTo>
                  <a:cubicBezTo>
                    <a:pt x="63" y="88"/>
                    <a:pt x="75" y="75"/>
                    <a:pt x="75" y="50"/>
                  </a:cubicBezTo>
                  <a:cubicBezTo>
                    <a:pt x="100" y="25"/>
                    <a:pt x="75" y="25"/>
                    <a:pt x="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99"/>
        <p:cNvGrpSpPr/>
        <p:nvPr/>
      </p:nvGrpSpPr>
      <p:grpSpPr>
        <a:xfrm>
          <a:off x="0" y="0"/>
          <a:ext cx="0" cy="0"/>
          <a:chOff x="0" y="0"/>
          <a:chExt cx="0" cy="0"/>
        </a:xfrm>
      </p:grpSpPr>
      <p:sp>
        <p:nvSpPr>
          <p:cNvPr id="2501" name="Google Shape;2501;p30"/>
          <p:cNvSpPr/>
          <p:nvPr/>
        </p:nvSpPr>
        <p:spPr>
          <a:xfrm>
            <a:off x="3014950" y="-162"/>
            <a:ext cx="1017380" cy="5143685"/>
          </a:xfrm>
          <a:custGeom>
            <a:avLst/>
            <a:gdLst/>
            <a:ahLst/>
            <a:cxnLst/>
            <a:rect l="l" t="t" r="r" b="b"/>
            <a:pathLst>
              <a:path w="31746" h="160891" extrusionOk="0">
                <a:moveTo>
                  <a:pt x="2382" y="0"/>
                </a:moveTo>
                <a:cubicBezTo>
                  <a:pt x="2382" y="0"/>
                  <a:pt x="15861" y="10074"/>
                  <a:pt x="19052" y="18004"/>
                </a:cubicBezTo>
                <a:cubicBezTo>
                  <a:pt x="22219" y="25934"/>
                  <a:pt x="21814" y="33197"/>
                  <a:pt x="19052" y="38508"/>
                </a:cubicBezTo>
                <a:cubicBezTo>
                  <a:pt x="16266" y="43795"/>
                  <a:pt x="5549" y="66038"/>
                  <a:pt x="5549" y="66038"/>
                </a:cubicBezTo>
                <a:cubicBezTo>
                  <a:pt x="5549" y="66038"/>
                  <a:pt x="0" y="74754"/>
                  <a:pt x="2382" y="85470"/>
                </a:cubicBezTo>
                <a:cubicBezTo>
                  <a:pt x="4763" y="96187"/>
                  <a:pt x="11527" y="106117"/>
                  <a:pt x="11527" y="106117"/>
                </a:cubicBezTo>
                <a:lnTo>
                  <a:pt x="19433" y="123192"/>
                </a:lnTo>
                <a:cubicBezTo>
                  <a:pt x="19433" y="123192"/>
                  <a:pt x="24601" y="133909"/>
                  <a:pt x="17861" y="144220"/>
                </a:cubicBezTo>
                <a:cubicBezTo>
                  <a:pt x="11098" y="154532"/>
                  <a:pt x="6740" y="160891"/>
                  <a:pt x="6740" y="160891"/>
                </a:cubicBezTo>
                <a:lnTo>
                  <a:pt x="31745" y="160891"/>
                </a:lnTo>
                <a:lnTo>
                  <a:pt x="317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0"/>
          <p:cNvSpPr txBox="1">
            <a:spLocks noGrp="1"/>
          </p:cNvSpPr>
          <p:nvPr>
            <p:ph type="title"/>
          </p:nvPr>
        </p:nvSpPr>
        <p:spPr>
          <a:xfrm>
            <a:off x="1488330" y="2213090"/>
            <a:ext cx="6336558"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Các thành phần của mã Rabbit</a:t>
            </a:r>
            <a:br>
              <a:rPr lang="pt-BR"/>
            </a:br>
            <a:br>
              <a:rPr lang="pt-BR"/>
            </a:br>
            <a:endParaRPr/>
          </a:p>
        </p:txBody>
      </p:sp>
      <p:sp>
        <p:nvSpPr>
          <p:cNvPr id="2503" name="Google Shape;2503;p30"/>
          <p:cNvSpPr txBox="1">
            <a:spLocks noGrp="1"/>
          </p:cNvSpPr>
          <p:nvPr>
            <p:ph type="title" idx="2"/>
          </p:nvPr>
        </p:nvSpPr>
        <p:spPr>
          <a:xfrm>
            <a:off x="1193362" y="1376463"/>
            <a:ext cx="950400" cy="59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a:t>02</a:t>
            </a:r>
            <a:endParaRPr/>
          </a:p>
        </p:txBody>
      </p:sp>
      <p:cxnSp>
        <p:nvCxnSpPr>
          <p:cNvPr id="2504" name="Google Shape;2504;p30"/>
          <p:cNvCxnSpPr/>
          <p:nvPr/>
        </p:nvCxnSpPr>
        <p:spPr>
          <a:xfrm>
            <a:off x="4392075" y="6879175"/>
            <a:ext cx="4551000" cy="0"/>
          </a:xfrm>
          <a:prstGeom prst="straightConnector1">
            <a:avLst/>
          </a:prstGeom>
          <a:noFill/>
          <a:ln w="9525" cap="flat" cmpd="sng">
            <a:solidFill>
              <a:schemeClr val="dk2"/>
            </a:solidFill>
            <a:prstDash val="solid"/>
            <a:round/>
            <a:headEnd type="none" w="med" len="med"/>
            <a:tailEnd type="none" w="med" len="med"/>
          </a:ln>
        </p:spPr>
      </p:cxnSp>
      <p:cxnSp>
        <p:nvCxnSpPr>
          <p:cNvPr id="2505" name="Google Shape;2505;p30"/>
          <p:cNvCxnSpPr/>
          <p:nvPr/>
        </p:nvCxnSpPr>
        <p:spPr>
          <a:xfrm rot="10800000">
            <a:off x="3368275" y="244653"/>
            <a:ext cx="905100" cy="0"/>
          </a:xfrm>
          <a:prstGeom prst="straightConnector1">
            <a:avLst/>
          </a:prstGeom>
          <a:noFill/>
          <a:ln w="9525" cap="flat" cmpd="sng">
            <a:solidFill>
              <a:schemeClr val="accent3"/>
            </a:solidFill>
            <a:prstDash val="solid"/>
            <a:round/>
            <a:headEnd type="none" w="med" len="med"/>
            <a:tailEnd type="none" w="med" len="med"/>
          </a:ln>
        </p:spPr>
      </p:cxnSp>
      <p:cxnSp>
        <p:nvCxnSpPr>
          <p:cNvPr id="2506" name="Google Shape;2506;p30"/>
          <p:cNvCxnSpPr/>
          <p:nvPr/>
        </p:nvCxnSpPr>
        <p:spPr>
          <a:xfrm rot="10800000">
            <a:off x="3385489" y="4899338"/>
            <a:ext cx="905100" cy="0"/>
          </a:xfrm>
          <a:prstGeom prst="straightConnector1">
            <a:avLst/>
          </a:prstGeom>
          <a:noFill/>
          <a:ln w="9525" cap="flat" cmpd="sng">
            <a:solidFill>
              <a:schemeClr val="accent3"/>
            </a:solidFill>
            <a:prstDash val="solid"/>
            <a:round/>
            <a:headEnd type="none" w="med" len="med"/>
            <a:tailEnd type="none" w="med" len="med"/>
          </a:ln>
        </p:spPr>
      </p:cxnSp>
      <p:grpSp>
        <p:nvGrpSpPr>
          <p:cNvPr id="2507" name="Google Shape;2507;p30"/>
          <p:cNvGrpSpPr/>
          <p:nvPr/>
        </p:nvGrpSpPr>
        <p:grpSpPr>
          <a:xfrm>
            <a:off x="7699538" y="653313"/>
            <a:ext cx="731225" cy="728825"/>
            <a:chOff x="3071575" y="2023775"/>
            <a:chExt cx="731225" cy="728825"/>
          </a:xfrm>
        </p:grpSpPr>
        <p:sp>
          <p:nvSpPr>
            <p:cNvPr id="2508" name="Google Shape;2508;p30"/>
            <p:cNvSpPr/>
            <p:nvPr/>
          </p:nvSpPr>
          <p:spPr>
            <a:xfrm>
              <a:off x="3197525" y="2151000"/>
              <a:ext cx="524450" cy="522000"/>
            </a:xfrm>
            <a:custGeom>
              <a:avLst/>
              <a:gdLst/>
              <a:ahLst/>
              <a:cxnLst/>
              <a:rect l="l" t="t" r="r" b="b"/>
              <a:pathLst>
                <a:path w="20978" h="20880" extrusionOk="0">
                  <a:moveTo>
                    <a:pt x="20575" y="0"/>
                  </a:moveTo>
                  <a:cubicBezTo>
                    <a:pt x="20473" y="0"/>
                    <a:pt x="20373" y="92"/>
                    <a:pt x="20251" y="227"/>
                  </a:cubicBezTo>
                  <a:cubicBezTo>
                    <a:pt x="13609" y="6869"/>
                    <a:pt x="6968" y="13511"/>
                    <a:pt x="326" y="20152"/>
                  </a:cubicBezTo>
                  <a:cubicBezTo>
                    <a:pt x="301" y="20177"/>
                    <a:pt x="251" y="20202"/>
                    <a:pt x="226" y="20252"/>
                  </a:cubicBezTo>
                  <a:cubicBezTo>
                    <a:pt x="176" y="20328"/>
                    <a:pt x="0" y="20403"/>
                    <a:pt x="75" y="20528"/>
                  </a:cubicBezTo>
                  <a:cubicBezTo>
                    <a:pt x="176" y="20653"/>
                    <a:pt x="326" y="20754"/>
                    <a:pt x="476" y="20879"/>
                  </a:cubicBezTo>
                  <a:cubicBezTo>
                    <a:pt x="602" y="20754"/>
                    <a:pt x="727" y="20653"/>
                    <a:pt x="852" y="20553"/>
                  </a:cubicBezTo>
                  <a:cubicBezTo>
                    <a:pt x="7444" y="13937"/>
                    <a:pt x="14035" y="7345"/>
                    <a:pt x="20627" y="754"/>
                  </a:cubicBezTo>
                  <a:cubicBezTo>
                    <a:pt x="20702" y="678"/>
                    <a:pt x="20752" y="603"/>
                    <a:pt x="20852" y="553"/>
                  </a:cubicBezTo>
                  <a:cubicBezTo>
                    <a:pt x="20978" y="428"/>
                    <a:pt x="20928" y="353"/>
                    <a:pt x="20852" y="227"/>
                  </a:cubicBezTo>
                  <a:cubicBezTo>
                    <a:pt x="20749" y="66"/>
                    <a:pt x="20661" y="0"/>
                    <a:pt x="20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0"/>
            <p:cNvSpPr/>
            <p:nvPr/>
          </p:nvSpPr>
          <p:spPr>
            <a:xfrm>
              <a:off x="3233225" y="2186325"/>
              <a:ext cx="515075" cy="511425"/>
            </a:xfrm>
            <a:custGeom>
              <a:avLst/>
              <a:gdLst/>
              <a:ahLst/>
              <a:cxnLst/>
              <a:rect l="l" t="t" r="r" b="b"/>
              <a:pathLst>
                <a:path w="20603" h="20457" extrusionOk="0">
                  <a:moveTo>
                    <a:pt x="20196" y="1"/>
                  </a:moveTo>
                  <a:cubicBezTo>
                    <a:pt x="20096" y="1"/>
                    <a:pt x="20011" y="158"/>
                    <a:pt x="19926" y="243"/>
                  </a:cubicBezTo>
                  <a:cubicBezTo>
                    <a:pt x="14713" y="5456"/>
                    <a:pt x="9525" y="10644"/>
                    <a:pt x="4312" y="15857"/>
                  </a:cubicBezTo>
                  <a:cubicBezTo>
                    <a:pt x="2958" y="17210"/>
                    <a:pt x="1630" y="18564"/>
                    <a:pt x="276" y="19892"/>
                  </a:cubicBezTo>
                  <a:cubicBezTo>
                    <a:pt x="1" y="20168"/>
                    <a:pt x="126" y="20243"/>
                    <a:pt x="352" y="20393"/>
                  </a:cubicBezTo>
                  <a:cubicBezTo>
                    <a:pt x="419" y="20438"/>
                    <a:pt x="475" y="20456"/>
                    <a:pt x="524" y="20456"/>
                  </a:cubicBezTo>
                  <a:cubicBezTo>
                    <a:pt x="639" y="20456"/>
                    <a:pt x="715" y="20356"/>
                    <a:pt x="803" y="20268"/>
                  </a:cubicBezTo>
                  <a:cubicBezTo>
                    <a:pt x="1605" y="19491"/>
                    <a:pt x="2382" y="18714"/>
                    <a:pt x="3159" y="17937"/>
                  </a:cubicBezTo>
                  <a:cubicBezTo>
                    <a:pt x="8848" y="12223"/>
                    <a:pt x="14537" y="6534"/>
                    <a:pt x="20251" y="844"/>
                  </a:cubicBezTo>
                  <a:cubicBezTo>
                    <a:pt x="20352" y="719"/>
                    <a:pt x="20477" y="594"/>
                    <a:pt x="20602" y="468"/>
                  </a:cubicBezTo>
                  <a:cubicBezTo>
                    <a:pt x="20477" y="293"/>
                    <a:pt x="20402" y="92"/>
                    <a:pt x="20251" y="17"/>
                  </a:cubicBezTo>
                  <a:cubicBezTo>
                    <a:pt x="20232" y="6"/>
                    <a:pt x="20214" y="1"/>
                    <a:pt x="20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0"/>
            <p:cNvSpPr/>
            <p:nvPr/>
          </p:nvSpPr>
          <p:spPr>
            <a:xfrm>
              <a:off x="3094125" y="2047475"/>
              <a:ext cx="485625" cy="480100"/>
            </a:xfrm>
            <a:custGeom>
              <a:avLst/>
              <a:gdLst/>
              <a:ahLst/>
              <a:cxnLst/>
              <a:rect l="l" t="t" r="r" b="b"/>
              <a:pathLst>
                <a:path w="19425" h="19204" extrusionOk="0">
                  <a:moveTo>
                    <a:pt x="18868" y="1"/>
                  </a:moveTo>
                  <a:cubicBezTo>
                    <a:pt x="18695" y="1"/>
                    <a:pt x="18540" y="102"/>
                    <a:pt x="18372" y="283"/>
                  </a:cubicBezTo>
                  <a:cubicBezTo>
                    <a:pt x="16041" y="2639"/>
                    <a:pt x="13710" y="4970"/>
                    <a:pt x="11379" y="7301"/>
                  </a:cubicBezTo>
                  <a:cubicBezTo>
                    <a:pt x="7695" y="10985"/>
                    <a:pt x="4011" y="14669"/>
                    <a:pt x="302" y="18328"/>
                  </a:cubicBezTo>
                  <a:cubicBezTo>
                    <a:pt x="26" y="18629"/>
                    <a:pt x="1" y="18930"/>
                    <a:pt x="226" y="19155"/>
                  </a:cubicBezTo>
                  <a:cubicBezTo>
                    <a:pt x="270" y="19189"/>
                    <a:pt x="309" y="19203"/>
                    <a:pt x="346" y="19203"/>
                  </a:cubicBezTo>
                  <a:cubicBezTo>
                    <a:pt x="501" y="19203"/>
                    <a:pt x="606" y="18951"/>
                    <a:pt x="728" y="18830"/>
                  </a:cubicBezTo>
                  <a:cubicBezTo>
                    <a:pt x="6818" y="12764"/>
                    <a:pt x="12883" y="6699"/>
                    <a:pt x="18973" y="609"/>
                  </a:cubicBezTo>
                  <a:cubicBezTo>
                    <a:pt x="19099" y="484"/>
                    <a:pt x="19274" y="408"/>
                    <a:pt x="19424" y="283"/>
                  </a:cubicBezTo>
                  <a:cubicBezTo>
                    <a:pt x="19206" y="89"/>
                    <a:pt x="19029" y="1"/>
                    <a:pt x="18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0"/>
            <p:cNvSpPr/>
            <p:nvPr/>
          </p:nvSpPr>
          <p:spPr>
            <a:xfrm>
              <a:off x="3166175" y="2118700"/>
              <a:ext cx="525725" cy="522650"/>
            </a:xfrm>
            <a:custGeom>
              <a:avLst/>
              <a:gdLst/>
              <a:ahLst/>
              <a:cxnLst/>
              <a:rect l="l" t="t" r="r" b="b"/>
              <a:pathLst>
                <a:path w="21029" h="20906" extrusionOk="0">
                  <a:moveTo>
                    <a:pt x="20550" y="1"/>
                  </a:moveTo>
                  <a:cubicBezTo>
                    <a:pt x="20400" y="1"/>
                    <a:pt x="20313" y="183"/>
                    <a:pt x="20227" y="291"/>
                  </a:cubicBezTo>
                  <a:cubicBezTo>
                    <a:pt x="13585" y="6908"/>
                    <a:pt x="6968" y="13524"/>
                    <a:pt x="352" y="20141"/>
                  </a:cubicBezTo>
                  <a:cubicBezTo>
                    <a:pt x="302" y="20216"/>
                    <a:pt x="252" y="20266"/>
                    <a:pt x="176" y="20316"/>
                  </a:cubicBezTo>
                  <a:cubicBezTo>
                    <a:pt x="1" y="20442"/>
                    <a:pt x="26" y="20542"/>
                    <a:pt x="151" y="20717"/>
                  </a:cubicBezTo>
                  <a:cubicBezTo>
                    <a:pt x="252" y="20855"/>
                    <a:pt x="336" y="20905"/>
                    <a:pt x="411" y="20905"/>
                  </a:cubicBezTo>
                  <a:cubicBezTo>
                    <a:pt x="540" y="20905"/>
                    <a:pt x="642" y="20753"/>
                    <a:pt x="753" y="20642"/>
                  </a:cubicBezTo>
                  <a:cubicBezTo>
                    <a:pt x="7395" y="14001"/>
                    <a:pt x="14036" y="7359"/>
                    <a:pt x="20678" y="717"/>
                  </a:cubicBezTo>
                  <a:cubicBezTo>
                    <a:pt x="20753" y="642"/>
                    <a:pt x="20828" y="567"/>
                    <a:pt x="20903" y="492"/>
                  </a:cubicBezTo>
                  <a:cubicBezTo>
                    <a:pt x="20928" y="467"/>
                    <a:pt x="20979" y="391"/>
                    <a:pt x="21029" y="341"/>
                  </a:cubicBezTo>
                  <a:cubicBezTo>
                    <a:pt x="20878" y="216"/>
                    <a:pt x="20778" y="66"/>
                    <a:pt x="20628" y="16"/>
                  </a:cubicBezTo>
                  <a:cubicBezTo>
                    <a:pt x="20600" y="5"/>
                    <a:pt x="20574" y="1"/>
                    <a:pt x="20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0"/>
            <p:cNvSpPr/>
            <p:nvPr/>
          </p:nvSpPr>
          <p:spPr>
            <a:xfrm>
              <a:off x="3136750" y="2090300"/>
              <a:ext cx="521950" cy="518775"/>
            </a:xfrm>
            <a:custGeom>
              <a:avLst/>
              <a:gdLst/>
              <a:ahLst/>
              <a:cxnLst/>
              <a:rect l="l" t="t" r="r" b="b"/>
              <a:pathLst>
                <a:path w="20878" h="20751" extrusionOk="0">
                  <a:moveTo>
                    <a:pt x="20358" y="1"/>
                  </a:moveTo>
                  <a:cubicBezTo>
                    <a:pt x="20175" y="1"/>
                    <a:pt x="20105" y="194"/>
                    <a:pt x="20000" y="299"/>
                  </a:cubicBezTo>
                  <a:cubicBezTo>
                    <a:pt x="13484" y="6816"/>
                    <a:pt x="6967" y="13357"/>
                    <a:pt x="426" y="19873"/>
                  </a:cubicBezTo>
                  <a:cubicBezTo>
                    <a:pt x="100" y="20199"/>
                    <a:pt x="0" y="20425"/>
                    <a:pt x="451" y="20751"/>
                  </a:cubicBezTo>
                  <a:cubicBezTo>
                    <a:pt x="1704" y="19497"/>
                    <a:pt x="2932" y="18244"/>
                    <a:pt x="4186" y="17016"/>
                  </a:cubicBezTo>
                  <a:cubicBezTo>
                    <a:pt x="9624" y="11553"/>
                    <a:pt x="15088" y="6114"/>
                    <a:pt x="20526" y="650"/>
                  </a:cubicBezTo>
                  <a:cubicBezTo>
                    <a:pt x="20877" y="324"/>
                    <a:pt x="20852" y="174"/>
                    <a:pt x="20476" y="24"/>
                  </a:cubicBezTo>
                  <a:cubicBezTo>
                    <a:pt x="20432" y="8"/>
                    <a:pt x="20393" y="1"/>
                    <a:pt x="20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0"/>
            <p:cNvSpPr/>
            <p:nvPr/>
          </p:nvSpPr>
          <p:spPr>
            <a:xfrm>
              <a:off x="3112925" y="2066450"/>
              <a:ext cx="507550" cy="503775"/>
            </a:xfrm>
            <a:custGeom>
              <a:avLst/>
              <a:gdLst/>
              <a:ahLst/>
              <a:cxnLst/>
              <a:rect l="l" t="t" r="r" b="b"/>
              <a:pathLst>
                <a:path w="20302" h="20151" extrusionOk="0">
                  <a:moveTo>
                    <a:pt x="19750" y="0"/>
                  </a:moveTo>
                  <a:cubicBezTo>
                    <a:pt x="19650" y="0"/>
                    <a:pt x="19525" y="176"/>
                    <a:pt x="19424" y="276"/>
                  </a:cubicBezTo>
                  <a:cubicBezTo>
                    <a:pt x="13083" y="6592"/>
                    <a:pt x="6743" y="12933"/>
                    <a:pt x="402" y="19274"/>
                  </a:cubicBezTo>
                  <a:cubicBezTo>
                    <a:pt x="76" y="19599"/>
                    <a:pt x="1" y="19825"/>
                    <a:pt x="377" y="20151"/>
                  </a:cubicBezTo>
                  <a:cubicBezTo>
                    <a:pt x="452" y="20101"/>
                    <a:pt x="527" y="20050"/>
                    <a:pt x="602" y="19975"/>
                  </a:cubicBezTo>
                  <a:cubicBezTo>
                    <a:pt x="7068" y="13484"/>
                    <a:pt x="13560" y="7018"/>
                    <a:pt x="20026" y="552"/>
                  </a:cubicBezTo>
                  <a:cubicBezTo>
                    <a:pt x="20126" y="451"/>
                    <a:pt x="20302" y="351"/>
                    <a:pt x="20226" y="251"/>
                  </a:cubicBezTo>
                  <a:cubicBezTo>
                    <a:pt x="20126" y="100"/>
                    <a:pt x="19926" y="25"/>
                    <a:pt x="197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0"/>
            <p:cNvSpPr/>
            <p:nvPr/>
          </p:nvSpPr>
          <p:spPr>
            <a:xfrm>
              <a:off x="3078475" y="2032375"/>
              <a:ext cx="448650" cy="445750"/>
            </a:xfrm>
            <a:custGeom>
              <a:avLst/>
              <a:gdLst/>
              <a:ahLst/>
              <a:cxnLst/>
              <a:rect l="l" t="t" r="r" b="b"/>
              <a:pathLst>
                <a:path w="17946" h="17830" extrusionOk="0">
                  <a:moveTo>
                    <a:pt x="17641" y="0"/>
                  </a:moveTo>
                  <a:cubicBezTo>
                    <a:pt x="17433" y="0"/>
                    <a:pt x="17230" y="123"/>
                    <a:pt x="16993" y="361"/>
                  </a:cubicBezTo>
                  <a:cubicBezTo>
                    <a:pt x="11504" y="5875"/>
                    <a:pt x="5990" y="11388"/>
                    <a:pt x="476" y="16877"/>
                  </a:cubicBezTo>
                  <a:cubicBezTo>
                    <a:pt x="126" y="17228"/>
                    <a:pt x="0" y="17529"/>
                    <a:pt x="201" y="17829"/>
                  </a:cubicBezTo>
                  <a:cubicBezTo>
                    <a:pt x="6116" y="11940"/>
                    <a:pt x="12030" y="6000"/>
                    <a:pt x="17945" y="85"/>
                  </a:cubicBezTo>
                  <a:cubicBezTo>
                    <a:pt x="17840" y="28"/>
                    <a:pt x="17740" y="0"/>
                    <a:pt x="17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0"/>
            <p:cNvSpPr/>
            <p:nvPr/>
          </p:nvSpPr>
          <p:spPr>
            <a:xfrm>
              <a:off x="3274575" y="2226500"/>
              <a:ext cx="496275" cy="492425"/>
            </a:xfrm>
            <a:custGeom>
              <a:avLst/>
              <a:gdLst/>
              <a:ahLst/>
              <a:cxnLst/>
              <a:rect l="l" t="t" r="r" b="b"/>
              <a:pathLst>
                <a:path w="19851" h="19697" extrusionOk="0">
                  <a:moveTo>
                    <a:pt x="19440" y="1"/>
                  </a:moveTo>
                  <a:cubicBezTo>
                    <a:pt x="19304" y="1"/>
                    <a:pt x="19226" y="218"/>
                    <a:pt x="19149" y="315"/>
                  </a:cubicBezTo>
                  <a:cubicBezTo>
                    <a:pt x="12858" y="6581"/>
                    <a:pt x="6592" y="12846"/>
                    <a:pt x="327" y="19112"/>
                  </a:cubicBezTo>
                  <a:cubicBezTo>
                    <a:pt x="226" y="19212"/>
                    <a:pt x="101" y="19338"/>
                    <a:pt x="1" y="19463"/>
                  </a:cubicBezTo>
                  <a:cubicBezTo>
                    <a:pt x="173" y="19592"/>
                    <a:pt x="320" y="19697"/>
                    <a:pt x="481" y="19697"/>
                  </a:cubicBezTo>
                  <a:cubicBezTo>
                    <a:pt x="601" y="19697"/>
                    <a:pt x="728" y="19638"/>
                    <a:pt x="878" y="19488"/>
                  </a:cubicBezTo>
                  <a:cubicBezTo>
                    <a:pt x="7094" y="13247"/>
                    <a:pt x="13309" y="7032"/>
                    <a:pt x="19550" y="816"/>
                  </a:cubicBezTo>
                  <a:cubicBezTo>
                    <a:pt x="19851" y="516"/>
                    <a:pt x="19775" y="265"/>
                    <a:pt x="19575" y="64"/>
                  </a:cubicBezTo>
                  <a:cubicBezTo>
                    <a:pt x="19524" y="19"/>
                    <a:pt x="19479" y="1"/>
                    <a:pt x="194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0"/>
            <p:cNvSpPr/>
            <p:nvPr/>
          </p:nvSpPr>
          <p:spPr>
            <a:xfrm>
              <a:off x="3320325" y="2271950"/>
              <a:ext cx="468075" cy="464475"/>
            </a:xfrm>
            <a:custGeom>
              <a:avLst/>
              <a:gdLst/>
              <a:ahLst/>
              <a:cxnLst/>
              <a:rect l="l" t="t" r="r" b="b"/>
              <a:pathLst>
                <a:path w="18723" h="18579" extrusionOk="0">
                  <a:moveTo>
                    <a:pt x="18422" y="1"/>
                  </a:moveTo>
                  <a:cubicBezTo>
                    <a:pt x="12281" y="6141"/>
                    <a:pt x="6141" y="12282"/>
                    <a:pt x="0" y="18422"/>
                  </a:cubicBezTo>
                  <a:cubicBezTo>
                    <a:pt x="145" y="18522"/>
                    <a:pt x="280" y="18578"/>
                    <a:pt x="417" y="18578"/>
                  </a:cubicBezTo>
                  <a:cubicBezTo>
                    <a:pt x="587" y="18578"/>
                    <a:pt x="758" y="18491"/>
                    <a:pt x="953" y="18297"/>
                  </a:cubicBezTo>
                  <a:cubicBezTo>
                    <a:pt x="6717" y="12482"/>
                    <a:pt x="12532" y="6693"/>
                    <a:pt x="18321" y="903"/>
                  </a:cubicBezTo>
                  <a:cubicBezTo>
                    <a:pt x="18722" y="502"/>
                    <a:pt x="18722" y="502"/>
                    <a:pt x="1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0"/>
            <p:cNvSpPr/>
            <p:nvPr/>
          </p:nvSpPr>
          <p:spPr>
            <a:xfrm>
              <a:off x="3370450" y="2322075"/>
              <a:ext cx="429225" cy="425700"/>
            </a:xfrm>
            <a:custGeom>
              <a:avLst/>
              <a:gdLst/>
              <a:ahLst/>
              <a:cxnLst/>
              <a:rect l="l" t="t" r="r" b="b"/>
              <a:pathLst>
                <a:path w="17169" h="17028" extrusionOk="0">
                  <a:moveTo>
                    <a:pt x="16968" y="1"/>
                  </a:moveTo>
                  <a:lnTo>
                    <a:pt x="16968" y="1"/>
                  </a:lnTo>
                  <a:cubicBezTo>
                    <a:pt x="11329" y="5640"/>
                    <a:pt x="5665" y="11279"/>
                    <a:pt x="0" y="16943"/>
                  </a:cubicBezTo>
                  <a:cubicBezTo>
                    <a:pt x="138" y="17000"/>
                    <a:pt x="263" y="17028"/>
                    <a:pt x="379" y="17028"/>
                  </a:cubicBezTo>
                  <a:cubicBezTo>
                    <a:pt x="623" y="17028"/>
                    <a:pt x="832" y="16905"/>
                    <a:pt x="1053" y="16668"/>
                  </a:cubicBezTo>
                  <a:cubicBezTo>
                    <a:pt x="6266" y="11455"/>
                    <a:pt x="11479" y="6241"/>
                    <a:pt x="16717" y="1028"/>
                  </a:cubicBezTo>
                  <a:cubicBezTo>
                    <a:pt x="17068" y="678"/>
                    <a:pt x="17168" y="377"/>
                    <a:pt x="16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0"/>
            <p:cNvSpPr/>
            <p:nvPr/>
          </p:nvSpPr>
          <p:spPr>
            <a:xfrm>
              <a:off x="3071575" y="2023875"/>
              <a:ext cx="402900" cy="401625"/>
            </a:xfrm>
            <a:custGeom>
              <a:avLst/>
              <a:gdLst/>
              <a:ahLst/>
              <a:cxnLst/>
              <a:rect l="l" t="t" r="r" b="b"/>
              <a:pathLst>
                <a:path w="16116" h="16065" extrusionOk="0">
                  <a:moveTo>
                    <a:pt x="15783" y="1"/>
                  </a:moveTo>
                  <a:cubicBezTo>
                    <a:pt x="15553" y="1"/>
                    <a:pt x="15326" y="112"/>
                    <a:pt x="15088" y="350"/>
                  </a:cubicBezTo>
                  <a:cubicBezTo>
                    <a:pt x="10226" y="5237"/>
                    <a:pt x="5339" y="10124"/>
                    <a:pt x="452" y="14987"/>
                  </a:cubicBezTo>
                  <a:cubicBezTo>
                    <a:pt x="76" y="15337"/>
                    <a:pt x="1" y="15688"/>
                    <a:pt x="101" y="16064"/>
                  </a:cubicBezTo>
                  <a:lnTo>
                    <a:pt x="16116" y="74"/>
                  </a:lnTo>
                  <a:cubicBezTo>
                    <a:pt x="16003" y="26"/>
                    <a:pt x="15893" y="1"/>
                    <a:pt x="15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0"/>
            <p:cNvSpPr/>
            <p:nvPr/>
          </p:nvSpPr>
          <p:spPr>
            <a:xfrm>
              <a:off x="3072825" y="2023775"/>
              <a:ext cx="342125" cy="341575"/>
            </a:xfrm>
            <a:custGeom>
              <a:avLst/>
              <a:gdLst/>
              <a:ahLst/>
              <a:cxnLst/>
              <a:rect l="l" t="t" r="r" b="b"/>
              <a:pathLst>
                <a:path w="13685" h="13663" extrusionOk="0">
                  <a:moveTo>
                    <a:pt x="13571" y="0"/>
                  </a:moveTo>
                  <a:cubicBezTo>
                    <a:pt x="13074" y="0"/>
                    <a:pt x="12679" y="158"/>
                    <a:pt x="12306" y="554"/>
                  </a:cubicBezTo>
                  <a:cubicBezTo>
                    <a:pt x="8372" y="4539"/>
                    <a:pt x="4412" y="8499"/>
                    <a:pt x="427" y="12434"/>
                  </a:cubicBezTo>
                  <a:cubicBezTo>
                    <a:pt x="51" y="12810"/>
                    <a:pt x="1" y="13186"/>
                    <a:pt x="26" y="13662"/>
                  </a:cubicBezTo>
                  <a:lnTo>
                    <a:pt x="26" y="13662"/>
                  </a:lnTo>
                  <a:cubicBezTo>
                    <a:pt x="4587" y="9101"/>
                    <a:pt x="9123" y="4564"/>
                    <a:pt x="13685" y="3"/>
                  </a:cubicBezTo>
                  <a:cubicBezTo>
                    <a:pt x="13646" y="1"/>
                    <a:pt x="13608" y="0"/>
                    <a:pt x="135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0"/>
            <p:cNvSpPr/>
            <p:nvPr/>
          </p:nvSpPr>
          <p:spPr>
            <a:xfrm>
              <a:off x="3429350" y="2380350"/>
              <a:ext cx="373450" cy="372250"/>
            </a:xfrm>
            <a:custGeom>
              <a:avLst/>
              <a:gdLst/>
              <a:ahLst/>
              <a:cxnLst/>
              <a:rect l="l" t="t" r="r" b="b"/>
              <a:pathLst>
                <a:path w="14938" h="14890" extrusionOk="0">
                  <a:moveTo>
                    <a:pt x="14838" y="1"/>
                  </a:moveTo>
                  <a:lnTo>
                    <a:pt x="14838" y="1"/>
                  </a:lnTo>
                  <a:cubicBezTo>
                    <a:pt x="9900" y="4963"/>
                    <a:pt x="4938" y="9900"/>
                    <a:pt x="0" y="14863"/>
                  </a:cubicBezTo>
                  <a:cubicBezTo>
                    <a:pt x="88" y="14880"/>
                    <a:pt x="172" y="14890"/>
                    <a:pt x="255" y="14890"/>
                  </a:cubicBezTo>
                  <a:cubicBezTo>
                    <a:pt x="529" y="14890"/>
                    <a:pt x="784" y="14787"/>
                    <a:pt x="1053" y="14537"/>
                  </a:cubicBezTo>
                  <a:cubicBezTo>
                    <a:pt x="5539" y="10026"/>
                    <a:pt x="10025" y="5540"/>
                    <a:pt x="14537" y="1053"/>
                  </a:cubicBezTo>
                  <a:cubicBezTo>
                    <a:pt x="14863" y="702"/>
                    <a:pt x="14938" y="377"/>
                    <a:pt x="14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0"/>
            <p:cNvSpPr/>
            <p:nvPr/>
          </p:nvSpPr>
          <p:spPr>
            <a:xfrm>
              <a:off x="3496400" y="2449275"/>
              <a:ext cx="299525" cy="297650"/>
            </a:xfrm>
            <a:custGeom>
              <a:avLst/>
              <a:gdLst/>
              <a:ahLst/>
              <a:cxnLst/>
              <a:rect l="l" t="t" r="r" b="b"/>
              <a:pathLst>
                <a:path w="11981" h="11906" extrusionOk="0">
                  <a:moveTo>
                    <a:pt x="11880" y="1"/>
                  </a:moveTo>
                  <a:cubicBezTo>
                    <a:pt x="7945" y="3961"/>
                    <a:pt x="3960" y="7946"/>
                    <a:pt x="0" y="11905"/>
                  </a:cubicBezTo>
                  <a:cubicBezTo>
                    <a:pt x="376" y="11830"/>
                    <a:pt x="827" y="11855"/>
                    <a:pt x="1178" y="11504"/>
                  </a:cubicBezTo>
                  <a:cubicBezTo>
                    <a:pt x="4637" y="8021"/>
                    <a:pt x="8095" y="4562"/>
                    <a:pt x="11579" y="1078"/>
                  </a:cubicBezTo>
                  <a:cubicBezTo>
                    <a:pt x="11905" y="752"/>
                    <a:pt x="11980" y="427"/>
                    <a:pt x="118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0"/>
            <p:cNvSpPr/>
            <p:nvPr/>
          </p:nvSpPr>
          <p:spPr>
            <a:xfrm>
              <a:off x="3085975" y="2037000"/>
              <a:ext cx="251925" cy="251900"/>
            </a:xfrm>
            <a:custGeom>
              <a:avLst/>
              <a:gdLst/>
              <a:ahLst/>
              <a:cxnLst/>
              <a:rect l="l" t="t" r="r" b="b"/>
              <a:pathLst>
                <a:path w="10077" h="10076" extrusionOk="0">
                  <a:moveTo>
                    <a:pt x="10076" y="0"/>
                  </a:moveTo>
                  <a:cubicBezTo>
                    <a:pt x="9550" y="176"/>
                    <a:pt x="9099" y="201"/>
                    <a:pt x="8723" y="552"/>
                  </a:cubicBezTo>
                  <a:cubicBezTo>
                    <a:pt x="6016" y="3284"/>
                    <a:pt x="3284" y="6015"/>
                    <a:pt x="552" y="8747"/>
                  </a:cubicBezTo>
                  <a:cubicBezTo>
                    <a:pt x="176" y="9098"/>
                    <a:pt x="151" y="9599"/>
                    <a:pt x="1" y="10076"/>
                  </a:cubicBezTo>
                  <a:lnTo>
                    <a:pt x="1" y="10076"/>
                  </a:lnTo>
                  <a:cubicBezTo>
                    <a:pt x="3334" y="6717"/>
                    <a:pt x="6643" y="3409"/>
                    <a:pt x="10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0"/>
            <p:cNvSpPr/>
            <p:nvPr/>
          </p:nvSpPr>
          <p:spPr>
            <a:xfrm>
              <a:off x="3586625" y="2536375"/>
              <a:ext cx="180475" cy="182350"/>
            </a:xfrm>
            <a:custGeom>
              <a:avLst/>
              <a:gdLst/>
              <a:ahLst/>
              <a:cxnLst/>
              <a:rect l="l" t="t" r="r" b="b"/>
              <a:pathLst>
                <a:path w="7219" h="7294" extrusionOk="0">
                  <a:moveTo>
                    <a:pt x="7218" y="0"/>
                  </a:moveTo>
                  <a:cubicBezTo>
                    <a:pt x="7216" y="10"/>
                    <a:pt x="7214" y="19"/>
                    <a:pt x="7212" y="28"/>
                  </a:cubicBezTo>
                  <a:lnTo>
                    <a:pt x="7212" y="28"/>
                  </a:lnTo>
                  <a:cubicBezTo>
                    <a:pt x="7214" y="27"/>
                    <a:pt x="7216" y="26"/>
                    <a:pt x="7218" y="25"/>
                  </a:cubicBezTo>
                  <a:lnTo>
                    <a:pt x="7218" y="0"/>
                  </a:lnTo>
                  <a:close/>
                  <a:moveTo>
                    <a:pt x="7212" y="28"/>
                  </a:moveTo>
                  <a:lnTo>
                    <a:pt x="7212" y="28"/>
                  </a:lnTo>
                  <a:cubicBezTo>
                    <a:pt x="7164" y="53"/>
                    <a:pt x="7116" y="78"/>
                    <a:pt x="7068" y="126"/>
                  </a:cubicBezTo>
                  <a:cubicBezTo>
                    <a:pt x="4762" y="2431"/>
                    <a:pt x="2456" y="4737"/>
                    <a:pt x="150" y="7043"/>
                  </a:cubicBezTo>
                  <a:cubicBezTo>
                    <a:pt x="100" y="7093"/>
                    <a:pt x="0" y="7143"/>
                    <a:pt x="100" y="7294"/>
                  </a:cubicBezTo>
                  <a:cubicBezTo>
                    <a:pt x="677" y="7018"/>
                    <a:pt x="1278" y="6792"/>
                    <a:pt x="1755" y="6341"/>
                  </a:cubicBezTo>
                  <a:cubicBezTo>
                    <a:pt x="3258" y="4837"/>
                    <a:pt x="4787" y="3334"/>
                    <a:pt x="6266" y="1805"/>
                  </a:cubicBezTo>
                  <a:cubicBezTo>
                    <a:pt x="6736" y="1335"/>
                    <a:pt x="7059" y="719"/>
                    <a:pt x="7212" y="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0"/>
            <p:cNvSpPr/>
            <p:nvPr/>
          </p:nvSpPr>
          <p:spPr>
            <a:xfrm>
              <a:off x="3163050" y="2115325"/>
              <a:ext cx="33875" cy="31975"/>
            </a:xfrm>
            <a:custGeom>
              <a:avLst/>
              <a:gdLst/>
              <a:ahLst/>
              <a:cxnLst/>
              <a:rect l="l" t="t" r="r" b="b"/>
              <a:pathLst>
                <a:path w="1355" h="1279" extrusionOk="0">
                  <a:moveTo>
                    <a:pt x="1354" y="0"/>
                  </a:moveTo>
                  <a:lnTo>
                    <a:pt x="1354" y="0"/>
                  </a:lnTo>
                  <a:cubicBezTo>
                    <a:pt x="828" y="351"/>
                    <a:pt x="377" y="777"/>
                    <a:pt x="1" y="1278"/>
                  </a:cubicBezTo>
                  <a:cubicBezTo>
                    <a:pt x="627" y="1028"/>
                    <a:pt x="928" y="451"/>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0"/>
            <p:cNvSpPr/>
            <p:nvPr/>
          </p:nvSpPr>
          <p:spPr>
            <a:xfrm>
              <a:off x="3159925" y="2147275"/>
              <a:ext cx="4400" cy="5650"/>
            </a:xfrm>
            <a:custGeom>
              <a:avLst/>
              <a:gdLst/>
              <a:ahLst/>
              <a:cxnLst/>
              <a:rect l="l" t="t" r="r" b="b"/>
              <a:pathLst>
                <a:path w="176" h="226" extrusionOk="0">
                  <a:moveTo>
                    <a:pt x="126" y="0"/>
                  </a:moveTo>
                  <a:lnTo>
                    <a:pt x="126" y="0"/>
                  </a:lnTo>
                  <a:cubicBezTo>
                    <a:pt x="76" y="76"/>
                    <a:pt x="25" y="151"/>
                    <a:pt x="0" y="226"/>
                  </a:cubicBezTo>
                  <a:cubicBezTo>
                    <a:pt x="25" y="151"/>
                    <a:pt x="176" y="151"/>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0"/>
            <p:cNvSpPr/>
            <p:nvPr/>
          </p:nvSpPr>
          <p:spPr>
            <a:xfrm>
              <a:off x="3767075" y="2535125"/>
              <a:ext cx="2525" cy="2200"/>
            </a:xfrm>
            <a:custGeom>
              <a:avLst/>
              <a:gdLst/>
              <a:ahLst/>
              <a:cxnLst/>
              <a:rect l="l" t="t" r="r" b="b"/>
              <a:pathLst>
                <a:path w="101" h="88" extrusionOk="0">
                  <a:moveTo>
                    <a:pt x="75" y="0"/>
                  </a:moveTo>
                  <a:cubicBezTo>
                    <a:pt x="54" y="22"/>
                    <a:pt x="32" y="44"/>
                    <a:pt x="10" y="66"/>
                  </a:cubicBezTo>
                  <a:lnTo>
                    <a:pt x="10" y="66"/>
                  </a:lnTo>
                  <a:cubicBezTo>
                    <a:pt x="6" y="61"/>
                    <a:pt x="3" y="56"/>
                    <a:pt x="0" y="50"/>
                  </a:cubicBezTo>
                  <a:lnTo>
                    <a:pt x="0" y="75"/>
                  </a:lnTo>
                  <a:cubicBezTo>
                    <a:pt x="3" y="72"/>
                    <a:pt x="7" y="69"/>
                    <a:pt x="10" y="66"/>
                  </a:cubicBezTo>
                  <a:lnTo>
                    <a:pt x="10" y="66"/>
                  </a:lnTo>
                  <a:cubicBezTo>
                    <a:pt x="21" y="81"/>
                    <a:pt x="35" y="88"/>
                    <a:pt x="47" y="88"/>
                  </a:cubicBezTo>
                  <a:cubicBezTo>
                    <a:pt x="63" y="88"/>
                    <a:pt x="75" y="75"/>
                    <a:pt x="75" y="50"/>
                  </a:cubicBezTo>
                  <a:cubicBezTo>
                    <a:pt x="100" y="25"/>
                    <a:pt x="75" y="25"/>
                    <a:pt x="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42138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66"/>
        <p:cNvGrpSpPr/>
        <p:nvPr/>
      </p:nvGrpSpPr>
      <p:grpSpPr>
        <a:xfrm>
          <a:off x="0" y="0"/>
          <a:ext cx="0" cy="0"/>
          <a:chOff x="0" y="0"/>
          <a:chExt cx="0" cy="0"/>
        </a:xfrm>
      </p:grpSpPr>
      <p:grpSp>
        <p:nvGrpSpPr>
          <p:cNvPr id="2468" name="Google Shape;2468;p29"/>
          <p:cNvGrpSpPr/>
          <p:nvPr/>
        </p:nvGrpSpPr>
        <p:grpSpPr>
          <a:xfrm>
            <a:off x="5554398" y="0"/>
            <a:ext cx="1499388" cy="5143685"/>
            <a:chOff x="5078940" y="0"/>
            <a:chExt cx="2373576" cy="5143685"/>
          </a:xfrm>
        </p:grpSpPr>
        <p:sp>
          <p:nvSpPr>
            <p:cNvPr id="2469" name="Google Shape;2469;p29"/>
            <p:cNvSpPr/>
            <p:nvPr/>
          </p:nvSpPr>
          <p:spPr>
            <a:xfrm>
              <a:off x="5092700" y="0"/>
              <a:ext cx="2359816" cy="5143685"/>
            </a:xfrm>
            <a:custGeom>
              <a:avLst/>
              <a:gdLst/>
              <a:ahLst/>
              <a:cxnLst/>
              <a:rect l="l" t="t" r="r" b="b"/>
              <a:pathLst>
                <a:path w="73825" h="160891" extrusionOk="0">
                  <a:moveTo>
                    <a:pt x="0" y="0"/>
                  </a:moveTo>
                  <a:lnTo>
                    <a:pt x="0" y="160891"/>
                  </a:lnTo>
                  <a:lnTo>
                    <a:pt x="55583" y="160891"/>
                  </a:lnTo>
                  <a:lnTo>
                    <a:pt x="55583" y="158510"/>
                  </a:lnTo>
                  <a:cubicBezTo>
                    <a:pt x="56774" y="148198"/>
                    <a:pt x="49629" y="132718"/>
                    <a:pt x="39294" y="118811"/>
                  </a:cubicBezTo>
                  <a:cubicBezTo>
                    <a:pt x="24386" y="98735"/>
                    <a:pt x="9478" y="75754"/>
                    <a:pt x="22624" y="50559"/>
                  </a:cubicBezTo>
                  <a:cubicBezTo>
                    <a:pt x="32531" y="31602"/>
                    <a:pt x="58155" y="29292"/>
                    <a:pt x="68514" y="11431"/>
                  </a:cubicBezTo>
                  <a:cubicBezTo>
                    <a:pt x="73134" y="3430"/>
                    <a:pt x="73825" y="0"/>
                    <a:pt x="73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0" name="Google Shape;2470;p29"/>
            <p:cNvCxnSpPr/>
            <p:nvPr/>
          </p:nvCxnSpPr>
          <p:spPr>
            <a:xfrm>
              <a:off x="5078940" y="4899600"/>
              <a:ext cx="1791300" cy="0"/>
            </a:xfrm>
            <a:prstGeom prst="straightConnector1">
              <a:avLst/>
            </a:prstGeom>
            <a:noFill/>
            <a:ln w="9525" cap="flat" cmpd="sng">
              <a:solidFill>
                <a:schemeClr val="accent3"/>
              </a:solidFill>
              <a:prstDash val="solid"/>
              <a:round/>
              <a:headEnd type="none" w="med" len="med"/>
              <a:tailEnd type="none" w="med" len="med"/>
            </a:ln>
          </p:spPr>
        </p:cxnSp>
        <p:cxnSp>
          <p:nvCxnSpPr>
            <p:cNvPr id="2471" name="Google Shape;2471;p29"/>
            <p:cNvCxnSpPr/>
            <p:nvPr/>
          </p:nvCxnSpPr>
          <p:spPr>
            <a:xfrm>
              <a:off x="7103588" y="241200"/>
              <a:ext cx="255600" cy="0"/>
            </a:xfrm>
            <a:prstGeom prst="straightConnector1">
              <a:avLst/>
            </a:prstGeom>
            <a:noFill/>
            <a:ln w="9525" cap="flat" cmpd="sng">
              <a:solidFill>
                <a:schemeClr val="accent3"/>
              </a:solidFill>
              <a:prstDash val="solid"/>
              <a:round/>
              <a:headEnd type="none" w="med" len="med"/>
              <a:tailEnd type="none" w="med" len="med"/>
            </a:ln>
          </p:spPr>
        </p:cxnSp>
      </p:grpSp>
      <p:sp>
        <p:nvSpPr>
          <p:cNvPr id="2474" name="Google Shape;2474;p29"/>
          <p:cNvSpPr/>
          <p:nvPr/>
        </p:nvSpPr>
        <p:spPr>
          <a:xfrm rot="-5400000">
            <a:off x="1994119" y="-4288574"/>
            <a:ext cx="3910540" cy="6614625"/>
          </a:xfrm>
          <a:custGeom>
            <a:avLst/>
            <a:gdLst/>
            <a:ahLst/>
            <a:cxnLst/>
            <a:rect l="l" t="t" r="r" b="b"/>
            <a:pathLst>
              <a:path w="64613" h="109292" extrusionOk="0">
                <a:moveTo>
                  <a:pt x="42281" y="0"/>
                </a:moveTo>
                <a:cubicBezTo>
                  <a:pt x="43384" y="3910"/>
                  <a:pt x="31354" y="9123"/>
                  <a:pt x="31003" y="13258"/>
                </a:cubicBezTo>
                <a:cubicBezTo>
                  <a:pt x="31203" y="27669"/>
                  <a:pt x="17544" y="22506"/>
                  <a:pt x="12807" y="36040"/>
                </a:cubicBezTo>
                <a:cubicBezTo>
                  <a:pt x="9950" y="44286"/>
                  <a:pt x="16066" y="53860"/>
                  <a:pt x="11078" y="67419"/>
                </a:cubicBezTo>
                <a:cubicBezTo>
                  <a:pt x="7795" y="76291"/>
                  <a:pt x="0" y="82231"/>
                  <a:pt x="2256" y="93685"/>
                </a:cubicBezTo>
                <a:cubicBezTo>
                  <a:pt x="3760" y="101454"/>
                  <a:pt x="11253" y="108422"/>
                  <a:pt x="18797" y="109148"/>
                </a:cubicBezTo>
                <a:cubicBezTo>
                  <a:pt x="19778" y="109244"/>
                  <a:pt x="20759" y="109291"/>
                  <a:pt x="21737" y="109291"/>
                </a:cubicBezTo>
                <a:cubicBezTo>
                  <a:pt x="32778" y="109291"/>
                  <a:pt x="43494" y="103333"/>
                  <a:pt x="50677" y="94838"/>
                </a:cubicBezTo>
                <a:cubicBezTo>
                  <a:pt x="58522" y="85589"/>
                  <a:pt x="62632" y="73685"/>
                  <a:pt x="64612" y="61755"/>
                </a:cubicBezTo>
                <a:lnTo>
                  <a:pt x="42281" y="0"/>
                </a:lnTo>
                <a:close/>
              </a:path>
            </a:pathLst>
          </a:custGeom>
          <a:solidFill>
            <a:schemeClr val="lt2"/>
          </a:solidFill>
          <a:ln>
            <a:noFill/>
          </a:ln>
          <a:effectLst>
            <a:outerShdw blurRad="71438" dist="123825" dir="4500000" algn="bl" rotWithShape="0">
              <a:schemeClr val="accent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9"/>
          <p:cNvSpPr/>
          <p:nvPr/>
        </p:nvSpPr>
        <p:spPr>
          <a:xfrm rot="-5400000">
            <a:off x="8612275" y="4604765"/>
            <a:ext cx="154756" cy="153243"/>
          </a:xfrm>
          <a:custGeom>
            <a:avLst/>
            <a:gdLst/>
            <a:ahLst/>
            <a:cxnLst/>
            <a:rect l="l" t="t" r="r" b="b"/>
            <a:pathLst>
              <a:path w="2557" h="2532" extrusionOk="0">
                <a:moveTo>
                  <a:pt x="1279" y="401"/>
                </a:moveTo>
                <a:cubicBezTo>
                  <a:pt x="1755" y="401"/>
                  <a:pt x="2131" y="777"/>
                  <a:pt x="2131" y="1254"/>
                </a:cubicBezTo>
                <a:cubicBezTo>
                  <a:pt x="2131" y="1730"/>
                  <a:pt x="1755" y="2106"/>
                  <a:pt x="1279" y="2106"/>
                </a:cubicBezTo>
                <a:cubicBezTo>
                  <a:pt x="802" y="2106"/>
                  <a:pt x="426" y="1730"/>
                  <a:pt x="426" y="1254"/>
                </a:cubicBezTo>
                <a:cubicBezTo>
                  <a:pt x="426" y="777"/>
                  <a:pt x="802" y="401"/>
                  <a:pt x="1279" y="401"/>
                </a:cubicBezTo>
                <a:close/>
                <a:moveTo>
                  <a:pt x="1279" y="0"/>
                </a:moveTo>
                <a:cubicBezTo>
                  <a:pt x="577" y="0"/>
                  <a:pt x="0" y="552"/>
                  <a:pt x="0" y="1254"/>
                </a:cubicBezTo>
                <a:cubicBezTo>
                  <a:pt x="0" y="1955"/>
                  <a:pt x="577" y="2532"/>
                  <a:pt x="1279" y="2532"/>
                </a:cubicBezTo>
                <a:cubicBezTo>
                  <a:pt x="1980" y="2532"/>
                  <a:pt x="2557" y="1955"/>
                  <a:pt x="2557" y="1254"/>
                </a:cubicBezTo>
                <a:cubicBezTo>
                  <a:pt x="2557" y="552"/>
                  <a:pt x="1980" y="0"/>
                  <a:pt x="12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6" name="Google Shape;2476;p29"/>
          <p:cNvGrpSpPr/>
          <p:nvPr/>
        </p:nvGrpSpPr>
        <p:grpSpPr>
          <a:xfrm>
            <a:off x="5838488" y="4525282"/>
            <a:ext cx="731225" cy="728825"/>
            <a:chOff x="3071575" y="2023775"/>
            <a:chExt cx="731225" cy="728825"/>
          </a:xfrm>
        </p:grpSpPr>
        <p:sp>
          <p:nvSpPr>
            <p:cNvPr id="2477" name="Google Shape;2477;p29"/>
            <p:cNvSpPr/>
            <p:nvPr/>
          </p:nvSpPr>
          <p:spPr>
            <a:xfrm>
              <a:off x="3197525" y="2151000"/>
              <a:ext cx="524450" cy="522000"/>
            </a:xfrm>
            <a:custGeom>
              <a:avLst/>
              <a:gdLst/>
              <a:ahLst/>
              <a:cxnLst/>
              <a:rect l="l" t="t" r="r" b="b"/>
              <a:pathLst>
                <a:path w="20978" h="20880" extrusionOk="0">
                  <a:moveTo>
                    <a:pt x="20575" y="0"/>
                  </a:moveTo>
                  <a:cubicBezTo>
                    <a:pt x="20473" y="0"/>
                    <a:pt x="20373" y="92"/>
                    <a:pt x="20251" y="227"/>
                  </a:cubicBezTo>
                  <a:cubicBezTo>
                    <a:pt x="13609" y="6869"/>
                    <a:pt x="6968" y="13511"/>
                    <a:pt x="326" y="20152"/>
                  </a:cubicBezTo>
                  <a:cubicBezTo>
                    <a:pt x="301" y="20177"/>
                    <a:pt x="251" y="20202"/>
                    <a:pt x="226" y="20252"/>
                  </a:cubicBezTo>
                  <a:cubicBezTo>
                    <a:pt x="176" y="20328"/>
                    <a:pt x="0" y="20403"/>
                    <a:pt x="75" y="20528"/>
                  </a:cubicBezTo>
                  <a:cubicBezTo>
                    <a:pt x="176" y="20653"/>
                    <a:pt x="326" y="20754"/>
                    <a:pt x="476" y="20879"/>
                  </a:cubicBezTo>
                  <a:cubicBezTo>
                    <a:pt x="602" y="20754"/>
                    <a:pt x="727" y="20653"/>
                    <a:pt x="852" y="20553"/>
                  </a:cubicBezTo>
                  <a:cubicBezTo>
                    <a:pt x="7444" y="13937"/>
                    <a:pt x="14035" y="7345"/>
                    <a:pt x="20627" y="754"/>
                  </a:cubicBezTo>
                  <a:cubicBezTo>
                    <a:pt x="20702" y="678"/>
                    <a:pt x="20752" y="603"/>
                    <a:pt x="20852" y="553"/>
                  </a:cubicBezTo>
                  <a:cubicBezTo>
                    <a:pt x="20978" y="428"/>
                    <a:pt x="20928" y="353"/>
                    <a:pt x="20852" y="227"/>
                  </a:cubicBezTo>
                  <a:cubicBezTo>
                    <a:pt x="20749" y="66"/>
                    <a:pt x="20661" y="0"/>
                    <a:pt x="20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9"/>
            <p:cNvSpPr/>
            <p:nvPr/>
          </p:nvSpPr>
          <p:spPr>
            <a:xfrm>
              <a:off x="3233225" y="2186325"/>
              <a:ext cx="515075" cy="511425"/>
            </a:xfrm>
            <a:custGeom>
              <a:avLst/>
              <a:gdLst/>
              <a:ahLst/>
              <a:cxnLst/>
              <a:rect l="l" t="t" r="r" b="b"/>
              <a:pathLst>
                <a:path w="20603" h="20457" extrusionOk="0">
                  <a:moveTo>
                    <a:pt x="20196" y="1"/>
                  </a:moveTo>
                  <a:cubicBezTo>
                    <a:pt x="20096" y="1"/>
                    <a:pt x="20011" y="158"/>
                    <a:pt x="19926" y="243"/>
                  </a:cubicBezTo>
                  <a:cubicBezTo>
                    <a:pt x="14713" y="5456"/>
                    <a:pt x="9525" y="10644"/>
                    <a:pt x="4312" y="15857"/>
                  </a:cubicBezTo>
                  <a:cubicBezTo>
                    <a:pt x="2958" y="17210"/>
                    <a:pt x="1630" y="18564"/>
                    <a:pt x="276" y="19892"/>
                  </a:cubicBezTo>
                  <a:cubicBezTo>
                    <a:pt x="1" y="20168"/>
                    <a:pt x="126" y="20243"/>
                    <a:pt x="352" y="20393"/>
                  </a:cubicBezTo>
                  <a:cubicBezTo>
                    <a:pt x="419" y="20438"/>
                    <a:pt x="475" y="20456"/>
                    <a:pt x="524" y="20456"/>
                  </a:cubicBezTo>
                  <a:cubicBezTo>
                    <a:pt x="639" y="20456"/>
                    <a:pt x="715" y="20356"/>
                    <a:pt x="803" y="20268"/>
                  </a:cubicBezTo>
                  <a:cubicBezTo>
                    <a:pt x="1605" y="19491"/>
                    <a:pt x="2382" y="18714"/>
                    <a:pt x="3159" y="17937"/>
                  </a:cubicBezTo>
                  <a:cubicBezTo>
                    <a:pt x="8848" y="12223"/>
                    <a:pt x="14537" y="6534"/>
                    <a:pt x="20251" y="844"/>
                  </a:cubicBezTo>
                  <a:cubicBezTo>
                    <a:pt x="20352" y="719"/>
                    <a:pt x="20477" y="594"/>
                    <a:pt x="20602" y="468"/>
                  </a:cubicBezTo>
                  <a:cubicBezTo>
                    <a:pt x="20477" y="293"/>
                    <a:pt x="20402" y="92"/>
                    <a:pt x="20251" y="17"/>
                  </a:cubicBezTo>
                  <a:cubicBezTo>
                    <a:pt x="20232" y="6"/>
                    <a:pt x="20214" y="1"/>
                    <a:pt x="20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9"/>
            <p:cNvSpPr/>
            <p:nvPr/>
          </p:nvSpPr>
          <p:spPr>
            <a:xfrm>
              <a:off x="3094125" y="2047475"/>
              <a:ext cx="485625" cy="480100"/>
            </a:xfrm>
            <a:custGeom>
              <a:avLst/>
              <a:gdLst/>
              <a:ahLst/>
              <a:cxnLst/>
              <a:rect l="l" t="t" r="r" b="b"/>
              <a:pathLst>
                <a:path w="19425" h="19204" extrusionOk="0">
                  <a:moveTo>
                    <a:pt x="18868" y="1"/>
                  </a:moveTo>
                  <a:cubicBezTo>
                    <a:pt x="18695" y="1"/>
                    <a:pt x="18540" y="102"/>
                    <a:pt x="18372" y="283"/>
                  </a:cubicBezTo>
                  <a:cubicBezTo>
                    <a:pt x="16041" y="2639"/>
                    <a:pt x="13710" y="4970"/>
                    <a:pt x="11379" y="7301"/>
                  </a:cubicBezTo>
                  <a:cubicBezTo>
                    <a:pt x="7695" y="10985"/>
                    <a:pt x="4011" y="14669"/>
                    <a:pt x="302" y="18328"/>
                  </a:cubicBezTo>
                  <a:cubicBezTo>
                    <a:pt x="26" y="18629"/>
                    <a:pt x="1" y="18930"/>
                    <a:pt x="226" y="19155"/>
                  </a:cubicBezTo>
                  <a:cubicBezTo>
                    <a:pt x="270" y="19189"/>
                    <a:pt x="309" y="19203"/>
                    <a:pt x="346" y="19203"/>
                  </a:cubicBezTo>
                  <a:cubicBezTo>
                    <a:pt x="501" y="19203"/>
                    <a:pt x="606" y="18951"/>
                    <a:pt x="728" y="18830"/>
                  </a:cubicBezTo>
                  <a:cubicBezTo>
                    <a:pt x="6818" y="12764"/>
                    <a:pt x="12883" y="6699"/>
                    <a:pt x="18973" y="609"/>
                  </a:cubicBezTo>
                  <a:cubicBezTo>
                    <a:pt x="19099" y="484"/>
                    <a:pt x="19274" y="408"/>
                    <a:pt x="19424" y="283"/>
                  </a:cubicBezTo>
                  <a:cubicBezTo>
                    <a:pt x="19206" y="89"/>
                    <a:pt x="19029" y="1"/>
                    <a:pt x="18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9"/>
            <p:cNvSpPr/>
            <p:nvPr/>
          </p:nvSpPr>
          <p:spPr>
            <a:xfrm>
              <a:off x="3166175" y="2118700"/>
              <a:ext cx="525725" cy="522650"/>
            </a:xfrm>
            <a:custGeom>
              <a:avLst/>
              <a:gdLst/>
              <a:ahLst/>
              <a:cxnLst/>
              <a:rect l="l" t="t" r="r" b="b"/>
              <a:pathLst>
                <a:path w="21029" h="20906" extrusionOk="0">
                  <a:moveTo>
                    <a:pt x="20550" y="1"/>
                  </a:moveTo>
                  <a:cubicBezTo>
                    <a:pt x="20400" y="1"/>
                    <a:pt x="20313" y="183"/>
                    <a:pt x="20227" y="291"/>
                  </a:cubicBezTo>
                  <a:cubicBezTo>
                    <a:pt x="13585" y="6908"/>
                    <a:pt x="6968" y="13524"/>
                    <a:pt x="352" y="20141"/>
                  </a:cubicBezTo>
                  <a:cubicBezTo>
                    <a:pt x="302" y="20216"/>
                    <a:pt x="252" y="20266"/>
                    <a:pt x="176" y="20316"/>
                  </a:cubicBezTo>
                  <a:cubicBezTo>
                    <a:pt x="1" y="20442"/>
                    <a:pt x="26" y="20542"/>
                    <a:pt x="151" y="20717"/>
                  </a:cubicBezTo>
                  <a:cubicBezTo>
                    <a:pt x="252" y="20855"/>
                    <a:pt x="336" y="20905"/>
                    <a:pt x="411" y="20905"/>
                  </a:cubicBezTo>
                  <a:cubicBezTo>
                    <a:pt x="540" y="20905"/>
                    <a:pt x="642" y="20753"/>
                    <a:pt x="753" y="20642"/>
                  </a:cubicBezTo>
                  <a:cubicBezTo>
                    <a:pt x="7395" y="14001"/>
                    <a:pt x="14036" y="7359"/>
                    <a:pt x="20678" y="717"/>
                  </a:cubicBezTo>
                  <a:cubicBezTo>
                    <a:pt x="20753" y="642"/>
                    <a:pt x="20828" y="567"/>
                    <a:pt x="20903" y="492"/>
                  </a:cubicBezTo>
                  <a:cubicBezTo>
                    <a:pt x="20928" y="467"/>
                    <a:pt x="20979" y="391"/>
                    <a:pt x="21029" y="341"/>
                  </a:cubicBezTo>
                  <a:cubicBezTo>
                    <a:pt x="20878" y="216"/>
                    <a:pt x="20778" y="66"/>
                    <a:pt x="20628" y="16"/>
                  </a:cubicBezTo>
                  <a:cubicBezTo>
                    <a:pt x="20600" y="5"/>
                    <a:pt x="20574" y="1"/>
                    <a:pt x="20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9"/>
            <p:cNvSpPr/>
            <p:nvPr/>
          </p:nvSpPr>
          <p:spPr>
            <a:xfrm>
              <a:off x="3136750" y="2090300"/>
              <a:ext cx="521950" cy="518775"/>
            </a:xfrm>
            <a:custGeom>
              <a:avLst/>
              <a:gdLst/>
              <a:ahLst/>
              <a:cxnLst/>
              <a:rect l="l" t="t" r="r" b="b"/>
              <a:pathLst>
                <a:path w="20878" h="20751" extrusionOk="0">
                  <a:moveTo>
                    <a:pt x="20358" y="1"/>
                  </a:moveTo>
                  <a:cubicBezTo>
                    <a:pt x="20175" y="1"/>
                    <a:pt x="20105" y="194"/>
                    <a:pt x="20000" y="299"/>
                  </a:cubicBezTo>
                  <a:cubicBezTo>
                    <a:pt x="13484" y="6816"/>
                    <a:pt x="6967" y="13357"/>
                    <a:pt x="426" y="19873"/>
                  </a:cubicBezTo>
                  <a:cubicBezTo>
                    <a:pt x="100" y="20199"/>
                    <a:pt x="0" y="20425"/>
                    <a:pt x="451" y="20751"/>
                  </a:cubicBezTo>
                  <a:cubicBezTo>
                    <a:pt x="1704" y="19497"/>
                    <a:pt x="2932" y="18244"/>
                    <a:pt x="4186" y="17016"/>
                  </a:cubicBezTo>
                  <a:cubicBezTo>
                    <a:pt x="9624" y="11553"/>
                    <a:pt x="15088" y="6114"/>
                    <a:pt x="20526" y="650"/>
                  </a:cubicBezTo>
                  <a:cubicBezTo>
                    <a:pt x="20877" y="324"/>
                    <a:pt x="20852" y="174"/>
                    <a:pt x="20476" y="24"/>
                  </a:cubicBezTo>
                  <a:cubicBezTo>
                    <a:pt x="20432" y="8"/>
                    <a:pt x="20393" y="1"/>
                    <a:pt x="20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9"/>
            <p:cNvSpPr/>
            <p:nvPr/>
          </p:nvSpPr>
          <p:spPr>
            <a:xfrm>
              <a:off x="3112925" y="2066450"/>
              <a:ext cx="507550" cy="503775"/>
            </a:xfrm>
            <a:custGeom>
              <a:avLst/>
              <a:gdLst/>
              <a:ahLst/>
              <a:cxnLst/>
              <a:rect l="l" t="t" r="r" b="b"/>
              <a:pathLst>
                <a:path w="20302" h="20151" extrusionOk="0">
                  <a:moveTo>
                    <a:pt x="19750" y="0"/>
                  </a:moveTo>
                  <a:cubicBezTo>
                    <a:pt x="19650" y="0"/>
                    <a:pt x="19525" y="176"/>
                    <a:pt x="19424" y="276"/>
                  </a:cubicBezTo>
                  <a:cubicBezTo>
                    <a:pt x="13083" y="6592"/>
                    <a:pt x="6743" y="12933"/>
                    <a:pt x="402" y="19274"/>
                  </a:cubicBezTo>
                  <a:cubicBezTo>
                    <a:pt x="76" y="19599"/>
                    <a:pt x="1" y="19825"/>
                    <a:pt x="377" y="20151"/>
                  </a:cubicBezTo>
                  <a:cubicBezTo>
                    <a:pt x="452" y="20101"/>
                    <a:pt x="527" y="20050"/>
                    <a:pt x="602" y="19975"/>
                  </a:cubicBezTo>
                  <a:cubicBezTo>
                    <a:pt x="7068" y="13484"/>
                    <a:pt x="13560" y="7018"/>
                    <a:pt x="20026" y="552"/>
                  </a:cubicBezTo>
                  <a:cubicBezTo>
                    <a:pt x="20126" y="451"/>
                    <a:pt x="20302" y="351"/>
                    <a:pt x="20226" y="251"/>
                  </a:cubicBezTo>
                  <a:cubicBezTo>
                    <a:pt x="20126" y="100"/>
                    <a:pt x="19926" y="25"/>
                    <a:pt x="197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9"/>
            <p:cNvSpPr/>
            <p:nvPr/>
          </p:nvSpPr>
          <p:spPr>
            <a:xfrm>
              <a:off x="3078475" y="2032375"/>
              <a:ext cx="448650" cy="445750"/>
            </a:xfrm>
            <a:custGeom>
              <a:avLst/>
              <a:gdLst/>
              <a:ahLst/>
              <a:cxnLst/>
              <a:rect l="l" t="t" r="r" b="b"/>
              <a:pathLst>
                <a:path w="17946" h="17830" extrusionOk="0">
                  <a:moveTo>
                    <a:pt x="17641" y="0"/>
                  </a:moveTo>
                  <a:cubicBezTo>
                    <a:pt x="17433" y="0"/>
                    <a:pt x="17230" y="123"/>
                    <a:pt x="16993" y="361"/>
                  </a:cubicBezTo>
                  <a:cubicBezTo>
                    <a:pt x="11504" y="5875"/>
                    <a:pt x="5990" y="11388"/>
                    <a:pt x="476" y="16877"/>
                  </a:cubicBezTo>
                  <a:cubicBezTo>
                    <a:pt x="126" y="17228"/>
                    <a:pt x="0" y="17529"/>
                    <a:pt x="201" y="17829"/>
                  </a:cubicBezTo>
                  <a:cubicBezTo>
                    <a:pt x="6116" y="11940"/>
                    <a:pt x="12030" y="6000"/>
                    <a:pt x="17945" y="85"/>
                  </a:cubicBezTo>
                  <a:cubicBezTo>
                    <a:pt x="17840" y="28"/>
                    <a:pt x="17740" y="0"/>
                    <a:pt x="17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9"/>
            <p:cNvSpPr/>
            <p:nvPr/>
          </p:nvSpPr>
          <p:spPr>
            <a:xfrm>
              <a:off x="3274575" y="2226500"/>
              <a:ext cx="496275" cy="492425"/>
            </a:xfrm>
            <a:custGeom>
              <a:avLst/>
              <a:gdLst/>
              <a:ahLst/>
              <a:cxnLst/>
              <a:rect l="l" t="t" r="r" b="b"/>
              <a:pathLst>
                <a:path w="19851" h="19697" extrusionOk="0">
                  <a:moveTo>
                    <a:pt x="19440" y="1"/>
                  </a:moveTo>
                  <a:cubicBezTo>
                    <a:pt x="19304" y="1"/>
                    <a:pt x="19226" y="218"/>
                    <a:pt x="19149" y="315"/>
                  </a:cubicBezTo>
                  <a:cubicBezTo>
                    <a:pt x="12858" y="6581"/>
                    <a:pt x="6592" y="12846"/>
                    <a:pt x="327" y="19112"/>
                  </a:cubicBezTo>
                  <a:cubicBezTo>
                    <a:pt x="226" y="19212"/>
                    <a:pt x="101" y="19338"/>
                    <a:pt x="1" y="19463"/>
                  </a:cubicBezTo>
                  <a:cubicBezTo>
                    <a:pt x="173" y="19592"/>
                    <a:pt x="320" y="19697"/>
                    <a:pt x="481" y="19697"/>
                  </a:cubicBezTo>
                  <a:cubicBezTo>
                    <a:pt x="601" y="19697"/>
                    <a:pt x="728" y="19638"/>
                    <a:pt x="878" y="19488"/>
                  </a:cubicBezTo>
                  <a:cubicBezTo>
                    <a:pt x="7094" y="13247"/>
                    <a:pt x="13309" y="7032"/>
                    <a:pt x="19550" y="816"/>
                  </a:cubicBezTo>
                  <a:cubicBezTo>
                    <a:pt x="19851" y="516"/>
                    <a:pt x="19775" y="265"/>
                    <a:pt x="19575" y="64"/>
                  </a:cubicBezTo>
                  <a:cubicBezTo>
                    <a:pt x="19524" y="19"/>
                    <a:pt x="19479" y="1"/>
                    <a:pt x="194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9"/>
            <p:cNvSpPr/>
            <p:nvPr/>
          </p:nvSpPr>
          <p:spPr>
            <a:xfrm>
              <a:off x="3320325" y="2271950"/>
              <a:ext cx="468075" cy="464475"/>
            </a:xfrm>
            <a:custGeom>
              <a:avLst/>
              <a:gdLst/>
              <a:ahLst/>
              <a:cxnLst/>
              <a:rect l="l" t="t" r="r" b="b"/>
              <a:pathLst>
                <a:path w="18723" h="18579" extrusionOk="0">
                  <a:moveTo>
                    <a:pt x="18422" y="1"/>
                  </a:moveTo>
                  <a:cubicBezTo>
                    <a:pt x="12281" y="6141"/>
                    <a:pt x="6141" y="12282"/>
                    <a:pt x="0" y="18422"/>
                  </a:cubicBezTo>
                  <a:cubicBezTo>
                    <a:pt x="145" y="18522"/>
                    <a:pt x="280" y="18578"/>
                    <a:pt x="417" y="18578"/>
                  </a:cubicBezTo>
                  <a:cubicBezTo>
                    <a:pt x="587" y="18578"/>
                    <a:pt x="758" y="18491"/>
                    <a:pt x="953" y="18297"/>
                  </a:cubicBezTo>
                  <a:cubicBezTo>
                    <a:pt x="6717" y="12482"/>
                    <a:pt x="12532" y="6693"/>
                    <a:pt x="18321" y="903"/>
                  </a:cubicBezTo>
                  <a:cubicBezTo>
                    <a:pt x="18722" y="502"/>
                    <a:pt x="18722" y="502"/>
                    <a:pt x="1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9"/>
            <p:cNvSpPr/>
            <p:nvPr/>
          </p:nvSpPr>
          <p:spPr>
            <a:xfrm>
              <a:off x="3370450" y="2322075"/>
              <a:ext cx="429225" cy="425700"/>
            </a:xfrm>
            <a:custGeom>
              <a:avLst/>
              <a:gdLst/>
              <a:ahLst/>
              <a:cxnLst/>
              <a:rect l="l" t="t" r="r" b="b"/>
              <a:pathLst>
                <a:path w="17169" h="17028" extrusionOk="0">
                  <a:moveTo>
                    <a:pt x="16968" y="1"/>
                  </a:moveTo>
                  <a:lnTo>
                    <a:pt x="16968" y="1"/>
                  </a:lnTo>
                  <a:cubicBezTo>
                    <a:pt x="11329" y="5640"/>
                    <a:pt x="5665" y="11279"/>
                    <a:pt x="0" y="16943"/>
                  </a:cubicBezTo>
                  <a:cubicBezTo>
                    <a:pt x="138" y="17000"/>
                    <a:pt x="263" y="17028"/>
                    <a:pt x="379" y="17028"/>
                  </a:cubicBezTo>
                  <a:cubicBezTo>
                    <a:pt x="623" y="17028"/>
                    <a:pt x="832" y="16905"/>
                    <a:pt x="1053" y="16668"/>
                  </a:cubicBezTo>
                  <a:cubicBezTo>
                    <a:pt x="6266" y="11455"/>
                    <a:pt x="11479" y="6241"/>
                    <a:pt x="16717" y="1028"/>
                  </a:cubicBezTo>
                  <a:cubicBezTo>
                    <a:pt x="17068" y="678"/>
                    <a:pt x="17168" y="377"/>
                    <a:pt x="16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9"/>
            <p:cNvSpPr/>
            <p:nvPr/>
          </p:nvSpPr>
          <p:spPr>
            <a:xfrm>
              <a:off x="3071575" y="2023875"/>
              <a:ext cx="402900" cy="401625"/>
            </a:xfrm>
            <a:custGeom>
              <a:avLst/>
              <a:gdLst/>
              <a:ahLst/>
              <a:cxnLst/>
              <a:rect l="l" t="t" r="r" b="b"/>
              <a:pathLst>
                <a:path w="16116" h="16065" extrusionOk="0">
                  <a:moveTo>
                    <a:pt x="15783" y="1"/>
                  </a:moveTo>
                  <a:cubicBezTo>
                    <a:pt x="15553" y="1"/>
                    <a:pt x="15326" y="112"/>
                    <a:pt x="15088" y="350"/>
                  </a:cubicBezTo>
                  <a:cubicBezTo>
                    <a:pt x="10226" y="5237"/>
                    <a:pt x="5339" y="10124"/>
                    <a:pt x="452" y="14987"/>
                  </a:cubicBezTo>
                  <a:cubicBezTo>
                    <a:pt x="76" y="15337"/>
                    <a:pt x="1" y="15688"/>
                    <a:pt x="101" y="16064"/>
                  </a:cubicBezTo>
                  <a:lnTo>
                    <a:pt x="16116" y="74"/>
                  </a:lnTo>
                  <a:cubicBezTo>
                    <a:pt x="16003" y="26"/>
                    <a:pt x="15893" y="1"/>
                    <a:pt x="15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9"/>
            <p:cNvSpPr/>
            <p:nvPr/>
          </p:nvSpPr>
          <p:spPr>
            <a:xfrm>
              <a:off x="3072825" y="2023775"/>
              <a:ext cx="342125" cy="341575"/>
            </a:xfrm>
            <a:custGeom>
              <a:avLst/>
              <a:gdLst/>
              <a:ahLst/>
              <a:cxnLst/>
              <a:rect l="l" t="t" r="r" b="b"/>
              <a:pathLst>
                <a:path w="13685" h="13663" extrusionOk="0">
                  <a:moveTo>
                    <a:pt x="13571" y="0"/>
                  </a:moveTo>
                  <a:cubicBezTo>
                    <a:pt x="13074" y="0"/>
                    <a:pt x="12679" y="158"/>
                    <a:pt x="12306" y="554"/>
                  </a:cubicBezTo>
                  <a:cubicBezTo>
                    <a:pt x="8372" y="4539"/>
                    <a:pt x="4412" y="8499"/>
                    <a:pt x="427" y="12434"/>
                  </a:cubicBezTo>
                  <a:cubicBezTo>
                    <a:pt x="51" y="12810"/>
                    <a:pt x="1" y="13186"/>
                    <a:pt x="26" y="13662"/>
                  </a:cubicBezTo>
                  <a:lnTo>
                    <a:pt x="26" y="13662"/>
                  </a:lnTo>
                  <a:cubicBezTo>
                    <a:pt x="4587" y="9101"/>
                    <a:pt x="9123" y="4564"/>
                    <a:pt x="13685" y="3"/>
                  </a:cubicBezTo>
                  <a:cubicBezTo>
                    <a:pt x="13646" y="1"/>
                    <a:pt x="13608" y="0"/>
                    <a:pt x="135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9"/>
            <p:cNvSpPr/>
            <p:nvPr/>
          </p:nvSpPr>
          <p:spPr>
            <a:xfrm>
              <a:off x="3429350" y="2380350"/>
              <a:ext cx="373450" cy="372250"/>
            </a:xfrm>
            <a:custGeom>
              <a:avLst/>
              <a:gdLst/>
              <a:ahLst/>
              <a:cxnLst/>
              <a:rect l="l" t="t" r="r" b="b"/>
              <a:pathLst>
                <a:path w="14938" h="14890" extrusionOk="0">
                  <a:moveTo>
                    <a:pt x="14838" y="1"/>
                  </a:moveTo>
                  <a:lnTo>
                    <a:pt x="14838" y="1"/>
                  </a:lnTo>
                  <a:cubicBezTo>
                    <a:pt x="9900" y="4963"/>
                    <a:pt x="4938" y="9900"/>
                    <a:pt x="0" y="14863"/>
                  </a:cubicBezTo>
                  <a:cubicBezTo>
                    <a:pt x="88" y="14880"/>
                    <a:pt x="172" y="14890"/>
                    <a:pt x="255" y="14890"/>
                  </a:cubicBezTo>
                  <a:cubicBezTo>
                    <a:pt x="529" y="14890"/>
                    <a:pt x="784" y="14787"/>
                    <a:pt x="1053" y="14537"/>
                  </a:cubicBezTo>
                  <a:cubicBezTo>
                    <a:pt x="5539" y="10026"/>
                    <a:pt x="10025" y="5540"/>
                    <a:pt x="14537" y="1053"/>
                  </a:cubicBezTo>
                  <a:cubicBezTo>
                    <a:pt x="14863" y="702"/>
                    <a:pt x="14938" y="377"/>
                    <a:pt x="14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9"/>
            <p:cNvSpPr/>
            <p:nvPr/>
          </p:nvSpPr>
          <p:spPr>
            <a:xfrm>
              <a:off x="3496400" y="2449275"/>
              <a:ext cx="299525" cy="297650"/>
            </a:xfrm>
            <a:custGeom>
              <a:avLst/>
              <a:gdLst/>
              <a:ahLst/>
              <a:cxnLst/>
              <a:rect l="l" t="t" r="r" b="b"/>
              <a:pathLst>
                <a:path w="11981" h="11906" extrusionOk="0">
                  <a:moveTo>
                    <a:pt x="11880" y="1"/>
                  </a:moveTo>
                  <a:cubicBezTo>
                    <a:pt x="7945" y="3961"/>
                    <a:pt x="3960" y="7946"/>
                    <a:pt x="0" y="11905"/>
                  </a:cubicBezTo>
                  <a:cubicBezTo>
                    <a:pt x="376" y="11830"/>
                    <a:pt x="827" y="11855"/>
                    <a:pt x="1178" y="11504"/>
                  </a:cubicBezTo>
                  <a:cubicBezTo>
                    <a:pt x="4637" y="8021"/>
                    <a:pt x="8095" y="4562"/>
                    <a:pt x="11579" y="1078"/>
                  </a:cubicBezTo>
                  <a:cubicBezTo>
                    <a:pt x="11905" y="752"/>
                    <a:pt x="11980" y="427"/>
                    <a:pt x="118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9"/>
            <p:cNvSpPr/>
            <p:nvPr/>
          </p:nvSpPr>
          <p:spPr>
            <a:xfrm>
              <a:off x="3085975" y="2037000"/>
              <a:ext cx="251925" cy="251900"/>
            </a:xfrm>
            <a:custGeom>
              <a:avLst/>
              <a:gdLst/>
              <a:ahLst/>
              <a:cxnLst/>
              <a:rect l="l" t="t" r="r" b="b"/>
              <a:pathLst>
                <a:path w="10077" h="10076" extrusionOk="0">
                  <a:moveTo>
                    <a:pt x="10076" y="0"/>
                  </a:moveTo>
                  <a:cubicBezTo>
                    <a:pt x="9550" y="176"/>
                    <a:pt x="9099" y="201"/>
                    <a:pt x="8723" y="552"/>
                  </a:cubicBezTo>
                  <a:cubicBezTo>
                    <a:pt x="6016" y="3284"/>
                    <a:pt x="3284" y="6015"/>
                    <a:pt x="552" y="8747"/>
                  </a:cubicBezTo>
                  <a:cubicBezTo>
                    <a:pt x="176" y="9098"/>
                    <a:pt x="151" y="9599"/>
                    <a:pt x="1" y="10076"/>
                  </a:cubicBezTo>
                  <a:lnTo>
                    <a:pt x="1" y="10076"/>
                  </a:lnTo>
                  <a:cubicBezTo>
                    <a:pt x="3334" y="6717"/>
                    <a:pt x="6643" y="3409"/>
                    <a:pt x="10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9"/>
            <p:cNvSpPr/>
            <p:nvPr/>
          </p:nvSpPr>
          <p:spPr>
            <a:xfrm>
              <a:off x="3586625" y="2536375"/>
              <a:ext cx="180475" cy="182350"/>
            </a:xfrm>
            <a:custGeom>
              <a:avLst/>
              <a:gdLst/>
              <a:ahLst/>
              <a:cxnLst/>
              <a:rect l="l" t="t" r="r" b="b"/>
              <a:pathLst>
                <a:path w="7219" h="7294" extrusionOk="0">
                  <a:moveTo>
                    <a:pt x="7218" y="0"/>
                  </a:moveTo>
                  <a:cubicBezTo>
                    <a:pt x="7216" y="10"/>
                    <a:pt x="7214" y="19"/>
                    <a:pt x="7212" y="28"/>
                  </a:cubicBezTo>
                  <a:lnTo>
                    <a:pt x="7212" y="28"/>
                  </a:lnTo>
                  <a:cubicBezTo>
                    <a:pt x="7214" y="27"/>
                    <a:pt x="7216" y="26"/>
                    <a:pt x="7218" y="25"/>
                  </a:cubicBezTo>
                  <a:lnTo>
                    <a:pt x="7218" y="0"/>
                  </a:lnTo>
                  <a:close/>
                  <a:moveTo>
                    <a:pt x="7212" y="28"/>
                  </a:moveTo>
                  <a:lnTo>
                    <a:pt x="7212" y="28"/>
                  </a:lnTo>
                  <a:cubicBezTo>
                    <a:pt x="7164" y="53"/>
                    <a:pt x="7116" y="78"/>
                    <a:pt x="7068" y="126"/>
                  </a:cubicBezTo>
                  <a:cubicBezTo>
                    <a:pt x="4762" y="2431"/>
                    <a:pt x="2456" y="4737"/>
                    <a:pt x="150" y="7043"/>
                  </a:cubicBezTo>
                  <a:cubicBezTo>
                    <a:pt x="100" y="7093"/>
                    <a:pt x="0" y="7143"/>
                    <a:pt x="100" y="7294"/>
                  </a:cubicBezTo>
                  <a:cubicBezTo>
                    <a:pt x="677" y="7018"/>
                    <a:pt x="1278" y="6792"/>
                    <a:pt x="1755" y="6341"/>
                  </a:cubicBezTo>
                  <a:cubicBezTo>
                    <a:pt x="3258" y="4837"/>
                    <a:pt x="4787" y="3334"/>
                    <a:pt x="6266" y="1805"/>
                  </a:cubicBezTo>
                  <a:cubicBezTo>
                    <a:pt x="6736" y="1335"/>
                    <a:pt x="7059" y="719"/>
                    <a:pt x="7212" y="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9"/>
            <p:cNvSpPr/>
            <p:nvPr/>
          </p:nvSpPr>
          <p:spPr>
            <a:xfrm>
              <a:off x="3163050" y="2115325"/>
              <a:ext cx="33875" cy="31975"/>
            </a:xfrm>
            <a:custGeom>
              <a:avLst/>
              <a:gdLst/>
              <a:ahLst/>
              <a:cxnLst/>
              <a:rect l="l" t="t" r="r" b="b"/>
              <a:pathLst>
                <a:path w="1355" h="1279" extrusionOk="0">
                  <a:moveTo>
                    <a:pt x="1354" y="0"/>
                  </a:moveTo>
                  <a:lnTo>
                    <a:pt x="1354" y="0"/>
                  </a:lnTo>
                  <a:cubicBezTo>
                    <a:pt x="828" y="351"/>
                    <a:pt x="377" y="777"/>
                    <a:pt x="1" y="1278"/>
                  </a:cubicBezTo>
                  <a:cubicBezTo>
                    <a:pt x="627" y="1028"/>
                    <a:pt x="928" y="451"/>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9"/>
            <p:cNvSpPr/>
            <p:nvPr/>
          </p:nvSpPr>
          <p:spPr>
            <a:xfrm>
              <a:off x="3159925" y="2147275"/>
              <a:ext cx="4400" cy="5650"/>
            </a:xfrm>
            <a:custGeom>
              <a:avLst/>
              <a:gdLst/>
              <a:ahLst/>
              <a:cxnLst/>
              <a:rect l="l" t="t" r="r" b="b"/>
              <a:pathLst>
                <a:path w="176" h="226" extrusionOk="0">
                  <a:moveTo>
                    <a:pt x="126" y="0"/>
                  </a:moveTo>
                  <a:lnTo>
                    <a:pt x="126" y="0"/>
                  </a:lnTo>
                  <a:cubicBezTo>
                    <a:pt x="76" y="76"/>
                    <a:pt x="25" y="151"/>
                    <a:pt x="0" y="226"/>
                  </a:cubicBezTo>
                  <a:cubicBezTo>
                    <a:pt x="25" y="151"/>
                    <a:pt x="176" y="151"/>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9"/>
            <p:cNvSpPr/>
            <p:nvPr/>
          </p:nvSpPr>
          <p:spPr>
            <a:xfrm>
              <a:off x="3767075" y="2535125"/>
              <a:ext cx="2525" cy="2200"/>
            </a:xfrm>
            <a:custGeom>
              <a:avLst/>
              <a:gdLst/>
              <a:ahLst/>
              <a:cxnLst/>
              <a:rect l="l" t="t" r="r" b="b"/>
              <a:pathLst>
                <a:path w="101" h="88" extrusionOk="0">
                  <a:moveTo>
                    <a:pt x="75" y="0"/>
                  </a:moveTo>
                  <a:cubicBezTo>
                    <a:pt x="54" y="22"/>
                    <a:pt x="32" y="44"/>
                    <a:pt x="10" y="66"/>
                  </a:cubicBezTo>
                  <a:lnTo>
                    <a:pt x="10" y="66"/>
                  </a:lnTo>
                  <a:cubicBezTo>
                    <a:pt x="6" y="61"/>
                    <a:pt x="3" y="56"/>
                    <a:pt x="0" y="50"/>
                  </a:cubicBezTo>
                  <a:lnTo>
                    <a:pt x="0" y="75"/>
                  </a:lnTo>
                  <a:cubicBezTo>
                    <a:pt x="3" y="72"/>
                    <a:pt x="7" y="69"/>
                    <a:pt x="10" y="66"/>
                  </a:cubicBezTo>
                  <a:lnTo>
                    <a:pt x="10" y="66"/>
                  </a:lnTo>
                  <a:cubicBezTo>
                    <a:pt x="21" y="81"/>
                    <a:pt x="35" y="88"/>
                    <a:pt x="47" y="88"/>
                  </a:cubicBezTo>
                  <a:cubicBezTo>
                    <a:pt x="63" y="88"/>
                    <a:pt x="75" y="75"/>
                    <a:pt x="75" y="50"/>
                  </a:cubicBezTo>
                  <a:cubicBezTo>
                    <a:pt x="100" y="25"/>
                    <a:pt x="75" y="25"/>
                    <a:pt x="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diagram of a computer system&#10;&#10;Description automatically generated">
            <a:extLst>
              <a:ext uri="{FF2B5EF4-FFF2-40B4-BE49-F238E27FC236}">
                <a16:creationId xmlns:a16="http://schemas.microsoft.com/office/drawing/2014/main" id="{F0846990-4069-05E4-2785-E4A7AC690155}"/>
              </a:ext>
            </a:extLst>
          </p:cNvPr>
          <p:cNvPicPr>
            <a:picLocks noChangeAspect="1"/>
          </p:cNvPicPr>
          <p:nvPr/>
        </p:nvPicPr>
        <p:blipFill>
          <a:blip r:embed="rId3"/>
          <a:stretch>
            <a:fillRect/>
          </a:stretch>
        </p:blipFill>
        <p:spPr>
          <a:xfrm>
            <a:off x="2216477" y="385048"/>
            <a:ext cx="4711046" cy="3781744"/>
          </a:xfrm>
          <a:prstGeom prst="rect">
            <a:avLst/>
          </a:prstGeom>
        </p:spPr>
      </p:pic>
      <p:sp>
        <p:nvSpPr>
          <p:cNvPr id="4" name="TextBox 3">
            <a:extLst>
              <a:ext uri="{FF2B5EF4-FFF2-40B4-BE49-F238E27FC236}">
                <a16:creationId xmlns:a16="http://schemas.microsoft.com/office/drawing/2014/main" id="{0918EF9C-C9AE-3625-F916-F3DB8175A99A}"/>
              </a:ext>
            </a:extLst>
          </p:cNvPr>
          <p:cNvSpPr txBox="1"/>
          <p:nvPr/>
        </p:nvSpPr>
        <p:spPr>
          <a:xfrm>
            <a:off x="3227574" y="4169052"/>
            <a:ext cx="2855269" cy="584775"/>
          </a:xfrm>
          <a:prstGeom prst="rect">
            <a:avLst/>
          </a:prstGeom>
          <a:noFill/>
        </p:spPr>
        <p:txBody>
          <a:bodyPr wrap="none" rtlCol="0">
            <a:spAutoFit/>
          </a:bodyPr>
          <a:lstStyle/>
          <a:p>
            <a:r>
              <a:rPr lang="en-US" sz="1800">
                <a:latin typeface="Darker Grotesque "/>
              </a:rPr>
              <a:t>Sơ đồ hoạt động của mã Rabbit</a:t>
            </a:r>
          </a:p>
          <a:p>
            <a:endParaRPr lang="en-US"/>
          </a:p>
        </p:txBody>
      </p:sp>
    </p:spTree>
    <p:extLst>
      <p:ext uri="{BB962C8B-B14F-4D97-AF65-F5344CB8AC3E}">
        <p14:creationId xmlns:p14="http://schemas.microsoft.com/office/powerpoint/2010/main" val="3800642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66"/>
        <p:cNvGrpSpPr/>
        <p:nvPr/>
      </p:nvGrpSpPr>
      <p:grpSpPr>
        <a:xfrm>
          <a:off x="0" y="0"/>
          <a:ext cx="0" cy="0"/>
          <a:chOff x="0" y="0"/>
          <a:chExt cx="0" cy="0"/>
        </a:xfrm>
      </p:grpSpPr>
      <p:grpSp>
        <p:nvGrpSpPr>
          <p:cNvPr id="2468" name="Google Shape;2468;p29"/>
          <p:cNvGrpSpPr/>
          <p:nvPr/>
        </p:nvGrpSpPr>
        <p:grpSpPr>
          <a:xfrm>
            <a:off x="5554398" y="0"/>
            <a:ext cx="1499388" cy="5143685"/>
            <a:chOff x="5078940" y="0"/>
            <a:chExt cx="2373576" cy="5143685"/>
          </a:xfrm>
        </p:grpSpPr>
        <p:sp>
          <p:nvSpPr>
            <p:cNvPr id="2469" name="Google Shape;2469;p29"/>
            <p:cNvSpPr/>
            <p:nvPr/>
          </p:nvSpPr>
          <p:spPr>
            <a:xfrm>
              <a:off x="5092700" y="0"/>
              <a:ext cx="2359816" cy="5143685"/>
            </a:xfrm>
            <a:custGeom>
              <a:avLst/>
              <a:gdLst/>
              <a:ahLst/>
              <a:cxnLst/>
              <a:rect l="l" t="t" r="r" b="b"/>
              <a:pathLst>
                <a:path w="73825" h="160891" extrusionOk="0">
                  <a:moveTo>
                    <a:pt x="0" y="0"/>
                  </a:moveTo>
                  <a:lnTo>
                    <a:pt x="0" y="160891"/>
                  </a:lnTo>
                  <a:lnTo>
                    <a:pt x="55583" y="160891"/>
                  </a:lnTo>
                  <a:lnTo>
                    <a:pt x="55583" y="158510"/>
                  </a:lnTo>
                  <a:cubicBezTo>
                    <a:pt x="56774" y="148198"/>
                    <a:pt x="49629" y="132718"/>
                    <a:pt x="39294" y="118811"/>
                  </a:cubicBezTo>
                  <a:cubicBezTo>
                    <a:pt x="24386" y="98735"/>
                    <a:pt x="9478" y="75754"/>
                    <a:pt x="22624" y="50559"/>
                  </a:cubicBezTo>
                  <a:cubicBezTo>
                    <a:pt x="32531" y="31602"/>
                    <a:pt x="58155" y="29292"/>
                    <a:pt x="68514" y="11431"/>
                  </a:cubicBezTo>
                  <a:cubicBezTo>
                    <a:pt x="73134" y="3430"/>
                    <a:pt x="73825" y="0"/>
                    <a:pt x="73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0" name="Google Shape;2470;p29"/>
            <p:cNvCxnSpPr/>
            <p:nvPr/>
          </p:nvCxnSpPr>
          <p:spPr>
            <a:xfrm>
              <a:off x="5078940" y="4899600"/>
              <a:ext cx="1791300" cy="0"/>
            </a:xfrm>
            <a:prstGeom prst="straightConnector1">
              <a:avLst/>
            </a:prstGeom>
            <a:noFill/>
            <a:ln w="9525" cap="flat" cmpd="sng">
              <a:solidFill>
                <a:schemeClr val="accent3"/>
              </a:solidFill>
              <a:prstDash val="solid"/>
              <a:round/>
              <a:headEnd type="none" w="med" len="med"/>
              <a:tailEnd type="none" w="med" len="med"/>
            </a:ln>
          </p:spPr>
        </p:cxnSp>
        <p:cxnSp>
          <p:nvCxnSpPr>
            <p:cNvPr id="2471" name="Google Shape;2471;p29"/>
            <p:cNvCxnSpPr/>
            <p:nvPr/>
          </p:nvCxnSpPr>
          <p:spPr>
            <a:xfrm>
              <a:off x="7103588" y="241200"/>
              <a:ext cx="255600" cy="0"/>
            </a:xfrm>
            <a:prstGeom prst="straightConnector1">
              <a:avLst/>
            </a:prstGeom>
            <a:noFill/>
            <a:ln w="9525" cap="flat" cmpd="sng">
              <a:solidFill>
                <a:schemeClr val="accent3"/>
              </a:solidFill>
              <a:prstDash val="solid"/>
              <a:round/>
              <a:headEnd type="none" w="med" len="med"/>
              <a:tailEnd type="none" w="med" len="med"/>
            </a:ln>
          </p:spPr>
        </p:cxnSp>
      </p:grpSp>
      <p:sp>
        <p:nvSpPr>
          <p:cNvPr id="2473" name="Google Shape;2473;p29"/>
          <p:cNvSpPr txBox="1">
            <a:spLocks noGrp="1"/>
          </p:cNvSpPr>
          <p:nvPr>
            <p:ph type="subTitle" idx="1"/>
          </p:nvPr>
        </p:nvSpPr>
        <p:spPr>
          <a:xfrm>
            <a:off x="1762093" y="1393723"/>
            <a:ext cx="6068320" cy="1987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ü"/>
            </a:pPr>
            <a:r>
              <a:rPr lang="en-US" sz="1800">
                <a:latin typeface="Darker Grotesque "/>
              </a:rPr>
              <a:t>Key-Setup, IV-Setup and Extraction là ba khối chính của Rabbit trong đó IV-setup là tùy chọn có hay không đều được.</a:t>
            </a:r>
          </a:p>
          <a:p>
            <a:pPr marL="285750" lvl="0" indent="-285750" algn="l" rtl="0">
              <a:spcBef>
                <a:spcPts val="0"/>
              </a:spcBef>
              <a:spcAft>
                <a:spcPts val="0"/>
              </a:spcAft>
              <a:buFont typeface="Wingdings" panose="05000000000000000000" pitchFamily="2" charset="2"/>
              <a:buChar char="ü"/>
            </a:pPr>
            <a:r>
              <a:rPr lang="en-US" sz="1800">
                <a:latin typeface="Darker Grotesque "/>
              </a:rPr>
              <a:t>Hàm trạng thái tiếp theo tương tác với các khối còn lại của mã, hệ thống đếm cập nhập sau mỗi vòng lặp</a:t>
            </a:r>
          </a:p>
          <a:p>
            <a:pPr marL="285750" lvl="0" indent="-285750" algn="l" rtl="0">
              <a:spcBef>
                <a:spcPts val="0"/>
              </a:spcBef>
              <a:spcAft>
                <a:spcPts val="0"/>
              </a:spcAft>
              <a:buFont typeface="Wingdings" panose="05000000000000000000" pitchFamily="2" charset="2"/>
              <a:buChar char="ü"/>
            </a:pPr>
            <a:r>
              <a:rPr lang="en-US" sz="1800">
                <a:latin typeface="Darker Grotesque "/>
              </a:rPr>
              <a:t>Kích thước khóa là 128 bit.</a:t>
            </a:r>
          </a:p>
          <a:p>
            <a:pPr marL="285750" lvl="0" indent="-285750" algn="l" rtl="0">
              <a:spcBef>
                <a:spcPts val="0"/>
              </a:spcBef>
              <a:spcAft>
                <a:spcPts val="0"/>
              </a:spcAft>
              <a:buFont typeface="Wingdings" panose="05000000000000000000" pitchFamily="2" charset="2"/>
              <a:buChar char="ü"/>
            </a:pPr>
            <a:r>
              <a:rPr lang="en-US" sz="1800">
                <a:latin typeface="Darker Grotesque "/>
              </a:rPr>
              <a:t>Khởi tạo vector là 64 bit</a:t>
            </a:r>
          </a:p>
          <a:p>
            <a:pPr marL="0" lvl="0" indent="0" algn="l" rtl="0">
              <a:spcBef>
                <a:spcPts val="0"/>
              </a:spcBef>
              <a:spcAft>
                <a:spcPts val="0"/>
              </a:spcAft>
              <a:buNone/>
            </a:pPr>
            <a:endParaRPr lang="pt-BR">
              <a:latin typeface="Darker Grotesque" panose="020B0604020202020204" charset="0"/>
            </a:endParaRPr>
          </a:p>
        </p:txBody>
      </p:sp>
      <p:sp>
        <p:nvSpPr>
          <p:cNvPr id="2474" name="Google Shape;2474;p29"/>
          <p:cNvSpPr/>
          <p:nvPr/>
        </p:nvSpPr>
        <p:spPr>
          <a:xfrm rot="-5400000">
            <a:off x="1994119" y="-4288574"/>
            <a:ext cx="3910540" cy="6614625"/>
          </a:xfrm>
          <a:custGeom>
            <a:avLst/>
            <a:gdLst/>
            <a:ahLst/>
            <a:cxnLst/>
            <a:rect l="l" t="t" r="r" b="b"/>
            <a:pathLst>
              <a:path w="64613" h="109292" extrusionOk="0">
                <a:moveTo>
                  <a:pt x="42281" y="0"/>
                </a:moveTo>
                <a:cubicBezTo>
                  <a:pt x="43384" y="3910"/>
                  <a:pt x="31354" y="9123"/>
                  <a:pt x="31003" y="13258"/>
                </a:cubicBezTo>
                <a:cubicBezTo>
                  <a:pt x="31203" y="27669"/>
                  <a:pt x="17544" y="22506"/>
                  <a:pt x="12807" y="36040"/>
                </a:cubicBezTo>
                <a:cubicBezTo>
                  <a:pt x="9950" y="44286"/>
                  <a:pt x="16066" y="53860"/>
                  <a:pt x="11078" y="67419"/>
                </a:cubicBezTo>
                <a:cubicBezTo>
                  <a:pt x="7795" y="76291"/>
                  <a:pt x="0" y="82231"/>
                  <a:pt x="2256" y="93685"/>
                </a:cubicBezTo>
                <a:cubicBezTo>
                  <a:pt x="3760" y="101454"/>
                  <a:pt x="11253" y="108422"/>
                  <a:pt x="18797" y="109148"/>
                </a:cubicBezTo>
                <a:cubicBezTo>
                  <a:pt x="19778" y="109244"/>
                  <a:pt x="20759" y="109291"/>
                  <a:pt x="21737" y="109291"/>
                </a:cubicBezTo>
                <a:cubicBezTo>
                  <a:pt x="32778" y="109291"/>
                  <a:pt x="43494" y="103333"/>
                  <a:pt x="50677" y="94838"/>
                </a:cubicBezTo>
                <a:cubicBezTo>
                  <a:pt x="58522" y="85589"/>
                  <a:pt x="62632" y="73685"/>
                  <a:pt x="64612" y="61755"/>
                </a:cubicBezTo>
                <a:lnTo>
                  <a:pt x="42281" y="0"/>
                </a:lnTo>
                <a:close/>
              </a:path>
            </a:pathLst>
          </a:custGeom>
          <a:solidFill>
            <a:schemeClr val="lt2"/>
          </a:solidFill>
          <a:ln>
            <a:noFill/>
          </a:ln>
          <a:effectLst>
            <a:outerShdw blurRad="71438" dist="123825" dir="4500000" algn="bl" rotWithShape="0">
              <a:schemeClr val="accent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9"/>
          <p:cNvSpPr/>
          <p:nvPr/>
        </p:nvSpPr>
        <p:spPr>
          <a:xfrm rot="-5400000">
            <a:off x="8612275" y="4604765"/>
            <a:ext cx="154756" cy="153243"/>
          </a:xfrm>
          <a:custGeom>
            <a:avLst/>
            <a:gdLst/>
            <a:ahLst/>
            <a:cxnLst/>
            <a:rect l="l" t="t" r="r" b="b"/>
            <a:pathLst>
              <a:path w="2557" h="2532" extrusionOk="0">
                <a:moveTo>
                  <a:pt x="1279" y="401"/>
                </a:moveTo>
                <a:cubicBezTo>
                  <a:pt x="1755" y="401"/>
                  <a:pt x="2131" y="777"/>
                  <a:pt x="2131" y="1254"/>
                </a:cubicBezTo>
                <a:cubicBezTo>
                  <a:pt x="2131" y="1730"/>
                  <a:pt x="1755" y="2106"/>
                  <a:pt x="1279" y="2106"/>
                </a:cubicBezTo>
                <a:cubicBezTo>
                  <a:pt x="802" y="2106"/>
                  <a:pt x="426" y="1730"/>
                  <a:pt x="426" y="1254"/>
                </a:cubicBezTo>
                <a:cubicBezTo>
                  <a:pt x="426" y="777"/>
                  <a:pt x="802" y="401"/>
                  <a:pt x="1279" y="401"/>
                </a:cubicBezTo>
                <a:close/>
                <a:moveTo>
                  <a:pt x="1279" y="0"/>
                </a:moveTo>
                <a:cubicBezTo>
                  <a:pt x="577" y="0"/>
                  <a:pt x="0" y="552"/>
                  <a:pt x="0" y="1254"/>
                </a:cubicBezTo>
                <a:cubicBezTo>
                  <a:pt x="0" y="1955"/>
                  <a:pt x="577" y="2532"/>
                  <a:pt x="1279" y="2532"/>
                </a:cubicBezTo>
                <a:cubicBezTo>
                  <a:pt x="1980" y="2532"/>
                  <a:pt x="2557" y="1955"/>
                  <a:pt x="2557" y="1254"/>
                </a:cubicBezTo>
                <a:cubicBezTo>
                  <a:pt x="2557" y="552"/>
                  <a:pt x="1980" y="0"/>
                  <a:pt x="12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6" name="Google Shape;2476;p29"/>
          <p:cNvGrpSpPr/>
          <p:nvPr/>
        </p:nvGrpSpPr>
        <p:grpSpPr>
          <a:xfrm>
            <a:off x="5838488" y="4525282"/>
            <a:ext cx="731225" cy="728825"/>
            <a:chOff x="3071575" y="2023775"/>
            <a:chExt cx="731225" cy="728825"/>
          </a:xfrm>
        </p:grpSpPr>
        <p:sp>
          <p:nvSpPr>
            <p:cNvPr id="2477" name="Google Shape;2477;p29"/>
            <p:cNvSpPr/>
            <p:nvPr/>
          </p:nvSpPr>
          <p:spPr>
            <a:xfrm>
              <a:off x="3197525" y="2151000"/>
              <a:ext cx="524450" cy="522000"/>
            </a:xfrm>
            <a:custGeom>
              <a:avLst/>
              <a:gdLst/>
              <a:ahLst/>
              <a:cxnLst/>
              <a:rect l="l" t="t" r="r" b="b"/>
              <a:pathLst>
                <a:path w="20978" h="20880" extrusionOk="0">
                  <a:moveTo>
                    <a:pt x="20575" y="0"/>
                  </a:moveTo>
                  <a:cubicBezTo>
                    <a:pt x="20473" y="0"/>
                    <a:pt x="20373" y="92"/>
                    <a:pt x="20251" y="227"/>
                  </a:cubicBezTo>
                  <a:cubicBezTo>
                    <a:pt x="13609" y="6869"/>
                    <a:pt x="6968" y="13511"/>
                    <a:pt x="326" y="20152"/>
                  </a:cubicBezTo>
                  <a:cubicBezTo>
                    <a:pt x="301" y="20177"/>
                    <a:pt x="251" y="20202"/>
                    <a:pt x="226" y="20252"/>
                  </a:cubicBezTo>
                  <a:cubicBezTo>
                    <a:pt x="176" y="20328"/>
                    <a:pt x="0" y="20403"/>
                    <a:pt x="75" y="20528"/>
                  </a:cubicBezTo>
                  <a:cubicBezTo>
                    <a:pt x="176" y="20653"/>
                    <a:pt x="326" y="20754"/>
                    <a:pt x="476" y="20879"/>
                  </a:cubicBezTo>
                  <a:cubicBezTo>
                    <a:pt x="602" y="20754"/>
                    <a:pt x="727" y="20653"/>
                    <a:pt x="852" y="20553"/>
                  </a:cubicBezTo>
                  <a:cubicBezTo>
                    <a:pt x="7444" y="13937"/>
                    <a:pt x="14035" y="7345"/>
                    <a:pt x="20627" y="754"/>
                  </a:cubicBezTo>
                  <a:cubicBezTo>
                    <a:pt x="20702" y="678"/>
                    <a:pt x="20752" y="603"/>
                    <a:pt x="20852" y="553"/>
                  </a:cubicBezTo>
                  <a:cubicBezTo>
                    <a:pt x="20978" y="428"/>
                    <a:pt x="20928" y="353"/>
                    <a:pt x="20852" y="227"/>
                  </a:cubicBezTo>
                  <a:cubicBezTo>
                    <a:pt x="20749" y="66"/>
                    <a:pt x="20661" y="0"/>
                    <a:pt x="20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9"/>
            <p:cNvSpPr/>
            <p:nvPr/>
          </p:nvSpPr>
          <p:spPr>
            <a:xfrm>
              <a:off x="3233225" y="2186325"/>
              <a:ext cx="515075" cy="511425"/>
            </a:xfrm>
            <a:custGeom>
              <a:avLst/>
              <a:gdLst/>
              <a:ahLst/>
              <a:cxnLst/>
              <a:rect l="l" t="t" r="r" b="b"/>
              <a:pathLst>
                <a:path w="20603" h="20457" extrusionOk="0">
                  <a:moveTo>
                    <a:pt x="20196" y="1"/>
                  </a:moveTo>
                  <a:cubicBezTo>
                    <a:pt x="20096" y="1"/>
                    <a:pt x="20011" y="158"/>
                    <a:pt x="19926" y="243"/>
                  </a:cubicBezTo>
                  <a:cubicBezTo>
                    <a:pt x="14713" y="5456"/>
                    <a:pt x="9525" y="10644"/>
                    <a:pt x="4312" y="15857"/>
                  </a:cubicBezTo>
                  <a:cubicBezTo>
                    <a:pt x="2958" y="17210"/>
                    <a:pt x="1630" y="18564"/>
                    <a:pt x="276" y="19892"/>
                  </a:cubicBezTo>
                  <a:cubicBezTo>
                    <a:pt x="1" y="20168"/>
                    <a:pt x="126" y="20243"/>
                    <a:pt x="352" y="20393"/>
                  </a:cubicBezTo>
                  <a:cubicBezTo>
                    <a:pt x="419" y="20438"/>
                    <a:pt x="475" y="20456"/>
                    <a:pt x="524" y="20456"/>
                  </a:cubicBezTo>
                  <a:cubicBezTo>
                    <a:pt x="639" y="20456"/>
                    <a:pt x="715" y="20356"/>
                    <a:pt x="803" y="20268"/>
                  </a:cubicBezTo>
                  <a:cubicBezTo>
                    <a:pt x="1605" y="19491"/>
                    <a:pt x="2382" y="18714"/>
                    <a:pt x="3159" y="17937"/>
                  </a:cubicBezTo>
                  <a:cubicBezTo>
                    <a:pt x="8848" y="12223"/>
                    <a:pt x="14537" y="6534"/>
                    <a:pt x="20251" y="844"/>
                  </a:cubicBezTo>
                  <a:cubicBezTo>
                    <a:pt x="20352" y="719"/>
                    <a:pt x="20477" y="594"/>
                    <a:pt x="20602" y="468"/>
                  </a:cubicBezTo>
                  <a:cubicBezTo>
                    <a:pt x="20477" y="293"/>
                    <a:pt x="20402" y="92"/>
                    <a:pt x="20251" y="17"/>
                  </a:cubicBezTo>
                  <a:cubicBezTo>
                    <a:pt x="20232" y="6"/>
                    <a:pt x="20214" y="1"/>
                    <a:pt x="20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9"/>
            <p:cNvSpPr/>
            <p:nvPr/>
          </p:nvSpPr>
          <p:spPr>
            <a:xfrm>
              <a:off x="3094125" y="2047475"/>
              <a:ext cx="485625" cy="480100"/>
            </a:xfrm>
            <a:custGeom>
              <a:avLst/>
              <a:gdLst/>
              <a:ahLst/>
              <a:cxnLst/>
              <a:rect l="l" t="t" r="r" b="b"/>
              <a:pathLst>
                <a:path w="19425" h="19204" extrusionOk="0">
                  <a:moveTo>
                    <a:pt x="18868" y="1"/>
                  </a:moveTo>
                  <a:cubicBezTo>
                    <a:pt x="18695" y="1"/>
                    <a:pt x="18540" y="102"/>
                    <a:pt x="18372" y="283"/>
                  </a:cubicBezTo>
                  <a:cubicBezTo>
                    <a:pt x="16041" y="2639"/>
                    <a:pt x="13710" y="4970"/>
                    <a:pt x="11379" y="7301"/>
                  </a:cubicBezTo>
                  <a:cubicBezTo>
                    <a:pt x="7695" y="10985"/>
                    <a:pt x="4011" y="14669"/>
                    <a:pt x="302" y="18328"/>
                  </a:cubicBezTo>
                  <a:cubicBezTo>
                    <a:pt x="26" y="18629"/>
                    <a:pt x="1" y="18930"/>
                    <a:pt x="226" y="19155"/>
                  </a:cubicBezTo>
                  <a:cubicBezTo>
                    <a:pt x="270" y="19189"/>
                    <a:pt x="309" y="19203"/>
                    <a:pt x="346" y="19203"/>
                  </a:cubicBezTo>
                  <a:cubicBezTo>
                    <a:pt x="501" y="19203"/>
                    <a:pt x="606" y="18951"/>
                    <a:pt x="728" y="18830"/>
                  </a:cubicBezTo>
                  <a:cubicBezTo>
                    <a:pt x="6818" y="12764"/>
                    <a:pt x="12883" y="6699"/>
                    <a:pt x="18973" y="609"/>
                  </a:cubicBezTo>
                  <a:cubicBezTo>
                    <a:pt x="19099" y="484"/>
                    <a:pt x="19274" y="408"/>
                    <a:pt x="19424" y="283"/>
                  </a:cubicBezTo>
                  <a:cubicBezTo>
                    <a:pt x="19206" y="89"/>
                    <a:pt x="19029" y="1"/>
                    <a:pt x="18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9"/>
            <p:cNvSpPr/>
            <p:nvPr/>
          </p:nvSpPr>
          <p:spPr>
            <a:xfrm>
              <a:off x="3166175" y="2118700"/>
              <a:ext cx="525725" cy="522650"/>
            </a:xfrm>
            <a:custGeom>
              <a:avLst/>
              <a:gdLst/>
              <a:ahLst/>
              <a:cxnLst/>
              <a:rect l="l" t="t" r="r" b="b"/>
              <a:pathLst>
                <a:path w="21029" h="20906" extrusionOk="0">
                  <a:moveTo>
                    <a:pt x="20550" y="1"/>
                  </a:moveTo>
                  <a:cubicBezTo>
                    <a:pt x="20400" y="1"/>
                    <a:pt x="20313" y="183"/>
                    <a:pt x="20227" y="291"/>
                  </a:cubicBezTo>
                  <a:cubicBezTo>
                    <a:pt x="13585" y="6908"/>
                    <a:pt x="6968" y="13524"/>
                    <a:pt x="352" y="20141"/>
                  </a:cubicBezTo>
                  <a:cubicBezTo>
                    <a:pt x="302" y="20216"/>
                    <a:pt x="252" y="20266"/>
                    <a:pt x="176" y="20316"/>
                  </a:cubicBezTo>
                  <a:cubicBezTo>
                    <a:pt x="1" y="20442"/>
                    <a:pt x="26" y="20542"/>
                    <a:pt x="151" y="20717"/>
                  </a:cubicBezTo>
                  <a:cubicBezTo>
                    <a:pt x="252" y="20855"/>
                    <a:pt x="336" y="20905"/>
                    <a:pt x="411" y="20905"/>
                  </a:cubicBezTo>
                  <a:cubicBezTo>
                    <a:pt x="540" y="20905"/>
                    <a:pt x="642" y="20753"/>
                    <a:pt x="753" y="20642"/>
                  </a:cubicBezTo>
                  <a:cubicBezTo>
                    <a:pt x="7395" y="14001"/>
                    <a:pt x="14036" y="7359"/>
                    <a:pt x="20678" y="717"/>
                  </a:cubicBezTo>
                  <a:cubicBezTo>
                    <a:pt x="20753" y="642"/>
                    <a:pt x="20828" y="567"/>
                    <a:pt x="20903" y="492"/>
                  </a:cubicBezTo>
                  <a:cubicBezTo>
                    <a:pt x="20928" y="467"/>
                    <a:pt x="20979" y="391"/>
                    <a:pt x="21029" y="341"/>
                  </a:cubicBezTo>
                  <a:cubicBezTo>
                    <a:pt x="20878" y="216"/>
                    <a:pt x="20778" y="66"/>
                    <a:pt x="20628" y="16"/>
                  </a:cubicBezTo>
                  <a:cubicBezTo>
                    <a:pt x="20600" y="5"/>
                    <a:pt x="20574" y="1"/>
                    <a:pt x="20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9"/>
            <p:cNvSpPr/>
            <p:nvPr/>
          </p:nvSpPr>
          <p:spPr>
            <a:xfrm>
              <a:off x="3136750" y="2090300"/>
              <a:ext cx="521950" cy="518775"/>
            </a:xfrm>
            <a:custGeom>
              <a:avLst/>
              <a:gdLst/>
              <a:ahLst/>
              <a:cxnLst/>
              <a:rect l="l" t="t" r="r" b="b"/>
              <a:pathLst>
                <a:path w="20878" h="20751" extrusionOk="0">
                  <a:moveTo>
                    <a:pt x="20358" y="1"/>
                  </a:moveTo>
                  <a:cubicBezTo>
                    <a:pt x="20175" y="1"/>
                    <a:pt x="20105" y="194"/>
                    <a:pt x="20000" y="299"/>
                  </a:cubicBezTo>
                  <a:cubicBezTo>
                    <a:pt x="13484" y="6816"/>
                    <a:pt x="6967" y="13357"/>
                    <a:pt x="426" y="19873"/>
                  </a:cubicBezTo>
                  <a:cubicBezTo>
                    <a:pt x="100" y="20199"/>
                    <a:pt x="0" y="20425"/>
                    <a:pt x="451" y="20751"/>
                  </a:cubicBezTo>
                  <a:cubicBezTo>
                    <a:pt x="1704" y="19497"/>
                    <a:pt x="2932" y="18244"/>
                    <a:pt x="4186" y="17016"/>
                  </a:cubicBezTo>
                  <a:cubicBezTo>
                    <a:pt x="9624" y="11553"/>
                    <a:pt x="15088" y="6114"/>
                    <a:pt x="20526" y="650"/>
                  </a:cubicBezTo>
                  <a:cubicBezTo>
                    <a:pt x="20877" y="324"/>
                    <a:pt x="20852" y="174"/>
                    <a:pt x="20476" y="24"/>
                  </a:cubicBezTo>
                  <a:cubicBezTo>
                    <a:pt x="20432" y="8"/>
                    <a:pt x="20393" y="1"/>
                    <a:pt x="20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9"/>
            <p:cNvSpPr/>
            <p:nvPr/>
          </p:nvSpPr>
          <p:spPr>
            <a:xfrm>
              <a:off x="3112925" y="2066450"/>
              <a:ext cx="507550" cy="503775"/>
            </a:xfrm>
            <a:custGeom>
              <a:avLst/>
              <a:gdLst/>
              <a:ahLst/>
              <a:cxnLst/>
              <a:rect l="l" t="t" r="r" b="b"/>
              <a:pathLst>
                <a:path w="20302" h="20151" extrusionOk="0">
                  <a:moveTo>
                    <a:pt x="19750" y="0"/>
                  </a:moveTo>
                  <a:cubicBezTo>
                    <a:pt x="19650" y="0"/>
                    <a:pt x="19525" y="176"/>
                    <a:pt x="19424" y="276"/>
                  </a:cubicBezTo>
                  <a:cubicBezTo>
                    <a:pt x="13083" y="6592"/>
                    <a:pt x="6743" y="12933"/>
                    <a:pt x="402" y="19274"/>
                  </a:cubicBezTo>
                  <a:cubicBezTo>
                    <a:pt x="76" y="19599"/>
                    <a:pt x="1" y="19825"/>
                    <a:pt x="377" y="20151"/>
                  </a:cubicBezTo>
                  <a:cubicBezTo>
                    <a:pt x="452" y="20101"/>
                    <a:pt x="527" y="20050"/>
                    <a:pt x="602" y="19975"/>
                  </a:cubicBezTo>
                  <a:cubicBezTo>
                    <a:pt x="7068" y="13484"/>
                    <a:pt x="13560" y="7018"/>
                    <a:pt x="20026" y="552"/>
                  </a:cubicBezTo>
                  <a:cubicBezTo>
                    <a:pt x="20126" y="451"/>
                    <a:pt x="20302" y="351"/>
                    <a:pt x="20226" y="251"/>
                  </a:cubicBezTo>
                  <a:cubicBezTo>
                    <a:pt x="20126" y="100"/>
                    <a:pt x="19926" y="25"/>
                    <a:pt x="197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9"/>
            <p:cNvSpPr/>
            <p:nvPr/>
          </p:nvSpPr>
          <p:spPr>
            <a:xfrm>
              <a:off x="3078475" y="2032375"/>
              <a:ext cx="448650" cy="445750"/>
            </a:xfrm>
            <a:custGeom>
              <a:avLst/>
              <a:gdLst/>
              <a:ahLst/>
              <a:cxnLst/>
              <a:rect l="l" t="t" r="r" b="b"/>
              <a:pathLst>
                <a:path w="17946" h="17830" extrusionOk="0">
                  <a:moveTo>
                    <a:pt x="17641" y="0"/>
                  </a:moveTo>
                  <a:cubicBezTo>
                    <a:pt x="17433" y="0"/>
                    <a:pt x="17230" y="123"/>
                    <a:pt x="16993" y="361"/>
                  </a:cubicBezTo>
                  <a:cubicBezTo>
                    <a:pt x="11504" y="5875"/>
                    <a:pt x="5990" y="11388"/>
                    <a:pt x="476" y="16877"/>
                  </a:cubicBezTo>
                  <a:cubicBezTo>
                    <a:pt x="126" y="17228"/>
                    <a:pt x="0" y="17529"/>
                    <a:pt x="201" y="17829"/>
                  </a:cubicBezTo>
                  <a:cubicBezTo>
                    <a:pt x="6116" y="11940"/>
                    <a:pt x="12030" y="6000"/>
                    <a:pt x="17945" y="85"/>
                  </a:cubicBezTo>
                  <a:cubicBezTo>
                    <a:pt x="17840" y="28"/>
                    <a:pt x="17740" y="0"/>
                    <a:pt x="17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9"/>
            <p:cNvSpPr/>
            <p:nvPr/>
          </p:nvSpPr>
          <p:spPr>
            <a:xfrm>
              <a:off x="3274575" y="2226500"/>
              <a:ext cx="496275" cy="492425"/>
            </a:xfrm>
            <a:custGeom>
              <a:avLst/>
              <a:gdLst/>
              <a:ahLst/>
              <a:cxnLst/>
              <a:rect l="l" t="t" r="r" b="b"/>
              <a:pathLst>
                <a:path w="19851" h="19697" extrusionOk="0">
                  <a:moveTo>
                    <a:pt x="19440" y="1"/>
                  </a:moveTo>
                  <a:cubicBezTo>
                    <a:pt x="19304" y="1"/>
                    <a:pt x="19226" y="218"/>
                    <a:pt x="19149" y="315"/>
                  </a:cubicBezTo>
                  <a:cubicBezTo>
                    <a:pt x="12858" y="6581"/>
                    <a:pt x="6592" y="12846"/>
                    <a:pt x="327" y="19112"/>
                  </a:cubicBezTo>
                  <a:cubicBezTo>
                    <a:pt x="226" y="19212"/>
                    <a:pt x="101" y="19338"/>
                    <a:pt x="1" y="19463"/>
                  </a:cubicBezTo>
                  <a:cubicBezTo>
                    <a:pt x="173" y="19592"/>
                    <a:pt x="320" y="19697"/>
                    <a:pt x="481" y="19697"/>
                  </a:cubicBezTo>
                  <a:cubicBezTo>
                    <a:pt x="601" y="19697"/>
                    <a:pt x="728" y="19638"/>
                    <a:pt x="878" y="19488"/>
                  </a:cubicBezTo>
                  <a:cubicBezTo>
                    <a:pt x="7094" y="13247"/>
                    <a:pt x="13309" y="7032"/>
                    <a:pt x="19550" y="816"/>
                  </a:cubicBezTo>
                  <a:cubicBezTo>
                    <a:pt x="19851" y="516"/>
                    <a:pt x="19775" y="265"/>
                    <a:pt x="19575" y="64"/>
                  </a:cubicBezTo>
                  <a:cubicBezTo>
                    <a:pt x="19524" y="19"/>
                    <a:pt x="19479" y="1"/>
                    <a:pt x="194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9"/>
            <p:cNvSpPr/>
            <p:nvPr/>
          </p:nvSpPr>
          <p:spPr>
            <a:xfrm>
              <a:off x="3320325" y="2271950"/>
              <a:ext cx="468075" cy="464475"/>
            </a:xfrm>
            <a:custGeom>
              <a:avLst/>
              <a:gdLst/>
              <a:ahLst/>
              <a:cxnLst/>
              <a:rect l="l" t="t" r="r" b="b"/>
              <a:pathLst>
                <a:path w="18723" h="18579" extrusionOk="0">
                  <a:moveTo>
                    <a:pt x="18422" y="1"/>
                  </a:moveTo>
                  <a:cubicBezTo>
                    <a:pt x="12281" y="6141"/>
                    <a:pt x="6141" y="12282"/>
                    <a:pt x="0" y="18422"/>
                  </a:cubicBezTo>
                  <a:cubicBezTo>
                    <a:pt x="145" y="18522"/>
                    <a:pt x="280" y="18578"/>
                    <a:pt x="417" y="18578"/>
                  </a:cubicBezTo>
                  <a:cubicBezTo>
                    <a:pt x="587" y="18578"/>
                    <a:pt x="758" y="18491"/>
                    <a:pt x="953" y="18297"/>
                  </a:cubicBezTo>
                  <a:cubicBezTo>
                    <a:pt x="6717" y="12482"/>
                    <a:pt x="12532" y="6693"/>
                    <a:pt x="18321" y="903"/>
                  </a:cubicBezTo>
                  <a:cubicBezTo>
                    <a:pt x="18722" y="502"/>
                    <a:pt x="18722" y="502"/>
                    <a:pt x="1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9"/>
            <p:cNvSpPr/>
            <p:nvPr/>
          </p:nvSpPr>
          <p:spPr>
            <a:xfrm>
              <a:off x="3370450" y="2322075"/>
              <a:ext cx="429225" cy="425700"/>
            </a:xfrm>
            <a:custGeom>
              <a:avLst/>
              <a:gdLst/>
              <a:ahLst/>
              <a:cxnLst/>
              <a:rect l="l" t="t" r="r" b="b"/>
              <a:pathLst>
                <a:path w="17169" h="17028" extrusionOk="0">
                  <a:moveTo>
                    <a:pt x="16968" y="1"/>
                  </a:moveTo>
                  <a:lnTo>
                    <a:pt x="16968" y="1"/>
                  </a:lnTo>
                  <a:cubicBezTo>
                    <a:pt x="11329" y="5640"/>
                    <a:pt x="5665" y="11279"/>
                    <a:pt x="0" y="16943"/>
                  </a:cubicBezTo>
                  <a:cubicBezTo>
                    <a:pt x="138" y="17000"/>
                    <a:pt x="263" y="17028"/>
                    <a:pt x="379" y="17028"/>
                  </a:cubicBezTo>
                  <a:cubicBezTo>
                    <a:pt x="623" y="17028"/>
                    <a:pt x="832" y="16905"/>
                    <a:pt x="1053" y="16668"/>
                  </a:cubicBezTo>
                  <a:cubicBezTo>
                    <a:pt x="6266" y="11455"/>
                    <a:pt x="11479" y="6241"/>
                    <a:pt x="16717" y="1028"/>
                  </a:cubicBezTo>
                  <a:cubicBezTo>
                    <a:pt x="17068" y="678"/>
                    <a:pt x="17168" y="377"/>
                    <a:pt x="16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9"/>
            <p:cNvSpPr/>
            <p:nvPr/>
          </p:nvSpPr>
          <p:spPr>
            <a:xfrm>
              <a:off x="3071575" y="2023875"/>
              <a:ext cx="402900" cy="401625"/>
            </a:xfrm>
            <a:custGeom>
              <a:avLst/>
              <a:gdLst/>
              <a:ahLst/>
              <a:cxnLst/>
              <a:rect l="l" t="t" r="r" b="b"/>
              <a:pathLst>
                <a:path w="16116" h="16065" extrusionOk="0">
                  <a:moveTo>
                    <a:pt x="15783" y="1"/>
                  </a:moveTo>
                  <a:cubicBezTo>
                    <a:pt x="15553" y="1"/>
                    <a:pt x="15326" y="112"/>
                    <a:pt x="15088" y="350"/>
                  </a:cubicBezTo>
                  <a:cubicBezTo>
                    <a:pt x="10226" y="5237"/>
                    <a:pt x="5339" y="10124"/>
                    <a:pt x="452" y="14987"/>
                  </a:cubicBezTo>
                  <a:cubicBezTo>
                    <a:pt x="76" y="15337"/>
                    <a:pt x="1" y="15688"/>
                    <a:pt x="101" y="16064"/>
                  </a:cubicBezTo>
                  <a:lnTo>
                    <a:pt x="16116" y="74"/>
                  </a:lnTo>
                  <a:cubicBezTo>
                    <a:pt x="16003" y="26"/>
                    <a:pt x="15893" y="1"/>
                    <a:pt x="15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9"/>
            <p:cNvSpPr/>
            <p:nvPr/>
          </p:nvSpPr>
          <p:spPr>
            <a:xfrm>
              <a:off x="3072825" y="2023775"/>
              <a:ext cx="342125" cy="341575"/>
            </a:xfrm>
            <a:custGeom>
              <a:avLst/>
              <a:gdLst/>
              <a:ahLst/>
              <a:cxnLst/>
              <a:rect l="l" t="t" r="r" b="b"/>
              <a:pathLst>
                <a:path w="13685" h="13663" extrusionOk="0">
                  <a:moveTo>
                    <a:pt x="13571" y="0"/>
                  </a:moveTo>
                  <a:cubicBezTo>
                    <a:pt x="13074" y="0"/>
                    <a:pt x="12679" y="158"/>
                    <a:pt x="12306" y="554"/>
                  </a:cubicBezTo>
                  <a:cubicBezTo>
                    <a:pt x="8372" y="4539"/>
                    <a:pt x="4412" y="8499"/>
                    <a:pt x="427" y="12434"/>
                  </a:cubicBezTo>
                  <a:cubicBezTo>
                    <a:pt x="51" y="12810"/>
                    <a:pt x="1" y="13186"/>
                    <a:pt x="26" y="13662"/>
                  </a:cubicBezTo>
                  <a:lnTo>
                    <a:pt x="26" y="13662"/>
                  </a:lnTo>
                  <a:cubicBezTo>
                    <a:pt x="4587" y="9101"/>
                    <a:pt x="9123" y="4564"/>
                    <a:pt x="13685" y="3"/>
                  </a:cubicBezTo>
                  <a:cubicBezTo>
                    <a:pt x="13646" y="1"/>
                    <a:pt x="13608" y="0"/>
                    <a:pt x="135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9"/>
            <p:cNvSpPr/>
            <p:nvPr/>
          </p:nvSpPr>
          <p:spPr>
            <a:xfrm>
              <a:off x="3429350" y="2380350"/>
              <a:ext cx="373450" cy="372250"/>
            </a:xfrm>
            <a:custGeom>
              <a:avLst/>
              <a:gdLst/>
              <a:ahLst/>
              <a:cxnLst/>
              <a:rect l="l" t="t" r="r" b="b"/>
              <a:pathLst>
                <a:path w="14938" h="14890" extrusionOk="0">
                  <a:moveTo>
                    <a:pt x="14838" y="1"/>
                  </a:moveTo>
                  <a:lnTo>
                    <a:pt x="14838" y="1"/>
                  </a:lnTo>
                  <a:cubicBezTo>
                    <a:pt x="9900" y="4963"/>
                    <a:pt x="4938" y="9900"/>
                    <a:pt x="0" y="14863"/>
                  </a:cubicBezTo>
                  <a:cubicBezTo>
                    <a:pt x="88" y="14880"/>
                    <a:pt x="172" y="14890"/>
                    <a:pt x="255" y="14890"/>
                  </a:cubicBezTo>
                  <a:cubicBezTo>
                    <a:pt x="529" y="14890"/>
                    <a:pt x="784" y="14787"/>
                    <a:pt x="1053" y="14537"/>
                  </a:cubicBezTo>
                  <a:cubicBezTo>
                    <a:pt x="5539" y="10026"/>
                    <a:pt x="10025" y="5540"/>
                    <a:pt x="14537" y="1053"/>
                  </a:cubicBezTo>
                  <a:cubicBezTo>
                    <a:pt x="14863" y="702"/>
                    <a:pt x="14938" y="377"/>
                    <a:pt x="14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9"/>
            <p:cNvSpPr/>
            <p:nvPr/>
          </p:nvSpPr>
          <p:spPr>
            <a:xfrm>
              <a:off x="3496400" y="2449275"/>
              <a:ext cx="299525" cy="297650"/>
            </a:xfrm>
            <a:custGeom>
              <a:avLst/>
              <a:gdLst/>
              <a:ahLst/>
              <a:cxnLst/>
              <a:rect l="l" t="t" r="r" b="b"/>
              <a:pathLst>
                <a:path w="11981" h="11906" extrusionOk="0">
                  <a:moveTo>
                    <a:pt x="11880" y="1"/>
                  </a:moveTo>
                  <a:cubicBezTo>
                    <a:pt x="7945" y="3961"/>
                    <a:pt x="3960" y="7946"/>
                    <a:pt x="0" y="11905"/>
                  </a:cubicBezTo>
                  <a:cubicBezTo>
                    <a:pt x="376" y="11830"/>
                    <a:pt x="827" y="11855"/>
                    <a:pt x="1178" y="11504"/>
                  </a:cubicBezTo>
                  <a:cubicBezTo>
                    <a:pt x="4637" y="8021"/>
                    <a:pt x="8095" y="4562"/>
                    <a:pt x="11579" y="1078"/>
                  </a:cubicBezTo>
                  <a:cubicBezTo>
                    <a:pt x="11905" y="752"/>
                    <a:pt x="11980" y="427"/>
                    <a:pt x="118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9"/>
            <p:cNvSpPr/>
            <p:nvPr/>
          </p:nvSpPr>
          <p:spPr>
            <a:xfrm>
              <a:off x="3085975" y="2037000"/>
              <a:ext cx="251925" cy="251900"/>
            </a:xfrm>
            <a:custGeom>
              <a:avLst/>
              <a:gdLst/>
              <a:ahLst/>
              <a:cxnLst/>
              <a:rect l="l" t="t" r="r" b="b"/>
              <a:pathLst>
                <a:path w="10077" h="10076" extrusionOk="0">
                  <a:moveTo>
                    <a:pt x="10076" y="0"/>
                  </a:moveTo>
                  <a:cubicBezTo>
                    <a:pt x="9550" y="176"/>
                    <a:pt x="9099" y="201"/>
                    <a:pt x="8723" y="552"/>
                  </a:cubicBezTo>
                  <a:cubicBezTo>
                    <a:pt x="6016" y="3284"/>
                    <a:pt x="3284" y="6015"/>
                    <a:pt x="552" y="8747"/>
                  </a:cubicBezTo>
                  <a:cubicBezTo>
                    <a:pt x="176" y="9098"/>
                    <a:pt x="151" y="9599"/>
                    <a:pt x="1" y="10076"/>
                  </a:cubicBezTo>
                  <a:lnTo>
                    <a:pt x="1" y="10076"/>
                  </a:lnTo>
                  <a:cubicBezTo>
                    <a:pt x="3334" y="6717"/>
                    <a:pt x="6643" y="3409"/>
                    <a:pt x="10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9"/>
            <p:cNvSpPr/>
            <p:nvPr/>
          </p:nvSpPr>
          <p:spPr>
            <a:xfrm>
              <a:off x="3586625" y="2536375"/>
              <a:ext cx="180475" cy="182350"/>
            </a:xfrm>
            <a:custGeom>
              <a:avLst/>
              <a:gdLst/>
              <a:ahLst/>
              <a:cxnLst/>
              <a:rect l="l" t="t" r="r" b="b"/>
              <a:pathLst>
                <a:path w="7219" h="7294" extrusionOk="0">
                  <a:moveTo>
                    <a:pt x="7218" y="0"/>
                  </a:moveTo>
                  <a:cubicBezTo>
                    <a:pt x="7216" y="10"/>
                    <a:pt x="7214" y="19"/>
                    <a:pt x="7212" y="28"/>
                  </a:cubicBezTo>
                  <a:lnTo>
                    <a:pt x="7212" y="28"/>
                  </a:lnTo>
                  <a:cubicBezTo>
                    <a:pt x="7214" y="27"/>
                    <a:pt x="7216" y="26"/>
                    <a:pt x="7218" y="25"/>
                  </a:cubicBezTo>
                  <a:lnTo>
                    <a:pt x="7218" y="0"/>
                  </a:lnTo>
                  <a:close/>
                  <a:moveTo>
                    <a:pt x="7212" y="28"/>
                  </a:moveTo>
                  <a:lnTo>
                    <a:pt x="7212" y="28"/>
                  </a:lnTo>
                  <a:cubicBezTo>
                    <a:pt x="7164" y="53"/>
                    <a:pt x="7116" y="78"/>
                    <a:pt x="7068" y="126"/>
                  </a:cubicBezTo>
                  <a:cubicBezTo>
                    <a:pt x="4762" y="2431"/>
                    <a:pt x="2456" y="4737"/>
                    <a:pt x="150" y="7043"/>
                  </a:cubicBezTo>
                  <a:cubicBezTo>
                    <a:pt x="100" y="7093"/>
                    <a:pt x="0" y="7143"/>
                    <a:pt x="100" y="7294"/>
                  </a:cubicBezTo>
                  <a:cubicBezTo>
                    <a:pt x="677" y="7018"/>
                    <a:pt x="1278" y="6792"/>
                    <a:pt x="1755" y="6341"/>
                  </a:cubicBezTo>
                  <a:cubicBezTo>
                    <a:pt x="3258" y="4837"/>
                    <a:pt x="4787" y="3334"/>
                    <a:pt x="6266" y="1805"/>
                  </a:cubicBezTo>
                  <a:cubicBezTo>
                    <a:pt x="6736" y="1335"/>
                    <a:pt x="7059" y="719"/>
                    <a:pt x="7212" y="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9"/>
            <p:cNvSpPr/>
            <p:nvPr/>
          </p:nvSpPr>
          <p:spPr>
            <a:xfrm>
              <a:off x="3163050" y="2115325"/>
              <a:ext cx="33875" cy="31975"/>
            </a:xfrm>
            <a:custGeom>
              <a:avLst/>
              <a:gdLst/>
              <a:ahLst/>
              <a:cxnLst/>
              <a:rect l="l" t="t" r="r" b="b"/>
              <a:pathLst>
                <a:path w="1355" h="1279" extrusionOk="0">
                  <a:moveTo>
                    <a:pt x="1354" y="0"/>
                  </a:moveTo>
                  <a:lnTo>
                    <a:pt x="1354" y="0"/>
                  </a:lnTo>
                  <a:cubicBezTo>
                    <a:pt x="828" y="351"/>
                    <a:pt x="377" y="777"/>
                    <a:pt x="1" y="1278"/>
                  </a:cubicBezTo>
                  <a:cubicBezTo>
                    <a:pt x="627" y="1028"/>
                    <a:pt x="928" y="451"/>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9"/>
            <p:cNvSpPr/>
            <p:nvPr/>
          </p:nvSpPr>
          <p:spPr>
            <a:xfrm>
              <a:off x="3159925" y="2147275"/>
              <a:ext cx="4400" cy="5650"/>
            </a:xfrm>
            <a:custGeom>
              <a:avLst/>
              <a:gdLst/>
              <a:ahLst/>
              <a:cxnLst/>
              <a:rect l="l" t="t" r="r" b="b"/>
              <a:pathLst>
                <a:path w="176" h="226" extrusionOk="0">
                  <a:moveTo>
                    <a:pt x="126" y="0"/>
                  </a:moveTo>
                  <a:lnTo>
                    <a:pt x="126" y="0"/>
                  </a:lnTo>
                  <a:cubicBezTo>
                    <a:pt x="76" y="76"/>
                    <a:pt x="25" y="151"/>
                    <a:pt x="0" y="226"/>
                  </a:cubicBezTo>
                  <a:cubicBezTo>
                    <a:pt x="25" y="151"/>
                    <a:pt x="176" y="151"/>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9"/>
            <p:cNvSpPr/>
            <p:nvPr/>
          </p:nvSpPr>
          <p:spPr>
            <a:xfrm>
              <a:off x="3767075" y="2535125"/>
              <a:ext cx="2525" cy="2200"/>
            </a:xfrm>
            <a:custGeom>
              <a:avLst/>
              <a:gdLst/>
              <a:ahLst/>
              <a:cxnLst/>
              <a:rect l="l" t="t" r="r" b="b"/>
              <a:pathLst>
                <a:path w="101" h="88" extrusionOk="0">
                  <a:moveTo>
                    <a:pt x="75" y="0"/>
                  </a:moveTo>
                  <a:cubicBezTo>
                    <a:pt x="54" y="22"/>
                    <a:pt x="32" y="44"/>
                    <a:pt x="10" y="66"/>
                  </a:cubicBezTo>
                  <a:lnTo>
                    <a:pt x="10" y="66"/>
                  </a:lnTo>
                  <a:cubicBezTo>
                    <a:pt x="6" y="61"/>
                    <a:pt x="3" y="56"/>
                    <a:pt x="0" y="50"/>
                  </a:cubicBezTo>
                  <a:lnTo>
                    <a:pt x="0" y="75"/>
                  </a:lnTo>
                  <a:cubicBezTo>
                    <a:pt x="3" y="72"/>
                    <a:pt x="7" y="69"/>
                    <a:pt x="10" y="66"/>
                  </a:cubicBezTo>
                  <a:lnTo>
                    <a:pt x="10" y="66"/>
                  </a:lnTo>
                  <a:cubicBezTo>
                    <a:pt x="21" y="81"/>
                    <a:pt x="35" y="88"/>
                    <a:pt x="47" y="88"/>
                  </a:cubicBezTo>
                  <a:cubicBezTo>
                    <a:pt x="63" y="88"/>
                    <a:pt x="75" y="75"/>
                    <a:pt x="75" y="50"/>
                  </a:cubicBezTo>
                  <a:cubicBezTo>
                    <a:pt x="100" y="25"/>
                    <a:pt x="75" y="25"/>
                    <a:pt x="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62429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6"/>
        <p:cNvGrpSpPr/>
        <p:nvPr/>
      </p:nvGrpSpPr>
      <p:grpSpPr>
        <a:xfrm>
          <a:off x="0" y="0"/>
          <a:ext cx="0" cy="0"/>
          <a:chOff x="0" y="0"/>
          <a:chExt cx="0" cy="0"/>
        </a:xfrm>
      </p:grpSpPr>
      <p:grpSp>
        <p:nvGrpSpPr>
          <p:cNvPr id="2468" name="Google Shape;2468;p29"/>
          <p:cNvGrpSpPr/>
          <p:nvPr/>
        </p:nvGrpSpPr>
        <p:grpSpPr>
          <a:xfrm>
            <a:off x="5554398" y="0"/>
            <a:ext cx="1499388" cy="5143685"/>
            <a:chOff x="5078940" y="0"/>
            <a:chExt cx="2373576" cy="5143685"/>
          </a:xfrm>
        </p:grpSpPr>
        <p:sp>
          <p:nvSpPr>
            <p:cNvPr id="2469" name="Google Shape;2469;p29"/>
            <p:cNvSpPr/>
            <p:nvPr/>
          </p:nvSpPr>
          <p:spPr>
            <a:xfrm>
              <a:off x="5092700" y="0"/>
              <a:ext cx="2359816" cy="5143685"/>
            </a:xfrm>
            <a:custGeom>
              <a:avLst/>
              <a:gdLst/>
              <a:ahLst/>
              <a:cxnLst/>
              <a:rect l="l" t="t" r="r" b="b"/>
              <a:pathLst>
                <a:path w="73825" h="160891" extrusionOk="0">
                  <a:moveTo>
                    <a:pt x="0" y="0"/>
                  </a:moveTo>
                  <a:lnTo>
                    <a:pt x="0" y="160891"/>
                  </a:lnTo>
                  <a:lnTo>
                    <a:pt x="55583" y="160891"/>
                  </a:lnTo>
                  <a:lnTo>
                    <a:pt x="55583" y="158510"/>
                  </a:lnTo>
                  <a:cubicBezTo>
                    <a:pt x="56774" y="148198"/>
                    <a:pt x="49629" y="132718"/>
                    <a:pt x="39294" y="118811"/>
                  </a:cubicBezTo>
                  <a:cubicBezTo>
                    <a:pt x="24386" y="98735"/>
                    <a:pt x="9478" y="75754"/>
                    <a:pt x="22624" y="50559"/>
                  </a:cubicBezTo>
                  <a:cubicBezTo>
                    <a:pt x="32531" y="31602"/>
                    <a:pt x="58155" y="29292"/>
                    <a:pt x="68514" y="11431"/>
                  </a:cubicBezTo>
                  <a:cubicBezTo>
                    <a:pt x="73134" y="3430"/>
                    <a:pt x="73825" y="0"/>
                    <a:pt x="73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0" name="Google Shape;2470;p29"/>
            <p:cNvCxnSpPr/>
            <p:nvPr/>
          </p:nvCxnSpPr>
          <p:spPr>
            <a:xfrm>
              <a:off x="5078940" y="4899600"/>
              <a:ext cx="1791300" cy="0"/>
            </a:xfrm>
            <a:prstGeom prst="straightConnector1">
              <a:avLst/>
            </a:prstGeom>
            <a:noFill/>
            <a:ln w="9525" cap="flat" cmpd="sng">
              <a:solidFill>
                <a:schemeClr val="accent3"/>
              </a:solidFill>
              <a:prstDash val="solid"/>
              <a:round/>
              <a:headEnd type="none" w="med" len="med"/>
              <a:tailEnd type="none" w="med" len="med"/>
            </a:ln>
          </p:spPr>
        </p:cxnSp>
        <p:cxnSp>
          <p:nvCxnSpPr>
            <p:cNvPr id="2471" name="Google Shape;2471;p29"/>
            <p:cNvCxnSpPr/>
            <p:nvPr/>
          </p:nvCxnSpPr>
          <p:spPr>
            <a:xfrm>
              <a:off x="7103588" y="241200"/>
              <a:ext cx="255600" cy="0"/>
            </a:xfrm>
            <a:prstGeom prst="straightConnector1">
              <a:avLst/>
            </a:prstGeom>
            <a:noFill/>
            <a:ln w="9525" cap="flat" cmpd="sng">
              <a:solidFill>
                <a:schemeClr val="accent3"/>
              </a:solidFill>
              <a:prstDash val="solid"/>
              <a:round/>
              <a:headEnd type="none" w="med" len="med"/>
              <a:tailEnd type="none" w="med" len="med"/>
            </a:ln>
          </p:spPr>
        </p:cxnSp>
      </p:grpSp>
      <mc:AlternateContent xmlns:mc="http://schemas.openxmlformats.org/markup-compatibility/2006">
        <mc:Choice xmlns:a14="http://schemas.microsoft.com/office/drawing/2010/main" Requires="a14">
          <p:sp>
            <p:nvSpPr>
              <p:cNvPr id="2473" name="Google Shape;2473;p29"/>
              <p:cNvSpPr txBox="1">
                <a:spLocks noGrp="1"/>
              </p:cNvSpPr>
              <p:nvPr>
                <p:ph type="subTitle" idx="1"/>
              </p:nvPr>
            </p:nvSpPr>
            <p:spPr>
              <a:xfrm>
                <a:off x="765048" y="665346"/>
                <a:ext cx="6068320" cy="37371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000" b="1">
                    <a:latin typeface="Darker Grotesque" panose="020B0604020202020204" charset="0"/>
                  </a:rPr>
                  <a:t>Các toán tử và kí hiệu được sử dụng</a:t>
                </a:r>
              </a:p>
              <a:p>
                <a:pPr marL="0" lvl="0" indent="0" algn="l" rtl="0">
                  <a:spcBef>
                    <a:spcPts val="0"/>
                  </a:spcBef>
                  <a:spcAft>
                    <a:spcPts val="0"/>
                  </a:spcAft>
                  <a:buNone/>
                </a:pPr>
                <a:endParaRPr lang="pt-BR" sz="1800">
                  <a:latin typeface="Darker Grotesque" panose="020B0604020202020204" charset="0"/>
                </a:endParaRPr>
              </a:p>
              <a:p>
                <a:pPr marL="285750" indent="-285750">
                  <a:lnSpc>
                    <a:spcPct val="150000"/>
                  </a:lnSpc>
                </a:pPr>
                <a:r>
                  <a:rPr lang="pt-BR" sz="1800">
                    <a:latin typeface="Darker Grotesque" panose="020B0604020202020204" charset="0"/>
                  </a:rPr>
                  <a:t>⊕ là phép toán XOR</a:t>
                </a:r>
              </a:p>
              <a:p>
                <a:pPr marL="285750" indent="-285750">
                  <a:lnSpc>
                    <a:spcPct val="150000"/>
                  </a:lnSpc>
                </a:pPr>
                <a:r>
                  <a:rPr lang="pt-BR" sz="1800">
                    <a:latin typeface="Darker Grotesque" panose="020B0604020202020204" charset="0"/>
                  </a:rPr>
                  <a:t>&amp;   là phép toán AND</a:t>
                </a:r>
              </a:p>
              <a:p>
                <a:pPr marL="285750" indent="-285750">
                  <a:lnSpc>
                    <a:spcPct val="150000"/>
                  </a:lnSpc>
                </a:pPr>
                <a:r>
                  <a:rPr lang="pt-BR" sz="1800">
                    <a:latin typeface="Darker Grotesque" panose="020B0604020202020204" charset="0"/>
                  </a:rPr>
                  <a:t>&gt;&gt; , &lt;&lt; là các phép toán dịch bit</a:t>
                </a:r>
              </a:p>
              <a:p>
                <a:pPr marL="285750" indent="-285750">
                  <a:lnSpc>
                    <a:spcPct val="150000"/>
                  </a:lnSpc>
                </a:pPr>
                <a:r>
                  <a:rPr lang="pt-BR" sz="1800">
                    <a:latin typeface="Darker Grotesque" panose="020B0604020202020204" charset="0"/>
                  </a:rPr>
                  <a:t>&gt;&gt;&gt;, &lt;&lt;&lt; là các phép toán xoay vòng bit</a:t>
                </a:r>
              </a:p>
              <a:p>
                <a:pPr marL="285750" indent="-285750">
                  <a:lnSpc>
                    <a:spcPct val="150000"/>
                  </a:lnSpc>
                </a:pPr>
                <a:r>
                  <a:rPr lang="pt-BR" sz="1800">
                    <a:latin typeface="Darker Grotesque" panose="020B0604020202020204" charset="0"/>
                  </a:rPr>
                  <a:t>⋄ là nối hai chuỗi bit</a:t>
                </a:r>
              </a:p>
              <a:p>
                <a:pPr marL="285750" indent="-285750">
                  <a:lnSpc>
                    <a:spcPct val="150000"/>
                  </a:lnSpc>
                </a:pP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𝐴</m:t>
                        </m:r>
                      </m:e>
                      <m:sup>
                        <m:r>
                          <m:rPr>
                            <m:nor/>
                          </m:rPr>
                          <a:rPr lang="en-US" sz="1800">
                            <a:latin typeface="Darker Grotesque" panose="020B0604020202020204" charset="0"/>
                          </a:rPr>
                          <m:t>[</m:t>
                        </m:r>
                        <m:r>
                          <m:rPr>
                            <m:nor/>
                          </m:rPr>
                          <a:rPr lang="en-US" sz="1800">
                            <a:latin typeface="Darker Grotesque" panose="020B0604020202020204" charset="0"/>
                          </a:rPr>
                          <m:t>g</m:t>
                        </m:r>
                        <m:r>
                          <m:rPr>
                            <m:nor/>
                          </m:rPr>
                          <a:rPr lang="en-US" sz="1800">
                            <a:latin typeface="Darker Grotesque" panose="020B0604020202020204" charset="0"/>
                          </a:rPr>
                          <m:t>..</m:t>
                        </m:r>
                        <m:r>
                          <m:rPr>
                            <m:nor/>
                          </m:rPr>
                          <a:rPr lang="en-US" sz="1800">
                            <a:latin typeface="Darker Grotesque" panose="020B0604020202020204" charset="0"/>
                          </a:rPr>
                          <m:t>h</m:t>
                        </m:r>
                        <m:r>
                          <m:rPr>
                            <m:nor/>
                          </m:rPr>
                          <a:rPr lang="en-US" sz="1800">
                            <a:latin typeface="Darker Grotesque" panose="020B0604020202020204" charset="0"/>
                          </a:rPr>
                          <m:t>]</m:t>
                        </m:r>
                      </m:sup>
                    </m:sSup>
                    <m:r>
                      <a:rPr lang="en-US" sz="1800" b="0" i="1" smtClean="0">
                        <a:latin typeface="Cambria Math" panose="02040503050406030204" pitchFamily="18" charset="0"/>
                      </a:rPr>
                      <m:t> </m:t>
                    </m:r>
                  </m:oMath>
                </a14:m>
                <a:r>
                  <a:rPr lang="en-US" sz="1800">
                    <a:latin typeface="Darker Grotesque" panose="020B0604020202020204" charset="0"/>
                  </a:rPr>
                  <a:t>Bit thứ g đến h của A</a:t>
                </a:r>
                <a:endParaRPr lang="pt-BR" sz="1800">
                  <a:latin typeface="Darker Grotesque" panose="020B0604020202020204" charset="0"/>
                </a:endParaRPr>
              </a:p>
            </p:txBody>
          </p:sp>
        </mc:Choice>
        <mc:Fallback>
          <p:sp>
            <p:nvSpPr>
              <p:cNvPr id="2473" name="Google Shape;2473;p29"/>
              <p:cNvSpPr txBox="1">
                <a:spLocks noGrp="1" noRot="1" noChangeAspect="1" noMove="1" noResize="1" noEditPoints="1" noAdjustHandles="1" noChangeArrowheads="1" noChangeShapeType="1" noTextEdit="1"/>
              </p:cNvSpPr>
              <p:nvPr>
                <p:ph type="subTitle" idx="1"/>
              </p:nvPr>
            </p:nvSpPr>
            <p:spPr>
              <a:xfrm>
                <a:off x="765048" y="665346"/>
                <a:ext cx="6068320" cy="3737186"/>
              </a:xfrm>
              <a:prstGeom prst="rect">
                <a:avLst/>
              </a:prstGeom>
              <a:blipFill>
                <a:blip r:embed="rId3"/>
                <a:stretch>
                  <a:fillRect l="-1106"/>
                </a:stretch>
              </a:blipFill>
            </p:spPr>
            <p:txBody>
              <a:bodyPr/>
              <a:lstStyle/>
              <a:p>
                <a:r>
                  <a:rPr lang="en-US">
                    <a:noFill/>
                  </a:rPr>
                  <a:t> </a:t>
                </a:r>
              </a:p>
            </p:txBody>
          </p:sp>
        </mc:Fallback>
      </mc:AlternateContent>
      <p:sp>
        <p:nvSpPr>
          <p:cNvPr id="2474" name="Google Shape;2474;p29"/>
          <p:cNvSpPr/>
          <p:nvPr/>
        </p:nvSpPr>
        <p:spPr>
          <a:xfrm rot="-5400000">
            <a:off x="1994119" y="-4288574"/>
            <a:ext cx="3910540" cy="6614625"/>
          </a:xfrm>
          <a:custGeom>
            <a:avLst/>
            <a:gdLst/>
            <a:ahLst/>
            <a:cxnLst/>
            <a:rect l="l" t="t" r="r" b="b"/>
            <a:pathLst>
              <a:path w="64613" h="109292" extrusionOk="0">
                <a:moveTo>
                  <a:pt x="42281" y="0"/>
                </a:moveTo>
                <a:cubicBezTo>
                  <a:pt x="43384" y="3910"/>
                  <a:pt x="31354" y="9123"/>
                  <a:pt x="31003" y="13258"/>
                </a:cubicBezTo>
                <a:cubicBezTo>
                  <a:pt x="31203" y="27669"/>
                  <a:pt x="17544" y="22506"/>
                  <a:pt x="12807" y="36040"/>
                </a:cubicBezTo>
                <a:cubicBezTo>
                  <a:pt x="9950" y="44286"/>
                  <a:pt x="16066" y="53860"/>
                  <a:pt x="11078" y="67419"/>
                </a:cubicBezTo>
                <a:cubicBezTo>
                  <a:pt x="7795" y="76291"/>
                  <a:pt x="0" y="82231"/>
                  <a:pt x="2256" y="93685"/>
                </a:cubicBezTo>
                <a:cubicBezTo>
                  <a:pt x="3760" y="101454"/>
                  <a:pt x="11253" y="108422"/>
                  <a:pt x="18797" y="109148"/>
                </a:cubicBezTo>
                <a:cubicBezTo>
                  <a:pt x="19778" y="109244"/>
                  <a:pt x="20759" y="109291"/>
                  <a:pt x="21737" y="109291"/>
                </a:cubicBezTo>
                <a:cubicBezTo>
                  <a:pt x="32778" y="109291"/>
                  <a:pt x="43494" y="103333"/>
                  <a:pt x="50677" y="94838"/>
                </a:cubicBezTo>
                <a:cubicBezTo>
                  <a:pt x="58522" y="85589"/>
                  <a:pt x="62632" y="73685"/>
                  <a:pt x="64612" y="61755"/>
                </a:cubicBezTo>
                <a:lnTo>
                  <a:pt x="42281" y="0"/>
                </a:lnTo>
                <a:close/>
              </a:path>
            </a:pathLst>
          </a:custGeom>
          <a:solidFill>
            <a:schemeClr val="lt2"/>
          </a:solidFill>
          <a:ln>
            <a:noFill/>
          </a:ln>
          <a:effectLst>
            <a:outerShdw blurRad="71438" dist="123825" dir="4500000" algn="bl" rotWithShape="0">
              <a:schemeClr val="accent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9"/>
          <p:cNvSpPr/>
          <p:nvPr/>
        </p:nvSpPr>
        <p:spPr>
          <a:xfrm rot="-5400000">
            <a:off x="8612275" y="4604765"/>
            <a:ext cx="154756" cy="153243"/>
          </a:xfrm>
          <a:custGeom>
            <a:avLst/>
            <a:gdLst/>
            <a:ahLst/>
            <a:cxnLst/>
            <a:rect l="l" t="t" r="r" b="b"/>
            <a:pathLst>
              <a:path w="2557" h="2532" extrusionOk="0">
                <a:moveTo>
                  <a:pt x="1279" y="401"/>
                </a:moveTo>
                <a:cubicBezTo>
                  <a:pt x="1755" y="401"/>
                  <a:pt x="2131" y="777"/>
                  <a:pt x="2131" y="1254"/>
                </a:cubicBezTo>
                <a:cubicBezTo>
                  <a:pt x="2131" y="1730"/>
                  <a:pt x="1755" y="2106"/>
                  <a:pt x="1279" y="2106"/>
                </a:cubicBezTo>
                <a:cubicBezTo>
                  <a:pt x="802" y="2106"/>
                  <a:pt x="426" y="1730"/>
                  <a:pt x="426" y="1254"/>
                </a:cubicBezTo>
                <a:cubicBezTo>
                  <a:pt x="426" y="777"/>
                  <a:pt x="802" y="401"/>
                  <a:pt x="1279" y="401"/>
                </a:cubicBezTo>
                <a:close/>
                <a:moveTo>
                  <a:pt x="1279" y="0"/>
                </a:moveTo>
                <a:cubicBezTo>
                  <a:pt x="577" y="0"/>
                  <a:pt x="0" y="552"/>
                  <a:pt x="0" y="1254"/>
                </a:cubicBezTo>
                <a:cubicBezTo>
                  <a:pt x="0" y="1955"/>
                  <a:pt x="577" y="2532"/>
                  <a:pt x="1279" y="2532"/>
                </a:cubicBezTo>
                <a:cubicBezTo>
                  <a:pt x="1980" y="2532"/>
                  <a:pt x="2557" y="1955"/>
                  <a:pt x="2557" y="1254"/>
                </a:cubicBezTo>
                <a:cubicBezTo>
                  <a:pt x="2557" y="552"/>
                  <a:pt x="1980" y="0"/>
                  <a:pt x="12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6" name="Google Shape;2476;p29"/>
          <p:cNvGrpSpPr/>
          <p:nvPr/>
        </p:nvGrpSpPr>
        <p:grpSpPr>
          <a:xfrm>
            <a:off x="5838488" y="4525282"/>
            <a:ext cx="731225" cy="728825"/>
            <a:chOff x="3071575" y="2023775"/>
            <a:chExt cx="731225" cy="728825"/>
          </a:xfrm>
        </p:grpSpPr>
        <p:sp>
          <p:nvSpPr>
            <p:cNvPr id="2477" name="Google Shape;2477;p29"/>
            <p:cNvSpPr/>
            <p:nvPr/>
          </p:nvSpPr>
          <p:spPr>
            <a:xfrm>
              <a:off x="3197525" y="2151000"/>
              <a:ext cx="524450" cy="522000"/>
            </a:xfrm>
            <a:custGeom>
              <a:avLst/>
              <a:gdLst/>
              <a:ahLst/>
              <a:cxnLst/>
              <a:rect l="l" t="t" r="r" b="b"/>
              <a:pathLst>
                <a:path w="20978" h="20880" extrusionOk="0">
                  <a:moveTo>
                    <a:pt x="20575" y="0"/>
                  </a:moveTo>
                  <a:cubicBezTo>
                    <a:pt x="20473" y="0"/>
                    <a:pt x="20373" y="92"/>
                    <a:pt x="20251" y="227"/>
                  </a:cubicBezTo>
                  <a:cubicBezTo>
                    <a:pt x="13609" y="6869"/>
                    <a:pt x="6968" y="13511"/>
                    <a:pt x="326" y="20152"/>
                  </a:cubicBezTo>
                  <a:cubicBezTo>
                    <a:pt x="301" y="20177"/>
                    <a:pt x="251" y="20202"/>
                    <a:pt x="226" y="20252"/>
                  </a:cubicBezTo>
                  <a:cubicBezTo>
                    <a:pt x="176" y="20328"/>
                    <a:pt x="0" y="20403"/>
                    <a:pt x="75" y="20528"/>
                  </a:cubicBezTo>
                  <a:cubicBezTo>
                    <a:pt x="176" y="20653"/>
                    <a:pt x="326" y="20754"/>
                    <a:pt x="476" y="20879"/>
                  </a:cubicBezTo>
                  <a:cubicBezTo>
                    <a:pt x="602" y="20754"/>
                    <a:pt x="727" y="20653"/>
                    <a:pt x="852" y="20553"/>
                  </a:cubicBezTo>
                  <a:cubicBezTo>
                    <a:pt x="7444" y="13937"/>
                    <a:pt x="14035" y="7345"/>
                    <a:pt x="20627" y="754"/>
                  </a:cubicBezTo>
                  <a:cubicBezTo>
                    <a:pt x="20702" y="678"/>
                    <a:pt x="20752" y="603"/>
                    <a:pt x="20852" y="553"/>
                  </a:cubicBezTo>
                  <a:cubicBezTo>
                    <a:pt x="20978" y="428"/>
                    <a:pt x="20928" y="353"/>
                    <a:pt x="20852" y="227"/>
                  </a:cubicBezTo>
                  <a:cubicBezTo>
                    <a:pt x="20749" y="66"/>
                    <a:pt x="20661" y="0"/>
                    <a:pt x="20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9"/>
            <p:cNvSpPr/>
            <p:nvPr/>
          </p:nvSpPr>
          <p:spPr>
            <a:xfrm>
              <a:off x="3233225" y="2186325"/>
              <a:ext cx="515075" cy="511425"/>
            </a:xfrm>
            <a:custGeom>
              <a:avLst/>
              <a:gdLst/>
              <a:ahLst/>
              <a:cxnLst/>
              <a:rect l="l" t="t" r="r" b="b"/>
              <a:pathLst>
                <a:path w="20603" h="20457" extrusionOk="0">
                  <a:moveTo>
                    <a:pt x="20196" y="1"/>
                  </a:moveTo>
                  <a:cubicBezTo>
                    <a:pt x="20096" y="1"/>
                    <a:pt x="20011" y="158"/>
                    <a:pt x="19926" y="243"/>
                  </a:cubicBezTo>
                  <a:cubicBezTo>
                    <a:pt x="14713" y="5456"/>
                    <a:pt x="9525" y="10644"/>
                    <a:pt x="4312" y="15857"/>
                  </a:cubicBezTo>
                  <a:cubicBezTo>
                    <a:pt x="2958" y="17210"/>
                    <a:pt x="1630" y="18564"/>
                    <a:pt x="276" y="19892"/>
                  </a:cubicBezTo>
                  <a:cubicBezTo>
                    <a:pt x="1" y="20168"/>
                    <a:pt x="126" y="20243"/>
                    <a:pt x="352" y="20393"/>
                  </a:cubicBezTo>
                  <a:cubicBezTo>
                    <a:pt x="419" y="20438"/>
                    <a:pt x="475" y="20456"/>
                    <a:pt x="524" y="20456"/>
                  </a:cubicBezTo>
                  <a:cubicBezTo>
                    <a:pt x="639" y="20456"/>
                    <a:pt x="715" y="20356"/>
                    <a:pt x="803" y="20268"/>
                  </a:cubicBezTo>
                  <a:cubicBezTo>
                    <a:pt x="1605" y="19491"/>
                    <a:pt x="2382" y="18714"/>
                    <a:pt x="3159" y="17937"/>
                  </a:cubicBezTo>
                  <a:cubicBezTo>
                    <a:pt x="8848" y="12223"/>
                    <a:pt x="14537" y="6534"/>
                    <a:pt x="20251" y="844"/>
                  </a:cubicBezTo>
                  <a:cubicBezTo>
                    <a:pt x="20352" y="719"/>
                    <a:pt x="20477" y="594"/>
                    <a:pt x="20602" y="468"/>
                  </a:cubicBezTo>
                  <a:cubicBezTo>
                    <a:pt x="20477" y="293"/>
                    <a:pt x="20402" y="92"/>
                    <a:pt x="20251" y="17"/>
                  </a:cubicBezTo>
                  <a:cubicBezTo>
                    <a:pt x="20232" y="6"/>
                    <a:pt x="20214" y="1"/>
                    <a:pt x="20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9"/>
            <p:cNvSpPr/>
            <p:nvPr/>
          </p:nvSpPr>
          <p:spPr>
            <a:xfrm>
              <a:off x="3094125" y="2047475"/>
              <a:ext cx="485625" cy="480100"/>
            </a:xfrm>
            <a:custGeom>
              <a:avLst/>
              <a:gdLst/>
              <a:ahLst/>
              <a:cxnLst/>
              <a:rect l="l" t="t" r="r" b="b"/>
              <a:pathLst>
                <a:path w="19425" h="19204" extrusionOk="0">
                  <a:moveTo>
                    <a:pt x="18868" y="1"/>
                  </a:moveTo>
                  <a:cubicBezTo>
                    <a:pt x="18695" y="1"/>
                    <a:pt x="18540" y="102"/>
                    <a:pt x="18372" y="283"/>
                  </a:cubicBezTo>
                  <a:cubicBezTo>
                    <a:pt x="16041" y="2639"/>
                    <a:pt x="13710" y="4970"/>
                    <a:pt x="11379" y="7301"/>
                  </a:cubicBezTo>
                  <a:cubicBezTo>
                    <a:pt x="7695" y="10985"/>
                    <a:pt x="4011" y="14669"/>
                    <a:pt x="302" y="18328"/>
                  </a:cubicBezTo>
                  <a:cubicBezTo>
                    <a:pt x="26" y="18629"/>
                    <a:pt x="1" y="18930"/>
                    <a:pt x="226" y="19155"/>
                  </a:cubicBezTo>
                  <a:cubicBezTo>
                    <a:pt x="270" y="19189"/>
                    <a:pt x="309" y="19203"/>
                    <a:pt x="346" y="19203"/>
                  </a:cubicBezTo>
                  <a:cubicBezTo>
                    <a:pt x="501" y="19203"/>
                    <a:pt x="606" y="18951"/>
                    <a:pt x="728" y="18830"/>
                  </a:cubicBezTo>
                  <a:cubicBezTo>
                    <a:pt x="6818" y="12764"/>
                    <a:pt x="12883" y="6699"/>
                    <a:pt x="18973" y="609"/>
                  </a:cubicBezTo>
                  <a:cubicBezTo>
                    <a:pt x="19099" y="484"/>
                    <a:pt x="19274" y="408"/>
                    <a:pt x="19424" y="283"/>
                  </a:cubicBezTo>
                  <a:cubicBezTo>
                    <a:pt x="19206" y="89"/>
                    <a:pt x="19029" y="1"/>
                    <a:pt x="18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9"/>
            <p:cNvSpPr/>
            <p:nvPr/>
          </p:nvSpPr>
          <p:spPr>
            <a:xfrm>
              <a:off x="3166175" y="2118700"/>
              <a:ext cx="525725" cy="522650"/>
            </a:xfrm>
            <a:custGeom>
              <a:avLst/>
              <a:gdLst/>
              <a:ahLst/>
              <a:cxnLst/>
              <a:rect l="l" t="t" r="r" b="b"/>
              <a:pathLst>
                <a:path w="21029" h="20906" extrusionOk="0">
                  <a:moveTo>
                    <a:pt x="20550" y="1"/>
                  </a:moveTo>
                  <a:cubicBezTo>
                    <a:pt x="20400" y="1"/>
                    <a:pt x="20313" y="183"/>
                    <a:pt x="20227" y="291"/>
                  </a:cubicBezTo>
                  <a:cubicBezTo>
                    <a:pt x="13585" y="6908"/>
                    <a:pt x="6968" y="13524"/>
                    <a:pt x="352" y="20141"/>
                  </a:cubicBezTo>
                  <a:cubicBezTo>
                    <a:pt x="302" y="20216"/>
                    <a:pt x="252" y="20266"/>
                    <a:pt x="176" y="20316"/>
                  </a:cubicBezTo>
                  <a:cubicBezTo>
                    <a:pt x="1" y="20442"/>
                    <a:pt x="26" y="20542"/>
                    <a:pt x="151" y="20717"/>
                  </a:cubicBezTo>
                  <a:cubicBezTo>
                    <a:pt x="252" y="20855"/>
                    <a:pt x="336" y="20905"/>
                    <a:pt x="411" y="20905"/>
                  </a:cubicBezTo>
                  <a:cubicBezTo>
                    <a:pt x="540" y="20905"/>
                    <a:pt x="642" y="20753"/>
                    <a:pt x="753" y="20642"/>
                  </a:cubicBezTo>
                  <a:cubicBezTo>
                    <a:pt x="7395" y="14001"/>
                    <a:pt x="14036" y="7359"/>
                    <a:pt x="20678" y="717"/>
                  </a:cubicBezTo>
                  <a:cubicBezTo>
                    <a:pt x="20753" y="642"/>
                    <a:pt x="20828" y="567"/>
                    <a:pt x="20903" y="492"/>
                  </a:cubicBezTo>
                  <a:cubicBezTo>
                    <a:pt x="20928" y="467"/>
                    <a:pt x="20979" y="391"/>
                    <a:pt x="21029" y="341"/>
                  </a:cubicBezTo>
                  <a:cubicBezTo>
                    <a:pt x="20878" y="216"/>
                    <a:pt x="20778" y="66"/>
                    <a:pt x="20628" y="16"/>
                  </a:cubicBezTo>
                  <a:cubicBezTo>
                    <a:pt x="20600" y="5"/>
                    <a:pt x="20574" y="1"/>
                    <a:pt x="20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9"/>
            <p:cNvSpPr/>
            <p:nvPr/>
          </p:nvSpPr>
          <p:spPr>
            <a:xfrm>
              <a:off x="3136750" y="2090300"/>
              <a:ext cx="521950" cy="518775"/>
            </a:xfrm>
            <a:custGeom>
              <a:avLst/>
              <a:gdLst/>
              <a:ahLst/>
              <a:cxnLst/>
              <a:rect l="l" t="t" r="r" b="b"/>
              <a:pathLst>
                <a:path w="20878" h="20751" extrusionOk="0">
                  <a:moveTo>
                    <a:pt x="20358" y="1"/>
                  </a:moveTo>
                  <a:cubicBezTo>
                    <a:pt x="20175" y="1"/>
                    <a:pt x="20105" y="194"/>
                    <a:pt x="20000" y="299"/>
                  </a:cubicBezTo>
                  <a:cubicBezTo>
                    <a:pt x="13484" y="6816"/>
                    <a:pt x="6967" y="13357"/>
                    <a:pt x="426" y="19873"/>
                  </a:cubicBezTo>
                  <a:cubicBezTo>
                    <a:pt x="100" y="20199"/>
                    <a:pt x="0" y="20425"/>
                    <a:pt x="451" y="20751"/>
                  </a:cubicBezTo>
                  <a:cubicBezTo>
                    <a:pt x="1704" y="19497"/>
                    <a:pt x="2932" y="18244"/>
                    <a:pt x="4186" y="17016"/>
                  </a:cubicBezTo>
                  <a:cubicBezTo>
                    <a:pt x="9624" y="11553"/>
                    <a:pt x="15088" y="6114"/>
                    <a:pt x="20526" y="650"/>
                  </a:cubicBezTo>
                  <a:cubicBezTo>
                    <a:pt x="20877" y="324"/>
                    <a:pt x="20852" y="174"/>
                    <a:pt x="20476" y="24"/>
                  </a:cubicBezTo>
                  <a:cubicBezTo>
                    <a:pt x="20432" y="8"/>
                    <a:pt x="20393" y="1"/>
                    <a:pt x="20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9"/>
            <p:cNvSpPr/>
            <p:nvPr/>
          </p:nvSpPr>
          <p:spPr>
            <a:xfrm>
              <a:off x="3112925" y="2066450"/>
              <a:ext cx="507550" cy="503775"/>
            </a:xfrm>
            <a:custGeom>
              <a:avLst/>
              <a:gdLst/>
              <a:ahLst/>
              <a:cxnLst/>
              <a:rect l="l" t="t" r="r" b="b"/>
              <a:pathLst>
                <a:path w="20302" h="20151" extrusionOk="0">
                  <a:moveTo>
                    <a:pt x="19750" y="0"/>
                  </a:moveTo>
                  <a:cubicBezTo>
                    <a:pt x="19650" y="0"/>
                    <a:pt x="19525" y="176"/>
                    <a:pt x="19424" y="276"/>
                  </a:cubicBezTo>
                  <a:cubicBezTo>
                    <a:pt x="13083" y="6592"/>
                    <a:pt x="6743" y="12933"/>
                    <a:pt x="402" y="19274"/>
                  </a:cubicBezTo>
                  <a:cubicBezTo>
                    <a:pt x="76" y="19599"/>
                    <a:pt x="1" y="19825"/>
                    <a:pt x="377" y="20151"/>
                  </a:cubicBezTo>
                  <a:cubicBezTo>
                    <a:pt x="452" y="20101"/>
                    <a:pt x="527" y="20050"/>
                    <a:pt x="602" y="19975"/>
                  </a:cubicBezTo>
                  <a:cubicBezTo>
                    <a:pt x="7068" y="13484"/>
                    <a:pt x="13560" y="7018"/>
                    <a:pt x="20026" y="552"/>
                  </a:cubicBezTo>
                  <a:cubicBezTo>
                    <a:pt x="20126" y="451"/>
                    <a:pt x="20302" y="351"/>
                    <a:pt x="20226" y="251"/>
                  </a:cubicBezTo>
                  <a:cubicBezTo>
                    <a:pt x="20126" y="100"/>
                    <a:pt x="19926" y="25"/>
                    <a:pt x="197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9"/>
            <p:cNvSpPr/>
            <p:nvPr/>
          </p:nvSpPr>
          <p:spPr>
            <a:xfrm>
              <a:off x="3078475" y="2032375"/>
              <a:ext cx="448650" cy="445750"/>
            </a:xfrm>
            <a:custGeom>
              <a:avLst/>
              <a:gdLst/>
              <a:ahLst/>
              <a:cxnLst/>
              <a:rect l="l" t="t" r="r" b="b"/>
              <a:pathLst>
                <a:path w="17946" h="17830" extrusionOk="0">
                  <a:moveTo>
                    <a:pt x="17641" y="0"/>
                  </a:moveTo>
                  <a:cubicBezTo>
                    <a:pt x="17433" y="0"/>
                    <a:pt x="17230" y="123"/>
                    <a:pt x="16993" y="361"/>
                  </a:cubicBezTo>
                  <a:cubicBezTo>
                    <a:pt x="11504" y="5875"/>
                    <a:pt x="5990" y="11388"/>
                    <a:pt x="476" y="16877"/>
                  </a:cubicBezTo>
                  <a:cubicBezTo>
                    <a:pt x="126" y="17228"/>
                    <a:pt x="0" y="17529"/>
                    <a:pt x="201" y="17829"/>
                  </a:cubicBezTo>
                  <a:cubicBezTo>
                    <a:pt x="6116" y="11940"/>
                    <a:pt x="12030" y="6000"/>
                    <a:pt x="17945" y="85"/>
                  </a:cubicBezTo>
                  <a:cubicBezTo>
                    <a:pt x="17840" y="28"/>
                    <a:pt x="17740" y="0"/>
                    <a:pt x="17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9"/>
            <p:cNvSpPr/>
            <p:nvPr/>
          </p:nvSpPr>
          <p:spPr>
            <a:xfrm>
              <a:off x="3274575" y="2226500"/>
              <a:ext cx="496275" cy="492425"/>
            </a:xfrm>
            <a:custGeom>
              <a:avLst/>
              <a:gdLst/>
              <a:ahLst/>
              <a:cxnLst/>
              <a:rect l="l" t="t" r="r" b="b"/>
              <a:pathLst>
                <a:path w="19851" h="19697" extrusionOk="0">
                  <a:moveTo>
                    <a:pt x="19440" y="1"/>
                  </a:moveTo>
                  <a:cubicBezTo>
                    <a:pt x="19304" y="1"/>
                    <a:pt x="19226" y="218"/>
                    <a:pt x="19149" y="315"/>
                  </a:cubicBezTo>
                  <a:cubicBezTo>
                    <a:pt x="12858" y="6581"/>
                    <a:pt x="6592" y="12846"/>
                    <a:pt x="327" y="19112"/>
                  </a:cubicBezTo>
                  <a:cubicBezTo>
                    <a:pt x="226" y="19212"/>
                    <a:pt x="101" y="19338"/>
                    <a:pt x="1" y="19463"/>
                  </a:cubicBezTo>
                  <a:cubicBezTo>
                    <a:pt x="173" y="19592"/>
                    <a:pt x="320" y="19697"/>
                    <a:pt x="481" y="19697"/>
                  </a:cubicBezTo>
                  <a:cubicBezTo>
                    <a:pt x="601" y="19697"/>
                    <a:pt x="728" y="19638"/>
                    <a:pt x="878" y="19488"/>
                  </a:cubicBezTo>
                  <a:cubicBezTo>
                    <a:pt x="7094" y="13247"/>
                    <a:pt x="13309" y="7032"/>
                    <a:pt x="19550" y="816"/>
                  </a:cubicBezTo>
                  <a:cubicBezTo>
                    <a:pt x="19851" y="516"/>
                    <a:pt x="19775" y="265"/>
                    <a:pt x="19575" y="64"/>
                  </a:cubicBezTo>
                  <a:cubicBezTo>
                    <a:pt x="19524" y="19"/>
                    <a:pt x="19479" y="1"/>
                    <a:pt x="194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9"/>
            <p:cNvSpPr/>
            <p:nvPr/>
          </p:nvSpPr>
          <p:spPr>
            <a:xfrm>
              <a:off x="3320325" y="2271950"/>
              <a:ext cx="468075" cy="464475"/>
            </a:xfrm>
            <a:custGeom>
              <a:avLst/>
              <a:gdLst/>
              <a:ahLst/>
              <a:cxnLst/>
              <a:rect l="l" t="t" r="r" b="b"/>
              <a:pathLst>
                <a:path w="18723" h="18579" extrusionOk="0">
                  <a:moveTo>
                    <a:pt x="18422" y="1"/>
                  </a:moveTo>
                  <a:cubicBezTo>
                    <a:pt x="12281" y="6141"/>
                    <a:pt x="6141" y="12282"/>
                    <a:pt x="0" y="18422"/>
                  </a:cubicBezTo>
                  <a:cubicBezTo>
                    <a:pt x="145" y="18522"/>
                    <a:pt x="280" y="18578"/>
                    <a:pt x="417" y="18578"/>
                  </a:cubicBezTo>
                  <a:cubicBezTo>
                    <a:pt x="587" y="18578"/>
                    <a:pt x="758" y="18491"/>
                    <a:pt x="953" y="18297"/>
                  </a:cubicBezTo>
                  <a:cubicBezTo>
                    <a:pt x="6717" y="12482"/>
                    <a:pt x="12532" y="6693"/>
                    <a:pt x="18321" y="903"/>
                  </a:cubicBezTo>
                  <a:cubicBezTo>
                    <a:pt x="18722" y="502"/>
                    <a:pt x="18722" y="502"/>
                    <a:pt x="1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9"/>
            <p:cNvSpPr/>
            <p:nvPr/>
          </p:nvSpPr>
          <p:spPr>
            <a:xfrm>
              <a:off x="3370450" y="2322075"/>
              <a:ext cx="429225" cy="425700"/>
            </a:xfrm>
            <a:custGeom>
              <a:avLst/>
              <a:gdLst/>
              <a:ahLst/>
              <a:cxnLst/>
              <a:rect l="l" t="t" r="r" b="b"/>
              <a:pathLst>
                <a:path w="17169" h="17028" extrusionOk="0">
                  <a:moveTo>
                    <a:pt x="16968" y="1"/>
                  </a:moveTo>
                  <a:lnTo>
                    <a:pt x="16968" y="1"/>
                  </a:lnTo>
                  <a:cubicBezTo>
                    <a:pt x="11329" y="5640"/>
                    <a:pt x="5665" y="11279"/>
                    <a:pt x="0" y="16943"/>
                  </a:cubicBezTo>
                  <a:cubicBezTo>
                    <a:pt x="138" y="17000"/>
                    <a:pt x="263" y="17028"/>
                    <a:pt x="379" y="17028"/>
                  </a:cubicBezTo>
                  <a:cubicBezTo>
                    <a:pt x="623" y="17028"/>
                    <a:pt x="832" y="16905"/>
                    <a:pt x="1053" y="16668"/>
                  </a:cubicBezTo>
                  <a:cubicBezTo>
                    <a:pt x="6266" y="11455"/>
                    <a:pt x="11479" y="6241"/>
                    <a:pt x="16717" y="1028"/>
                  </a:cubicBezTo>
                  <a:cubicBezTo>
                    <a:pt x="17068" y="678"/>
                    <a:pt x="17168" y="377"/>
                    <a:pt x="16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9"/>
            <p:cNvSpPr/>
            <p:nvPr/>
          </p:nvSpPr>
          <p:spPr>
            <a:xfrm>
              <a:off x="3071575" y="2023875"/>
              <a:ext cx="402900" cy="401625"/>
            </a:xfrm>
            <a:custGeom>
              <a:avLst/>
              <a:gdLst/>
              <a:ahLst/>
              <a:cxnLst/>
              <a:rect l="l" t="t" r="r" b="b"/>
              <a:pathLst>
                <a:path w="16116" h="16065" extrusionOk="0">
                  <a:moveTo>
                    <a:pt x="15783" y="1"/>
                  </a:moveTo>
                  <a:cubicBezTo>
                    <a:pt x="15553" y="1"/>
                    <a:pt x="15326" y="112"/>
                    <a:pt x="15088" y="350"/>
                  </a:cubicBezTo>
                  <a:cubicBezTo>
                    <a:pt x="10226" y="5237"/>
                    <a:pt x="5339" y="10124"/>
                    <a:pt x="452" y="14987"/>
                  </a:cubicBezTo>
                  <a:cubicBezTo>
                    <a:pt x="76" y="15337"/>
                    <a:pt x="1" y="15688"/>
                    <a:pt x="101" y="16064"/>
                  </a:cubicBezTo>
                  <a:lnTo>
                    <a:pt x="16116" y="74"/>
                  </a:lnTo>
                  <a:cubicBezTo>
                    <a:pt x="16003" y="26"/>
                    <a:pt x="15893" y="1"/>
                    <a:pt x="15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9"/>
            <p:cNvSpPr/>
            <p:nvPr/>
          </p:nvSpPr>
          <p:spPr>
            <a:xfrm>
              <a:off x="3072825" y="2023775"/>
              <a:ext cx="342125" cy="341575"/>
            </a:xfrm>
            <a:custGeom>
              <a:avLst/>
              <a:gdLst/>
              <a:ahLst/>
              <a:cxnLst/>
              <a:rect l="l" t="t" r="r" b="b"/>
              <a:pathLst>
                <a:path w="13685" h="13663" extrusionOk="0">
                  <a:moveTo>
                    <a:pt x="13571" y="0"/>
                  </a:moveTo>
                  <a:cubicBezTo>
                    <a:pt x="13074" y="0"/>
                    <a:pt x="12679" y="158"/>
                    <a:pt x="12306" y="554"/>
                  </a:cubicBezTo>
                  <a:cubicBezTo>
                    <a:pt x="8372" y="4539"/>
                    <a:pt x="4412" y="8499"/>
                    <a:pt x="427" y="12434"/>
                  </a:cubicBezTo>
                  <a:cubicBezTo>
                    <a:pt x="51" y="12810"/>
                    <a:pt x="1" y="13186"/>
                    <a:pt x="26" y="13662"/>
                  </a:cubicBezTo>
                  <a:lnTo>
                    <a:pt x="26" y="13662"/>
                  </a:lnTo>
                  <a:cubicBezTo>
                    <a:pt x="4587" y="9101"/>
                    <a:pt x="9123" y="4564"/>
                    <a:pt x="13685" y="3"/>
                  </a:cubicBezTo>
                  <a:cubicBezTo>
                    <a:pt x="13646" y="1"/>
                    <a:pt x="13608" y="0"/>
                    <a:pt x="135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9"/>
            <p:cNvSpPr/>
            <p:nvPr/>
          </p:nvSpPr>
          <p:spPr>
            <a:xfrm>
              <a:off x="3429350" y="2380350"/>
              <a:ext cx="373450" cy="372250"/>
            </a:xfrm>
            <a:custGeom>
              <a:avLst/>
              <a:gdLst/>
              <a:ahLst/>
              <a:cxnLst/>
              <a:rect l="l" t="t" r="r" b="b"/>
              <a:pathLst>
                <a:path w="14938" h="14890" extrusionOk="0">
                  <a:moveTo>
                    <a:pt x="14838" y="1"/>
                  </a:moveTo>
                  <a:lnTo>
                    <a:pt x="14838" y="1"/>
                  </a:lnTo>
                  <a:cubicBezTo>
                    <a:pt x="9900" y="4963"/>
                    <a:pt x="4938" y="9900"/>
                    <a:pt x="0" y="14863"/>
                  </a:cubicBezTo>
                  <a:cubicBezTo>
                    <a:pt x="88" y="14880"/>
                    <a:pt x="172" y="14890"/>
                    <a:pt x="255" y="14890"/>
                  </a:cubicBezTo>
                  <a:cubicBezTo>
                    <a:pt x="529" y="14890"/>
                    <a:pt x="784" y="14787"/>
                    <a:pt x="1053" y="14537"/>
                  </a:cubicBezTo>
                  <a:cubicBezTo>
                    <a:pt x="5539" y="10026"/>
                    <a:pt x="10025" y="5540"/>
                    <a:pt x="14537" y="1053"/>
                  </a:cubicBezTo>
                  <a:cubicBezTo>
                    <a:pt x="14863" y="702"/>
                    <a:pt x="14938" y="377"/>
                    <a:pt x="14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9"/>
            <p:cNvSpPr/>
            <p:nvPr/>
          </p:nvSpPr>
          <p:spPr>
            <a:xfrm>
              <a:off x="3496400" y="2449275"/>
              <a:ext cx="299525" cy="297650"/>
            </a:xfrm>
            <a:custGeom>
              <a:avLst/>
              <a:gdLst/>
              <a:ahLst/>
              <a:cxnLst/>
              <a:rect l="l" t="t" r="r" b="b"/>
              <a:pathLst>
                <a:path w="11981" h="11906" extrusionOk="0">
                  <a:moveTo>
                    <a:pt x="11880" y="1"/>
                  </a:moveTo>
                  <a:cubicBezTo>
                    <a:pt x="7945" y="3961"/>
                    <a:pt x="3960" y="7946"/>
                    <a:pt x="0" y="11905"/>
                  </a:cubicBezTo>
                  <a:cubicBezTo>
                    <a:pt x="376" y="11830"/>
                    <a:pt x="827" y="11855"/>
                    <a:pt x="1178" y="11504"/>
                  </a:cubicBezTo>
                  <a:cubicBezTo>
                    <a:pt x="4637" y="8021"/>
                    <a:pt x="8095" y="4562"/>
                    <a:pt x="11579" y="1078"/>
                  </a:cubicBezTo>
                  <a:cubicBezTo>
                    <a:pt x="11905" y="752"/>
                    <a:pt x="11980" y="427"/>
                    <a:pt x="118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9"/>
            <p:cNvSpPr/>
            <p:nvPr/>
          </p:nvSpPr>
          <p:spPr>
            <a:xfrm>
              <a:off x="3085975" y="2037000"/>
              <a:ext cx="251925" cy="251900"/>
            </a:xfrm>
            <a:custGeom>
              <a:avLst/>
              <a:gdLst/>
              <a:ahLst/>
              <a:cxnLst/>
              <a:rect l="l" t="t" r="r" b="b"/>
              <a:pathLst>
                <a:path w="10077" h="10076" extrusionOk="0">
                  <a:moveTo>
                    <a:pt x="10076" y="0"/>
                  </a:moveTo>
                  <a:cubicBezTo>
                    <a:pt x="9550" y="176"/>
                    <a:pt x="9099" y="201"/>
                    <a:pt x="8723" y="552"/>
                  </a:cubicBezTo>
                  <a:cubicBezTo>
                    <a:pt x="6016" y="3284"/>
                    <a:pt x="3284" y="6015"/>
                    <a:pt x="552" y="8747"/>
                  </a:cubicBezTo>
                  <a:cubicBezTo>
                    <a:pt x="176" y="9098"/>
                    <a:pt x="151" y="9599"/>
                    <a:pt x="1" y="10076"/>
                  </a:cubicBezTo>
                  <a:lnTo>
                    <a:pt x="1" y="10076"/>
                  </a:lnTo>
                  <a:cubicBezTo>
                    <a:pt x="3334" y="6717"/>
                    <a:pt x="6643" y="3409"/>
                    <a:pt x="10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9"/>
            <p:cNvSpPr/>
            <p:nvPr/>
          </p:nvSpPr>
          <p:spPr>
            <a:xfrm>
              <a:off x="3586625" y="2536375"/>
              <a:ext cx="180475" cy="182350"/>
            </a:xfrm>
            <a:custGeom>
              <a:avLst/>
              <a:gdLst/>
              <a:ahLst/>
              <a:cxnLst/>
              <a:rect l="l" t="t" r="r" b="b"/>
              <a:pathLst>
                <a:path w="7219" h="7294" extrusionOk="0">
                  <a:moveTo>
                    <a:pt x="7218" y="0"/>
                  </a:moveTo>
                  <a:cubicBezTo>
                    <a:pt x="7216" y="10"/>
                    <a:pt x="7214" y="19"/>
                    <a:pt x="7212" y="28"/>
                  </a:cubicBezTo>
                  <a:lnTo>
                    <a:pt x="7212" y="28"/>
                  </a:lnTo>
                  <a:cubicBezTo>
                    <a:pt x="7214" y="27"/>
                    <a:pt x="7216" y="26"/>
                    <a:pt x="7218" y="25"/>
                  </a:cubicBezTo>
                  <a:lnTo>
                    <a:pt x="7218" y="0"/>
                  </a:lnTo>
                  <a:close/>
                  <a:moveTo>
                    <a:pt x="7212" y="28"/>
                  </a:moveTo>
                  <a:lnTo>
                    <a:pt x="7212" y="28"/>
                  </a:lnTo>
                  <a:cubicBezTo>
                    <a:pt x="7164" y="53"/>
                    <a:pt x="7116" y="78"/>
                    <a:pt x="7068" y="126"/>
                  </a:cubicBezTo>
                  <a:cubicBezTo>
                    <a:pt x="4762" y="2431"/>
                    <a:pt x="2456" y="4737"/>
                    <a:pt x="150" y="7043"/>
                  </a:cubicBezTo>
                  <a:cubicBezTo>
                    <a:pt x="100" y="7093"/>
                    <a:pt x="0" y="7143"/>
                    <a:pt x="100" y="7294"/>
                  </a:cubicBezTo>
                  <a:cubicBezTo>
                    <a:pt x="677" y="7018"/>
                    <a:pt x="1278" y="6792"/>
                    <a:pt x="1755" y="6341"/>
                  </a:cubicBezTo>
                  <a:cubicBezTo>
                    <a:pt x="3258" y="4837"/>
                    <a:pt x="4787" y="3334"/>
                    <a:pt x="6266" y="1805"/>
                  </a:cubicBezTo>
                  <a:cubicBezTo>
                    <a:pt x="6736" y="1335"/>
                    <a:pt x="7059" y="719"/>
                    <a:pt x="7212" y="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9"/>
            <p:cNvSpPr/>
            <p:nvPr/>
          </p:nvSpPr>
          <p:spPr>
            <a:xfrm>
              <a:off x="3163050" y="2115325"/>
              <a:ext cx="33875" cy="31975"/>
            </a:xfrm>
            <a:custGeom>
              <a:avLst/>
              <a:gdLst/>
              <a:ahLst/>
              <a:cxnLst/>
              <a:rect l="l" t="t" r="r" b="b"/>
              <a:pathLst>
                <a:path w="1355" h="1279" extrusionOk="0">
                  <a:moveTo>
                    <a:pt x="1354" y="0"/>
                  </a:moveTo>
                  <a:lnTo>
                    <a:pt x="1354" y="0"/>
                  </a:lnTo>
                  <a:cubicBezTo>
                    <a:pt x="828" y="351"/>
                    <a:pt x="377" y="777"/>
                    <a:pt x="1" y="1278"/>
                  </a:cubicBezTo>
                  <a:cubicBezTo>
                    <a:pt x="627" y="1028"/>
                    <a:pt x="928" y="451"/>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9"/>
            <p:cNvSpPr/>
            <p:nvPr/>
          </p:nvSpPr>
          <p:spPr>
            <a:xfrm>
              <a:off x="3159925" y="2147275"/>
              <a:ext cx="4400" cy="5650"/>
            </a:xfrm>
            <a:custGeom>
              <a:avLst/>
              <a:gdLst/>
              <a:ahLst/>
              <a:cxnLst/>
              <a:rect l="l" t="t" r="r" b="b"/>
              <a:pathLst>
                <a:path w="176" h="226" extrusionOk="0">
                  <a:moveTo>
                    <a:pt x="126" y="0"/>
                  </a:moveTo>
                  <a:lnTo>
                    <a:pt x="126" y="0"/>
                  </a:lnTo>
                  <a:cubicBezTo>
                    <a:pt x="76" y="76"/>
                    <a:pt x="25" y="151"/>
                    <a:pt x="0" y="226"/>
                  </a:cubicBezTo>
                  <a:cubicBezTo>
                    <a:pt x="25" y="151"/>
                    <a:pt x="176" y="151"/>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9"/>
            <p:cNvSpPr/>
            <p:nvPr/>
          </p:nvSpPr>
          <p:spPr>
            <a:xfrm>
              <a:off x="3767075" y="2535125"/>
              <a:ext cx="2525" cy="2200"/>
            </a:xfrm>
            <a:custGeom>
              <a:avLst/>
              <a:gdLst/>
              <a:ahLst/>
              <a:cxnLst/>
              <a:rect l="l" t="t" r="r" b="b"/>
              <a:pathLst>
                <a:path w="101" h="88" extrusionOk="0">
                  <a:moveTo>
                    <a:pt x="75" y="0"/>
                  </a:moveTo>
                  <a:cubicBezTo>
                    <a:pt x="54" y="22"/>
                    <a:pt x="32" y="44"/>
                    <a:pt x="10" y="66"/>
                  </a:cubicBezTo>
                  <a:lnTo>
                    <a:pt x="10" y="66"/>
                  </a:lnTo>
                  <a:cubicBezTo>
                    <a:pt x="6" y="61"/>
                    <a:pt x="3" y="56"/>
                    <a:pt x="0" y="50"/>
                  </a:cubicBezTo>
                  <a:lnTo>
                    <a:pt x="0" y="75"/>
                  </a:lnTo>
                  <a:cubicBezTo>
                    <a:pt x="3" y="72"/>
                    <a:pt x="7" y="69"/>
                    <a:pt x="10" y="66"/>
                  </a:cubicBezTo>
                  <a:lnTo>
                    <a:pt x="10" y="66"/>
                  </a:lnTo>
                  <a:cubicBezTo>
                    <a:pt x="21" y="81"/>
                    <a:pt x="35" y="88"/>
                    <a:pt x="47" y="88"/>
                  </a:cubicBezTo>
                  <a:cubicBezTo>
                    <a:pt x="63" y="88"/>
                    <a:pt x="75" y="75"/>
                    <a:pt x="75" y="50"/>
                  </a:cubicBezTo>
                  <a:cubicBezTo>
                    <a:pt x="100" y="25"/>
                    <a:pt x="75" y="25"/>
                    <a:pt x="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07644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6"/>
        <p:cNvGrpSpPr/>
        <p:nvPr/>
      </p:nvGrpSpPr>
      <p:grpSpPr>
        <a:xfrm>
          <a:off x="0" y="0"/>
          <a:ext cx="0" cy="0"/>
          <a:chOff x="0" y="0"/>
          <a:chExt cx="0" cy="0"/>
        </a:xfrm>
      </p:grpSpPr>
      <p:grpSp>
        <p:nvGrpSpPr>
          <p:cNvPr id="2468" name="Google Shape;2468;p29"/>
          <p:cNvGrpSpPr/>
          <p:nvPr/>
        </p:nvGrpSpPr>
        <p:grpSpPr>
          <a:xfrm>
            <a:off x="5554398" y="0"/>
            <a:ext cx="1499388" cy="5143685"/>
            <a:chOff x="5078940" y="0"/>
            <a:chExt cx="2373576" cy="5143685"/>
          </a:xfrm>
        </p:grpSpPr>
        <p:sp>
          <p:nvSpPr>
            <p:cNvPr id="2469" name="Google Shape;2469;p29"/>
            <p:cNvSpPr/>
            <p:nvPr/>
          </p:nvSpPr>
          <p:spPr>
            <a:xfrm>
              <a:off x="5092700" y="0"/>
              <a:ext cx="2359816" cy="5143685"/>
            </a:xfrm>
            <a:custGeom>
              <a:avLst/>
              <a:gdLst/>
              <a:ahLst/>
              <a:cxnLst/>
              <a:rect l="l" t="t" r="r" b="b"/>
              <a:pathLst>
                <a:path w="73825" h="160891" extrusionOk="0">
                  <a:moveTo>
                    <a:pt x="0" y="0"/>
                  </a:moveTo>
                  <a:lnTo>
                    <a:pt x="0" y="160891"/>
                  </a:lnTo>
                  <a:lnTo>
                    <a:pt x="55583" y="160891"/>
                  </a:lnTo>
                  <a:lnTo>
                    <a:pt x="55583" y="158510"/>
                  </a:lnTo>
                  <a:cubicBezTo>
                    <a:pt x="56774" y="148198"/>
                    <a:pt x="49629" y="132718"/>
                    <a:pt x="39294" y="118811"/>
                  </a:cubicBezTo>
                  <a:cubicBezTo>
                    <a:pt x="24386" y="98735"/>
                    <a:pt x="9478" y="75754"/>
                    <a:pt x="22624" y="50559"/>
                  </a:cubicBezTo>
                  <a:cubicBezTo>
                    <a:pt x="32531" y="31602"/>
                    <a:pt x="58155" y="29292"/>
                    <a:pt x="68514" y="11431"/>
                  </a:cubicBezTo>
                  <a:cubicBezTo>
                    <a:pt x="73134" y="3430"/>
                    <a:pt x="73825" y="0"/>
                    <a:pt x="73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0" name="Google Shape;2470;p29"/>
            <p:cNvCxnSpPr/>
            <p:nvPr/>
          </p:nvCxnSpPr>
          <p:spPr>
            <a:xfrm>
              <a:off x="5078940" y="4899600"/>
              <a:ext cx="1791300" cy="0"/>
            </a:xfrm>
            <a:prstGeom prst="straightConnector1">
              <a:avLst/>
            </a:prstGeom>
            <a:noFill/>
            <a:ln w="9525" cap="flat" cmpd="sng">
              <a:solidFill>
                <a:schemeClr val="accent3"/>
              </a:solidFill>
              <a:prstDash val="solid"/>
              <a:round/>
              <a:headEnd type="none" w="med" len="med"/>
              <a:tailEnd type="none" w="med" len="med"/>
            </a:ln>
          </p:spPr>
        </p:cxnSp>
        <p:cxnSp>
          <p:nvCxnSpPr>
            <p:cNvPr id="2471" name="Google Shape;2471;p29"/>
            <p:cNvCxnSpPr/>
            <p:nvPr/>
          </p:nvCxnSpPr>
          <p:spPr>
            <a:xfrm>
              <a:off x="7103588" y="241200"/>
              <a:ext cx="255600" cy="0"/>
            </a:xfrm>
            <a:prstGeom prst="straightConnector1">
              <a:avLst/>
            </a:prstGeom>
            <a:noFill/>
            <a:ln w="9525" cap="flat" cmpd="sng">
              <a:solidFill>
                <a:schemeClr val="accent3"/>
              </a:solidFill>
              <a:prstDash val="solid"/>
              <a:round/>
              <a:headEnd type="none" w="med" len="med"/>
              <a:tailEnd type="none" w="med" len="med"/>
            </a:ln>
          </p:spPr>
        </p:cxnSp>
      </p:grpSp>
      <p:sp>
        <p:nvSpPr>
          <p:cNvPr id="2473" name="Google Shape;2473;p29"/>
          <p:cNvSpPr txBox="1">
            <a:spLocks noGrp="1"/>
          </p:cNvSpPr>
          <p:nvPr>
            <p:ph type="subTitle" idx="1"/>
          </p:nvPr>
        </p:nvSpPr>
        <p:spPr>
          <a:xfrm>
            <a:off x="869124" y="372167"/>
            <a:ext cx="2309845" cy="3415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800" b="1">
                <a:latin typeface="Darker Grotesque" panose="020B0604020202020204" charset="0"/>
              </a:rPr>
              <a:t>KEY SETUP</a:t>
            </a:r>
          </a:p>
        </p:txBody>
      </p:sp>
      <p:sp>
        <p:nvSpPr>
          <p:cNvPr id="2474" name="Google Shape;2474;p29"/>
          <p:cNvSpPr/>
          <p:nvPr/>
        </p:nvSpPr>
        <p:spPr>
          <a:xfrm rot="-5400000">
            <a:off x="1994119" y="-4288574"/>
            <a:ext cx="3910540" cy="6614625"/>
          </a:xfrm>
          <a:custGeom>
            <a:avLst/>
            <a:gdLst/>
            <a:ahLst/>
            <a:cxnLst/>
            <a:rect l="l" t="t" r="r" b="b"/>
            <a:pathLst>
              <a:path w="64613" h="109292" extrusionOk="0">
                <a:moveTo>
                  <a:pt x="42281" y="0"/>
                </a:moveTo>
                <a:cubicBezTo>
                  <a:pt x="43384" y="3910"/>
                  <a:pt x="31354" y="9123"/>
                  <a:pt x="31003" y="13258"/>
                </a:cubicBezTo>
                <a:cubicBezTo>
                  <a:pt x="31203" y="27669"/>
                  <a:pt x="17544" y="22506"/>
                  <a:pt x="12807" y="36040"/>
                </a:cubicBezTo>
                <a:cubicBezTo>
                  <a:pt x="9950" y="44286"/>
                  <a:pt x="16066" y="53860"/>
                  <a:pt x="11078" y="67419"/>
                </a:cubicBezTo>
                <a:cubicBezTo>
                  <a:pt x="7795" y="76291"/>
                  <a:pt x="0" y="82231"/>
                  <a:pt x="2256" y="93685"/>
                </a:cubicBezTo>
                <a:cubicBezTo>
                  <a:pt x="3760" y="101454"/>
                  <a:pt x="11253" y="108422"/>
                  <a:pt x="18797" y="109148"/>
                </a:cubicBezTo>
                <a:cubicBezTo>
                  <a:pt x="19778" y="109244"/>
                  <a:pt x="20759" y="109291"/>
                  <a:pt x="21737" y="109291"/>
                </a:cubicBezTo>
                <a:cubicBezTo>
                  <a:pt x="32778" y="109291"/>
                  <a:pt x="43494" y="103333"/>
                  <a:pt x="50677" y="94838"/>
                </a:cubicBezTo>
                <a:cubicBezTo>
                  <a:pt x="58522" y="85589"/>
                  <a:pt x="62632" y="73685"/>
                  <a:pt x="64612" y="61755"/>
                </a:cubicBezTo>
                <a:lnTo>
                  <a:pt x="42281" y="0"/>
                </a:lnTo>
                <a:close/>
              </a:path>
            </a:pathLst>
          </a:custGeom>
          <a:solidFill>
            <a:schemeClr val="lt2"/>
          </a:solidFill>
          <a:ln>
            <a:noFill/>
          </a:ln>
          <a:effectLst>
            <a:outerShdw blurRad="71438" dist="123825" dir="4500000" algn="bl" rotWithShape="0">
              <a:schemeClr val="accent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9"/>
          <p:cNvSpPr/>
          <p:nvPr/>
        </p:nvSpPr>
        <p:spPr>
          <a:xfrm rot="-5400000">
            <a:off x="8612275" y="4604765"/>
            <a:ext cx="154756" cy="153243"/>
          </a:xfrm>
          <a:custGeom>
            <a:avLst/>
            <a:gdLst/>
            <a:ahLst/>
            <a:cxnLst/>
            <a:rect l="l" t="t" r="r" b="b"/>
            <a:pathLst>
              <a:path w="2557" h="2532" extrusionOk="0">
                <a:moveTo>
                  <a:pt x="1279" y="401"/>
                </a:moveTo>
                <a:cubicBezTo>
                  <a:pt x="1755" y="401"/>
                  <a:pt x="2131" y="777"/>
                  <a:pt x="2131" y="1254"/>
                </a:cubicBezTo>
                <a:cubicBezTo>
                  <a:pt x="2131" y="1730"/>
                  <a:pt x="1755" y="2106"/>
                  <a:pt x="1279" y="2106"/>
                </a:cubicBezTo>
                <a:cubicBezTo>
                  <a:pt x="802" y="2106"/>
                  <a:pt x="426" y="1730"/>
                  <a:pt x="426" y="1254"/>
                </a:cubicBezTo>
                <a:cubicBezTo>
                  <a:pt x="426" y="777"/>
                  <a:pt x="802" y="401"/>
                  <a:pt x="1279" y="401"/>
                </a:cubicBezTo>
                <a:close/>
                <a:moveTo>
                  <a:pt x="1279" y="0"/>
                </a:moveTo>
                <a:cubicBezTo>
                  <a:pt x="577" y="0"/>
                  <a:pt x="0" y="552"/>
                  <a:pt x="0" y="1254"/>
                </a:cubicBezTo>
                <a:cubicBezTo>
                  <a:pt x="0" y="1955"/>
                  <a:pt x="577" y="2532"/>
                  <a:pt x="1279" y="2532"/>
                </a:cubicBezTo>
                <a:cubicBezTo>
                  <a:pt x="1980" y="2532"/>
                  <a:pt x="2557" y="1955"/>
                  <a:pt x="2557" y="1254"/>
                </a:cubicBezTo>
                <a:cubicBezTo>
                  <a:pt x="2557" y="552"/>
                  <a:pt x="1980" y="0"/>
                  <a:pt x="12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6" name="Google Shape;2476;p29"/>
          <p:cNvGrpSpPr/>
          <p:nvPr/>
        </p:nvGrpSpPr>
        <p:grpSpPr>
          <a:xfrm>
            <a:off x="5838488" y="4525282"/>
            <a:ext cx="731225" cy="728825"/>
            <a:chOff x="3071575" y="2023775"/>
            <a:chExt cx="731225" cy="728825"/>
          </a:xfrm>
        </p:grpSpPr>
        <p:sp>
          <p:nvSpPr>
            <p:cNvPr id="2477" name="Google Shape;2477;p29"/>
            <p:cNvSpPr/>
            <p:nvPr/>
          </p:nvSpPr>
          <p:spPr>
            <a:xfrm>
              <a:off x="3197525" y="2151000"/>
              <a:ext cx="524450" cy="522000"/>
            </a:xfrm>
            <a:custGeom>
              <a:avLst/>
              <a:gdLst/>
              <a:ahLst/>
              <a:cxnLst/>
              <a:rect l="l" t="t" r="r" b="b"/>
              <a:pathLst>
                <a:path w="20978" h="20880" extrusionOk="0">
                  <a:moveTo>
                    <a:pt x="20575" y="0"/>
                  </a:moveTo>
                  <a:cubicBezTo>
                    <a:pt x="20473" y="0"/>
                    <a:pt x="20373" y="92"/>
                    <a:pt x="20251" y="227"/>
                  </a:cubicBezTo>
                  <a:cubicBezTo>
                    <a:pt x="13609" y="6869"/>
                    <a:pt x="6968" y="13511"/>
                    <a:pt x="326" y="20152"/>
                  </a:cubicBezTo>
                  <a:cubicBezTo>
                    <a:pt x="301" y="20177"/>
                    <a:pt x="251" y="20202"/>
                    <a:pt x="226" y="20252"/>
                  </a:cubicBezTo>
                  <a:cubicBezTo>
                    <a:pt x="176" y="20328"/>
                    <a:pt x="0" y="20403"/>
                    <a:pt x="75" y="20528"/>
                  </a:cubicBezTo>
                  <a:cubicBezTo>
                    <a:pt x="176" y="20653"/>
                    <a:pt x="326" y="20754"/>
                    <a:pt x="476" y="20879"/>
                  </a:cubicBezTo>
                  <a:cubicBezTo>
                    <a:pt x="602" y="20754"/>
                    <a:pt x="727" y="20653"/>
                    <a:pt x="852" y="20553"/>
                  </a:cubicBezTo>
                  <a:cubicBezTo>
                    <a:pt x="7444" y="13937"/>
                    <a:pt x="14035" y="7345"/>
                    <a:pt x="20627" y="754"/>
                  </a:cubicBezTo>
                  <a:cubicBezTo>
                    <a:pt x="20702" y="678"/>
                    <a:pt x="20752" y="603"/>
                    <a:pt x="20852" y="553"/>
                  </a:cubicBezTo>
                  <a:cubicBezTo>
                    <a:pt x="20978" y="428"/>
                    <a:pt x="20928" y="353"/>
                    <a:pt x="20852" y="227"/>
                  </a:cubicBezTo>
                  <a:cubicBezTo>
                    <a:pt x="20749" y="66"/>
                    <a:pt x="20661" y="0"/>
                    <a:pt x="20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9"/>
            <p:cNvSpPr/>
            <p:nvPr/>
          </p:nvSpPr>
          <p:spPr>
            <a:xfrm>
              <a:off x="3233225" y="2186325"/>
              <a:ext cx="515075" cy="511425"/>
            </a:xfrm>
            <a:custGeom>
              <a:avLst/>
              <a:gdLst/>
              <a:ahLst/>
              <a:cxnLst/>
              <a:rect l="l" t="t" r="r" b="b"/>
              <a:pathLst>
                <a:path w="20603" h="20457" extrusionOk="0">
                  <a:moveTo>
                    <a:pt x="20196" y="1"/>
                  </a:moveTo>
                  <a:cubicBezTo>
                    <a:pt x="20096" y="1"/>
                    <a:pt x="20011" y="158"/>
                    <a:pt x="19926" y="243"/>
                  </a:cubicBezTo>
                  <a:cubicBezTo>
                    <a:pt x="14713" y="5456"/>
                    <a:pt x="9525" y="10644"/>
                    <a:pt x="4312" y="15857"/>
                  </a:cubicBezTo>
                  <a:cubicBezTo>
                    <a:pt x="2958" y="17210"/>
                    <a:pt x="1630" y="18564"/>
                    <a:pt x="276" y="19892"/>
                  </a:cubicBezTo>
                  <a:cubicBezTo>
                    <a:pt x="1" y="20168"/>
                    <a:pt x="126" y="20243"/>
                    <a:pt x="352" y="20393"/>
                  </a:cubicBezTo>
                  <a:cubicBezTo>
                    <a:pt x="419" y="20438"/>
                    <a:pt x="475" y="20456"/>
                    <a:pt x="524" y="20456"/>
                  </a:cubicBezTo>
                  <a:cubicBezTo>
                    <a:pt x="639" y="20456"/>
                    <a:pt x="715" y="20356"/>
                    <a:pt x="803" y="20268"/>
                  </a:cubicBezTo>
                  <a:cubicBezTo>
                    <a:pt x="1605" y="19491"/>
                    <a:pt x="2382" y="18714"/>
                    <a:pt x="3159" y="17937"/>
                  </a:cubicBezTo>
                  <a:cubicBezTo>
                    <a:pt x="8848" y="12223"/>
                    <a:pt x="14537" y="6534"/>
                    <a:pt x="20251" y="844"/>
                  </a:cubicBezTo>
                  <a:cubicBezTo>
                    <a:pt x="20352" y="719"/>
                    <a:pt x="20477" y="594"/>
                    <a:pt x="20602" y="468"/>
                  </a:cubicBezTo>
                  <a:cubicBezTo>
                    <a:pt x="20477" y="293"/>
                    <a:pt x="20402" y="92"/>
                    <a:pt x="20251" y="17"/>
                  </a:cubicBezTo>
                  <a:cubicBezTo>
                    <a:pt x="20232" y="6"/>
                    <a:pt x="20214" y="1"/>
                    <a:pt x="20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9"/>
            <p:cNvSpPr/>
            <p:nvPr/>
          </p:nvSpPr>
          <p:spPr>
            <a:xfrm>
              <a:off x="3094125" y="2047475"/>
              <a:ext cx="485625" cy="480100"/>
            </a:xfrm>
            <a:custGeom>
              <a:avLst/>
              <a:gdLst/>
              <a:ahLst/>
              <a:cxnLst/>
              <a:rect l="l" t="t" r="r" b="b"/>
              <a:pathLst>
                <a:path w="19425" h="19204" extrusionOk="0">
                  <a:moveTo>
                    <a:pt x="18868" y="1"/>
                  </a:moveTo>
                  <a:cubicBezTo>
                    <a:pt x="18695" y="1"/>
                    <a:pt x="18540" y="102"/>
                    <a:pt x="18372" y="283"/>
                  </a:cubicBezTo>
                  <a:cubicBezTo>
                    <a:pt x="16041" y="2639"/>
                    <a:pt x="13710" y="4970"/>
                    <a:pt x="11379" y="7301"/>
                  </a:cubicBezTo>
                  <a:cubicBezTo>
                    <a:pt x="7695" y="10985"/>
                    <a:pt x="4011" y="14669"/>
                    <a:pt x="302" y="18328"/>
                  </a:cubicBezTo>
                  <a:cubicBezTo>
                    <a:pt x="26" y="18629"/>
                    <a:pt x="1" y="18930"/>
                    <a:pt x="226" y="19155"/>
                  </a:cubicBezTo>
                  <a:cubicBezTo>
                    <a:pt x="270" y="19189"/>
                    <a:pt x="309" y="19203"/>
                    <a:pt x="346" y="19203"/>
                  </a:cubicBezTo>
                  <a:cubicBezTo>
                    <a:pt x="501" y="19203"/>
                    <a:pt x="606" y="18951"/>
                    <a:pt x="728" y="18830"/>
                  </a:cubicBezTo>
                  <a:cubicBezTo>
                    <a:pt x="6818" y="12764"/>
                    <a:pt x="12883" y="6699"/>
                    <a:pt x="18973" y="609"/>
                  </a:cubicBezTo>
                  <a:cubicBezTo>
                    <a:pt x="19099" y="484"/>
                    <a:pt x="19274" y="408"/>
                    <a:pt x="19424" y="283"/>
                  </a:cubicBezTo>
                  <a:cubicBezTo>
                    <a:pt x="19206" y="89"/>
                    <a:pt x="19029" y="1"/>
                    <a:pt x="18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9"/>
            <p:cNvSpPr/>
            <p:nvPr/>
          </p:nvSpPr>
          <p:spPr>
            <a:xfrm>
              <a:off x="3166175" y="2118700"/>
              <a:ext cx="525725" cy="522650"/>
            </a:xfrm>
            <a:custGeom>
              <a:avLst/>
              <a:gdLst/>
              <a:ahLst/>
              <a:cxnLst/>
              <a:rect l="l" t="t" r="r" b="b"/>
              <a:pathLst>
                <a:path w="21029" h="20906" extrusionOk="0">
                  <a:moveTo>
                    <a:pt x="20550" y="1"/>
                  </a:moveTo>
                  <a:cubicBezTo>
                    <a:pt x="20400" y="1"/>
                    <a:pt x="20313" y="183"/>
                    <a:pt x="20227" y="291"/>
                  </a:cubicBezTo>
                  <a:cubicBezTo>
                    <a:pt x="13585" y="6908"/>
                    <a:pt x="6968" y="13524"/>
                    <a:pt x="352" y="20141"/>
                  </a:cubicBezTo>
                  <a:cubicBezTo>
                    <a:pt x="302" y="20216"/>
                    <a:pt x="252" y="20266"/>
                    <a:pt x="176" y="20316"/>
                  </a:cubicBezTo>
                  <a:cubicBezTo>
                    <a:pt x="1" y="20442"/>
                    <a:pt x="26" y="20542"/>
                    <a:pt x="151" y="20717"/>
                  </a:cubicBezTo>
                  <a:cubicBezTo>
                    <a:pt x="252" y="20855"/>
                    <a:pt x="336" y="20905"/>
                    <a:pt x="411" y="20905"/>
                  </a:cubicBezTo>
                  <a:cubicBezTo>
                    <a:pt x="540" y="20905"/>
                    <a:pt x="642" y="20753"/>
                    <a:pt x="753" y="20642"/>
                  </a:cubicBezTo>
                  <a:cubicBezTo>
                    <a:pt x="7395" y="14001"/>
                    <a:pt x="14036" y="7359"/>
                    <a:pt x="20678" y="717"/>
                  </a:cubicBezTo>
                  <a:cubicBezTo>
                    <a:pt x="20753" y="642"/>
                    <a:pt x="20828" y="567"/>
                    <a:pt x="20903" y="492"/>
                  </a:cubicBezTo>
                  <a:cubicBezTo>
                    <a:pt x="20928" y="467"/>
                    <a:pt x="20979" y="391"/>
                    <a:pt x="21029" y="341"/>
                  </a:cubicBezTo>
                  <a:cubicBezTo>
                    <a:pt x="20878" y="216"/>
                    <a:pt x="20778" y="66"/>
                    <a:pt x="20628" y="16"/>
                  </a:cubicBezTo>
                  <a:cubicBezTo>
                    <a:pt x="20600" y="5"/>
                    <a:pt x="20574" y="1"/>
                    <a:pt x="20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9"/>
            <p:cNvSpPr/>
            <p:nvPr/>
          </p:nvSpPr>
          <p:spPr>
            <a:xfrm>
              <a:off x="3136750" y="2090300"/>
              <a:ext cx="521950" cy="518775"/>
            </a:xfrm>
            <a:custGeom>
              <a:avLst/>
              <a:gdLst/>
              <a:ahLst/>
              <a:cxnLst/>
              <a:rect l="l" t="t" r="r" b="b"/>
              <a:pathLst>
                <a:path w="20878" h="20751" extrusionOk="0">
                  <a:moveTo>
                    <a:pt x="20358" y="1"/>
                  </a:moveTo>
                  <a:cubicBezTo>
                    <a:pt x="20175" y="1"/>
                    <a:pt x="20105" y="194"/>
                    <a:pt x="20000" y="299"/>
                  </a:cubicBezTo>
                  <a:cubicBezTo>
                    <a:pt x="13484" y="6816"/>
                    <a:pt x="6967" y="13357"/>
                    <a:pt x="426" y="19873"/>
                  </a:cubicBezTo>
                  <a:cubicBezTo>
                    <a:pt x="100" y="20199"/>
                    <a:pt x="0" y="20425"/>
                    <a:pt x="451" y="20751"/>
                  </a:cubicBezTo>
                  <a:cubicBezTo>
                    <a:pt x="1704" y="19497"/>
                    <a:pt x="2932" y="18244"/>
                    <a:pt x="4186" y="17016"/>
                  </a:cubicBezTo>
                  <a:cubicBezTo>
                    <a:pt x="9624" y="11553"/>
                    <a:pt x="15088" y="6114"/>
                    <a:pt x="20526" y="650"/>
                  </a:cubicBezTo>
                  <a:cubicBezTo>
                    <a:pt x="20877" y="324"/>
                    <a:pt x="20852" y="174"/>
                    <a:pt x="20476" y="24"/>
                  </a:cubicBezTo>
                  <a:cubicBezTo>
                    <a:pt x="20432" y="8"/>
                    <a:pt x="20393" y="1"/>
                    <a:pt x="20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9"/>
            <p:cNvSpPr/>
            <p:nvPr/>
          </p:nvSpPr>
          <p:spPr>
            <a:xfrm>
              <a:off x="3112925" y="2066450"/>
              <a:ext cx="507550" cy="503775"/>
            </a:xfrm>
            <a:custGeom>
              <a:avLst/>
              <a:gdLst/>
              <a:ahLst/>
              <a:cxnLst/>
              <a:rect l="l" t="t" r="r" b="b"/>
              <a:pathLst>
                <a:path w="20302" h="20151" extrusionOk="0">
                  <a:moveTo>
                    <a:pt x="19750" y="0"/>
                  </a:moveTo>
                  <a:cubicBezTo>
                    <a:pt x="19650" y="0"/>
                    <a:pt x="19525" y="176"/>
                    <a:pt x="19424" y="276"/>
                  </a:cubicBezTo>
                  <a:cubicBezTo>
                    <a:pt x="13083" y="6592"/>
                    <a:pt x="6743" y="12933"/>
                    <a:pt x="402" y="19274"/>
                  </a:cubicBezTo>
                  <a:cubicBezTo>
                    <a:pt x="76" y="19599"/>
                    <a:pt x="1" y="19825"/>
                    <a:pt x="377" y="20151"/>
                  </a:cubicBezTo>
                  <a:cubicBezTo>
                    <a:pt x="452" y="20101"/>
                    <a:pt x="527" y="20050"/>
                    <a:pt x="602" y="19975"/>
                  </a:cubicBezTo>
                  <a:cubicBezTo>
                    <a:pt x="7068" y="13484"/>
                    <a:pt x="13560" y="7018"/>
                    <a:pt x="20026" y="552"/>
                  </a:cubicBezTo>
                  <a:cubicBezTo>
                    <a:pt x="20126" y="451"/>
                    <a:pt x="20302" y="351"/>
                    <a:pt x="20226" y="251"/>
                  </a:cubicBezTo>
                  <a:cubicBezTo>
                    <a:pt x="20126" y="100"/>
                    <a:pt x="19926" y="25"/>
                    <a:pt x="197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9"/>
            <p:cNvSpPr/>
            <p:nvPr/>
          </p:nvSpPr>
          <p:spPr>
            <a:xfrm>
              <a:off x="3078475" y="2032375"/>
              <a:ext cx="448650" cy="445750"/>
            </a:xfrm>
            <a:custGeom>
              <a:avLst/>
              <a:gdLst/>
              <a:ahLst/>
              <a:cxnLst/>
              <a:rect l="l" t="t" r="r" b="b"/>
              <a:pathLst>
                <a:path w="17946" h="17830" extrusionOk="0">
                  <a:moveTo>
                    <a:pt x="17641" y="0"/>
                  </a:moveTo>
                  <a:cubicBezTo>
                    <a:pt x="17433" y="0"/>
                    <a:pt x="17230" y="123"/>
                    <a:pt x="16993" y="361"/>
                  </a:cubicBezTo>
                  <a:cubicBezTo>
                    <a:pt x="11504" y="5875"/>
                    <a:pt x="5990" y="11388"/>
                    <a:pt x="476" y="16877"/>
                  </a:cubicBezTo>
                  <a:cubicBezTo>
                    <a:pt x="126" y="17228"/>
                    <a:pt x="0" y="17529"/>
                    <a:pt x="201" y="17829"/>
                  </a:cubicBezTo>
                  <a:cubicBezTo>
                    <a:pt x="6116" y="11940"/>
                    <a:pt x="12030" y="6000"/>
                    <a:pt x="17945" y="85"/>
                  </a:cubicBezTo>
                  <a:cubicBezTo>
                    <a:pt x="17840" y="28"/>
                    <a:pt x="17740" y="0"/>
                    <a:pt x="17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9"/>
            <p:cNvSpPr/>
            <p:nvPr/>
          </p:nvSpPr>
          <p:spPr>
            <a:xfrm>
              <a:off x="3274575" y="2226500"/>
              <a:ext cx="496275" cy="492425"/>
            </a:xfrm>
            <a:custGeom>
              <a:avLst/>
              <a:gdLst/>
              <a:ahLst/>
              <a:cxnLst/>
              <a:rect l="l" t="t" r="r" b="b"/>
              <a:pathLst>
                <a:path w="19851" h="19697" extrusionOk="0">
                  <a:moveTo>
                    <a:pt x="19440" y="1"/>
                  </a:moveTo>
                  <a:cubicBezTo>
                    <a:pt x="19304" y="1"/>
                    <a:pt x="19226" y="218"/>
                    <a:pt x="19149" y="315"/>
                  </a:cubicBezTo>
                  <a:cubicBezTo>
                    <a:pt x="12858" y="6581"/>
                    <a:pt x="6592" y="12846"/>
                    <a:pt x="327" y="19112"/>
                  </a:cubicBezTo>
                  <a:cubicBezTo>
                    <a:pt x="226" y="19212"/>
                    <a:pt x="101" y="19338"/>
                    <a:pt x="1" y="19463"/>
                  </a:cubicBezTo>
                  <a:cubicBezTo>
                    <a:pt x="173" y="19592"/>
                    <a:pt x="320" y="19697"/>
                    <a:pt x="481" y="19697"/>
                  </a:cubicBezTo>
                  <a:cubicBezTo>
                    <a:pt x="601" y="19697"/>
                    <a:pt x="728" y="19638"/>
                    <a:pt x="878" y="19488"/>
                  </a:cubicBezTo>
                  <a:cubicBezTo>
                    <a:pt x="7094" y="13247"/>
                    <a:pt x="13309" y="7032"/>
                    <a:pt x="19550" y="816"/>
                  </a:cubicBezTo>
                  <a:cubicBezTo>
                    <a:pt x="19851" y="516"/>
                    <a:pt x="19775" y="265"/>
                    <a:pt x="19575" y="64"/>
                  </a:cubicBezTo>
                  <a:cubicBezTo>
                    <a:pt x="19524" y="19"/>
                    <a:pt x="19479" y="1"/>
                    <a:pt x="194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9"/>
            <p:cNvSpPr/>
            <p:nvPr/>
          </p:nvSpPr>
          <p:spPr>
            <a:xfrm>
              <a:off x="3320325" y="2271950"/>
              <a:ext cx="468075" cy="464475"/>
            </a:xfrm>
            <a:custGeom>
              <a:avLst/>
              <a:gdLst/>
              <a:ahLst/>
              <a:cxnLst/>
              <a:rect l="l" t="t" r="r" b="b"/>
              <a:pathLst>
                <a:path w="18723" h="18579" extrusionOk="0">
                  <a:moveTo>
                    <a:pt x="18422" y="1"/>
                  </a:moveTo>
                  <a:cubicBezTo>
                    <a:pt x="12281" y="6141"/>
                    <a:pt x="6141" y="12282"/>
                    <a:pt x="0" y="18422"/>
                  </a:cubicBezTo>
                  <a:cubicBezTo>
                    <a:pt x="145" y="18522"/>
                    <a:pt x="280" y="18578"/>
                    <a:pt x="417" y="18578"/>
                  </a:cubicBezTo>
                  <a:cubicBezTo>
                    <a:pt x="587" y="18578"/>
                    <a:pt x="758" y="18491"/>
                    <a:pt x="953" y="18297"/>
                  </a:cubicBezTo>
                  <a:cubicBezTo>
                    <a:pt x="6717" y="12482"/>
                    <a:pt x="12532" y="6693"/>
                    <a:pt x="18321" y="903"/>
                  </a:cubicBezTo>
                  <a:cubicBezTo>
                    <a:pt x="18722" y="502"/>
                    <a:pt x="18722" y="502"/>
                    <a:pt x="1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9"/>
            <p:cNvSpPr/>
            <p:nvPr/>
          </p:nvSpPr>
          <p:spPr>
            <a:xfrm>
              <a:off x="3370450" y="2322075"/>
              <a:ext cx="429225" cy="425700"/>
            </a:xfrm>
            <a:custGeom>
              <a:avLst/>
              <a:gdLst/>
              <a:ahLst/>
              <a:cxnLst/>
              <a:rect l="l" t="t" r="r" b="b"/>
              <a:pathLst>
                <a:path w="17169" h="17028" extrusionOk="0">
                  <a:moveTo>
                    <a:pt x="16968" y="1"/>
                  </a:moveTo>
                  <a:lnTo>
                    <a:pt x="16968" y="1"/>
                  </a:lnTo>
                  <a:cubicBezTo>
                    <a:pt x="11329" y="5640"/>
                    <a:pt x="5665" y="11279"/>
                    <a:pt x="0" y="16943"/>
                  </a:cubicBezTo>
                  <a:cubicBezTo>
                    <a:pt x="138" y="17000"/>
                    <a:pt x="263" y="17028"/>
                    <a:pt x="379" y="17028"/>
                  </a:cubicBezTo>
                  <a:cubicBezTo>
                    <a:pt x="623" y="17028"/>
                    <a:pt x="832" y="16905"/>
                    <a:pt x="1053" y="16668"/>
                  </a:cubicBezTo>
                  <a:cubicBezTo>
                    <a:pt x="6266" y="11455"/>
                    <a:pt x="11479" y="6241"/>
                    <a:pt x="16717" y="1028"/>
                  </a:cubicBezTo>
                  <a:cubicBezTo>
                    <a:pt x="17068" y="678"/>
                    <a:pt x="17168" y="377"/>
                    <a:pt x="16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9"/>
            <p:cNvSpPr/>
            <p:nvPr/>
          </p:nvSpPr>
          <p:spPr>
            <a:xfrm>
              <a:off x="3071575" y="2023875"/>
              <a:ext cx="402900" cy="401625"/>
            </a:xfrm>
            <a:custGeom>
              <a:avLst/>
              <a:gdLst/>
              <a:ahLst/>
              <a:cxnLst/>
              <a:rect l="l" t="t" r="r" b="b"/>
              <a:pathLst>
                <a:path w="16116" h="16065" extrusionOk="0">
                  <a:moveTo>
                    <a:pt x="15783" y="1"/>
                  </a:moveTo>
                  <a:cubicBezTo>
                    <a:pt x="15553" y="1"/>
                    <a:pt x="15326" y="112"/>
                    <a:pt x="15088" y="350"/>
                  </a:cubicBezTo>
                  <a:cubicBezTo>
                    <a:pt x="10226" y="5237"/>
                    <a:pt x="5339" y="10124"/>
                    <a:pt x="452" y="14987"/>
                  </a:cubicBezTo>
                  <a:cubicBezTo>
                    <a:pt x="76" y="15337"/>
                    <a:pt x="1" y="15688"/>
                    <a:pt x="101" y="16064"/>
                  </a:cubicBezTo>
                  <a:lnTo>
                    <a:pt x="16116" y="74"/>
                  </a:lnTo>
                  <a:cubicBezTo>
                    <a:pt x="16003" y="26"/>
                    <a:pt x="15893" y="1"/>
                    <a:pt x="15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9"/>
            <p:cNvSpPr/>
            <p:nvPr/>
          </p:nvSpPr>
          <p:spPr>
            <a:xfrm>
              <a:off x="3072825" y="2023775"/>
              <a:ext cx="342125" cy="341575"/>
            </a:xfrm>
            <a:custGeom>
              <a:avLst/>
              <a:gdLst/>
              <a:ahLst/>
              <a:cxnLst/>
              <a:rect l="l" t="t" r="r" b="b"/>
              <a:pathLst>
                <a:path w="13685" h="13663" extrusionOk="0">
                  <a:moveTo>
                    <a:pt x="13571" y="0"/>
                  </a:moveTo>
                  <a:cubicBezTo>
                    <a:pt x="13074" y="0"/>
                    <a:pt x="12679" y="158"/>
                    <a:pt x="12306" y="554"/>
                  </a:cubicBezTo>
                  <a:cubicBezTo>
                    <a:pt x="8372" y="4539"/>
                    <a:pt x="4412" y="8499"/>
                    <a:pt x="427" y="12434"/>
                  </a:cubicBezTo>
                  <a:cubicBezTo>
                    <a:pt x="51" y="12810"/>
                    <a:pt x="1" y="13186"/>
                    <a:pt x="26" y="13662"/>
                  </a:cubicBezTo>
                  <a:lnTo>
                    <a:pt x="26" y="13662"/>
                  </a:lnTo>
                  <a:cubicBezTo>
                    <a:pt x="4587" y="9101"/>
                    <a:pt x="9123" y="4564"/>
                    <a:pt x="13685" y="3"/>
                  </a:cubicBezTo>
                  <a:cubicBezTo>
                    <a:pt x="13646" y="1"/>
                    <a:pt x="13608" y="0"/>
                    <a:pt x="135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9"/>
            <p:cNvSpPr/>
            <p:nvPr/>
          </p:nvSpPr>
          <p:spPr>
            <a:xfrm>
              <a:off x="3429350" y="2380350"/>
              <a:ext cx="373450" cy="372250"/>
            </a:xfrm>
            <a:custGeom>
              <a:avLst/>
              <a:gdLst/>
              <a:ahLst/>
              <a:cxnLst/>
              <a:rect l="l" t="t" r="r" b="b"/>
              <a:pathLst>
                <a:path w="14938" h="14890" extrusionOk="0">
                  <a:moveTo>
                    <a:pt x="14838" y="1"/>
                  </a:moveTo>
                  <a:lnTo>
                    <a:pt x="14838" y="1"/>
                  </a:lnTo>
                  <a:cubicBezTo>
                    <a:pt x="9900" y="4963"/>
                    <a:pt x="4938" y="9900"/>
                    <a:pt x="0" y="14863"/>
                  </a:cubicBezTo>
                  <a:cubicBezTo>
                    <a:pt x="88" y="14880"/>
                    <a:pt x="172" y="14890"/>
                    <a:pt x="255" y="14890"/>
                  </a:cubicBezTo>
                  <a:cubicBezTo>
                    <a:pt x="529" y="14890"/>
                    <a:pt x="784" y="14787"/>
                    <a:pt x="1053" y="14537"/>
                  </a:cubicBezTo>
                  <a:cubicBezTo>
                    <a:pt x="5539" y="10026"/>
                    <a:pt x="10025" y="5540"/>
                    <a:pt x="14537" y="1053"/>
                  </a:cubicBezTo>
                  <a:cubicBezTo>
                    <a:pt x="14863" y="702"/>
                    <a:pt x="14938" y="377"/>
                    <a:pt x="14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9"/>
            <p:cNvSpPr/>
            <p:nvPr/>
          </p:nvSpPr>
          <p:spPr>
            <a:xfrm>
              <a:off x="3496400" y="2449275"/>
              <a:ext cx="299525" cy="297650"/>
            </a:xfrm>
            <a:custGeom>
              <a:avLst/>
              <a:gdLst/>
              <a:ahLst/>
              <a:cxnLst/>
              <a:rect l="l" t="t" r="r" b="b"/>
              <a:pathLst>
                <a:path w="11981" h="11906" extrusionOk="0">
                  <a:moveTo>
                    <a:pt x="11880" y="1"/>
                  </a:moveTo>
                  <a:cubicBezTo>
                    <a:pt x="7945" y="3961"/>
                    <a:pt x="3960" y="7946"/>
                    <a:pt x="0" y="11905"/>
                  </a:cubicBezTo>
                  <a:cubicBezTo>
                    <a:pt x="376" y="11830"/>
                    <a:pt x="827" y="11855"/>
                    <a:pt x="1178" y="11504"/>
                  </a:cubicBezTo>
                  <a:cubicBezTo>
                    <a:pt x="4637" y="8021"/>
                    <a:pt x="8095" y="4562"/>
                    <a:pt x="11579" y="1078"/>
                  </a:cubicBezTo>
                  <a:cubicBezTo>
                    <a:pt x="11905" y="752"/>
                    <a:pt x="11980" y="427"/>
                    <a:pt x="118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9"/>
            <p:cNvSpPr/>
            <p:nvPr/>
          </p:nvSpPr>
          <p:spPr>
            <a:xfrm>
              <a:off x="3085975" y="2037000"/>
              <a:ext cx="251925" cy="251900"/>
            </a:xfrm>
            <a:custGeom>
              <a:avLst/>
              <a:gdLst/>
              <a:ahLst/>
              <a:cxnLst/>
              <a:rect l="l" t="t" r="r" b="b"/>
              <a:pathLst>
                <a:path w="10077" h="10076" extrusionOk="0">
                  <a:moveTo>
                    <a:pt x="10076" y="0"/>
                  </a:moveTo>
                  <a:cubicBezTo>
                    <a:pt x="9550" y="176"/>
                    <a:pt x="9099" y="201"/>
                    <a:pt x="8723" y="552"/>
                  </a:cubicBezTo>
                  <a:cubicBezTo>
                    <a:pt x="6016" y="3284"/>
                    <a:pt x="3284" y="6015"/>
                    <a:pt x="552" y="8747"/>
                  </a:cubicBezTo>
                  <a:cubicBezTo>
                    <a:pt x="176" y="9098"/>
                    <a:pt x="151" y="9599"/>
                    <a:pt x="1" y="10076"/>
                  </a:cubicBezTo>
                  <a:lnTo>
                    <a:pt x="1" y="10076"/>
                  </a:lnTo>
                  <a:cubicBezTo>
                    <a:pt x="3334" y="6717"/>
                    <a:pt x="6643" y="3409"/>
                    <a:pt x="10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9"/>
            <p:cNvSpPr/>
            <p:nvPr/>
          </p:nvSpPr>
          <p:spPr>
            <a:xfrm>
              <a:off x="3586625" y="2536375"/>
              <a:ext cx="180475" cy="182350"/>
            </a:xfrm>
            <a:custGeom>
              <a:avLst/>
              <a:gdLst/>
              <a:ahLst/>
              <a:cxnLst/>
              <a:rect l="l" t="t" r="r" b="b"/>
              <a:pathLst>
                <a:path w="7219" h="7294" extrusionOk="0">
                  <a:moveTo>
                    <a:pt x="7218" y="0"/>
                  </a:moveTo>
                  <a:cubicBezTo>
                    <a:pt x="7216" y="10"/>
                    <a:pt x="7214" y="19"/>
                    <a:pt x="7212" y="28"/>
                  </a:cubicBezTo>
                  <a:lnTo>
                    <a:pt x="7212" y="28"/>
                  </a:lnTo>
                  <a:cubicBezTo>
                    <a:pt x="7214" y="27"/>
                    <a:pt x="7216" y="26"/>
                    <a:pt x="7218" y="25"/>
                  </a:cubicBezTo>
                  <a:lnTo>
                    <a:pt x="7218" y="0"/>
                  </a:lnTo>
                  <a:close/>
                  <a:moveTo>
                    <a:pt x="7212" y="28"/>
                  </a:moveTo>
                  <a:lnTo>
                    <a:pt x="7212" y="28"/>
                  </a:lnTo>
                  <a:cubicBezTo>
                    <a:pt x="7164" y="53"/>
                    <a:pt x="7116" y="78"/>
                    <a:pt x="7068" y="126"/>
                  </a:cubicBezTo>
                  <a:cubicBezTo>
                    <a:pt x="4762" y="2431"/>
                    <a:pt x="2456" y="4737"/>
                    <a:pt x="150" y="7043"/>
                  </a:cubicBezTo>
                  <a:cubicBezTo>
                    <a:pt x="100" y="7093"/>
                    <a:pt x="0" y="7143"/>
                    <a:pt x="100" y="7294"/>
                  </a:cubicBezTo>
                  <a:cubicBezTo>
                    <a:pt x="677" y="7018"/>
                    <a:pt x="1278" y="6792"/>
                    <a:pt x="1755" y="6341"/>
                  </a:cubicBezTo>
                  <a:cubicBezTo>
                    <a:pt x="3258" y="4837"/>
                    <a:pt x="4787" y="3334"/>
                    <a:pt x="6266" y="1805"/>
                  </a:cubicBezTo>
                  <a:cubicBezTo>
                    <a:pt x="6736" y="1335"/>
                    <a:pt x="7059" y="719"/>
                    <a:pt x="7212" y="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9"/>
            <p:cNvSpPr/>
            <p:nvPr/>
          </p:nvSpPr>
          <p:spPr>
            <a:xfrm>
              <a:off x="3163050" y="2115325"/>
              <a:ext cx="33875" cy="31975"/>
            </a:xfrm>
            <a:custGeom>
              <a:avLst/>
              <a:gdLst/>
              <a:ahLst/>
              <a:cxnLst/>
              <a:rect l="l" t="t" r="r" b="b"/>
              <a:pathLst>
                <a:path w="1355" h="1279" extrusionOk="0">
                  <a:moveTo>
                    <a:pt x="1354" y="0"/>
                  </a:moveTo>
                  <a:lnTo>
                    <a:pt x="1354" y="0"/>
                  </a:lnTo>
                  <a:cubicBezTo>
                    <a:pt x="828" y="351"/>
                    <a:pt x="377" y="777"/>
                    <a:pt x="1" y="1278"/>
                  </a:cubicBezTo>
                  <a:cubicBezTo>
                    <a:pt x="627" y="1028"/>
                    <a:pt x="928" y="451"/>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9"/>
            <p:cNvSpPr/>
            <p:nvPr/>
          </p:nvSpPr>
          <p:spPr>
            <a:xfrm>
              <a:off x="3159925" y="2147275"/>
              <a:ext cx="4400" cy="5650"/>
            </a:xfrm>
            <a:custGeom>
              <a:avLst/>
              <a:gdLst/>
              <a:ahLst/>
              <a:cxnLst/>
              <a:rect l="l" t="t" r="r" b="b"/>
              <a:pathLst>
                <a:path w="176" h="226" extrusionOk="0">
                  <a:moveTo>
                    <a:pt x="126" y="0"/>
                  </a:moveTo>
                  <a:lnTo>
                    <a:pt x="126" y="0"/>
                  </a:lnTo>
                  <a:cubicBezTo>
                    <a:pt x="76" y="76"/>
                    <a:pt x="25" y="151"/>
                    <a:pt x="0" y="226"/>
                  </a:cubicBezTo>
                  <a:cubicBezTo>
                    <a:pt x="25" y="151"/>
                    <a:pt x="176" y="151"/>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9"/>
            <p:cNvSpPr/>
            <p:nvPr/>
          </p:nvSpPr>
          <p:spPr>
            <a:xfrm>
              <a:off x="3767075" y="2535125"/>
              <a:ext cx="2525" cy="2200"/>
            </a:xfrm>
            <a:custGeom>
              <a:avLst/>
              <a:gdLst/>
              <a:ahLst/>
              <a:cxnLst/>
              <a:rect l="l" t="t" r="r" b="b"/>
              <a:pathLst>
                <a:path w="101" h="88" extrusionOk="0">
                  <a:moveTo>
                    <a:pt x="75" y="0"/>
                  </a:moveTo>
                  <a:cubicBezTo>
                    <a:pt x="54" y="22"/>
                    <a:pt x="32" y="44"/>
                    <a:pt x="10" y="66"/>
                  </a:cubicBezTo>
                  <a:lnTo>
                    <a:pt x="10" y="66"/>
                  </a:lnTo>
                  <a:cubicBezTo>
                    <a:pt x="6" y="61"/>
                    <a:pt x="3" y="56"/>
                    <a:pt x="0" y="50"/>
                  </a:cubicBezTo>
                  <a:lnTo>
                    <a:pt x="0" y="75"/>
                  </a:lnTo>
                  <a:cubicBezTo>
                    <a:pt x="3" y="72"/>
                    <a:pt x="7" y="69"/>
                    <a:pt x="10" y="66"/>
                  </a:cubicBezTo>
                  <a:lnTo>
                    <a:pt x="10" y="66"/>
                  </a:lnTo>
                  <a:cubicBezTo>
                    <a:pt x="21" y="81"/>
                    <a:pt x="35" y="88"/>
                    <a:pt x="47" y="88"/>
                  </a:cubicBezTo>
                  <a:cubicBezTo>
                    <a:pt x="63" y="88"/>
                    <a:pt x="75" y="75"/>
                    <a:pt x="75" y="50"/>
                  </a:cubicBezTo>
                  <a:cubicBezTo>
                    <a:pt x="100" y="25"/>
                    <a:pt x="75" y="25"/>
                    <a:pt x="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437F4689-889C-AA6F-8D50-175A015DF8CB}"/>
                  </a:ext>
                </a:extLst>
              </p:cNvPr>
              <p:cNvSpPr txBox="1"/>
              <p:nvPr/>
            </p:nvSpPr>
            <p:spPr>
              <a:xfrm>
                <a:off x="356742" y="1123558"/>
                <a:ext cx="8409533" cy="2677208"/>
              </a:xfrm>
              <a:prstGeom prst="rect">
                <a:avLst/>
              </a:prstGeom>
              <a:noFill/>
            </p:spPr>
            <p:txBody>
              <a:bodyPr wrap="square" rtlCol="0">
                <a:spAutoFit/>
              </a:bodyPr>
              <a:lstStyle/>
              <a:p>
                <a:pPr marL="285750" indent="-285750">
                  <a:buFont typeface="Arial" panose="020B0604020202020204" pitchFamily="34" charset="0"/>
                  <a:buChar char="•"/>
                </a:pPr>
                <a:r>
                  <a:rPr lang="vi-VN" sz="1800">
                    <a:latin typeface="Darker Grotesque "/>
                  </a:rPr>
                  <a:t>Lược đồ Key-Setup bao gồm ba phần chính. Nó lấy khóa làm đầu vào và khởi tạo chúng. Sau đó, nó tương tác với chức năng </a:t>
                </a:r>
                <a:endParaRPr lang="en-US" sz="1800">
                  <a:latin typeface="Darker Grotesque "/>
                </a:endParaRPr>
              </a:p>
              <a:p>
                <a:pPr marL="285750" indent="-285750">
                  <a:buFont typeface="Arial" panose="020B0604020202020204" pitchFamily="34" charset="0"/>
                  <a:buChar char="•"/>
                </a:pPr>
                <a:r>
                  <a:rPr lang="vi-VN" sz="1800">
                    <a:latin typeface="Darker Grotesque "/>
                  </a:rPr>
                  <a:t>Next-State nhiều lần. Cuối cùng để ngăn chặn key</a:t>
                </a:r>
                <a:r>
                  <a:rPr lang="en-US" sz="1800">
                    <a:latin typeface="Darker Grotesque "/>
                  </a:rPr>
                  <a:t>-</a:t>
                </a:r>
                <a:r>
                  <a:rPr lang="vi-VN" sz="1800">
                    <a:latin typeface="Darker Grotesque "/>
                  </a:rPr>
                  <a:t>recovery</a:t>
                </a:r>
                <a:r>
                  <a:rPr lang="en-US" sz="1800">
                    <a:latin typeface="Darker Grotesque "/>
                  </a:rPr>
                  <a:t> </a:t>
                </a:r>
                <a:r>
                  <a:rPr lang="vi-VN" sz="1800">
                    <a:latin typeface="Darker Grotesque "/>
                  </a:rPr>
                  <a:t>bằng cách đảo ngược hệ thống</a:t>
                </a:r>
                <a:r>
                  <a:rPr lang="en-US" sz="1800">
                    <a:latin typeface="Darker Grotesque "/>
                  </a:rPr>
                  <a:t> đếm </a:t>
                </a:r>
                <a:r>
                  <a:rPr lang="vi-VN" sz="1800">
                    <a:latin typeface="Darker Grotesque "/>
                  </a:rPr>
                  <a:t>, nó khởi tạo lại hệ thống </a:t>
                </a:r>
                <a:r>
                  <a:rPr lang="en-US" sz="1800">
                    <a:latin typeface="Darker Grotesque "/>
                  </a:rPr>
                  <a:t>đếm</a:t>
                </a:r>
                <a:r>
                  <a:rPr lang="vi-VN" sz="1800">
                    <a:latin typeface="Darker Grotesque "/>
                  </a:rPr>
                  <a:t>. </a:t>
                </a:r>
                <a:endParaRPr lang="en-US" sz="1800">
                  <a:latin typeface="Darker Grotesque "/>
                </a:endParaRPr>
              </a:p>
              <a:p>
                <a:pPr marL="285750" indent="-285750">
                  <a:buFont typeface="Arial" panose="020B0604020202020204" pitchFamily="34" charset="0"/>
                  <a:buChar char="•"/>
                </a:pPr>
                <a:r>
                  <a:rPr lang="vi-VN" sz="1800">
                    <a:latin typeface="Darker Grotesque "/>
                  </a:rPr>
                  <a:t>Mục tiêu</a:t>
                </a:r>
                <a:r>
                  <a:rPr lang="en-US" sz="1800">
                    <a:latin typeface="Darker Grotesque "/>
                  </a:rPr>
                  <a:t> mong muốn</a:t>
                </a:r>
                <a:r>
                  <a:rPr lang="vi-VN" sz="1800">
                    <a:latin typeface="Darker Grotesque "/>
                  </a:rPr>
                  <a:t> của thuật toán được sử dụng trong bước này là </a:t>
                </a:r>
                <a:r>
                  <a:rPr lang="en-US" sz="1800">
                    <a:latin typeface="Darker Grotesque "/>
                  </a:rPr>
                  <a:t>chia </a:t>
                </a:r>
                <a:r>
                  <a:rPr lang="vi-VN" sz="1800">
                    <a:latin typeface="Darker Grotesque "/>
                  </a:rPr>
                  <a:t>khóa đầu vào (128 bit) thành cả tám biến trạng thái </a:t>
                </a:r>
                <a:r>
                  <a:rPr lang="en-US" sz="1800">
                    <a:latin typeface="Darker Grotesque "/>
                  </a:rPr>
                  <a:t> </a:t>
                </a:r>
                <a:r>
                  <a:rPr lang="vi-VN" sz="1800">
                    <a:latin typeface="Darker Grotesque "/>
                  </a:rPr>
                  <a:t>và tám bộ đếm sao cho có sự tương ứng một-một giữa khóa và các biến trạng thái ban đầu </a:t>
                </a:r>
                <a14:m>
                  <m:oMath xmlns:m="http://schemas.openxmlformats.org/officeDocument/2006/math">
                    <m:sSub>
                      <m:sSubPr>
                        <m:ctrlPr>
                          <a:rPr lang="vi-VN" sz="1800" i="1" smtClean="0">
                            <a:latin typeface="Cambria Math" panose="02040503050406030204" pitchFamily="18" charset="0"/>
                          </a:rPr>
                        </m:ctrlPr>
                      </m:sSubPr>
                      <m:e>
                        <m:r>
                          <a:rPr lang="en-US" sz="1800" b="0" i="1" smtClean="0">
                            <a:latin typeface="Cambria Math" panose="02040503050406030204" pitchFamily="18" charset="0"/>
                          </a:rPr>
                          <m:t>𝑥</m:t>
                        </m:r>
                      </m:e>
                      <m:sub>
                        <m:r>
                          <m:rPr>
                            <m:nor/>
                          </m:rPr>
                          <a:rPr lang="vi-VN" sz="1800">
                            <a:latin typeface="Darker Grotesque "/>
                          </a:rPr>
                          <m:t>j</m:t>
                        </m:r>
                        <m:r>
                          <m:rPr>
                            <m:nor/>
                          </m:rPr>
                          <a:rPr lang="vi-VN" sz="1800">
                            <a:latin typeface="Darker Grotesque "/>
                          </a:rPr>
                          <m:t>,0</m:t>
                        </m:r>
                      </m:sub>
                    </m:sSub>
                  </m:oMath>
                </a14:m>
                <a:r>
                  <a:rPr lang="vi-VN" sz="1800">
                    <a:latin typeface="Darker Grotesque "/>
                  </a:rPr>
                  <a:t> và bộ đếm ban đầu </a:t>
                </a:r>
                <a14:m>
                  <m:oMath xmlns:m="http://schemas.openxmlformats.org/officeDocument/2006/math">
                    <m:sSub>
                      <m:sSubPr>
                        <m:ctrlPr>
                          <a:rPr lang="vi-VN" sz="1800" i="1">
                            <a:latin typeface="Cambria Math" panose="02040503050406030204" pitchFamily="18" charset="0"/>
                          </a:rPr>
                        </m:ctrlPr>
                      </m:sSubPr>
                      <m:e>
                        <m:r>
                          <a:rPr lang="en-US" sz="1800" b="0" i="1" smtClean="0">
                            <a:latin typeface="Cambria Math" panose="02040503050406030204" pitchFamily="18" charset="0"/>
                          </a:rPr>
                          <m:t>𝑐</m:t>
                        </m:r>
                      </m:e>
                      <m:sub>
                        <m:r>
                          <m:rPr>
                            <m:nor/>
                          </m:rPr>
                          <a:rPr lang="vi-VN" sz="1800">
                            <a:latin typeface="Darker Grotesque "/>
                          </a:rPr>
                          <m:t>j</m:t>
                        </m:r>
                        <m:r>
                          <m:rPr>
                            <m:nor/>
                          </m:rPr>
                          <a:rPr lang="vi-VN" sz="1800">
                            <a:latin typeface="Darker Grotesque "/>
                          </a:rPr>
                          <m:t>,0</m:t>
                        </m:r>
                      </m:sub>
                    </m:sSub>
                  </m:oMath>
                </a14:m>
                <a:r>
                  <a:rPr lang="vi-VN" sz="1800">
                    <a:latin typeface="Darker Grotesque "/>
                  </a:rPr>
                  <a:t> . </a:t>
                </a:r>
                <a:endParaRPr lang="en-US" sz="1800">
                  <a:latin typeface="Darker Grotesque "/>
                </a:endParaRPr>
              </a:p>
              <a:p>
                <a:pPr marL="285750" indent="-285750">
                  <a:buFont typeface="Arial" panose="020B0604020202020204" pitchFamily="34" charset="0"/>
                  <a:buChar char="•"/>
                </a:pPr>
                <a:r>
                  <a:rPr lang="vi-VN" sz="1800">
                    <a:latin typeface="Darker Grotesque "/>
                  </a:rPr>
                  <a:t>Khóa </a:t>
                </a:r>
                <a14:m>
                  <m:oMath xmlns:m="http://schemas.openxmlformats.org/officeDocument/2006/math">
                    <m:sSup>
                      <m:sSupPr>
                        <m:ctrlPr>
                          <a:rPr lang="vi-VN" sz="1800" i="1" smtClean="0">
                            <a:latin typeface="Cambria Math" panose="02040503050406030204" pitchFamily="18" charset="0"/>
                          </a:rPr>
                        </m:ctrlPr>
                      </m:sSupPr>
                      <m:e>
                        <m:r>
                          <a:rPr lang="en-US" sz="1800" b="0" i="1" smtClean="0">
                            <a:latin typeface="Cambria Math" panose="02040503050406030204" pitchFamily="18" charset="0"/>
                          </a:rPr>
                          <m:t>𝐾</m:t>
                        </m:r>
                      </m:e>
                      <m:sup>
                        <m:r>
                          <m:rPr>
                            <m:nor/>
                          </m:rPr>
                          <a:rPr lang="vi-VN" sz="1800">
                            <a:latin typeface="Darker Grotesque "/>
                          </a:rPr>
                          <m:t>[127..0]</m:t>
                        </m:r>
                      </m:sup>
                    </m:sSup>
                  </m:oMath>
                </a14:m>
                <a:r>
                  <a:rPr lang="en-US" sz="1800">
                    <a:latin typeface="Darker Grotesque "/>
                  </a:rPr>
                  <a:t> </a:t>
                </a:r>
                <a:r>
                  <a:rPr lang="vi-VN" sz="1800">
                    <a:latin typeface="Darker Grotesque "/>
                  </a:rPr>
                  <a:t>được chia thành tám khóa phụ: k</a:t>
                </a:r>
                <a:r>
                  <a:rPr lang="vi-VN" sz="1100">
                    <a:latin typeface="Darker Grotesque "/>
                  </a:rPr>
                  <a:t>0</a:t>
                </a:r>
                <a:r>
                  <a:rPr lang="vi-VN" sz="1800">
                    <a:latin typeface="Darker Grotesque "/>
                  </a:rPr>
                  <a:t> = </a:t>
                </a:r>
                <a14:m>
                  <m:oMath xmlns:m="http://schemas.openxmlformats.org/officeDocument/2006/math">
                    <m:sSup>
                      <m:sSupPr>
                        <m:ctrlPr>
                          <a:rPr lang="vi-VN" sz="1800" i="1">
                            <a:latin typeface="Cambria Math" panose="02040503050406030204" pitchFamily="18" charset="0"/>
                          </a:rPr>
                        </m:ctrlPr>
                      </m:sSupPr>
                      <m:e>
                        <m:r>
                          <a:rPr lang="en-US" sz="1800" i="1">
                            <a:latin typeface="Cambria Math" panose="02040503050406030204" pitchFamily="18" charset="0"/>
                          </a:rPr>
                          <m:t>𝐾</m:t>
                        </m:r>
                      </m:e>
                      <m:sup>
                        <m:r>
                          <m:rPr>
                            <m:nor/>
                          </m:rPr>
                          <a:rPr lang="vi-VN" sz="1800">
                            <a:latin typeface="Darker Grotesque "/>
                          </a:rPr>
                          <m:t>[</m:t>
                        </m:r>
                        <m:r>
                          <m:rPr>
                            <m:nor/>
                          </m:rPr>
                          <a:rPr lang="en-US" sz="1800" b="0" i="0" smtClean="0">
                            <a:latin typeface="Darker Grotesque "/>
                          </a:rPr>
                          <m:t>15</m:t>
                        </m:r>
                        <m:r>
                          <m:rPr>
                            <m:nor/>
                          </m:rPr>
                          <a:rPr lang="vi-VN" sz="1800">
                            <a:latin typeface="Darker Grotesque "/>
                          </a:rPr>
                          <m:t>..</m:t>
                        </m:r>
                        <m:r>
                          <m:rPr>
                            <m:nor/>
                          </m:rPr>
                          <a:rPr lang="en-US" sz="1800" b="0" i="0" smtClean="0">
                            <a:latin typeface="Darker Grotesque "/>
                          </a:rPr>
                          <m:t>.</m:t>
                        </m:r>
                        <m:r>
                          <m:rPr>
                            <m:nor/>
                          </m:rPr>
                          <a:rPr lang="vi-VN" sz="1800">
                            <a:latin typeface="Darker Grotesque "/>
                          </a:rPr>
                          <m:t>0]</m:t>
                        </m:r>
                      </m:sup>
                    </m:sSup>
                    <m:r>
                      <a:rPr lang="en-US" sz="1800" b="0" i="1" smtClean="0">
                        <a:latin typeface="Cambria Math" panose="02040503050406030204" pitchFamily="18" charset="0"/>
                      </a:rPr>
                      <m:t>,</m:t>
                    </m:r>
                  </m:oMath>
                </a14:m>
                <a:r>
                  <a:rPr lang="en-US" sz="1800">
                    <a:latin typeface="Darker Grotesque "/>
                  </a:rPr>
                  <a:t> </a:t>
                </a:r>
                <a:r>
                  <a:rPr lang="vi-VN" sz="1800">
                    <a:latin typeface="Darker Grotesque "/>
                  </a:rPr>
                  <a:t>k</a:t>
                </a:r>
                <a:r>
                  <a:rPr lang="vi-VN" sz="1200">
                    <a:latin typeface="Darker Grotesque "/>
                  </a:rPr>
                  <a:t>1</a:t>
                </a:r>
                <a:r>
                  <a:rPr lang="vi-VN" sz="1800">
                    <a:latin typeface="Darker Grotesque "/>
                  </a:rPr>
                  <a:t> = </a:t>
                </a:r>
                <a14:m>
                  <m:oMath xmlns:m="http://schemas.openxmlformats.org/officeDocument/2006/math">
                    <m:sSup>
                      <m:sSupPr>
                        <m:ctrlPr>
                          <a:rPr lang="vi-VN" sz="1800" i="1">
                            <a:latin typeface="Cambria Math" panose="02040503050406030204" pitchFamily="18" charset="0"/>
                          </a:rPr>
                        </m:ctrlPr>
                      </m:sSupPr>
                      <m:e>
                        <m:r>
                          <a:rPr lang="en-US" sz="1800" i="1">
                            <a:latin typeface="Cambria Math" panose="02040503050406030204" pitchFamily="18" charset="0"/>
                          </a:rPr>
                          <m:t>𝐾</m:t>
                        </m:r>
                      </m:e>
                      <m:sup>
                        <m:r>
                          <m:rPr>
                            <m:nor/>
                          </m:rPr>
                          <a:rPr lang="vi-VN" sz="1800">
                            <a:latin typeface="Darker Grotesque "/>
                          </a:rPr>
                          <m:t>[</m:t>
                        </m:r>
                        <m:r>
                          <m:rPr>
                            <m:nor/>
                          </m:rPr>
                          <a:rPr lang="en-US" sz="1800" b="0" i="0" smtClean="0">
                            <a:latin typeface="Darker Grotesque "/>
                          </a:rPr>
                          <m:t>31</m:t>
                        </m:r>
                        <m:r>
                          <a:rPr lang="en-US" sz="1800" b="0" i="1" smtClean="0">
                            <a:latin typeface="Darker Grotesque "/>
                          </a:rPr>
                          <m:t>…16</m:t>
                        </m:r>
                        <m:r>
                          <m:rPr>
                            <m:nor/>
                          </m:rPr>
                          <a:rPr lang="vi-VN" sz="1800">
                            <a:latin typeface="Darker Grotesque "/>
                          </a:rPr>
                          <m:t>]</m:t>
                        </m:r>
                      </m:sup>
                    </m:sSup>
                  </m:oMath>
                </a14:m>
                <a:r>
                  <a:rPr lang="en-US" sz="1800">
                    <a:latin typeface="Darker Grotesque "/>
                  </a:rPr>
                  <a:t> . </a:t>
                </a:r>
                <a:r>
                  <a:rPr lang="vi-VN" sz="1800">
                    <a:latin typeface="Darker Grotesque "/>
                  </a:rPr>
                  <a:t>. . .</a:t>
                </a:r>
                <a:r>
                  <a:rPr lang="en-US" sz="1800">
                    <a:latin typeface="Darker Grotesque "/>
                  </a:rPr>
                  <a:t> </a:t>
                </a:r>
                <a:r>
                  <a:rPr lang="vi-VN" sz="1800">
                    <a:latin typeface="Darker Grotesque "/>
                  </a:rPr>
                  <a:t>, k</a:t>
                </a:r>
                <a:r>
                  <a:rPr lang="vi-VN" sz="1200">
                    <a:latin typeface="Darker Grotesque "/>
                  </a:rPr>
                  <a:t>7</a:t>
                </a:r>
                <a:r>
                  <a:rPr lang="en-US" sz="1800">
                    <a:latin typeface="Darker Grotesque "/>
                  </a:rPr>
                  <a:t>= </a:t>
                </a:r>
                <a14:m>
                  <m:oMath xmlns:m="http://schemas.openxmlformats.org/officeDocument/2006/math">
                    <m:sSup>
                      <m:sSupPr>
                        <m:ctrlPr>
                          <a:rPr lang="vi-VN" sz="1800" i="1">
                            <a:latin typeface="Cambria Math" panose="02040503050406030204" pitchFamily="18" charset="0"/>
                          </a:rPr>
                        </m:ctrlPr>
                      </m:sSupPr>
                      <m:e>
                        <m:r>
                          <a:rPr lang="en-US" sz="1800" i="1">
                            <a:latin typeface="Cambria Math" panose="02040503050406030204" pitchFamily="18" charset="0"/>
                          </a:rPr>
                          <m:t>𝐾</m:t>
                        </m:r>
                      </m:e>
                      <m:sup>
                        <m:r>
                          <m:rPr>
                            <m:nor/>
                          </m:rPr>
                          <a:rPr lang="vi-VN" sz="1800">
                            <a:latin typeface="Darker Grotesque "/>
                          </a:rPr>
                          <m:t>[</m:t>
                        </m:r>
                        <m:r>
                          <m:rPr>
                            <m:nor/>
                          </m:rPr>
                          <a:rPr lang="en-US" sz="1800" b="0" i="0" smtClean="0">
                            <a:latin typeface="Darker Grotesque "/>
                          </a:rPr>
                          <m:t>127</m:t>
                        </m:r>
                        <m:r>
                          <a:rPr lang="en-US" sz="1800" b="0" i="1" smtClean="0">
                            <a:latin typeface="Darker Grotesque "/>
                          </a:rPr>
                          <m:t>…1</m:t>
                        </m:r>
                        <m:r>
                          <a:rPr lang="en-US" sz="1800" b="0" i="1" smtClean="0">
                            <a:latin typeface="Cambria Math" panose="02040503050406030204" pitchFamily="18" charset="0"/>
                          </a:rPr>
                          <m:t>12</m:t>
                        </m:r>
                        <m:r>
                          <m:rPr>
                            <m:nor/>
                          </m:rPr>
                          <a:rPr lang="vi-VN" sz="1800">
                            <a:latin typeface="Darker Grotesque "/>
                          </a:rPr>
                          <m:t>]</m:t>
                        </m:r>
                      </m:sup>
                    </m:sSup>
                    <m:r>
                      <a:rPr lang="vi-VN" sz="1800" i="1">
                        <a:latin typeface="Cambria Math" panose="02040503050406030204" pitchFamily="18" charset="0"/>
                      </a:rPr>
                      <m:t> </m:t>
                    </m:r>
                  </m:oMath>
                </a14:m>
                <a:r>
                  <a:rPr lang="vi-VN" sz="1800">
                    <a:latin typeface="Darker Grotesque "/>
                  </a:rPr>
                  <a:t>Biến trạng thái và </a:t>
                </a:r>
                <a:r>
                  <a:rPr lang="en-US" sz="1800">
                    <a:latin typeface="Darker Grotesque "/>
                  </a:rPr>
                  <a:t>biến đếm </a:t>
                </a:r>
                <a:r>
                  <a:rPr lang="vi-VN" sz="1800">
                    <a:latin typeface="Darker Grotesque "/>
                  </a:rPr>
                  <a:t>được khởi tạo từ các khóa con</a:t>
                </a:r>
                <a:r>
                  <a:rPr lang="en-US" sz="1800">
                    <a:latin typeface="Darker Grotesque "/>
                  </a:rPr>
                  <a: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𝐾</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1,7</m:t>
                        </m:r>
                      </m:e>
                    </m:acc>
                  </m:oMath>
                </a14:m>
                <a:r>
                  <a:rPr lang="vi-VN" sz="1800">
                    <a:latin typeface="Darker Grotesque "/>
                  </a:rPr>
                  <a:t> như sau</a:t>
                </a:r>
                <a:r>
                  <a:rPr lang="en-US" sz="1800">
                    <a:latin typeface="Darker Grotesque "/>
                  </a:rPr>
                  <a:t> </a:t>
                </a:r>
                <a:r>
                  <a:rPr lang="vi-VN" sz="1800">
                    <a:latin typeface="Darker Grotesque "/>
                  </a:rPr>
                  <a:t>:</a:t>
                </a:r>
                <a:endParaRPr lang="en-US" sz="1800">
                  <a:latin typeface="Darker Grotesque "/>
                </a:endParaRPr>
              </a:p>
            </p:txBody>
          </p:sp>
        </mc:Choice>
        <mc:Fallback>
          <p:sp>
            <p:nvSpPr>
              <p:cNvPr id="2" name="TextBox 1">
                <a:extLst>
                  <a:ext uri="{FF2B5EF4-FFF2-40B4-BE49-F238E27FC236}">
                    <a16:creationId xmlns:a16="http://schemas.microsoft.com/office/drawing/2014/main" id="{437F4689-889C-AA6F-8D50-175A015DF8CB}"/>
                  </a:ext>
                </a:extLst>
              </p:cNvPr>
              <p:cNvSpPr txBox="1">
                <a:spLocks noRot="1" noChangeAspect="1" noMove="1" noResize="1" noEditPoints="1" noAdjustHandles="1" noChangeArrowheads="1" noChangeShapeType="1" noTextEdit="1"/>
              </p:cNvSpPr>
              <p:nvPr/>
            </p:nvSpPr>
            <p:spPr>
              <a:xfrm>
                <a:off x="356742" y="1123558"/>
                <a:ext cx="8409533" cy="2677208"/>
              </a:xfrm>
              <a:prstGeom prst="rect">
                <a:avLst/>
              </a:prstGeom>
              <a:blipFill>
                <a:blip r:embed="rId3"/>
                <a:stretch>
                  <a:fillRect l="-508" t="-1139" b="-2733"/>
                </a:stretch>
              </a:blipFill>
            </p:spPr>
            <p:txBody>
              <a:bodyPr/>
              <a:lstStyle/>
              <a:p>
                <a:r>
                  <a:rPr lang="en-US">
                    <a:noFill/>
                  </a:rPr>
                  <a:t> </a:t>
                </a:r>
              </a:p>
            </p:txBody>
          </p:sp>
        </mc:Fallback>
      </mc:AlternateContent>
    </p:spTree>
    <p:extLst>
      <p:ext uri="{BB962C8B-B14F-4D97-AF65-F5344CB8AC3E}">
        <p14:creationId xmlns:p14="http://schemas.microsoft.com/office/powerpoint/2010/main" val="2494182429"/>
      </p:ext>
    </p:extLst>
  </p:cSld>
  <p:clrMapOvr>
    <a:masterClrMapping/>
  </p:clrMapOvr>
</p:sld>
</file>

<file path=ppt/theme/theme1.xml><?xml version="1.0" encoding="utf-8"?>
<a:theme xmlns:a="http://schemas.openxmlformats.org/drawingml/2006/main" name="Fluid Waves Pitch Deck by Slidesgo">
  <a:themeElements>
    <a:clrScheme name="Simple Light">
      <a:dk1>
        <a:srgbClr val="40474B"/>
      </a:dk1>
      <a:lt1>
        <a:srgbClr val="F7F2ED"/>
      </a:lt1>
      <a:dk2>
        <a:srgbClr val="FFFFFF"/>
      </a:dk2>
      <a:lt2>
        <a:srgbClr val="C8A591"/>
      </a:lt2>
      <a:accent1>
        <a:srgbClr val="917769"/>
      </a:accent1>
      <a:accent2>
        <a:srgbClr val="CACCC1"/>
      </a:accent2>
      <a:accent3>
        <a:srgbClr val="A0A299"/>
      </a:accent3>
      <a:accent4>
        <a:srgbClr val="FFFFFF"/>
      </a:accent4>
      <a:accent5>
        <a:srgbClr val="FFFFFF"/>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1416</Words>
  <Application>Microsoft Office PowerPoint</Application>
  <PresentationFormat>On-screen Show (16:9)</PresentationFormat>
  <Paragraphs>126</Paragraphs>
  <Slides>23</Slides>
  <Notes>23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Darker Grotesque</vt:lpstr>
      <vt:lpstr>Darker Grotesque Medium</vt:lpstr>
      <vt:lpstr>Cambria Math</vt:lpstr>
      <vt:lpstr>Anaheim</vt:lpstr>
      <vt:lpstr>Nunito Light</vt:lpstr>
      <vt:lpstr>Arial</vt:lpstr>
      <vt:lpstr>Alata</vt:lpstr>
      <vt:lpstr>Wingdings</vt:lpstr>
      <vt:lpstr>Darker Grotesque </vt:lpstr>
      <vt:lpstr>Calibri</vt:lpstr>
      <vt:lpstr>Open Sans</vt:lpstr>
      <vt:lpstr>Fluid Waves Pitch Deck by Slidesgo</vt:lpstr>
      <vt:lpstr>Giới thiệu mã dòng Rabbit</vt:lpstr>
      <vt:lpstr>Nội dung trình bày</vt:lpstr>
      <vt:lpstr>Giới thiệu tổng quan </vt:lpstr>
      <vt:lpstr>PowerPoint Presentation</vt:lpstr>
      <vt:lpstr>Các thành phần của mã Rabbit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Mã hóa/Giải mã</vt:lpstr>
      <vt:lpstr>Sơ đồ đầy đủ của mã Rabbit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mã dòng Rabbit</dc:title>
  <cp:lastModifiedBy>Luu Dat Dung 20203381</cp:lastModifiedBy>
  <cp:revision>1</cp:revision>
  <dcterms:modified xsi:type="dcterms:W3CDTF">2023-11-17T14:06:31Z</dcterms:modified>
</cp:coreProperties>
</file>