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9"/>
  </p:notesMasterIdLst>
  <p:sldIdLst>
    <p:sldId id="256" r:id="rId2"/>
    <p:sldId id="262" r:id="rId3"/>
    <p:sldId id="326" r:id="rId4"/>
    <p:sldId id="292" r:id="rId5"/>
    <p:sldId id="268" r:id="rId6"/>
    <p:sldId id="263" r:id="rId7"/>
    <p:sldId id="315" r:id="rId8"/>
  </p:sldIdLst>
  <p:sldSz cx="9144000" cy="5143500" type="screen16x9"/>
  <p:notesSz cx="6858000" cy="9144000"/>
  <p:embeddedFontLst>
    <p:embeddedFont>
      <p:font typeface="Anaheim" panose="020B0604020202020204" charset="0"/>
      <p:regular r:id="rId10"/>
      <p:bold r:id="rId11"/>
    </p:embeddedFont>
    <p:embeddedFont>
      <p:font typeface="Montserrat ExtraBold" panose="00000900000000000000" pitchFamily="2" charset="0"/>
      <p:bold r:id="rId12"/>
      <p:boldItalic r:id="rId13"/>
    </p:embeddedFont>
    <p:embeddedFont>
      <p:font typeface="Montserrat Medium" panose="00000600000000000000" pitchFamily="2" charset="0"/>
      <p:regular r:id="rId14"/>
      <p:bold r:id="rId15"/>
      <p:italic r:id="rId16"/>
      <p:boldItalic r:id="rId17"/>
    </p:embeddedFont>
    <p:embeddedFont>
      <p:font typeface="Poppins" panose="00000500000000000000" pitchFamily="2" charset="0"/>
      <p:regular r:id="rId18"/>
      <p:bold r:id="rId19"/>
      <p:italic r:id="rId20"/>
      <p:boldItalic r:id="rId21"/>
    </p:embeddedFont>
    <p:embeddedFont>
      <p:font typeface="Roboto Condensed Light" panose="02000000000000000000"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031984-63AB-4679-AC89-8750B1224963}">
  <a:tblStyle styleId="{45031984-63AB-4679-AC89-8750B12249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C85D6DF-EF34-4C14-B56A-6ABC83607E14}" styleName="Table_1">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8" d="100"/>
          <a:sy n="158" d="100"/>
        </p:scale>
        <p:origin x="25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60c6f1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60c6f1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f6c5d55352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f6c5d5535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0"/>
        <p:cNvGrpSpPr/>
        <p:nvPr/>
      </p:nvGrpSpPr>
      <p:grpSpPr>
        <a:xfrm>
          <a:off x="0" y="0"/>
          <a:ext cx="0" cy="0"/>
          <a:chOff x="0" y="0"/>
          <a:chExt cx="0" cy="0"/>
        </a:xfrm>
      </p:grpSpPr>
      <p:sp>
        <p:nvSpPr>
          <p:cNvPr id="3781" name="Google Shape;3781;gf1e29d717b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2" name="Google Shape;3782;gf1e29d717b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2"/>
        <p:cNvGrpSpPr/>
        <p:nvPr/>
      </p:nvGrpSpPr>
      <p:grpSpPr>
        <a:xfrm>
          <a:off x="0" y="0"/>
          <a:ext cx="0" cy="0"/>
          <a:chOff x="0" y="0"/>
          <a:chExt cx="0" cy="0"/>
        </a:xfrm>
      </p:grpSpPr>
      <p:sp>
        <p:nvSpPr>
          <p:cNvPr id="2643" name="Google Shape;2643;g1055912b31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4" name="Google Shape;2644;g1055912b31d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5"/>
        <p:cNvGrpSpPr/>
        <p:nvPr/>
      </p:nvGrpSpPr>
      <p:grpSpPr>
        <a:xfrm>
          <a:off x="0" y="0"/>
          <a:ext cx="0" cy="0"/>
          <a:chOff x="0" y="0"/>
          <a:chExt cx="0" cy="0"/>
        </a:xfrm>
      </p:grpSpPr>
      <p:sp>
        <p:nvSpPr>
          <p:cNvPr id="1676" name="Google Shape;1676;g1055912b31d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7" name="Google Shape;1677;g1055912b31d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7"/>
        <p:cNvGrpSpPr/>
        <p:nvPr/>
      </p:nvGrpSpPr>
      <p:grpSpPr>
        <a:xfrm>
          <a:off x="0" y="0"/>
          <a:ext cx="0" cy="0"/>
          <a:chOff x="0" y="0"/>
          <a:chExt cx="0" cy="0"/>
        </a:xfrm>
      </p:grpSpPr>
      <p:sp>
        <p:nvSpPr>
          <p:cNvPr id="5658" name="Google Shape;5658;gf1e29d7238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9" name="Google Shape;5659;gf1e29d7238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356940" y="-364566"/>
            <a:ext cx="5153976" cy="586785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accent3"/>
        </a:solidFill>
        <a:effectLst/>
      </p:bgPr>
    </p:bg>
    <p:spTree>
      <p:nvGrpSpPr>
        <p:cNvPr id="1" name="Shape 227"/>
        <p:cNvGrpSpPr/>
        <p:nvPr/>
      </p:nvGrpSpPr>
      <p:grpSpPr>
        <a:xfrm>
          <a:off x="0" y="0"/>
          <a:ext cx="0" cy="0"/>
          <a:chOff x="0" y="0"/>
          <a:chExt cx="0" cy="0"/>
        </a:xfrm>
      </p:grpSpPr>
      <p:sp>
        <p:nvSpPr>
          <p:cNvPr id="228" name="Google Shape;228;p35"/>
          <p:cNvSpPr/>
          <p:nvPr/>
        </p:nvSpPr>
        <p:spPr>
          <a:xfrm rot="-9708718" flipH="1">
            <a:off x="4327104" y="-249784"/>
            <a:ext cx="5143497" cy="5483643"/>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rot="-9942330" flipH="1">
            <a:off x="4501069" y="230937"/>
            <a:ext cx="4631551" cy="408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rot="-9942329" flipH="1">
            <a:off x="-901844" y="-630180"/>
            <a:ext cx="10442362" cy="715471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42782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7"/>
        <p:cNvGrpSpPr/>
        <p:nvPr/>
      </p:nvGrpSpPr>
      <p:grpSpPr>
        <a:xfrm>
          <a:off x="0" y="0"/>
          <a:ext cx="0" cy="0"/>
          <a:chOff x="0" y="0"/>
          <a:chExt cx="0" cy="0"/>
        </a:xfrm>
      </p:grpSpPr>
      <p:sp>
        <p:nvSpPr>
          <p:cNvPr id="18" name="Google Shape;18;p4"/>
          <p:cNvSpPr/>
          <p:nvPr/>
        </p:nvSpPr>
        <p:spPr>
          <a:xfrm rot="-5541284" flipH="1">
            <a:off x="2826278" y="-1542061"/>
            <a:ext cx="5509574" cy="8226446"/>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 name="Google Shape;19;p4"/>
          <p:cNvSpPr/>
          <p:nvPr/>
        </p:nvSpPr>
        <p:spPr>
          <a:xfrm rot="-5899740" flipH="1">
            <a:off x="-96631" y="-2002755"/>
            <a:ext cx="9124937" cy="978075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 name="Google Shape;20;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Font typeface="Poppins"/>
              <a:buAutoNum type="arabicPeriod"/>
              <a:defRPr sz="1100">
                <a:solidFill>
                  <a:srgbClr val="434343"/>
                </a:solidFill>
                <a:latin typeface="Poppins"/>
                <a:ea typeface="Poppins"/>
                <a:cs typeface="Poppins"/>
                <a:sym typeface="Poppins"/>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3"/>
        </a:solidFill>
        <a:effectLst/>
      </p:bgPr>
    </p:bg>
    <p:spTree>
      <p:nvGrpSpPr>
        <p:cNvPr id="1" name="Shape 54"/>
        <p:cNvGrpSpPr/>
        <p:nvPr/>
      </p:nvGrpSpPr>
      <p:grpSpPr>
        <a:xfrm>
          <a:off x="0" y="0"/>
          <a:ext cx="0" cy="0"/>
          <a:chOff x="0" y="0"/>
          <a:chExt cx="0" cy="0"/>
        </a:xfrm>
      </p:grpSpPr>
      <p:sp>
        <p:nvSpPr>
          <p:cNvPr id="55" name="Google Shape;55;p13"/>
          <p:cNvSpPr/>
          <p:nvPr/>
        </p:nvSpPr>
        <p:spPr>
          <a:xfrm rot="-5581004">
            <a:off x="4260655" y="-1252273"/>
            <a:ext cx="3989378" cy="63325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 name="Google Shape;56;p13"/>
          <p:cNvSpPr/>
          <p:nvPr/>
        </p:nvSpPr>
        <p:spPr>
          <a:xfrm rot="-5710370">
            <a:off x="-509933" y="-2509851"/>
            <a:ext cx="9258315" cy="1044045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 name="Google Shape;57;p13"/>
          <p:cNvSpPr txBox="1">
            <a:spLocks noGrp="1"/>
          </p:cNvSpPr>
          <p:nvPr>
            <p:ph type="title"/>
          </p:nvPr>
        </p:nvSpPr>
        <p:spPr>
          <a:xfrm>
            <a:off x="15582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3"/>
          <p:cNvSpPr txBox="1">
            <a:spLocks noGrp="1"/>
          </p:cNvSpPr>
          <p:nvPr>
            <p:ph type="title" idx="2" hasCustomPrompt="1"/>
          </p:nvPr>
        </p:nvSpPr>
        <p:spPr>
          <a:xfrm>
            <a:off x="739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15582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3"/>
          </p:nvPr>
        </p:nvSpPr>
        <p:spPr>
          <a:xfrm>
            <a:off x="52326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13"/>
          <p:cNvSpPr txBox="1">
            <a:spLocks noGrp="1"/>
          </p:cNvSpPr>
          <p:nvPr>
            <p:ph type="title" idx="4" hasCustomPrompt="1"/>
          </p:nvPr>
        </p:nvSpPr>
        <p:spPr>
          <a:xfrm>
            <a:off x="4380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5"/>
          </p:nvPr>
        </p:nvSpPr>
        <p:spPr>
          <a:xfrm>
            <a:off x="52326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6"/>
          </p:nvPr>
        </p:nvSpPr>
        <p:spPr>
          <a:xfrm>
            <a:off x="5248524"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3"/>
          <p:cNvSpPr txBox="1">
            <a:spLocks noGrp="1"/>
          </p:cNvSpPr>
          <p:nvPr>
            <p:ph type="title" idx="7" hasCustomPrompt="1"/>
          </p:nvPr>
        </p:nvSpPr>
        <p:spPr>
          <a:xfrm>
            <a:off x="4380425" y="35321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8"/>
          </p:nvPr>
        </p:nvSpPr>
        <p:spPr>
          <a:xfrm>
            <a:off x="5250189"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9"/>
          </p:nvPr>
        </p:nvSpPr>
        <p:spPr>
          <a:xfrm>
            <a:off x="1558200"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3"/>
          <p:cNvSpPr txBox="1">
            <a:spLocks noGrp="1"/>
          </p:cNvSpPr>
          <p:nvPr>
            <p:ph type="title" idx="13" hasCustomPrompt="1"/>
          </p:nvPr>
        </p:nvSpPr>
        <p:spPr>
          <a:xfrm>
            <a:off x="739674" y="3532175"/>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14"/>
          </p:nvPr>
        </p:nvSpPr>
        <p:spPr>
          <a:xfrm>
            <a:off x="1558200"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BLANK_1_2">
    <p:bg>
      <p:bgPr>
        <a:solidFill>
          <a:schemeClr val="dk2"/>
        </a:solidFill>
        <a:effectLst/>
      </p:bgPr>
    </p:bg>
    <p:spTree>
      <p:nvGrpSpPr>
        <p:cNvPr id="1" name="Shape 70"/>
        <p:cNvGrpSpPr/>
        <p:nvPr/>
      </p:nvGrpSpPr>
      <p:grpSpPr>
        <a:xfrm>
          <a:off x="0" y="0"/>
          <a:ext cx="0" cy="0"/>
          <a:chOff x="0" y="0"/>
          <a:chExt cx="0" cy="0"/>
        </a:xfrm>
      </p:grpSpPr>
      <p:sp>
        <p:nvSpPr>
          <p:cNvPr id="71" name="Google Shape;71;p14"/>
          <p:cNvSpPr/>
          <p:nvPr/>
        </p:nvSpPr>
        <p:spPr>
          <a:xfrm rot="10799942" flipH="1">
            <a:off x="-259949" y="-1070835"/>
            <a:ext cx="9663894" cy="930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2" name="Google Shape;72;p14"/>
          <p:cNvSpPr txBox="1">
            <a:spLocks noGrp="1"/>
          </p:cNvSpPr>
          <p:nvPr>
            <p:ph type="title"/>
          </p:nvPr>
        </p:nvSpPr>
        <p:spPr>
          <a:xfrm>
            <a:off x="1534000"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14"/>
          <p:cNvSpPr txBox="1">
            <a:spLocks noGrp="1"/>
          </p:cNvSpPr>
          <p:nvPr>
            <p:ph type="title" idx="2" hasCustomPrompt="1"/>
          </p:nvPr>
        </p:nvSpPr>
        <p:spPr>
          <a:xfrm>
            <a:off x="719988"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4"/>
          <p:cNvSpPr txBox="1">
            <a:spLocks noGrp="1"/>
          </p:cNvSpPr>
          <p:nvPr>
            <p:ph type="subTitle" idx="1"/>
          </p:nvPr>
        </p:nvSpPr>
        <p:spPr>
          <a:xfrm>
            <a:off x="1534000"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4"/>
          <p:cNvSpPr txBox="1">
            <a:spLocks noGrp="1"/>
          </p:cNvSpPr>
          <p:nvPr>
            <p:ph type="title" idx="3"/>
          </p:nvPr>
        </p:nvSpPr>
        <p:spPr>
          <a:xfrm>
            <a:off x="5749863"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4"/>
          <p:cNvSpPr txBox="1">
            <a:spLocks noGrp="1"/>
          </p:cNvSpPr>
          <p:nvPr>
            <p:ph type="title" idx="4" hasCustomPrompt="1"/>
          </p:nvPr>
        </p:nvSpPr>
        <p:spPr>
          <a:xfrm>
            <a:off x="4940913"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4"/>
          <p:cNvSpPr txBox="1">
            <a:spLocks noGrp="1"/>
          </p:cNvSpPr>
          <p:nvPr>
            <p:ph type="subTitle" idx="5"/>
          </p:nvPr>
        </p:nvSpPr>
        <p:spPr>
          <a:xfrm>
            <a:off x="5749863"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4"/>
          <p:cNvSpPr txBox="1">
            <a:spLocks noGrp="1"/>
          </p:cNvSpPr>
          <p:nvPr>
            <p:ph type="title" idx="6"/>
          </p:nvPr>
        </p:nvSpPr>
        <p:spPr>
          <a:xfrm>
            <a:off x="5749863"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4"/>
          <p:cNvSpPr txBox="1">
            <a:spLocks noGrp="1"/>
          </p:cNvSpPr>
          <p:nvPr>
            <p:ph type="title" idx="7" hasCustomPrompt="1"/>
          </p:nvPr>
        </p:nvSpPr>
        <p:spPr>
          <a:xfrm>
            <a:off x="4940913" y="25626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4"/>
          <p:cNvSpPr txBox="1">
            <a:spLocks noGrp="1"/>
          </p:cNvSpPr>
          <p:nvPr>
            <p:ph type="subTitle" idx="8"/>
          </p:nvPr>
        </p:nvSpPr>
        <p:spPr>
          <a:xfrm>
            <a:off x="5749863"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9"/>
          </p:nvPr>
        </p:nvSpPr>
        <p:spPr>
          <a:xfrm>
            <a:off x="1534000"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14"/>
          <p:cNvSpPr txBox="1">
            <a:spLocks noGrp="1"/>
          </p:cNvSpPr>
          <p:nvPr>
            <p:ph type="title" idx="13" hasCustomPrompt="1"/>
          </p:nvPr>
        </p:nvSpPr>
        <p:spPr>
          <a:xfrm>
            <a:off x="720237" y="25626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4"/>
          <p:cNvSpPr txBox="1">
            <a:spLocks noGrp="1"/>
          </p:cNvSpPr>
          <p:nvPr>
            <p:ph type="subTitle" idx="14"/>
          </p:nvPr>
        </p:nvSpPr>
        <p:spPr>
          <a:xfrm>
            <a:off x="1534000"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 name="Google Shape;84;p14"/>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 name="Google Shape;85;p14"/>
          <p:cNvSpPr txBox="1">
            <a:spLocks noGrp="1"/>
          </p:cNvSpPr>
          <p:nvPr>
            <p:ph type="title" idx="16"/>
          </p:nvPr>
        </p:nvSpPr>
        <p:spPr>
          <a:xfrm>
            <a:off x="5749863"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4"/>
          <p:cNvSpPr txBox="1">
            <a:spLocks noGrp="1"/>
          </p:cNvSpPr>
          <p:nvPr>
            <p:ph type="title" idx="17" hasCustomPrompt="1"/>
          </p:nvPr>
        </p:nvSpPr>
        <p:spPr>
          <a:xfrm>
            <a:off x="4940913" y="35532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4"/>
          <p:cNvSpPr txBox="1">
            <a:spLocks noGrp="1"/>
          </p:cNvSpPr>
          <p:nvPr>
            <p:ph type="subTitle" idx="18"/>
          </p:nvPr>
        </p:nvSpPr>
        <p:spPr>
          <a:xfrm>
            <a:off x="5749863"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4"/>
          <p:cNvSpPr txBox="1">
            <a:spLocks noGrp="1"/>
          </p:cNvSpPr>
          <p:nvPr>
            <p:ph type="title" idx="19"/>
          </p:nvPr>
        </p:nvSpPr>
        <p:spPr>
          <a:xfrm>
            <a:off x="1534000"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4"/>
          <p:cNvSpPr txBox="1">
            <a:spLocks noGrp="1"/>
          </p:cNvSpPr>
          <p:nvPr>
            <p:ph type="title" idx="20" hasCustomPrompt="1"/>
          </p:nvPr>
        </p:nvSpPr>
        <p:spPr>
          <a:xfrm>
            <a:off x="720237" y="35532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4"/>
          <p:cNvSpPr txBox="1">
            <a:spLocks noGrp="1"/>
          </p:cNvSpPr>
          <p:nvPr>
            <p:ph type="subTitle" idx="21"/>
          </p:nvPr>
        </p:nvSpPr>
        <p:spPr>
          <a:xfrm>
            <a:off x="1534000"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BLANK_1_1_1_2_2">
    <p:bg>
      <p:bgPr>
        <a:solidFill>
          <a:schemeClr val="dk2"/>
        </a:solidFill>
        <a:effectLst/>
      </p:bgPr>
    </p:bg>
    <p:spTree>
      <p:nvGrpSpPr>
        <p:cNvPr id="1" name="Shape 158"/>
        <p:cNvGrpSpPr/>
        <p:nvPr/>
      </p:nvGrpSpPr>
      <p:grpSpPr>
        <a:xfrm>
          <a:off x="0" y="0"/>
          <a:ext cx="0" cy="0"/>
          <a:chOff x="0" y="0"/>
          <a:chExt cx="0" cy="0"/>
        </a:xfrm>
      </p:grpSpPr>
      <p:sp>
        <p:nvSpPr>
          <p:cNvPr id="159" name="Google Shape;159;p28"/>
          <p:cNvSpPr/>
          <p:nvPr/>
        </p:nvSpPr>
        <p:spPr>
          <a:xfrm rot="-5399892">
            <a:off x="353411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0" name="Google Shape;160;p28"/>
          <p:cNvSpPr/>
          <p:nvPr/>
        </p:nvSpPr>
        <p:spPr>
          <a:xfrm rot="5399892" flipH="1">
            <a:off x="46706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1" name="Google Shape;161;p28"/>
          <p:cNvSpPr txBox="1">
            <a:spLocks noGrp="1"/>
          </p:cNvSpPr>
          <p:nvPr>
            <p:ph type="title"/>
          </p:nvPr>
        </p:nvSpPr>
        <p:spPr>
          <a:xfrm>
            <a:off x="5860384"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2" name="Google Shape;162;p28"/>
          <p:cNvSpPr txBox="1">
            <a:spLocks noGrp="1"/>
          </p:cNvSpPr>
          <p:nvPr>
            <p:ph type="subTitle" idx="1"/>
          </p:nvPr>
        </p:nvSpPr>
        <p:spPr>
          <a:xfrm>
            <a:off x="5860384"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8"/>
          <p:cNvSpPr txBox="1">
            <a:spLocks noGrp="1"/>
          </p:cNvSpPr>
          <p:nvPr>
            <p:ph type="title" idx="2"/>
          </p:nvPr>
        </p:nvSpPr>
        <p:spPr>
          <a:xfrm>
            <a:off x="714116"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4" name="Google Shape;164;p28"/>
          <p:cNvSpPr txBox="1">
            <a:spLocks noGrp="1"/>
          </p:cNvSpPr>
          <p:nvPr>
            <p:ph type="subTitle" idx="3"/>
          </p:nvPr>
        </p:nvSpPr>
        <p:spPr>
          <a:xfrm>
            <a:off x="714116"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8"/>
          <p:cNvSpPr txBox="1">
            <a:spLocks noGrp="1"/>
          </p:cNvSpPr>
          <p:nvPr>
            <p:ph type="title" idx="4"/>
          </p:nvPr>
        </p:nvSpPr>
        <p:spPr>
          <a:xfrm>
            <a:off x="3286429"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28"/>
          <p:cNvSpPr txBox="1">
            <a:spLocks noGrp="1"/>
          </p:cNvSpPr>
          <p:nvPr>
            <p:ph type="subTitle" idx="5"/>
          </p:nvPr>
        </p:nvSpPr>
        <p:spPr>
          <a:xfrm>
            <a:off x="3286429"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8"/>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3"/>
        </a:solidFill>
        <a:effectLst/>
      </p:bgPr>
    </p:bg>
    <p:spTree>
      <p:nvGrpSpPr>
        <p:cNvPr id="1" name="Shape 316"/>
        <p:cNvGrpSpPr/>
        <p:nvPr/>
      </p:nvGrpSpPr>
      <p:grpSpPr>
        <a:xfrm>
          <a:off x="0" y="0"/>
          <a:ext cx="0" cy="0"/>
          <a:chOff x="0" y="0"/>
          <a:chExt cx="0" cy="0"/>
        </a:xfrm>
      </p:grpSpPr>
      <p:sp>
        <p:nvSpPr>
          <p:cNvPr id="317" name="Google Shape;317;p45"/>
          <p:cNvSpPr/>
          <p:nvPr/>
        </p:nvSpPr>
        <p:spPr>
          <a:xfrm rot="5400000" flipH="1">
            <a:off x="751888" y="-1428763"/>
            <a:ext cx="6573420" cy="746760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5"/>
          <p:cNvSpPr/>
          <p:nvPr/>
        </p:nvSpPr>
        <p:spPr>
          <a:xfrm rot="5400000" flipH="1">
            <a:off x="1947638" y="-2138020"/>
            <a:ext cx="6573420" cy="903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1" name="Shape 319"/>
        <p:cNvGrpSpPr/>
        <p:nvPr/>
      </p:nvGrpSpPr>
      <p:grpSpPr>
        <a:xfrm>
          <a:off x="0" y="0"/>
          <a:ext cx="0" cy="0"/>
          <a:chOff x="0" y="0"/>
          <a:chExt cx="0" cy="0"/>
        </a:xfrm>
      </p:grpSpPr>
      <p:sp>
        <p:nvSpPr>
          <p:cNvPr id="320" name="Google Shape;320;p46"/>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6"/>
          <p:cNvSpPr/>
          <p:nvPr/>
        </p:nvSpPr>
        <p:spPr>
          <a:xfrm rot="9054688" flipH="1">
            <a:off x="-338445" y="149913"/>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311"/>
        <p:cNvGrpSpPr/>
        <p:nvPr/>
      </p:nvGrpSpPr>
      <p:grpSpPr>
        <a:xfrm>
          <a:off x="0" y="0"/>
          <a:ext cx="0" cy="0"/>
          <a:chOff x="0" y="0"/>
          <a:chExt cx="0" cy="0"/>
        </a:xfrm>
      </p:grpSpPr>
      <p:sp>
        <p:nvSpPr>
          <p:cNvPr id="312" name="Google Shape;312;p44"/>
          <p:cNvSpPr/>
          <p:nvPr/>
        </p:nvSpPr>
        <p:spPr>
          <a:xfrm rot="-5096909">
            <a:off x="-3030721" y="-954161"/>
            <a:ext cx="9823495" cy="7954192"/>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4"/>
          <p:cNvSpPr txBox="1">
            <a:spLocks noGrp="1"/>
          </p:cNvSpPr>
          <p:nvPr>
            <p:ph type="ctrTitle"/>
          </p:nvPr>
        </p:nvSpPr>
        <p:spPr>
          <a:xfrm>
            <a:off x="748675" y="669825"/>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14" name="Google Shape;314;p44"/>
          <p:cNvSpPr txBox="1">
            <a:spLocks noGrp="1"/>
          </p:cNvSpPr>
          <p:nvPr>
            <p:ph type="subTitle" idx="1"/>
          </p:nvPr>
        </p:nvSpPr>
        <p:spPr>
          <a:xfrm>
            <a:off x="748675" y="1704550"/>
            <a:ext cx="4293900" cy="182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Poppins"/>
                <a:ea typeface="Poppins"/>
                <a:cs typeface="Poppins"/>
                <a:sym typeface="Poppi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15" name="Google Shape;315;p44"/>
          <p:cNvSpPr txBox="1"/>
          <p:nvPr/>
        </p:nvSpPr>
        <p:spPr>
          <a:xfrm>
            <a:off x="748675" y="4131300"/>
            <a:ext cx="4008300" cy="45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100">
                <a:solidFill>
                  <a:schemeClr val="lt1"/>
                </a:solidFill>
                <a:latin typeface="Poppins"/>
                <a:ea typeface="Poppins"/>
                <a:cs typeface="Poppins"/>
                <a:sym typeface="Poppins"/>
              </a:rPr>
              <a:t>CREDITS: This presentation template was created by </a:t>
            </a:r>
            <a:r>
              <a:rPr lang="en" sz="1100">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100">
                <a:solidFill>
                  <a:schemeClr val="lt1"/>
                </a:solidFill>
                <a:latin typeface="Poppins"/>
                <a:ea typeface="Poppins"/>
                <a:cs typeface="Poppins"/>
                <a:sym typeface="Poppins"/>
              </a:rPr>
              <a:t>, including icons by </a:t>
            </a:r>
            <a:r>
              <a:rPr lang="en" sz="1100">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100">
                <a:solidFill>
                  <a:schemeClr val="lt1"/>
                </a:solidFill>
                <a:latin typeface="Poppins"/>
                <a:ea typeface="Poppins"/>
                <a:cs typeface="Poppins"/>
                <a:sym typeface="Poppins"/>
              </a:rPr>
              <a:t>, infographics &amp; images by </a:t>
            </a:r>
            <a:r>
              <a:rPr lang="en" sz="1100">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000">
                <a:solidFill>
                  <a:schemeClr val="lt1"/>
                </a:solidFill>
                <a:latin typeface="Anaheim"/>
                <a:ea typeface="Anaheim"/>
                <a:cs typeface="Anaheim"/>
                <a:sym typeface="Anaheim"/>
              </a:rPr>
              <a:t>,</a:t>
            </a:r>
            <a:r>
              <a:rPr lang="en" sz="1000">
                <a:solidFill>
                  <a:srgbClr val="434343"/>
                </a:solidFill>
                <a:latin typeface="Anaheim"/>
                <a:ea typeface="Anaheim"/>
                <a:cs typeface="Anaheim"/>
                <a:sym typeface="Anaheim"/>
              </a:rPr>
              <a:t> </a:t>
            </a:r>
            <a:r>
              <a:rPr lang="en" sz="1100">
                <a:solidFill>
                  <a:schemeClr val="lt1"/>
                </a:solidFill>
                <a:latin typeface="Poppins"/>
                <a:ea typeface="Poppins"/>
                <a:cs typeface="Poppins"/>
                <a:sym typeface="Poppins"/>
              </a:rPr>
              <a:t>and illustrations by </a:t>
            </a:r>
            <a:r>
              <a:rPr lang="en" sz="1100">
                <a:solidFill>
                  <a:schemeClr val="lt1"/>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Storyset</a:t>
            </a:r>
            <a:endParaRPr sz="1100">
              <a:solidFill>
                <a:schemeClr val="lt1"/>
              </a:solidFill>
              <a:latin typeface="Poppins"/>
              <a:ea typeface="Poppins"/>
              <a:cs typeface="Poppins"/>
              <a:sym typeface="Poppins"/>
            </a:endParaRPr>
          </a:p>
        </p:txBody>
      </p:sp>
    </p:spTree>
    <p:extLst>
      <p:ext uri="{BB962C8B-B14F-4D97-AF65-F5344CB8AC3E}">
        <p14:creationId xmlns:p14="http://schemas.microsoft.com/office/powerpoint/2010/main" val="37900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74" r:id="rId6"/>
    <p:sldLayoutId id="2147483691" r:id="rId7"/>
    <p:sldLayoutId id="2147483692" r:id="rId8"/>
    <p:sldLayoutId id="2147483697" r:id="rId9"/>
    <p:sldLayoutId id="214748369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6" name="Google Shape;336;p52">
            <a:hlinkClick r:id="" action="ppaction://hlinkshowjump?jump=nextslide"/>
          </p:cNvPr>
          <p:cNvSpPr/>
          <p:nvPr/>
        </p:nvSpPr>
        <p:spPr>
          <a:xfrm>
            <a:off x="744450" y="3198525"/>
            <a:ext cx="3886500" cy="426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rgbClr val="00B050"/>
                </a:solidFill>
              </a:rPr>
              <a:t>VPBank</a:t>
            </a:r>
            <a:r>
              <a:rPr lang="en-US" dirty="0" err="1"/>
              <a:t>Report</a:t>
            </a:r>
            <a:endParaRPr dirty="0"/>
          </a:p>
        </p:txBody>
      </p:sp>
      <p:sp>
        <p:nvSpPr>
          <p:cNvPr id="339" name="Google Shape;339;p52"/>
          <p:cNvSpPr txBox="1">
            <a:spLocks noGrp="1"/>
          </p:cNvSpPr>
          <p:nvPr>
            <p:ph type="ctrTitle"/>
          </p:nvPr>
        </p:nvSpPr>
        <p:spPr>
          <a:xfrm>
            <a:off x="835100" y="3251175"/>
            <a:ext cx="3531600"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dk2"/>
                </a:solidFill>
                <a:latin typeface="Montserrat Medium"/>
                <a:ea typeface="Montserrat Medium"/>
                <a:cs typeface="Montserrat Medium"/>
                <a:sym typeface="Montserrat Medium"/>
              </a:rPr>
              <a:t>Author: Dat Duong</a:t>
            </a:r>
            <a:endParaRPr sz="1600" b="1" dirty="0">
              <a:solidFill>
                <a:schemeClr val="dk2"/>
              </a:solidFill>
              <a:latin typeface="Montserrat Medium"/>
              <a:ea typeface="Montserrat Medium"/>
              <a:cs typeface="Montserrat Medium"/>
              <a:sym typeface="Montserrat Medium"/>
            </a:endParaRPr>
          </a:p>
        </p:txBody>
      </p:sp>
      <p:grpSp>
        <p:nvGrpSpPr>
          <p:cNvPr id="340" name="Google Shape;340;p52"/>
          <p:cNvGrpSpPr/>
          <p:nvPr/>
        </p:nvGrpSpPr>
        <p:grpSpPr>
          <a:xfrm>
            <a:off x="5200643" y="793126"/>
            <a:ext cx="3313719" cy="3759286"/>
            <a:chOff x="5200643" y="793126"/>
            <a:chExt cx="3313719" cy="3759286"/>
          </a:xfrm>
        </p:grpSpPr>
        <p:sp>
          <p:nvSpPr>
            <p:cNvPr id="341" name="Google Shape;341;p52"/>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2"/>
            <p:cNvSpPr/>
            <p:nvPr/>
          </p:nvSpPr>
          <p:spPr>
            <a:xfrm flipH="1">
              <a:off x="6190885" y="793126"/>
              <a:ext cx="1092607" cy="559337"/>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52"/>
            <p:cNvGrpSpPr/>
            <p:nvPr/>
          </p:nvGrpSpPr>
          <p:grpSpPr>
            <a:xfrm>
              <a:off x="5533506" y="2488418"/>
              <a:ext cx="2753127" cy="2001695"/>
              <a:chOff x="5533506" y="2488418"/>
              <a:chExt cx="2753127" cy="2001695"/>
            </a:xfrm>
          </p:grpSpPr>
          <p:sp>
            <p:nvSpPr>
              <p:cNvPr id="344" name="Google Shape;344;p52"/>
              <p:cNvSpPr/>
              <p:nvPr/>
            </p:nvSpPr>
            <p:spPr>
              <a:xfrm flipH="1">
                <a:off x="6527433" y="2488418"/>
                <a:ext cx="760663" cy="2001644"/>
              </a:xfrm>
              <a:custGeom>
                <a:avLst/>
                <a:gdLst/>
                <a:ahLst/>
                <a:cxnLst/>
                <a:rect l="l" t="t" r="r" b="b"/>
                <a:pathLst>
                  <a:path w="27521" h="72420" extrusionOk="0">
                    <a:moveTo>
                      <a:pt x="1" y="1"/>
                    </a:moveTo>
                    <a:lnTo>
                      <a:pt x="1" y="72419"/>
                    </a:lnTo>
                    <a:lnTo>
                      <a:pt x="27520" y="72419"/>
                    </a:lnTo>
                    <a:lnTo>
                      <a:pt x="275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2"/>
              <p:cNvSpPr/>
              <p:nvPr/>
            </p:nvSpPr>
            <p:spPr>
              <a:xfrm flipH="1">
                <a:off x="6524662" y="2488418"/>
                <a:ext cx="567962" cy="2001644"/>
              </a:xfrm>
              <a:custGeom>
                <a:avLst/>
                <a:gdLst/>
                <a:ahLst/>
                <a:cxnLst/>
                <a:rect l="l" t="t" r="r" b="b"/>
                <a:pathLst>
                  <a:path w="20549" h="72420" extrusionOk="0">
                    <a:moveTo>
                      <a:pt x="0" y="1"/>
                    </a:moveTo>
                    <a:lnTo>
                      <a:pt x="0" y="72419"/>
                    </a:lnTo>
                    <a:lnTo>
                      <a:pt x="20548" y="72419"/>
                    </a:lnTo>
                    <a:lnTo>
                      <a:pt x="205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2"/>
              <p:cNvSpPr/>
              <p:nvPr/>
            </p:nvSpPr>
            <p:spPr>
              <a:xfrm flipH="1">
                <a:off x="5533513" y="3170722"/>
                <a:ext cx="760663" cy="1319366"/>
              </a:xfrm>
              <a:custGeom>
                <a:avLst/>
                <a:gdLst/>
                <a:ahLst/>
                <a:cxnLst/>
                <a:rect l="l" t="t" r="r" b="b"/>
                <a:pathLst>
                  <a:path w="27521" h="47735" extrusionOk="0">
                    <a:moveTo>
                      <a:pt x="1" y="0"/>
                    </a:moveTo>
                    <a:lnTo>
                      <a:pt x="1" y="47734"/>
                    </a:lnTo>
                    <a:lnTo>
                      <a:pt x="27520" y="47734"/>
                    </a:lnTo>
                    <a:lnTo>
                      <a:pt x="27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2"/>
              <p:cNvSpPr/>
              <p:nvPr/>
            </p:nvSpPr>
            <p:spPr>
              <a:xfrm flipH="1">
                <a:off x="5533506" y="3167958"/>
                <a:ext cx="567049" cy="1322130"/>
              </a:xfrm>
              <a:custGeom>
                <a:avLst/>
                <a:gdLst/>
                <a:ahLst/>
                <a:cxnLst/>
                <a:rect l="l" t="t" r="r" b="b"/>
                <a:pathLst>
                  <a:path w="20516" h="47835" extrusionOk="0">
                    <a:moveTo>
                      <a:pt x="1" y="0"/>
                    </a:moveTo>
                    <a:lnTo>
                      <a:pt x="1" y="47834"/>
                    </a:lnTo>
                    <a:lnTo>
                      <a:pt x="20515" y="47834"/>
                    </a:lnTo>
                    <a:lnTo>
                      <a:pt x="20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2"/>
              <p:cNvSpPr/>
              <p:nvPr/>
            </p:nvSpPr>
            <p:spPr>
              <a:xfrm flipH="1">
                <a:off x="7525969" y="2845256"/>
                <a:ext cx="760663" cy="1644819"/>
              </a:xfrm>
              <a:custGeom>
                <a:avLst/>
                <a:gdLst/>
                <a:ahLst/>
                <a:cxnLst/>
                <a:rect l="l" t="t" r="r" b="b"/>
                <a:pathLst>
                  <a:path w="27521" h="59510" extrusionOk="0">
                    <a:moveTo>
                      <a:pt x="1" y="0"/>
                    </a:moveTo>
                    <a:lnTo>
                      <a:pt x="1" y="59509"/>
                    </a:lnTo>
                    <a:lnTo>
                      <a:pt x="27521" y="59509"/>
                    </a:lnTo>
                    <a:lnTo>
                      <a:pt x="27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2"/>
              <p:cNvSpPr/>
              <p:nvPr/>
            </p:nvSpPr>
            <p:spPr>
              <a:xfrm flipH="1">
                <a:off x="7525949" y="2841552"/>
                <a:ext cx="567062" cy="1648560"/>
              </a:xfrm>
              <a:custGeom>
                <a:avLst/>
                <a:gdLst/>
                <a:ahLst/>
                <a:cxnLst/>
                <a:rect l="l" t="t" r="r" b="b"/>
                <a:pathLst>
                  <a:path w="20516" h="59644" extrusionOk="0">
                    <a:moveTo>
                      <a:pt x="1" y="1"/>
                    </a:moveTo>
                    <a:lnTo>
                      <a:pt x="1" y="59643"/>
                    </a:lnTo>
                    <a:lnTo>
                      <a:pt x="20516" y="59643"/>
                    </a:lnTo>
                    <a:lnTo>
                      <a:pt x="20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52"/>
            <p:cNvGrpSpPr/>
            <p:nvPr/>
          </p:nvGrpSpPr>
          <p:grpSpPr>
            <a:xfrm>
              <a:off x="5397634" y="1247552"/>
              <a:ext cx="543069" cy="551861"/>
              <a:chOff x="5294709" y="1524927"/>
              <a:chExt cx="543069" cy="551861"/>
            </a:xfrm>
          </p:grpSpPr>
          <p:sp>
            <p:nvSpPr>
              <p:cNvPr id="351" name="Google Shape;351;p52"/>
              <p:cNvSpPr/>
              <p:nvPr/>
            </p:nvSpPr>
            <p:spPr>
              <a:xfrm flipH="1">
                <a:off x="5576835" y="1524927"/>
                <a:ext cx="260943" cy="223630"/>
              </a:xfrm>
              <a:custGeom>
                <a:avLst/>
                <a:gdLst/>
                <a:ahLst/>
                <a:cxnLst/>
                <a:rect l="l" t="t" r="r" b="b"/>
                <a:pathLst>
                  <a:path w="9441" h="8091" extrusionOk="0">
                    <a:moveTo>
                      <a:pt x="5377" y="2010"/>
                    </a:moveTo>
                    <a:cubicBezTo>
                      <a:pt x="6415" y="2010"/>
                      <a:pt x="7417" y="2817"/>
                      <a:pt x="7439" y="4037"/>
                    </a:cubicBezTo>
                    <a:cubicBezTo>
                      <a:pt x="7406" y="5171"/>
                      <a:pt x="6505" y="6072"/>
                      <a:pt x="5404" y="6072"/>
                    </a:cubicBezTo>
                    <a:cubicBezTo>
                      <a:pt x="3603" y="6072"/>
                      <a:pt x="2702" y="3903"/>
                      <a:pt x="3970" y="2602"/>
                    </a:cubicBezTo>
                    <a:cubicBezTo>
                      <a:pt x="4379" y="2193"/>
                      <a:pt x="4882" y="2010"/>
                      <a:pt x="5377" y="2010"/>
                    </a:cubicBezTo>
                    <a:close/>
                    <a:moveTo>
                      <a:pt x="5404" y="0"/>
                    </a:moveTo>
                    <a:cubicBezTo>
                      <a:pt x="1802" y="0"/>
                      <a:pt x="0" y="4370"/>
                      <a:pt x="2536" y="6905"/>
                    </a:cubicBezTo>
                    <a:cubicBezTo>
                      <a:pt x="3365" y="7724"/>
                      <a:pt x="4378" y="8090"/>
                      <a:pt x="5370" y="8090"/>
                    </a:cubicBezTo>
                    <a:cubicBezTo>
                      <a:pt x="7452" y="8090"/>
                      <a:pt x="9441" y="6477"/>
                      <a:pt x="9441" y="4037"/>
                    </a:cubicBezTo>
                    <a:cubicBezTo>
                      <a:pt x="9441" y="1802"/>
                      <a:pt x="7639" y="0"/>
                      <a:pt x="5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2"/>
              <p:cNvSpPr/>
              <p:nvPr/>
            </p:nvSpPr>
            <p:spPr>
              <a:xfrm flipH="1">
                <a:off x="5294709" y="1853157"/>
                <a:ext cx="261855" cy="223630"/>
              </a:xfrm>
              <a:custGeom>
                <a:avLst/>
                <a:gdLst/>
                <a:ahLst/>
                <a:cxnLst/>
                <a:rect l="l" t="t" r="r" b="b"/>
                <a:pathLst>
                  <a:path w="9474" h="8091" extrusionOk="0">
                    <a:moveTo>
                      <a:pt x="5409" y="2010"/>
                    </a:moveTo>
                    <a:cubicBezTo>
                      <a:pt x="6445" y="2010"/>
                      <a:pt x="7439" y="2817"/>
                      <a:pt x="7439" y="4037"/>
                    </a:cubicBezTo>
                    <a:cubicBezTo>
                      <a:pt x="7439" y="5138"/>
                      <a:pt x="6538" y="6038"/>
                      <a:pt x="5438" y="6072"/>
                    </a:cubicBezTo>
                    <a:cubicBezTo>
                      <a:pt x="3636" y="6072"/>
                      <a:pt x="2702" y="3870"/>
                      <a:pt x="4003" y="2603"/>
                    </a:cubicBezTo>
                    <a:cubicBezTo>
                      <a:pt x="4412" y="2193"/>
                      <a:pt x="4915" y="2010"/>
                      <a:pt x="5409" y="2010"/>
                    </a:cubicBezTo>
                    <a:close/>
                    <a:moveTo>
                      <a:pt x="5438" y="1"/>
                    </a:moveTo>
                    <a:cubicBezTo>
                      <a:pt x="1835" y="1"/>
                      <a:pt x="0" y="4337"/>
                      <a:pt x="2569" y="6906"/>
                    </a:cubicBezTo>
                    <a:cubicBezTo>
                      <a:pt x="3387" y="7724"/>
                      <a:pt x="4397" y="8090"/>
                      <a:pt x="5388" y="8090"/>
                    </a:cubicBezTo>
                    <a:cubicBezTo>
                      <a:pt x="7470" y="8090"/>
                      <a:pt x="9474" y="6477"/>
                      <a:pt x="9474" y="4037"/>
                    </a:cubicBezTo>
                    <a:cubicBezTo>
                      <a:pt x="9474" y="1802"/>
                      <a:pt x="7673" y="1"/>
                      <a:pt x="5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2"/>
              <p:cNvSpPr/>
              <p:nvPr/>
            </p:nvSpPr>
            <p:spPr>
              <a:xfrm flipH="1">
                <a:off x="5387825" y="1524927"/>
                <a:ext cx="332869" cy="551390"/>
              </a:xfrm>
              <a:custGeom>
                <a:avLst/>
                <a:gdLst/>
                <a:ahLst/>
                <a:cxnLst/>
                <a:rect l="l" t="t" r="r" b="b"/>
                <a:pathLst>
                  <a:path w="12043" h="19949" extrusionOk="0">
                    <a:moveTo>
                      <a:pt x="9341" y="0"/>
                    </a:moveTo>
                    <a:lnTo>
                      <a:pt x="1" y="19948"/>
                    </a:lnTo>
                    <a:lnTo>
                      <a:pt x="2669" y="19948"/>
                    </a:lnTo>
                    <a:lnTo>
                      <a:pt x="1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52"/>
            <p:cNvGrpSpPr/>
            <p:nvPr/>
          </p:nvGrpSpPr>
          <p:grpSpPr>
            <a:xfrm>
              <a:off x="7631397" y="1329903"/>
              <a:ext cx="638038" cy="554126"/>
              <a:chOff x="7631397" y="1329903"/>
              <a:chExt cx="638038" cy="554126"/>
            </a:xfrm>
          </p:grpSpPr>
          <p:sp>
            <p:nvSpPr>
              <p:cNvPr id="355" name="Google Shape;355;p52"/>
              <p:cNvSpPr/>
              <p:nvPr/>
            </p:nvSpPr>
            <p:spPr>
              <a:xfrm flipH="1">
                <a:off x="7808400" y="1329903"/>
                <a:ext cx="166914" cy="118020"/>
              </a:xfrm>
              <a:custGeom>
                <a:avLst/>
                <a:gdLst/>
                <a:ahLst/>
                <a:cxnLst/>
                <a:rect l="l" t="t" r="r" b="b"/>
                <a:pathLst>
                  <a:path w="6039" h="4270" extrusionOk="0">
                    <a:moveTo>
                      <a:pt x="1" y="0"/>
                    </a:moveTo>
                    <a:lnTo>
                      <a:pt x="1" y="2502"/>
                    </a:lnTo>
                    <a:cubicBezTo>
                      <a:pt x="1568" y="2602"/>
                      <a:pt x="3069" y="3236"/>
                      <a:pt x="4270" y="4270"/>
                    </a:cubicBezTo>
                    <a:lnTo>
                      <a:pt x="6038" y="2469"/>
                    </a:lnTo>
                    <a:cubicBezTo>
                      <a:pt x="4370" y="1001"/>
                      <a:pt x="2236" y="10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2"/>
              <p:cNvSpPr/>
              <p:nvPr/>
            </p:nvSpPr>
            <p:spPr>
              <a:xfrm flipH="1">
                <a:off x="8009404" y="1624025"/>
                <a:ext cx="260031" cy="260004"/>
              </a:xfrm>
              <a:custGeom>
                <a:avLst/>
                <a:gdLst/>
                <a:ahLst/>
                <a:cxnLst/>
                <a:rect l="l" t="t" r="r" b="b"/>
                <a:pathLst>
                  <a:path w="9408" h="9407" extrusionOk="0">
                    <a:moveTo>
                      <a:pt x="1" y="0"/>
                    </a:moveTo>
                    <a:cubicBezTo>
                      <a:pt x="301" y="5070"/>
                      <a:pt x="4337" y="9107"/>
                      <a:pt x="9407" y="9407"/>
                    </a:cubicBezTo>
                    <a:lnTo>
                      <a:pt x="9407" y="6905"/>
                    </a:lnTo>
                    <a:cubicBezTo>
                      <a:pt x="5738" y="6605"/>
                      <a:pt x="2803" y="3669"/>
                      <a:pt x="2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2"/>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2"/>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2"/>
              <p:cNvSpPr/>
              <p:nvPr/>
            </p:nvSpPr>
            <p:spPr>
              <a:xfrm flipH="1">
                <a:off x="7631397" y="1423023"/>
                <a:ext cx="343917" cy="460997"/>
              </a:xfrm>
              <a:custGeom>
                <a:avLst/>
                <a:gdLst/>
                <a:ahLst/>
                <a:cxnLst/>
                <a:rect l="l" t="t" r="r" b="b"/>
                <a:pathLst>
                  <a:path w="12443" h="16679" extrusionOk="0">
                    <a:moveTo>
                      <a:pt x="6906" y="0"/>
                    </a:moveTo>
                    <a:lnTo>
                      <a:pt x="5104" y="1768"/>
                    </a:lnTo>
                    <a:cubicBezTo>
                      <a:pt x="9107" y="6438"/>
                      <a:pt x="6105" y="13677"/>
                      <a:pt x="1" y="14177"/>
                    </a:cubicBezTo>
                    <a:lnTo>
                      <a:pt x="1" y="16679"/>
                    </a:lnTo>
                    <a:cubicBezTo>
                      <a:pt x="8340" y="16145"/>
                      <a:pt x="12443" y="6271"/>
                      <a:pt x="6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52"/>
            <p:cNvSpPr/>
            <p:nvPr/>
          </p:nvSpPr>
          <p:spPr>
            <a:xfrm flipH="1">
              <a:off x="6507123" y="1547067"/>
              <a:ext cx="460123" cy="417060"/>
            </a:xfrm>
            <a:custGeom>
              <a:avLst/>
              <a:gdLst/>
              <a:ahLst/>
              <a:cxnLst/>
              <a:rect l="l" t="t" r="r" b="b"/>
              <a:pathLst>
                <a:path w="16647" h="15089" extrusionOk="0">
                  <a:moveTo>
                    <a:pt x="4404" y="0"/>
                  </a:moveTo>
                  <a:lnTo>
                    <a:pt x="1" y="1001"/>
                  </a:lnTo>
                  <a:cubicBezTo>
                    <a:pt x="101" y="1501"/>
                    <a:pt x="201" y="1968"/>
                    <a:pt x="335" y="2435"/>
                  </a:cubicBezTo>
                  <a:cubicBezTo>
                    <a:pt x="435" y="2902"/>
                    <a:pt x="568" y="3336"/>
                    <a:pt x="701" y="3803"/>
                  </a:cubicBezTo>
                  <a:cubicBezTo>
                    <a:pt x="968" y="4737"/>
                    <a:pt x="1302" y="5637"/>
                    <a:pt x="1635" y="6571"/>
                  </a:cubicBezTo>
                  <a:cubicBezTo>
                    <a:pt x="2336" y="8473"/>
                    <a:pt x="3270" y="10274"/>
                    <a:pt x="4437" y="11942"/>
                  </a:cubicBezTo>
                  <a:cubicBezTo>
                    <a:pt x="4804" y="12409"/>
                    <a:pt x="5171" y="12843"/>
                    <a:pt x="5605" y="13243"/>
                  </a:cubicBezTo>
                  <a:cubicBezTo>
                    <a:pt x="6072" y="13710"/>
                    <a:pt x="6606" y="14077"/>
                    <a:pt x="7206" y="14377"/>
                  </a:cubicBezTo>
                  <a:cubicBezTo>
                    <a:pt x="8185" y="14851"/>
                    <a:pt x="9268" y="15089"/>
                    <a:pt x="10364" y="15089"/>
                  </a:cubicBezTo>
                  <a:cubicBezTo>
                    <a:pt x="10501" y="15089"/>
                    <a:pt x="10638" y="15085"/>
                    <a:pt x="10775" y="15078"/>
                  </a:cubicBezTo>
                  <a:cubicBezTo>
                    <a:pt x="11876" y="14977"/>
                    <a:pt x="12944" y="14744"/>
                    <a:pt x="13944" y="14310"/>
                  </a:cubicBezTo>
                  <a:cubicBezTo>
                    <a:pt x="14411" y="14110"/>
                    <a:pt x="14878" y="13910"/>
                    <a:pt x="15345" y="13677"/>
                  </a:cubicBezTo>
                  <a:cubicBezTo>
                    <a:pt x="15545" y="13543"/>
                    <a:pt x="15779" y="13410"/>
                    <a:pt x="15979" y="13243"/>
                  </a:cubicBezTo>
                  <a:cubicBezTo>
                    <a:pt x="16179" y="13076"/>
                    <a:pt x="16413" y="12943"/>
                    <a:pt x="16646" y="12776"/>
                  </a:cubicBezTo>
                  <a:lnTo>
                    <a:pt x="15512" y="10841"/>
                  </a:lnTo>
                  <a:lnTo>
                    <a:pt x="14945" y="10975"/>
                  </a:lnTo>
                  <a:lnTo>
                    <a:pt x="14311" y="11141"/>
                  </a:lnTo>
                  <a:cubicBezTo>
                    <a:pt x="13911" y="11208"/>
                    <a:pt x="13477" y="11308"/>
                    <a:pt x="13077" y="11342"/>
                  </a:cubicBezTo>
                  <a:cubicBezTo>
                    <a:pt x="12628" y="11420"/>
                    <a:pt x="12178" y="11452"/>
                    <a:pt x="11735" y="11452"/>
                  </a:cubicBezTo>
                  <a:cubicBezTo>
                    <a:pt x="11422" y="11452"/>
                    <a:pt x="11113" y="11436"/>
                    <a:pt x="10809" y="11408"/>
                  </a:cubicBezTo>
                  <a:cubicBezTo>
                    <a:pt x="10175" y="11342"/>
                    <a:pt x="9608" y="11141"/>
                    <a:pt x="9107" y="10774"/>
                  </a:cubicBezTo>
                  <a:cubicBezTo>
                    <a:pt x="8874" y="10641"/>
                    <a:pt x="8674" y="10441"/>
                    <a:pt x="8507" y="10241"/>
                  </a:cubicBezTo>
                  <a:cubicBezTo>
                    <a:pt x="8274" y="9974"/>
                    <a:pt x="8073" y="9707"/>
                    <a:pt x="7907" y="9407"/>
                  </a:cubicBezTo>
                  <a:cubicBezTo>
                    <a:pt x="7473" y="8740"/>
                    <a:pt x="7106" y="8073"/>
                    <a:pt x="6806" y="7339"/>
                  </a:cubicBezTo>
                  <a:cubicBezTo>
                    <a:pt x="6439" y="6571"/>
                    <a:pt x="6139" y="5771"/>
                    <a:pt x="5872" y="4970"/>
                  </a:cubicBezTo>
                  <a:cubicBezTo>
                    <a:pt x="5572" y="4136"/>
                    <a:pt x="5338" y="3302"/>
                    <a:pt x="5071" y="2469"/>
                  </a:cubicBezTo>
                  <a:lnTo>
                    <a:pt x="4704" y="1201"/>
                  </a:lnTo>
                  <a:cubicBezTo>
                    <a:pt x="4604" y="801"/>
                    <a:pt x="4471" y="367"/>
                    <a:pt x="4404"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2"/>
            <p:cNvSpPr/>
            <p:nvPr/>
          </p:nvSpPr>
          <p:spPr>
            <a:xfrm flipH="1">
              <a:off x="6743170" y="1467629"/>
              <a:ext cx="288617" cy="340387"/>
            </a:xfrm>
            <a:custGeom>
              <a:avLst/>
              <a:gdLst/>
              <a:ahLst/>
              <a:cxnLst/>
              <a:rect l="l" t="t" r="r" b="b"/>
              <a:pathLst>
                <a:path w="10442" h="12315" extrusionOk="0">
                  <a:moveTo>
                    <a:pt x="4356" y="1"/>
                  </a:moveTo>
                  <a:cubicBezTo>
                    <a:pt x="3492" y="1"/>
                    <a:pt x="2646" y="442"/>
                    <a:pt x="1936" y="1340"/>
                  </a:cubicBezTo>
                  <a:cubicBezTo>
                    <a:pt x="1" y="3808"/>
                    <a:pt x="1936" y="8712"/>
                    <a:pt x="3704" y="12314"/>
                  </a:cubicBezTo>
                  <a:lnTo>
                    <a:pt x="10442" y="9946"/>
                  </a:lnTo>
                  <a:cubicBezTo>
                    <a:pt x="9908" y="7778"/>
                    <a:pt x="9208" y="5676"/>
                    <a:pt x="8307" y="3641"/>
                  </a:cubicBezTo>
                  <a:cubicBezTo>
                    <a:pt x="7304" y="1239"/>
                    <a:pt x="5804" y="1"/>
                    <a:pt x="4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2"/>
            <p:cNvSpPr/>
            <p:nvPr/>
          </p:nvSpPr>
          <p:spPr>
            <a:xfrm flipH="1">
              <a:off x="6817852" y="1614897"/>
              <a:ext cx="143839" cy="193121"/>
            </a:xfrm>
            <a:custGeom>
              <a:avLst/>
              <a:gdLst/>
              <a:ahLst/>
              <a:cxnLst/>
              <a:rect l="l" t="t" r="r" b="b"/>
              <a:pathLst>
                <a:path w="5204" h="6987" extrusionOk="0">
                  <a:moveTo>
                    <a:pt x="2063" y="1"/>
                  </a:moveTo>
                  <a:cubicBezTo>
                    <a:pt x="1491" y="1"/>
                    <a:pt x="491" y="2054"/>
                    <a:pt x="0" y="4418"/>
                  </a:cubicBezTo>
                  <a:cubicBezTo>
                    <a:pt x="367" y="5318"/>
                    <a:pt x="767" y="6186"/>
                    <a:pt x="1168" y="6986"/>
                  </a:cubicBezTo>
                  <a:lnTo>
                    <a:pt x="5204" y="5552"/>
                  </a:lnTo>
                  <a:cubicBezTo>
                    <a:pt x="4537" y="3150"/>
                    <a:pt x="3469" y="882"/>
                    <a:pt x="2202" y="48"/>
                  </a:cubicBezTo>
                  <a:cubicBezTo>
                    <a:pt x="2159" y="16"/>
                    <a:pt x="2113" y="1"/>
                    <a:pt x="20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2"/>
            <p:cNvSpPr/>
            <p:nvPr/>
          </p:nvSpPr>
          <p:spPr>
            <a:xfrm flipH="1">
              <a:off x="6473922" y="1796909"/>
              <a:ext cx="87619" cy="111223"/>
            </a:xfrm>
            <a:custGeom>
              <a:avLst/>
              <a:gdLst/>
              <a:ahLst/>
              <a:cxnLst/>
              <a:rect l="l" t="t" r="r" b="b"/>
              <a:pathLst>
                <a:path w="3170" h="4024" extrusionOk="0">
                  <a:moveTo>
                    <a:pt x="2635" y="1"/>
                  </a:moveTo>
                  <a:lnTo>
                    <a:pt x="1168" y="801"/>
                  </a:lnTo>
                  <a:cubicBezTo>
                    <a:pt x="567" y="1235"/>
                    <a:pt x="167" y="1936"/>
                    <a:pt x="67" y="2703"/>
                  </a:cubicBezTo>
                  <a:lnTo>
                    <a:pt x="0" y="3537"/>
                  </a:lnTo>
                  <a:cubicBezTo>
                    <a:pt x="204" y="3896"/>
                    <a:pt x="558" y="4024"/>
                    <a:pt x="958" y="4024"/>
                  </a:cubicBezTo>
                  <a:cubicBezTo>
                    <a:pt x="1929" y="4024"/>
                    <a:pt x="3169" y="3270"/>
                    <a:pt x="3169" y="3270"/>
                  </a:cubicBezTo>
                  <a:lnTo>
                    <a:pt x="2635"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2"/>
            <p:cNvSpPr/>
            <p:nvPr/>
          </p:nvSpPr>
          <p:spPr>
            <a:xfrm flipH="1">
              <a:off x="6401090" y="1792321"/>
              <a:ext cx="87619" cy="94971"/>
            </a:xfrm>
            <a:custGeom>
              <a:avLst/>
              <a:gdLst/>
              <a:ahLst/>
              <a:cxnLst/>
              <a:rect l="l" t="t" r="r" b="b"/>
              <a:pathLst>
                <a:path w="3170" h="3436" extrusionOk="0">
                  <a:moveTo>
                    <a:pt x="1868" y="0"/>
                  </a:moveTo>
                  <a:lnTo>
                    <a:pt x="0" y="167"/>
                  </a:lnTo>
                  <a:lnTo>
                    <a:pt x="534" y="3436"/>
                  </a:lnTo>
                  <a:lnTo>
                    <a:pt x="3169" y="2635"/>
                  </a:lnTo>
                  <a:lnTo>
                    <a:pt x="1868"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2"/>
            <p:cNvSpPr/>
            <p:nvPr/>
          </p:nvSpPr>
          <p:spPr>
            <a:xfrm flipH="1">
              <a:off x="6836293" y="1431806"/>
              <a:ext cx="458244" cy="714577"/>
            </a:xfrm>
            <a:custGeom>
              <a:avLst/>
              <a:gdLst/>
              <a:ahLst/>
              <a:cxnLst/>
              <a:rect l="l" t="t" r="r" b="b"/>
              <a:pathLst>
                <a:path w="16579" h="25853" extrusionOk="0">
                  <a:moveTo>
                    <a:pt x="7973" y="0"/>
                  </a:moveTo>
                  <a:lnTo>
                    <a:pt x="3669" y="367"/>
                  </a:lnTo>
                  <a:cubicBezTo>
                    <a:pt x="2335" y="467"/>
                    <a:pt x="1234" y="1468"/>
                    <a:pt x="1001" y="2802"/>
                  </a:cubicBezTo>
                  <a:cubicBezTo>
                    <a:pt x="534" y="5938"/>
                    <a:pt x="234" y="9074"/>
                    <a:pt x="167" y="12243"/>
                  </a:cubicBezTo>
                  <a:cubicBezTo>
                    <a:pt x="0" y="15812"/>
                    <a:pt x="400" y="21082"/>
                    <a:pt x="1001" y="25852"/>
                  </a:cubicBezTo>
                  <a:lnTo>
                    <a:pt x="15311" y="24118"/>
                  </a:lnTo>
                  <a:cubicBezTo>
                    <a:pt x="15445" y="11609"/>
                    <a:pt x="16412" y="7706"/>
                    <a:pt x="16512" y="4404"/>
                  </a:cubicBezTo>
                  <a:cubicBezTo>
                    <a:pt x="16579" y="3069"/>
                    <a:pt x="15711" y="1868"/>
                    <a:pt x="14444" y="1468"/>
                  </a:cubicBezTo>
                  <a:lnTo>
                    <a:pt x="11408" y="467"/>
                  </a:lnTo>
                  <a:lnTo>
                    <a:pt x="79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2"/>
            <p:cNvSpPr/>
            <p:nvPr/>
          </p:nvSpPr>
          <p:spPr>
            <a:xfrm flipH="1">
              <a:off x="6698916" y="2961429"/>
              <a:ext cx="160450" cy="221286"/>
            </a:xfrm>
            <a:custGeom>
              <a:avLst/>
              <a:gdLst/>
              <a:ahLst/>
              <a:cxnLst/>
              <a:rect l="l" t="t" r="r" b="b"/>
              <a:pathLst>
                <a:path w="5805" h="8006" extrusionOk="0">
                  <a:moveTo>
                    <a:pt x="2736" y="0"/>
                  </a:moveTo>
                  <a:lnTo>
                    <a:pt x="1" y="7172"/>
                  </a:lnTo>
                  <a:lnTo>
                    <a:pt x="3070" y="8006"/>
                  </a:lnTo>
                  <a:lnTo>
                    <a:pt x="5805" y="834"/>
                  </a:lnTo>
                  <a:lnTo>
                    <a:pt x="27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2"/>
            <p:cNvSpPr/>
            <p:nvPr/>
          </p:nvSpPr>
          <p:spPr>
            <a:xfrm flipH="1">
              <a:off x="6590098" y="3123457"/>
              <a:ext cx="299701" cy="149726"/>
            </a:xfrm>
            <a:custGeom>
              <a:avLst/>
              <a:gdLst/>
              <a:ahLst/>
              <a:cxnLst/>
              <a:rect l="l" t="t" r="r" b="b"/>
              <a:pathLst>
                <a:path w="10843" h="5417" extrusionOk="0">
                  <a:moveTo>
                    <a:pt x="1331" y="0"/>
                  </a:moveTo>
                  <a:cubicBezTo>
                    <a:pt x="1215" y="0"/>
                    <a:pt x="1096" y="65"/>
                    <a:pt x="1068" y="176"/>
                  </a:cubicBezTo>
                  <a:lnTo>
                    <a:pt x="101" y="3044"/>
                  </a:lnTo>
                  <a:cubicBezTo>
                    <a:pt x="1" y="3378"/>
                    <a:pt x="168" y="3745"/>
                    <a:pt x="501" y="3845"/>
                  </a:cubicBezTo>
                  <a:lnTo>
                    <a:pt x="535" y="3845"/>
                  </a:lnTo>
                  <a:cubicBezTo>
                    <a:pt x="1669" y="4312"/>
                    <a:pt x="2469" y="4145"/>
                    <a:pt x="4271" y="4512"/>
                  </a:cubicBezTo>
                  <a:cubicBezTo>
                    <a:pt x="5326" y="4704"/>
                    <a:pt x="7546" y="5417"/>
                    <a:pt x="9079" y="5417"/>
                  </a:cubicBezTo>
                  <a:cubicBezTo>
                    <a:pt x="9146" y="5417"/>
                    <a:pt x="9211" y="5416"/>
                    <a:pt x="9274" y="5413"/>
                  </a:cubicBezTo>
                  <a:cubicBezTo>
                    <a:pt x="10809" y="5346"/>
                    <a:pt x="10842" y="3778"/>
                    <a:pt x="10175" y="3678"/>
                  </a:cubicBezTo>
                  <a:cubicBezTo>
                    <a:pt x="7840" y="3311"/>
                    <a:pt x="6039" y="1910"/>
                    <a:pt x="5538" y="1210"/>
                  </a:cubicBezTo>
                  <a:cubicBezTo>
                    <a:pt x="5271" y="876"/>
                    <a:pt x="4938" y="676"/>
                    <a:pt x="4538" y="609"/>
                  </a:cubicBezTo>
                  <a:lnTo>
                    <a:pt x="1402" y="9"/>
                  </a:lnTo>
                  <a:cubicBezTo>
                    <a:pt x="1379" y="3"/>
                    <a:pt x="1355" y="0"/>
                    <a:pt x="13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2"/>
            <p:cNvSpPr/>
            <p:nvPr/>
          </p:nvSpPr>
          <p:spPr>
            <a:xfrm flipH="1">
              <a:off x="6698915" y="2961429"/>
              <a:ext cx="123551" cy="129106"/>
            </a:xfrm>
            <a:custGeom>
              <a:avLst/>
              <a:gdLst/>
              <a:ahLst/>
              <a:cxnLst/>
              <a:rect l="l" t="t" r="r" b="b"/>
              <a:pathLst>
                <a:path w="4470" h="4671" extrusionOk="0">
                  <a:moveTo>
                    <a:pt x="1401" y="0"/>
                  </a:moveTo>
                  <a:lnTo>
                    <a:pt x="0" y="3703"/>
                  </a:lnTo>
                  <a:lnTo>
                    <a:pt x="3002" y="4670"/>
                  </a:lnTo>
                  <a:lnTo>
                    <a:pt x="4470" y="867"/>
                  </a:lnTo>
                  <a:lnTo>
                    <a:pt x="14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2"/>
            <p:cNvSpPr/>
            <p:nvPr/>
          </p:nvSpPr>
          <p:spPr>
            <a:xfrm flipH="1">
              <a:off x="6484074" y="2292033"/>
              <a:ext cx="624222" cy="776352"/>
            </a:xfrm>
            <a:custGeom>
              <a:avLst/>
              <a:gdLst/>
              <a:ahLst/>
              <a:cxnLst/>
              <a:rect l="l" t="t" r="r" b="b"/>
              <a:pathLst>
                <a:path w="22584" h="28088" extrusionOk="0">
                  <a:moveTo>
                    <a:pt x="19047" y="1"/>
                  </a:moveTo>
                  <a:cubicBezTo>
                    <a:pt x="17313" y="534"/>
                    <a:pt x="14110" y="2002"/>
                    <a:pt x="10708" y="3470"/>
                  </a:cubicBezTo>
                  <a:cubicBezTo>
                    <a:pt x="6839" y="5104"/>
                    <a:pt x="2669" y="6772"/>
                    <a:pt x="0" y="7106"/>
                  </a:cubicBezTo>
                  <a:cubicBezTo>
                    <a:pt x="267" y="7139"/>
                    <a:pt x="567" y="7172"/>
                    <a:pt x="868" y="7172"/>
                  </a:cubicBezTo>
                  <a:lnTo>
                    <a:pt x="16379" y="7172"/>
                  </a:lnTo>
                  <a:cubicBezTo>
                    <a:pt x="13844" y="8974"/>
                    <a:pt x="10108" y="26620"/>
                    <a:pt x="10108" y="26620"/>
                  </a:cubicBezTo>
                  <a:lnTo>
                    <a:pt x="14277" y="28087"/>
                  </a:lnTo>
                  <a:cubicBezTo>
                    <a:pt x="14277" y="28087"/>
                    <a:pt x="16212" y="22750"/>
                    <a:pt x="18447" y="16679"/>
                  </a:cubicBezTo>
                  <a:cubicBezTo>
                    <a:pt x="19614" y="13577"/>
                    <a:pt x="20982" y="10408"/>
                    <a:pt x="21783" y="7306"/>
                  </a:cubicBezTo>
                  <a:cubicBezTo>
                    <a:pt x="22083" y="6205"/>
                    <a:pt x="22283" y="5071"/>
                    <a:pt x="22416" y="3937"/>
                  </a:cubicBezTo>
                  <a:cubicBezTo>
                    <a:pt x="22583" y="2169"/>
                    <a:pt x="21149" y="901"/>
                    <a:pt x="19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2"/>
            <p:cNvSpPr/>
            <p:nvPr/>
          </p:nvSpPr>
          <p:spPr>
            <a:xfrm flipH="1">
              <a:off x="6581811" y="2152808"/>
              <a:ext cx="697993" cy="335633"/>
            </a:xfrm>
            <a:custGeom>
              <a:avLst/>
              <a:gdLst/>
              <a:ahLst/>
              <a:cxnLst/>
              <a:rect l="l" t="t" r="r" b="b"/>
              <a:pathLst>
                <a:path w="25253" h="12143" extrusionOk="0">
                  <a:moveTo>
                    <a:pt x="4704" y="1"/>
                  </a:moveTo>
                  <a:cubicBezTo>
                    <a:pt x="1" y="6172"/>
                    <a:pt x="1702" y="11542"/>
                    <a:pt x="6205" y="12143"/>
                  </a:cubicBezTo>
                  <a:cubicBezTo>
                    <a:pt x="8874" y="11809"/>
                    <a:pt x="13044" y="10175"/>
                    <a:pt x="16913" y="8507"/>
                  </a:cubicBezTo>
                  <a:cubicBezTo>
                    <a:pt x="20315" y="7072"/>
                    <a:pt x="23518" y="5605"/>
                    <a:pt x="25252" y="5038"/>
                  </a:cubicBezTo>
                  <a:cubicBezTo>
                    <a:pt x="20236" y="2934"/>
                    <a:pt x="11390" y="2903"/>
                    <a:pt x="10866" y="2903"/>
                  </a:cubicBezTo>
                  <a:cubicBezTo>
                    <a:pt x="10850" y="2903"/>
                    <a:pt x="10842" y="2903"/>
                    <a:pt x="10842" y="2903"/>
                  </a:cubicBezTo>
                  <a:cubicBezTo>
                    <a:pt x="10842" y="2903"/>
                    <a:pt x="7773" y="1"/>
                    <a:pt x="47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2"/>
            <p:cNvSpPr/>
            <p:nvPr/>
          </p:nvSpPr>
          <p:spPr>
            <a:xfrm flipH="1">
              <a:off x="6177038" y="2753048"/>
              <a:ext cx="163242" cy="236046"/>
            </a:xfrm>
            <a:custGeom>
              <a:avLst/>
              <a:gdLst/>
              <a:ahLst/>
              <a:cxnLst/>
              <a:rect l="l" t="t" r="r" b="b"/>
              <a:pathLst>
                <a:path w="5906" h="8540" extrusionOk="0">
                  <a:moveTo>
                    <a:pt x="2336" y="0"/>
                  </a:moveTo>
                  <a:lnTo>
                    <a:pt x="1" y="3903"/>
                  </a:lnTo>
                  <a:lnTo>
                    <a:pt x="2469" y="8540"/>
                  </a:lnTo>
                  <a:lnTo>
                    <a:pt x="5905" y="8540"/>
                  </a:lnTo>
                  <a:lnTo>
                    <a:pt x="23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2"/>
            <p:cNvSpPr/>
            <p:nvPr/>
          </p:nvSpPr>
          <p:spPr>
            <a:xfrm flipH="1">
              <a:off x="6019379" y="2941473"/>
              <a:ext cx="319049" cy="170041"/>
            </a:xfrm>
            <a:custGeom>
              <a:avLst/>
              <a:gdLst/>
              <a:ahLst/>
              <a:cxnLst/>
              <a:rect l="l" t="t" r="r" b="b"/>
              <a:pathLst>
                <a:path w="11543" h="6152" extrusionOk="0">
                  <a:moveTo>
                    <a:pt x="1444" y="0"/>
                  </a:moveTo>
                  <a:cubicBezTo>
                    <a:pt x="1335" y="0"/>
                    <a:pt x="1227" y="84"/>
                    <a:pt x="1201" y="188"/>
                  </a:cubicBezTo>
                  <a:lnTo>
                    <a:pt x="101" y="3257"/>
                  </a:lnTo>
                  <a:cubicBezTo>
                    <a:pt x="1" y="3591"/>
                    <a:pt x="167" y="3924"/>
                    <a:pt x="501" y="4024"/>
                  </a:cubicBezTo>
                  <a:lnTo>
                    <a:pt x="534" y="4024"/>
                  </a:lnTo>
                  <a:cubicBezTo>
                    <a:pt x="1935" y="4325"/>
                    <a:pt x="2602" y="4391"/>
                    <a:pt x="4370" y="4792"/>
                  </a:cubicBezTo>
                  <a:cubicBezTo>
                    <a:pt x="5471" y="5058"/>
                    <a:pt x="8206" y="5759"/>
                    <a:pt x="9707" y="6093"/>
                  </a:cubicBezTo>
                  <a:cubicBezTo>
                    <a:pt x="9872" y="6133"/>
                    <a:pt x="10024" y="6151"/>
                    <a:pt x="10163" y="6151"/>
                  </a:cubicBezTo>
                  <a:cubicBezTo>
                    <a:pt x="11284" y="6151"/>
                    <a:pt x="11543" y="4959"/>
                    <a:pt x="11008" y="4692"/>
                  </a:cubicBezTo>
                  <a:cubicBezTo>
                    <a:pt x="8340" y="3457"/>
                    <a:pt x="6872" y="2290"/>
                    <a:pt x="6105" y="1256"/>
                  </a:cubicBezTo>
                  <a:cubicBezTo>
                    <a:pt x="5971" y="1089"/>
                    <a:pt x="5771" y="956"/>
                    <a:pt x="5538" y="922"/>
                  </a:cubicBezTo>
                  <a:lnTo>
                    <a:pt x="1535" y="22"/>
                  </a:lnTo>
                  <a:cubicBezTo>
                    <a:pt x="1506" y="7"/>
                    <a:pt x="1475"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2"/>
            <p:cNvSpPr/>
            <p:nvPr/>
          </p:nvSpPr>
          <p:spPr>
            <a:xfrm flipH="1">
              <a:off x="6234225" y="2753048"/>
              <a:ext cx="106055" cy="147542"/>
            </a:xfrm>
            <a:custGeom>
              <a:avLst/>
              <a:gdLst/>
              <a:ahLst/>
              <a:cxnLst/>
              <a:rect l="l" t="t" r="r" b="b"/>
              <a:pathLst>
                <a:path w="3837" h="5338" extrusionOk="0">
                  <a:moveTo>
                    <a:pt x="2336" y="0"/>
                  </a:moveTo>
                  <a:lnTo>
                    <a:pt x="1" y="3903"/>
                  </a:lnTo>
                  <a:lnTo>
                    <a:pt x="768" y="5337"/>
                  </a:lnTo>
                  <a:lnTo>
                    <a:pt x="3837" y="3636"/>
                  </a:lnTo>
                  <a:lnTo>
                    <a:pt x="23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2"/>
            <p:cNvSpPr/>
            <p:nvPr/>
          </p:nvSpPr>
          <p:spPr>
            <a:xfrm flipH="1">
              <a:off x="6232387" y="2097306"/>
              <a:ext cx="1092582" cy="782986"/>
            </a:xfrm>
            <a:custGeom>
              <a:avLst/>
              <a:gdLst/>
              <a:ahLst/>
              <a:cxnLst/>
              <a:rect l="l" t="t" r="r" b="b"/>
              <a:pathLst>
                <a:path w="39529" h="28328" extrusionOk="0">
                  <a:moveTo>
                    <a:pt x="24402" y="0"/>
                  </a:moveTo>
                  <a:cubicBezTo>
                    <a:pt x="17742" y="0"/>
                    <a:pt x="10374" y="1775"/>
                    <a:pt x="10374" y="1775"/>
                  </a:cubicBezTo>
                  <a:cubicBezTo>
                    <a:pt x="10374" y="1775"/>
                    <a:pt x="5137" y="2075"/>
                    <a:pt x="2069" y="2075"/>
                  </a:cubicBezTo>
                  <a:cubicBezTo>
                    <a:pt x="0" y="9714"/>
                    <a:pt x="1768" y="14217"/>
                    <a:pt x="6905" y="14217"/>
                  </a:cubicBezTo>
                  <a:cubicBezTo>
                    <a:pt x="7239" y="14217"/>
                    <a:pt x="7539" y="14217"/>
                    <a:pt x="7839" y="14151"/>
                  </a:cubicBezTo>
                  <a:cubicBezTo>
                    <a:pt x="10508" y="13817"/>
                    <a:pt x="14678" y="12183"/>
                    <a:pt x="18547" y="10515"/>
                  </a:cubicBezTo>
                  <a:cubicBezTo>
                    <a:pt x="21949" y="9080"/>
                    <a:pt x="25152" y="7613"/>
                    <a:pt x="26886" y="7046"/>
                  </a:cubicBezTo>
                  <a:cubicBezTo>
                    <a:pt x="28988" y="7946"/>
                    <a:pt x="30422" y="9181"/>
                    <a:pt x="30255" y="10982"/>
                  </a:cubicBezTo>
                  <a:cubicBezTo>
                    <a:pt x="30122" y="12116"/>
                    <a:pt x="29922" y="13250"/>
                    <a:pt x="29622" y="14351"/>
                  </a:cubicBezTo>
                  <a:cubicBezTo>
                    <a:pt x="32624" y="21756"/>
                    <a:pt x="35759" y="28328"/>
                    <a:pt x="35759" y="28328"/>
                  </a:cubicBezTo>
                  <a:lnTo>
                    <a:pt x="39529" y="26059"/>
                  </a:lnTo>
                  <a:cubicBezTo>
                    <a:pt x="39529" y="26059"/>
                    <a:pt x="36693" y="16019"/>
                    <a:pt x="34825" y="6712"/>
                  </a:cubicBezTo>
                  <a:cubicBezTo>
                    <a:pt x="34125" y="3243"/>
                    <a:pt x="31256" y="574"/>
                    <a:pt x="27720" y="174"/>
                  </a:cubicBezTo>
                  <a:cubicBezTo>
                    <a:pt x="26662" y="52"/>
                    <a:pt x="25542" y="0"/>
                    <a:pt x="24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2"/>
            <p:cNvSpPr/>
            <p:nvPr/>
          </p:nvSpPr>
          <p:spPr>
            <a:xfrm flipH="1">
              <a:off x="6866724" y="2097499"/>
              <a:ext cx="413080" cy="63627"/>
            </a:xfrm>
            <a:custGeom>
              <a:avLst/>
              <a:gdLst/>
              <a:ahLst/>
              <a:cxnLst/>
              <a:rect l="l" t="t" r="r" b="b"/>
              <a:pathLst>
                <a:path w="14945" h="2302" extrusionOk="0">
                  <a:moveTo>
                    <a:pt x="14711" y="0"/>
                  </a:moveTo>
                  <a:lnTo>
                    <a:pt x="635" y="868"/>
                  </a:lnTo>
                  <a:cubicBezTo>
                    <a:pt x="568" y="868"/>
                    <a:pt x="468" y="901"/>
                    <a:pt x="435" y="968"/>
                  </a:cubicBezTo>
                  <a:lnTo>
                    <a:pt x="34" y="2135"/>
                  </a:lnTo>
                  <a:cubicBezTo>
                    <a:pt x="1" y="2202"/>
                    <a:pt x="101" y="2302"/>
                    <a:pt x="268" y="2302"/>
                  </a:cubicBezTo>
                  <a:lnTo>
                    <a:pt x="14578" y="1468"/>
                  </a:lnTo>
                  <a:cubicBezTo>
                    <a:pt x="14678" y="1468"/>
                    <a:pt x="14778" y="1401"/>
                    <a:pt x="14778" y="1335"/>
                  </a:cubicBezTo>
                  <a:lnTo>
                    <a:pt x="14945" y="167"/>
                  </a:lnTo>
                  <a:cubicBezTo>
                    <a:pt x="14945" y="67"/>
                    <a:pt x="14845" y="0"/>
                    <a:pt x="14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2"/>
            <p:cNvSpPr/>
            <p:nvPr/>
          </p:nvSpPr>
          <p:spPr>
            <a:xfrm flipH="1">
              <a:off x="7149233" y="1476225"/>
              <a:ext cx="176647" cy="321674"/>
            </a:xfrm>
            <a:custGeom>
              <a:avLst/>
              <a:gdLst/>
              <a:ahLst/>
              <a:cxnLst/>
              <a:rect l="l" t="t" r="r" b="b"/>
              <a:pathLst>
                <a:path w="6391" h="11638" extrusionOk="0">
                  <a:moveTo>
                    <a:pt x="3840" y="1"/>
                  </a:moveTo>
                  <a:cubicBezTo>
                    <a:pt x="3743" y="1"/>
                    <a:pt x="3641" y="10"/>
                    <a:pt x="3536" y="28"/>
                  </a:cubicBezTo>
                  <a:cubicBezTo>
                    <a:pt x="0" y="2096"/>
                    <a:pt x="600" y="10068"/>
                    <a:pt x="2402" y="11203"/>
                  </a:cubicBezTo>
                  <a:cubicBezTo>
                    <a:pt x="2679" y="11393"/>
                    <a:pt x="3252" y="11637"/>
                    <a:pt x="3791" y="11637"/>
                  </a:cubicBezTo>
                  <a:cubicBezTo>
                    <a:pt x="4290" y="11637"/>
                    <a:pt x="4760" y="11427"/>
                    <a:pt x="4937" y="10769"/>
                  </a:cubicBezTo>
                  <a:cubicBezTo>
                    <a:pt x="6190" y="6174"/>
                    <a:pt x="6391" y="1"/>
                    <a:pt x="3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2"/>
            <p:cNvSpPr/>
            <p:nvPr/>
          </p:nvSpPr>
          <p:spPr>
            <a:xfrm flipH="1">
              <a:off x="6925709" y="1698979"/>
              <a:ext cx="458271" cy="337678"/>
            </a:xfrm>
            <a:custGeom>
              <a:avLst/>
              <a:gdLst/>
              <a:ahLst/>
              <a:cxnLst/>
              <a:rect l="l" t="t" r="r" b="b"/>
              <a:pathLst>
                <a:path w="16580" h="12217" extrusionOk="0">
                  <a:moveTo>
                    <a:pt x="1093" y="0"/>
                  </a:moveTo>
                  <a:cubicBezTo>
                    <a:pt x="846" y="0"/>
                    <a:pt x="632" y="43"/>
                    <a:pt x="468" y="141"/>
                  </a:cubicBezTo>
                  <a:cubicBezTo>
                    <a:pt x="234" y="3511"/>
                    <a:pt x="1" y="8214"/>
                    <a:pt x="1335" y="9281"/>
                  </a:cubicBezTo>
                  <a:cubicBezTo>
                    <a:pt x="2803" y="10449"/>
                    <a:pt x="5805" y="10916"/>
                    <a:pt x="7673" y="11149"/>
                  </a:cubicBezTo>
                  <a:cubicBezTo>
                    <a:pt x="10208" y="11483"/>
                    <a:pt x="12776" y="11850"/>
                    <a:pt x="15311" y="12217"/>
                  </a:cubicBezTo>
                  <a:cubicBezTo>
                    <a:pt x="15745" y="11550"/>
                    <a:pt x="16145" y="10983"/>
                    <a:pt x="16579" y="10282"/>
                  </a:cubicBezTo>
                  <a:lnTo>
                    <a:pt x="16579" y="10282"/>
                  </a:lnTo>
                  <a:cubicBezTo>
                    <a:pt x="16565" y="10304"/>
                    <a:pt x="16522" y="10314"/>
                    <a:pt x="16452" y="10314"/>
                  </a:cubicBezTo>
                  <a:cubicBezTo>
                    <a:pt x="15330" y="10314"/>
                    <a:pt x="7418" y="7690"/>
                    <a:pt x="6005" y="6780"/>
                  </a:cubicBezTo>
                  <a:cubicBezTo>
                    <a:pt x="4504" y="5846"/>
                    <a:pt x="5404" y="4378"/>
                    <a:pt x="5304" y="1576"/>
                  </a:cubicBezTo>
                  <a:cubicBezTo>
                    <a:pt x="5304" y="1576"/>
                    <a:pt x="2596" y="0"/>
                    <a:pt x="1093"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2"/>
            <p:cNvSpPr/>
            <p:nvPr/>
          </p:nvSpPr>
          <p:spPr>
            <a:xfrm flipH="1">
              <a:off x="7150395" y="1440071"/>
              <a:ext cx="244642" cy="333808"/>
            </a:xfrm>
            <a:custGeom>
              <a:avLst/>
              <a:gdLst/>
              <a:ahLst/>
              <a:cxnLst/>
              <a:rect l="l" t="t" r="r" b="b"/>
              <a:pathLst>
                <a:path w="8851" h="12077" extrusionOk="0">
                  <a:moveTo>
                    <a:pt x="6021" y="0"/>
                  </a:moveTo>
                  <a:cubicBezTo>
                    <a:pt x="5693" y="0"/>
                    <a:pt x="5331" y="55"/>
                    <a:pt x="4937" y="168"/>
                  </a:cubicBezTo>
                  <a:cubicBezTo>
                    <a:pt x="1935" y="1069"/>
                    <a:pt x="667" y="6173"/>
                    <a:pt x="0" y="10142"/>
                  </a:cubicBezTo>
                  <a:lnTo>
                    <a:pt x="6171" y="12077"/>
                  </a:lnTo>
                  <a:cubicBezTo>
                    <a:pt x="7005" y="10042"/>
                    <a:pt x="7639" y="7907"/>
                    <a:pt x="8073" y="5706"/>
                  </a:cubicBezTo>
                  <a:cubicBezTo>
                    <a:pt x="8851" y="2218"/>
                    <a:pt x="8110" y="0"/>
                    <a:pt x="6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2"/>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2"/>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2"/>
            <p:cNvSpPr/>
            <p:nvPr/>
          </p:nvSpPr>
          <p:spPr>
            <a:xfrm flipH="1">
              <a:off x="6939056" y="1276909"/>
              <a:ext cx="160036" cy="240053"/>
            </a:xfrm>
            <a:custGeom>
              <a:avLst/>
              <a:gdLst/>
              <a:ahLst/>
              <a:cxnLst/>
              <a:rect l="l" t="t" r="r" b="b"/>
              <a:pathLst>
                <a:path w="5790" h="8685" extrusionOk="0">
                  <a:moveTo>
                    <a:pt x="1502" y="0"/>
                  </a:moveTo>
                  <a:cubicBezTo>
                    <a:pt x="1602" y="1868"/>
                    <a:pt x="1535" y="4203"/>
                    <a:pt x="401" y="5838"/>
                  </a:cubicBezTo>
                  <a:cubicBezTo>
                    <a:pt x="1" y="6405"/>
                    <a:pt x="101" y="6672"/>
                    <a:pt x="468" y="7206"/>
                  </a:cubicBezTo>
                  <a:cubicBezTo>
                    <a:pt x="1302" y="8106"/>
                    <a:pt x="2469" y="8640"/>
                    <a:pt x="3670" y="8673"/>
                  </a:cubicBezTo>
                  <a:cubicBezTo>
                    <a:pt x="3770" y="8681"/>
                    <a:pt x="3864" y="8685"/>
                    <a:pt x="3954" y="8685"/>
                  </a:cubicBezTo>
                  <a:cubicBezTo>
                    <a:pt x="5789" y="8685"/>
                    <a:pt x="5624" y="7133"/>
                    <a:pt x="5338" y="7005"/>
                  </a:cubicBezTo>
                  <a:cubicBezTo>
                    <a:pt x="4704" y="6605"/>
                    <a:pt x="4437" y="5805"/>
                    <a:pt x="4738" y="5137"/>
                  </a:cubicBezTo>
                  <a:cubicBezTo>
                    <a:pt x="4838" y="4804"/>
                    <a:pt x="4971" y="4504"/>
                    <a:pt x="5138" y="4270"/>
                  </a:cubicBezTo>
                  <a:lnTo>
                    <a:pt x="3036" y="1802"/>
                  </a:lnTo>
                  <a:lnTo>
                    <a:pt x="150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2"/>
            <p:cNvSpPr/>
            <p:nvPr/>
          </p:nvSpPr>
          <p:spPr>
            <a:xfrm flipH="1">
              <a:off x="6955224" y="1329454"/>
              <a:ext cx="59951" cy="94087"/>
            </a:xfrm>
            <a:custGeom>
              <a:avLst/>
              <a:gdLst/>
              <a:ahLst/>
              <a:cxnLst/>
              <a:rect l="l" t="t" r="r" b="b"/>
              <a:pathLst>
                <a:path w="2169" h="3404" extrusionOk="0">
                  <a:moveTo>
                    <a:pt x="267" y="1"/>
                  </a:moveTo>
                  <a:cubicBezTo>
                    <a:pt x="267" y="34"/>
                    <a:pt x="234" y="101"/>
                    <a:pt x="234" y="168"/>
                  </a:cubicBezTo>
                  <a:cubicBezTo>
                    <a:pt x="167" y="401"/>
                    <a:pt x="100" y="668"/>
                    <a:pt x="100" y="901"/>
                  </a:cubicBezTo>
                  <a:cubicBezTo>
                    <a:pt x="0" y="1802"/>
                    <a:pt x="834" y="2903"/>
                    <a:pt x="1635" y="3403"/>
                  </a:cubicBezTo>
                  <a:lnTo>
                    <a:pt x="1702" y="3203"/>
                  </a:lnTo>
                  <a:cubicBezTo>
                    <a:pt x="1802" y="2903"/>
                    <a:pt x="1935" y="2636"/>
                    <a:pt x="2102" y="2369"/>
                  </a:cubicBezTo>
                  <a:cubicBezTo>
                    <a:pt x="2135" y="2369"/>
                    <a:pt x="2135" y="2369"/>
                    <a:pt x="2169" y="2336"/>
                  </a:cubicBezTo>
                  <a:lnTo>
                    <a:pt x="1602" y="1769"/>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2"/>
            <p:cNvSpPr/>
            <p:nvPr/>
          </p:nvSpPr>
          <p:spPr>
            <a:xfrm flipH="1">
              <a:off x="6815090" y="1081464"/>
              <a:ext cx="252630" cy="317169"/>
            </a:xfrm>
            <a:custGeom>
              <a:avLst/>
              <a:gdLst/>
              <a:ahLst/>
              <a:cxnLst/>
              <a:rect l="l" t="t" r="r" b="b"/>
              <a:pathLst>
                <a:path w="9140" h="11475" extrusionOk="0">
                  <a:moveTo>
                    <a:pt x="4532" y="1"/>
                  </a:moveTo>
                  <a:cubicBezTo>
                    <a:pt x="3112" y="1"/>
                    <a:pt x="1730" y="747"/>
                    <a:pt x="1001" y="2068"/>
                  </a:cubicBezTo>
                  <a:cubicBezTo>
                    <a:pt x="701" y="2602"/>
                    <a:pt x="534" y="3169"/>
                    <a:pt x="500" y="3769"/>
                  </a:cubicBezTo>
                  <a:cubicBezTo>
                    <a:pt x="267" y="6671"/>
                    <a:pt x="0" y="8372"/>
                    <a:pt x="1234" y="10007"/>
                  </a:cubicBezTo>
                  <a:cubicBezTo>
                    <a:pt x="1990" y="11019"/>
                    <a:pt x="3057" y="11474"/>
                    <a:pt x="4130" y="11474"/>
                  </a:cubicBezTo>
                  <a:cubicBezTo>
                    <a:pt x="5710" y="11474"/>
                    <a:pt x="7303" y="10488"/>
                    <a:pt x="7939" y="8839"/>
                  </a:cubicBezTo>
                  <a:cubicBezTo>
                    <a:pt x="8940" y="6338"/>
                    <a:pt x="9140" y="2001"/>
                    <a:pt x="6471" y="500"/>
                  </a:cubicBezTo>
                  <a:cubicBezTo>
                    <a:pt x="5858" y="162"/>
                    <a:pt x="5191" y="1"/>
                    <a:pt x="4532"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2"/>
            <p:cNvSpPr/>
            <p:nvPr/>
          </p:nvSpPr>
          <p:spPr>
            <a:xfrm flipH="1">
              <a:off x="6933086" y="1096169"/>
              <a:ext cx="186266" cy="175238"/>
            </a:xfrm>
            <a:custGeom>
              <a:avLst/>
              <a:gdLst/>
              <a:ahLst/>
              <a:cxnLst/>
              <a:rect l="l" t="t" r="r" b="b"/>
              <a:pathLst>
                <a:path w="6739" h="6340" extrusionOk="0">
                  <a:moveTo>
                    <a:pt x="2348" y="0"/>
                  </a:moveTo>
                  <a:cubicBezTo>
                    <a:pt x="1956" y="0"/>
                    <a:pt x="730" y="876"/>
                    <a:pt x="534" y="1269"/>
                  </a:cubicBezTo>
                  <a:cubicBezTo>
                    <a:pt x="0" y="2403"/>
                    <a:pt x="167" y="3771"/>
                    <a:pt x="934" y="4738"/>
                  </a:cubicBezTo>
                  <a:cubicBezTo>
                    <a:pt x="1234" y="5138"/>
                    <a:pt x="1568" y="5505"/>
                    <a:pt x="1935" y="5806"/>
                  </a:cubicBezTo>
                  <a:lnTo>
                    <a:pt x="3202" y="6339"/>
                  </a:lnTo>
                  <a:cubicBezTo>
                    <a:pt x="3603" y="6172"/>
                    <a:pt x="3703" y="5672"/>
                    <a:pt x="3669" y="5205"/>
                  </a:cubicBezTo>
                  <a:cubicBezTo>
                    <a:pt x="3536" y="3437"/>
                    <a:pt x="6738" y="1302"/>
                    <a:pt x="6738" y="1302"/>
                  </a:cubicBezTo>
                  <a:cubicBezTo>
                    <a:pt x="6738" y="1302"/>
                    <a:pt x="3369" y="168"/>
                    <a:pt x="2368" y="1"/>
                  </a:cubicBezTo>
                  <a:cubicBezTo>
                    <a:pt x="2362" y="1"/>
                    <a:pt x="2355" y="0"/>
                    <a:pt x="2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2"/>
            <p:cNvSpPr/>
            <p:nvPr/>
          </p:nvSpPr>
          <p:spPr>
            <a:xfrm flipH="1">
              <a:off x="7029908" y="1207034"/>
              <a:ext cx="67055" cy="88033"/>
            </a:xfrm>
            <a:custGeom>
              <a:avLst/>
              <a:gdLst/>
              <a:ahLst/>
              <a:cxnLst/>
              <a:rect l="l" t="t" r="r" b="b"/>
              <a:pathLst>
                <a:path w="2426" h="3185" extrusionOk="0">
                  <a:moveTo>
                    <a:pt x="990" y="0"/>
                  </a:moveTo>
                  <a:cubicBezTo>
                    <a:pt x="400" y="0"/>
                    <a:pt x="1" y="587"/>
                    <a:pt x="57" y="1294"/>
                  </a:cubicBezTo>
                  <a:cubicBezTo>
                    <a:pt x="124" y="1928"/>
                    <a:pt x="424" y="2528"/>
                    <a:pt x="891" y="2962"/>
                  </a:cubicBezTo>
                  <a:cubicBezTo>
                    <a:pt x="1064" y="3117"/>
                    <a:pt x="1244" y="3184"/>
                    <a:pt x="1417" y="3184"/>
                  </a:cubicBezTo>
                  <a:cubicBezTo>
                    <a:pt x="1878" y="3184"/>
                    <a:pt x="2286" y="2701"/>
                    <a:pt x="2359" y="2095"/>
                  </a:cubicBezTo>
                  <a:cubicBezTo>
                    <a:pt x="2426" y="1361"/>
                    <a:pt x="2059" y="293"/>
                    <a:pt x="1325" y="60"/>
                  </a:cubicBezTo>
                  <a:cubicBezTo>
                    <a:pt x="1208" y="19"/>
                    <a:pt x="1096" y="0"/>
                    <a:pt x="990"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2"/>
            <p:cNvSpPr/>
            <p:nvPr/>
          </p:nvSpPr>
          <p:spPr>
            <a:xfrm flipH="1">
              <a:off x="6916499" y="1223950"/>
              <a:ext cx="18464" cy="23605"/>
            </a:xfrm>
            <a:custGeom>
              <a:avLst/>
              <a:gdLst/>
              <a:ahLst/>
              <a:cxnLst/>
              <a:rect l="l" t="t" r="r" b="b"/>
              <a:pathLst>
                <a:path w="668" h="854" extrusionOk="0">
                  <a:moveTo>
                    <a:pt x="327" y="0"/>
                  </a:moveTo>
                  <a:cubicBezTo>
                    <a:pt x="187" y="0"/>
                    <a:pt x="62" y="155"/>
                    <a:pt x="34" y="382"/>
                  </a:cubicBezTo>
                  <a:cubicBezTo>
                    <a:pt x="0" y="615"/>
                    <a:pt x="101" y="816"/>
                    <a:pt x="234" y="849"/>
                  </a:cubicBezTo>
                  <a:cubicBezTo>
                    <a:pt x="248" y="852"/>
                    <a:pt x="262" y="853"/>
                    <a:pt x="276" y="853"/>
                  </a:cubicBezTo>
                  <a:cubicBezTo>
                    <a:pt x="423" y="853"/>
                    <a:pt x="540" y="696"/>
                    <a:pt x="601" y="482"/>
                  </a:cubicBezTo>
                  <a:cubicBezTo>
                    <a:pt x="668" y="249"/>
                    <a:pt x="568" y="48"/>
                    <a:pt x="401" y="15"/>
                  </a:cubicBezTo>
                  <a:cubicBezTo>
                    <a:pt x="376" y="5"/>
                    <a:pt x="351" y="0"/>
                    <a:pt x="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2"/>
            <p:cNvSpPr/>
            <p:nvPr/>
          </p:nvSpPr>
          <p:spPr>
            <a:xfrm flipH="1">
              <a:off x="6842727" y="1239899"/>
              <a:ext cx="18464" cy="24240"/>
            </a:xfrm>
            <a:custGeom>
              <a:avLst/>
              <a:gdLst/>
              <a:ahLst/>
              <a:cxnLst/>
              <a:rect l="l" t="t" r="r" b="b"/>
              <a:pathLst>
                <a:path w="668" h="877" extrusionOk="0">
                  <a:moveTo>
                    <a:pt x="365" y="1"/>
                  </a:moveTo>
                  <a:cubicBezTo>
                    <a:pt x="239" y="1"/>
                    <a:pt x="94" y="159"/>
                    <a:pt x="33" y="372"/>
                  </a:cubicBezTo>
                  <a:cubicBezTo>
                    <a:pt x="0" y="606"/>
                    <a:pt x="100" y="839"/>
                    <a:pt x="234" y="872"/>
                  </a:cubicBezTo>
                  <a:cubicBezTo>
                    <a:pt x="248" y="875"/>
                    <a:pt x="262" y="877"/>
                    <a:pt x="276" y="877"/>
                  </a:cubicBezTo>
                  <a:cubicBezTo>
                    <a:pt x="428" y="877"/>
                    <a:pt x="570" y="719"/>
                    <a:pt x="600" y="505"/>
                  </a:cubicBezTo>
                  <a:cubicBezTo>
                    <a:pt x="667" y="272"/>
                    <a:pt x="567" y="38"/>
                    <a:pt x="400" y="5"/>
                  </a:cubicBezTo>
                  <a:cubicBezTo>
                    <a:pt x="389" y="2"/>
                    <a:pt x="377"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2"/>
            <p:cNvSpPr/>
            <p:nvPr/>
          </p:nvSpPr>
          <p:spPr>
            <a:xfrm flipH="1">
              <a:off x="6870395" y="1250181"/>
              <a:ext cx="27695" cy="56634"/>
            </a:xfrm>
            <a:custGeom>
              <a:avLst/>
              <a:gdLst/>
              <a:ahLst/>
              <a:cxnLst/>
              <a:rect l="l" t="t" r="r" b="b"/>
              <a:pathLst>
                <a:path w="1002" h="2049" extrusionOk="0">
                  <a:moveTo>
                    <a:pt x="501" y="0"/>
                  </a:moveTo>
                  <a:lnTo>
                    <a:pt x="1" y="1868"/>
                  </a:lnTo>
                  <a:cubicBezTo>
                    <a:pt x="181" y="1988"/>
                    <a:pt x="385" y="2048"/>
                    <a:pt x="592" y="2048"/>
                  </a:cubicBezTo>
                  <a:cubicBezTo>
                    <a:pt x="729" y="2048"/>
                    <a:pt x="868" y="2021"/>
                    <a:pt x="1001" y="1968"/>
                  </a:cubicBezTo>
                  <a:cubicBezTo>
                    <a:pt x="735" y="1334"/>
                    <a:pt x="568" y="667"/>
                    <a:pt x="501" y="0"/>
                  </a:cubicBez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2"/>
            <p:cNvSpPr/>
            <p:nvPr/>
          </p:nvSpPr>
          <p:spPr>
            <a:xfrm flipH="1">
              <a:off x="6906355" y="1306042"/>
              <a:ext cx="44279" cy="35434"/>
            </a:xfrm>
            <a:custGeom>
              <a:avLst/>
              <a:gdLst/>
              <a:ahLst/>
              <a:cxnLst/>
              <a:rect l="l" t="t" r="r" b="b"/>
              <a:pathLst>
                <a:path w="1602" h="1282" extrusionOk="0">
                  <a:moveTo>
                    <a:pt x="96" y="0"/>
                  </a:moveTo>
                  <a:cubicBezTo>
                    <a:pt x="87" y="0"/>
                    <a:pt x="77" y="4"/>
                    <a:pt x="67" y="14"/>
                  </a:cubicBezTo>
                  <a:cubicBezTo>
                    <a:pt x="34" y="14"/>
                    <a:pt x="0" y="47"/>
                    <a:pt x="34" y="81"/>
                  </a:cubicBezTo>
                  <a:cubicBezTo>
                    <a:pt x="267" y="614"/>
                    <a:pt x="701" y="1015"/>
                    <a:pt x="1235" y="1215"/>
                  </a:cubicBezTo>
                  <a:cubicBezTo>
                    <a:pt x="1335" y="1248"/>
                    <a:pt x="1435" y="1281"/>
                    <a:pt x="1501" y="1281"/>
                  </a:cubicBezTo>
                  <a:cubicBezTo>
                    <a:pt x="1568" y="1281"/>
                    <a:pt x="1602" y="1248"/>
                    <a:pt x="1602" y="1215"/>
                  </a:cubicBezTo>
                  <a:cubicBezTo>
                    <a:pt x="1602" y="1181"/>
                    <a:pt x="1568" y="1148"/>
                    <a:pt x="1535" y="1148"/>
                  </a:cubicBezTo>
                  <a:cubicBezTo>
                    <a:pt x="934" y="1015"/>
                    <a:pt x="434" y="614"/>
                    <a:pt x="167" y="47"/>
                  </a:cubicBezTo>
                  <a:cubicBezTo>
                    <a:pt x="144" y="24"/>
                    <a:pt x="120"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2"/>
            <p:cNvSpPr/>
            <p:nvPr/>
          </p:nvSpPr>
          <p:spPr>
            <a:xfrm flipH="1">
              <a:off x="6907267" y="1191418"/>
              <a:ext cx="39691" cy="16363"/>
            </a:xfrm>
            <a:custGeom>
              <a:avLst/>
              <a:gdLst/>
              <a:ahLst/>
              <a:cxnLst/>
              <a:rect l="l" t="t" r="r" b="b"/>
              <a:pathLst>
                <a:path w="1436" h="592" extrusionOk="0">
                  <a:moveTo>
                    <a:pt x="926" y="1"/>
                  </a:moveTo>
                  <a:cubicBezTo>
                    <a:pt x="612" y="1"/>
                    <a:pt x="306" y="120"/>
                    <a:pt x="68" y="358"/>
                  </a:cubicBezTo>
                  <a:cubicBezTo>
                    <a:pt x="1" y="391"/>
                    <a:pt x="1" y="492"/>
                    <a:pt x="68" y="558"/>
                  </a:cubicBezTo>
                  <a:cubicBezTo>
                    <a:pt x="68" y="558"/>
                    <a:pt x="101" y="592"/>
                    <a:pt x="101" y="592"/>
                  </a:cubicBezTo>
                  <a:cubicBezTo>
                    <a:pt x="168" y="592"/>
                    <a:pt x="201" y="592"/>
                    <a:pt x="234" y="558"/>
                  </a:cubicBezTo>
                  <a:cubicBezTo>
                    <a:pt x="447" y="372"/>
                    <a:pt x="722" y="271"/>
                    <a:pt x="1011" y="271"/>
                  </a:cubicBezTo>
                  <a:cubicBezTo>
                    <a:pt x="1085" y="271"/>
                    <a:pt x="1160" y="278"/>
                    <a:pt x="1235" y="291"/>
                  </a:cubicBezTo>
                  <a:cubicBezTo>
                    <a:pt x="1253" y="300"/>
                    <a:pt x="1271" y="304"/>
                    <a:pt x="1288" y="304"/>
                  </a:cubicBezTo>
                  <a:cubicBezTo>
                    <a:pt x="1335" y="304"/>
                    <a:pt x="1377" y="274"/>
                    <a:pt x="1402" y="225"/>
                  </a:cubicBezTo>
                  <a:cubicBezTo>
                    <a:pt x="1435" y="158"/>
                    <a:pt x="1368" y="58"/>
                    <a:pt x="1302" y="58"/>
                  </a:cubicBezTo>
                  <a:cubicBezTo>
                    <a:pt x="1178" y="20"/>
                    <a:pt x="1051"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2"/>
            <p:cNvSpPr/>
            <p:nvPr/>
          </p:nvSpPr>
          <p:spPr>
            <a:xfrm flipH="1">
              <a:off x="6819675" y="1202805"/>
              <a:ext cx="32311" cy="28276"/>
            </a:xfrm>
            <a:custGeom>
              <a:avLst/>
              <a:gdLst/>
              <a:ahLst/>
              <a:cxnLst/>
              <a:rect l="l" t="t" r="r" b="b"/>
              <a:pathLst>
                <a:path w="1169" h="1023" extrusionOk="0">
                  <a:moveTo>
                    <a:pt x="132" y="0"/>
                  </a:moveTo>
                  <a:cubicBezTo>
                    <a:pt x="71" y="0"/>
                    <a:pt x="34" y="38"/>
                    <a:pt x="34" y="113"/>
                  </a:cubicBezTo>
                  <a:cubicBezTo>
                    <a:pt x="1" y="113"/>
                    <a:pt x="1" y="146"/>
                    <a:pt x="34" y="180"/>
                  </a:cubicBezTo>
                  <a:cubicBezTo>
                    <a:pt x="34" y="213"/>
                    <a:pt x="67" y="246"/>
                    <a:pt x="101" y="246"/>
                  </a:cubicBezTo>
                  <a:cubicBezTo>
                    <a:pt x="468" y="346"/>
                    <a:pt x="734" y="580"/>
                    <a:pt x="868" y="913"/>
                  </a:cubicBezTo>
                  <a:cubicBezTo>
                    <a:pt x="895" y="968"/>
                    <a:pt x="945" y="1022"/>
                    <a:pt x="1016" y="1022"/>
                  </a:cubicBezTo>
                  <a:cubicBezTo>
                    <a:pt x="1032" y="1022"/>
                    <a:pt x="1050" y="1020"/>
                    <a:pt x="1068" y="1014"/>
                  </a:cubicBezTo>
                  <a:cubicBezTo>
                    <a:pt x="1135" y="980"/>
                    <a:pt x="1168" y="913"/>
                    <a:pt x="1168" y="847"/>
                  </a:cubicBezTo>
                  <a:cubicBezTo>
                    <a:pt x="1001" y="413"/>
                    <a:pt x="634" y="113"/>
                    <a:pt x="201" y="13"/>
                  </a:cubicBezTo>
                  <a:cubicBezTo>
                    <a:pt x="176" y="4"/>
                    <a:pt x="153" y="0"/>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2"/>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2"/>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2"/>
            <p:cNvSpPr/>
            <p:nvPr/>
          </p:nvSpPr>
          <p:spPr>
            <a:xfrm flipH="1">
              <a:off x="6246200" y="1794145"/>
              <a:ext cx="597494" cy="321813"/>
            </a:xfrm>
            <a:custGeom>
              <a:avLst/>
              <a:gdLst/>
              <a:ahLst/>
              <a:cxnLst/>
              <a:rect l="l" t="t" r="r" b="b"/>
              <a:pathLst>
                <a:path w="21617" h="11643" extrusionOk="0">
                  <a:moveTo>
                    <a:pt x="2202" y="1"/>
                  </a:moveTo>
                  <a:cubicBezTo>
                    <a:pt x="1535" y="1"/>
                    <a:pt x="968" y="501"/>
                    <a:pt x="901" y="1168"/>
                  </a:cubicBezTo>
                  <a:lnTo>
                    <a:pt x="68" y="10408"/>
                  </a:lnTo>
                  <a:cubicBezTo>
                    <a:pt x="1" y="11042"/>
                    <a:pt x="501" y="11609"/>
                    <a:pt x="1135" y="11609"/>
                  </a:cubicBezTo>
                  <a:lnTo>
                    <a:pt x="19448" y="11642"/>
                  </a:lnTo>
                  <a:cubicBezTo>
                    <a:pt x="20082" y="11642"/>
                    <a:pt x="20649" y="11142"/>
                    <a:pt x="20716" y="10475"/>
                  </a:cubicBezTo>
                  <a:lnTo>
                    <a:pt x="21550" y="1202"/>
                  </a:lnTo>
                  <a:cubicBezTo>
                    <a:pt x="21616" y="601"/>
                    <a:pt x="21116" y="34"/>
                    <a:pt x="20482" y="34"/>
                  </a:cubicBezTo>
                  <a:lnTo>
                    <a:pt x="2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2"/>
            <p:cNvSpPr/>
            <p:nvPr/>
          </p:nvSpPr>
          <p:spPr>
            <a:xfrm flipH="1">
              <a:off x="6507118" y="1919301"/>
              <a:ext cx="84827" cy="71698"/>
            </a:xfrm>
            <a:custGeom>
              <a:avLst/>
              <a:gdLst/>
              <a:ahLst/>
              <a:cxnLst/>
              <a:rect l="l" t="t" r="r" b="b"/>
              <a:pathLst>
                <a:path w="3069" h="2594" extrusionOk="0">
                  <a:moveTo>
                    <a:pt x="1677" y="0"/>
                  </a:moveTo>
                  <a:cubicBezTo>
                    <a:pt x="634" y="0"/>
                    <a:pt x="0" y="1252"/>
                    <a:pt x="700" y="2111"/>
                  </a:cubicBezTo>
                  <a:cubicBezTo>
                    <a:pt x="970" y="2442"/>
                    <a:pt x="1335" y="2593"/>
                    <a:pt x="1695" y="2593"/>
                  </a:cubicBezTo>
                  <a:cubicBezTo>
                    <a:pt x="2313" y="2593"/>
                    <a:pt x="2917" y="2148"/>
                    <a:pt x="3001" y="1410"/>
                  </a:cubicBezTo>
                  <a:cubicBezTo>
                    <a:pt x="3068" y="710"/>
                    <a:pt x="2534" y="76"/>
                    <a:pt x="1834" y="9"/>
                  </a:cubicBezTo>
                  <a:cubicBezTo>
                    <a:pt x="1781" y="3"/>
                    <a:pt x="1729" y="0"/>
                    <a:pt x="1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2"/>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2"/>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2"/>
            <p:cNvSpPr/>
            <p:nvPr/>
          </p:nvSpPr>
          <p:spPr>
            <a:xfrm flipH="1">
              <a:off x="6830762" y="2113862"/>
              <a:ext cx="289529" cy="27916"/>
            </a:xfrm>
            <a:custGeom>
              <a:avLst/>
              <a:gdLst/>
              <a:ahLst/>
              <a:cxnLst/>
              <a:rect l="l" t="t" r="r" b="b"/>
              <a:pathLst>
                <a:path w="10475" h="1010" extrusionOk="0">
                  <a:moveTo>
                    <a:pt x="99" y="0"/>
                  </a:moveTo>
                  <a:cubicBezTo>
                    <a:pt x="46" y="0"/>
                    <a:pt x="1" y="60"/>
                    <a:pt x="1" y="142"/>
                  </a:cubicBezTo>
                  <a:cubicBezTo>
                    <a:pt x="1" y="609"/>
                    <a:pt x="401" y="1009"/>
                    <a:pt x="901" y="1009"/>
                  </a:cubicBezTo>
                  <a:lnTo>
                    <a:pt x="9974" y="1009"/>
                  </a:lnTo>
                  <a:cubicBezTo>
                    <a:pt x="10241" y="1009"/>
                    <a:pt x="10475" y="776"/>
                    <a:pt x="10475" y="509"/>
                  </a:cubicBezTo>
                  <a:cubicBezTo>
                    <a:pt x="10475" y="228"/>
                    <a:pt x="10270" y="6"/>
                    <a:pt x="10025" y="6"/>
                  </a:cubicBezTo>
                  <a:cubicBezTo>
                    <a:pt x="10009" y="6"/>
                    <a:pt x="9992" y="7"/>
                    <a:pt x="9974" y="9"/>
                  </a:cubicBezTo>
                  <a:lnTo>
                    <a:pt x="134" y="9"/>
                  </a:lnTo>
                  <a:cubicBezTo>
                    <a:pt x="122" y="3"/>
                    <a:pt x="110"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2"/>
            <p:cNvSpPr/>
            <p:nvPr/>
          </p:nvSpPr>
          <p:spPr>
            <a:xfrm flipH="1">
              <a:off x="6938612" y="1935222"/>
              <a:ext cx="99615" cy="108708"/>
            </a:xfrm>
            <a:custGeom>
              <a:avLst/>
              <a:gdLst/>
              <a:ahLst/>
              <a:cxnLst/>
              <a:rect l="l" t="t" r="r" b="b"/>
              <a:pathLst>
                <a:path w="3604" h="3933" extrusionOk="0">
                  <a:moveTo>
                    <a:pt x="3603" y="0"/>
                  </a:moveTo>
                  <a:lnTo>
                    <a:pt x="2102" y="467"/>
                  </a:lnTo>
                  <a:cubicBezTo>
                    <a:pt x="1268" y="668"/>
                    <a:pt x="768" y="1468"/>
                    <a:pt x="401" y="2169"/>
                  </a:cubicBezTo>
                  <a:lnTo>
                    <a:pt x="0" y="3003"/>
                  </a:lnTo>
                  <a:cubicBezTo>
                    <a:pt x="99" y="3745"/>
                    <a:pt x="949" y="3933"/>
                    <a:pt x="1782" y="3933"/>
                  </a:cubicBezTo>
                  <a:cubicBezTo>
                    <a:pt x="2634" y="3933"/>
                    <a:pt x="3470" y="3736"/>
                    <a:pt x="3470" y="3736"/>
                  </a:cubicBezTo>
                  <a:lnTo>
                    <a:pt x="3603"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2"/>
            <p:cNvSpPr/>
            <p:nvPr/>
          </p:nvSpPr>
          <p:spPr>
            <a:xfrm flipH="1">
              <a:off x="6875924" y="1935222"/>
              <a:ext cx="66419" cy="103291"/>
            </a:xfrm>
            <a:custGeom>
              <a:avLst/>
              <a:gdLst/>
              <a:ahLst/>
              <a:cxnLst/>
              <a:rect l="l" t="t" r="r" b="b"/>
              <a:pathLst>
                <a:path w="2403" h="3737" extrusionOk="0">
                  <a:moveTo>
                    <a:pt x="134" y="0"/>
                  </a:moveTo>
                  <a:lnTo>
                    <a:pt x="1" y="3736"/>
                  </a:lnTo>
                  <a:lnTo>
                    <a:pt x="1" y="3736"/>
                  </a:lnTo>
                  <a:lnTo>
                    <a:pt x="1935" y="3136"/>
                  </a:lnTo>
                  <a:lnTo>
                    <a:pt x="2402" y="1035"/>
                  </a:lnTo>
                  <a:lnTo>
                    <a:pt x="134"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2"/>
            <p:cNvSpPr/>
            <p:nvPr/>
          </p:nvSpPr>
          <p:spPr>
            <a:xfrm flipH="1">
              <a:off x="6788335" y="1006779"/>
              <a:ext cx="334720" cy="188975"/>
            </a:xfrm>
            <a:custGeom>
              <a:avLst/>
              <a:gdLst/>
              <a:ahLst/>
              <a:cxnLst/>
              <a:rect l="l" t="t" r="r" b="b"/>
              <a:pathLst>
                <a:path w="12110" h="6837" extrusionOk="0">
                  <a:moveTo>
                    <a:pt x="6303" y="0"/>
                  </a:moveTo>
                  <a:cubicBezTo>
                    <a:pt x="5917" y="0"/>
                    <a:pt x="5491" y="154"/>
                    <a:pt x="5138" y="533"/>
                  </a:cubicBezTo>
                  <a:cubicBezTo>
                    <a:pt x="4802" y="329"/>
                    <a:pt x="4428" y="227"/>
                    <a:pt x="4058" y="227"/>
                  </a:cubicBezTo>
                  <a:cubicBezTo>
                    <a:pt x="3581" y="227"/>
                    <a:pt x="3111" y="396"/>
                    <a:pt x="2736" y="734"/>
                  </a:cubicBezTo>
                  <a:cubicBezTo>
                    <a:pt x="2536" y="934"/>
                    <a:pt x="2402" y="1234"/>
                    <a:pt x="2469" y="1534"/>
                  </a:cubicBezTo>
                  <a:cubicBezTo>
                    <a:pt x="935" y="1568"/>
                    <a:pt x="1" y="3302"/>
                    <a:pt x="868" y="4603"/>
                  </a:cubicBezTo>
                  <a:cubicBezTo>
                    <a:pt x="1040" y="4882"/>
                    <a:pt x="1377" y="4981"/>
                    <a:pt x="1729" y="4981"/>
                  </a:cubicBezTo>
                  <a:cubicBezTo>
                    <a:pt x="1924" y="4981"/>
                    <a:pt x="2124" y="4951"/>
                    <a:pt x="2302" y="4903"/>
                  </a:cubicBezTo>
                  <a:cubicBezTo>
                    <a:pt x="2602" y="5404"/>
                    <a:pt x="3036" y="5737"/>
                    <a:pt x="3603" y="5871"/>
                  </a:cubicBezTo>
                  <a:cubicBezTo>
                    <a:pt x="4165" y="6054"/>
                    <a:pt x="4802" y="6115"/>
                    <a:pt x="5413" y="6115"/>
                  </a:cubicBezTo>
                  <a:cubicBezTo>
                    <a:pt x="6577" y="6115"/>
                    <a:pt x="7644" y="5892"/>
                    <a:pt x="7906" y="5871"/>
                  </a:cubicBezTo>
                  <a:cubicBezTo>
                    <a:pt x="8003" y="5854"/>
                    <a:pt x="8101" y="5846"/>
                    <a:pt x="8197" y="5846"/>
                  </a:cubicBezTo>
                  <a:cubicBezTo>
                    <a:pt x="8499" y="5846"/>
                    <a:pt x="8796" y="5927"/>
                    <a:pt x="9074" y="6104"/>
                  </a:cubicBezTo>
                  <a:cubicBezTo>
                    <a:pt x="8907" y="6304"/>
                    <a:pt x="8673" y="6438"/>
                    <a:pt x="8407" y="6438"/>
                  </a:cubicBezTo>
                  <a:cubicBezTo>
                    <a:pt x="8310" y="6452"/>
                    <a:pt x="8207" y="6460"/>
                    <a:pt x="8104" y="6460"/>
                  </a:cubicBezTo>
                  <a:cubicBezTo>
                    <a:pt x="7958" y="6460"/>
                    <a:pt x="7810" y="6443"/>
                    <a:pt x="7673" y="6404"/>
                  </a:cubicBezTo>
                  <a:lnTo>
                    <a:pt x="7673" y="6404"/>
                  </a:lnTo>
                  <a:cubicBezTo>
                    <a:pt x="8092" y="6693"/>
                    <a:pt x="8614" y="6837"/>
                    <a:pt x="9143" y="6837"/>
                  </a:cubicBezTo>
                  <a:cubicBezTo>
                    <a:pt x="9287" y="6837"/>
                    <a:pt x="9431" y="6826"/>
                    <a:pt x="9574" y="6805"/>
                  </a:cubicBezTo>
                  <a:cubicBezTo>
                    <a:pt x="9841" y="6671"/>
                    <a:pt x="10141" y="6538"/>
                    <a:pt x="10441" y="6438"/>
                  </a:cubicBezTo>
                  <a:cubicBezTo>
                    <a:pt x="10484" y="6431"/>
                    <a:pt x="10530" y="6428"/>
                    <a:pt x="10578" y="6428"/>
                  </a:cubicBezTo>
                  <a:cubicBezTo>
                    <a:pt x="10706" y="6428"/>
                    <a:pt x="10838" y="6447"/>
                    <a:pt x="10889" y="6447"/>
                  </a:cubicBezTo>
                  <a:cubicBezTo>
                    <a:pt x="10908" y="6447"/>
                    <a:pt x="10915" y="6445"/>
                    <a:pt x="10908" y="6438"/>
                  </a:cubicBezTo>
                  <a:cubicBezTo>
                    <a:pt x="11776" y="6404"/>
                    <a:pt x="12109" y="5404"/>
                    <a:pt x="12009" y="4970"/>
                  </a:cubicBezTo>
                  <a:cubicBezTo>
                    <a:pt x="11876" y="4370"/>
                    <a:pt x="11542" y="3903"/>
                    <a:pt x="11042" y="3569"/>
                  </a:cubicBezTo>
                  <a:cubicBezTo>
                    <a:pt x="11342" y="2735"/>
                    <a:pt x="10942" y="1701"/>
                    <a:pt x="9908" y="1000"/>
                  </a:cubicBezTo>
                  <a:cubicBezTo>
                    <a:pt x="9485" y="751"/>
                    <a:pt x="8996" y="623"/>
                    <a:pt x="8498" y="623"/>
                  </a:cubicBezTo>
                  <a:cubicBezTo>
                    <a:pt x="8131" y="623"/>
                    <a:pt x="7760" y="692"/>
                    <a:pt x="7406" y="834"/>
                  </a:cubicBezTo>
                  <a:cubicBezTo>
                    <a:pt x="7406" y="368"/>
                    <a:pt x="6901" y="0"/>
                    <a:pt x="63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2"/>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2"/>
            <p:cNvSpPr/>
            <p:nvPr/>
          </p:nvSpPr>
          <p:spPr>
            <a:xfrm flipH="1">
              <a:off x="7638443"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2"/>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2"/>
            <p:cNvSpPr/>
            <p:nvPr/>
          </p:nvSpPr>
          <p:spPr>
            <a:xfrm flipH="1">
              <a:off x="7660554"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2"/>
            <p:cNvSpPr/>
            <p:nvPr/>
          </p:nvSpPr>
          <p:spPr>
            <a:xfrm flipH="1">
              <a:off x="7677167"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2"/>
            <p:cNvSpPr/>
            <p:nvPr/>
          </p:nvSpPr>
          <p:spPr>
            <a:xfrm flipH="1">
              <a:off x="7675315"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2"/>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2"/>
            <p:cNvSpPr/>
            <p:nvPr/>
          </p:nvSpPr>
          <p:spPr>
            <a:xfrm flipH="1">
              <a:off x="7697426"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2"/>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2"/>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2"/>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2"/>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2"/>
            <p:cNvSpPr/>
            <p:nvPr/>
          </p:nvSpPr>
          <p:spPr>
            <a:xfrm flipH="1">
              <a:off x="7708511"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2"/>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2"/>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2"/>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2"/>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2"/>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2"/>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2"/>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2"/>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2"/>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2"/>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2"/>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2"/>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2"/>
            <p:cNvSpPr/>
            <p:nvPr/>
          </p:nvSpPr>
          <p:spPr>
            <a:xfrm flipH="1">
              <a:off x="8160293"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2"/>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2"/>
            <p:cNvSpPr/>
            <p:nvPr/>
          </p:nvSpPr>
          <p:spPr>
            <a:xfrm flipH="1">
              <a:off x="8013688"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2"/>
            <p:cNvSpPr/>
            <p:nvPr/>
          </p:nvSpPr>
          <p:spPr>
            <a:xfrm flipH="1">
              <a:off x="8009072"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2"/>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2"/>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2"/>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2"/>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2"/>
            <p:cNvSpPr/>
            <p:nvPr/>
          </p:nvSpPr>
          <p:spPr>
            <a:xfrm flipH="1">
              <a:off x="7834825" y="3912841"/>
              <a:ext cx="143839" cy="139444"/>
            </a:xfrm>
            <a:custGeom>
              <a:avLst/>
              <a:gdLst/>
              <a:ahLst/>
              <a:cxnLst/>
              <a:rect l="l" t="t" r="r" b="b"/>
              <a:pathLst>
                <a:path w="5204" h="5045" extrusionOk="0">
                  <a:moveTo>
                    <a:pt x="3420" y="1"/>
                  </a:moveTo>
                  <a:cubicBezTo>
                    <a:pt x="3381" y="1"/>
                    <a:pt x="3342" y="2"/>
                    <a:pt x="3303" y="4"/>
                  </a:cubicBezTo>
                  <a:cubicBezTo>
                    <a:pt x="3278" y="3"/>
                    <a:pt x="3253" y="3"/>
                    <a:pt x="3228" y="3"/>
                  </a:cubicBezTo>
                  <a:cubicBezTo>
                    <a:pt x="2124" y="3"/>
                    <a:pt x="1127" y="728"/>
                    <a:pt x="801" y="1805"/>
                  </a:cubicBezTo>
                  <a:lnTo>
                    <a:pt x="0" y="1805"/>
                  </a:lnTo>
                  <a:lnTo>
                    <a:pt x="0" y="2305"/>
                  </a:lnTo>
                  <a:lnTo>
                    <a:pt x="734" y="2305"/>
                  </a:lnTo>
                  <a:lnTo>
                    <a:pt x="734" y="2539"/>
                  </a:lnTo>
                  <a:lnTo>
                    <a:pt x="734" y="2772"/>
                  </a:lnTo>
                  <a:lnTo>
                    <a:pt x="0" y="2772"/>
                  </a:lnTo>
                  <a:lnTo>
                    <a:pt x="0" y="3239"/>
                  </a:lnTo>
                  <a:lnTo>
                    <a:pt x="801" y="3239"/>
                  </a:lnTo>
                  <a:cubicBezTo>
                    <a:pt x="1121" y="4296"/>
                    <a:pt x="2086" y="5045"/>
                    <a:pt x="3165" y="5045"/>
                  </a:cubicBezTo>
                  <a:cubicBezTo>
                    <a:pt x="3211" y="5045"/>
                    <a:pt x="3257" y="5043"/>
                    <a:pt x="3303" y="5041"/>
                  </a:cubicBezTo>
                  <a:cubicBezTo>
                    <a:pt x="3342" y="5042"/>
                    <a:pt x="3381" y="5043"/>
                    <a:pt x="3420" y="5043"/>
                  </a:cubicBezTo>
                  <a:cubicBezTo>
                    <a:pt x="4077" y="5043"/>
                    <a:pt x="4696" y="4779"/>
                    <a:pt x="5137" y="4307"/>
                  </a:cubicBezTo>
                  <a:lnTo>
                    <a:pt x="5204" y="4240"/>
                  </a:lnTo>
                  <a:lnTo>
                    <a:pt x="4737" y="3806"/>
                  </a:lnTo>
                  <a:lnTo>
                    <a:pt x="4670" y="3873"/>
                  </a:lnTo>
                  <a:cubicBezTo>
                    <a:pt x="4361" y="4214"/>
                    <a:pt x="3908" y="4410"/>
                    <a:pt x="3444" y="4410"/>
                  </a:cubicBezTo>
                  <a:cubicBezTo>
                    <a:pt x="3408" y="4410"/>
                    <a:pt x="3372" y="4409"/>
                    <a:pt x="3336" y="4407"/>
                  </a:cubicBezTo>
                  <a:cubicBezTo>
                    <a:pt x="3310" y="4408"/>
                    <a:pt x="3284" y="4409"/>
                    <a:pt x="3259" y="4409"/>
                  </a:cubicBezTo>
                  <a:cubicBezTo>
                    <a:pt x="2520" y="4409"/>
                    <a:pt x="1826" y="3949"/>
                    <a:pt x="1568" y="3239"/>
                  </a:cubicBezTo>
                  <a:lnTo>
                    <a:pt x="3870" y="3239"/>
                  </a:lnTo>
                  <a:lnTo>
                    <a:pt x="3870" y="2772"/>
                  </a:lnTo>
                  <a:lnTo>
                    <a:pt x="1435" y="2772"/>
                  </a:lnTo>
                  <a:cubicBezTo>
                    <a:pt x="1435" y="2672"/>
                    <a:pt x="1435" y="2606"/>
                    <a:pt x="1435" y="2539"/>
                  </a:cubicBezTo>
                  <a:cubicBezTo>
                    <a:pt x="1435" y="2472"/>
                    <a:pt x="1435" y="2372"/>
                    <a:pt x="1435" y="2305"/>
                  </a:cubicBezTo>
                  <a:lnTo>
                    <a:pt x="3836" y="2305"/>
                  </a:lnTo>
                  <a:lnTo>
                    <a:pt x="3836" y="1805"/>
                  </a:lnTo>
                  <a:lnTo>
                    <a:pt x="1568" y="1805"/>
                  </a:lnTo>
                  <a:cubicBezTo>
                    <a:pt x="1835" y="1104"/>
                    <a:pt x="2569" y="637"/>
                    <a:pt x="3336" y="637"/>
                  </a:cubicBezTo>
                  <a:cubicBezTo>
                    <a:pt x="3836" y="637"/>
                    <a:pt x="4337" y="838"/>
                    <a:pt x="4670" y="1205"/>
                  </a:cubicBezTo>
                  <a:lnTo>
                    <a:pt x="4737" y="1271"/>
                  </a:lnTo>
                  <a:lnTo>
                    <a:pt x="5204" y="804"/>
                  </a:lnTo>
                  <a:lnTo>
                    <a:pt x="5137" y="738"/>
                  </a:lnTo>
                  <a:cubicBezTo>
                    <a:pt x="4696" y="265"/>
                    <a:pt x="4077" y="1"/>
                    <a:pt x="3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2"/>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2"/>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2"/>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2"/>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2"/>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2"/>
            <p:cNvSpPr/>
            <p:nvPr/>
          </p:nvSpPr>
          <p:spPr>
            <a:xfrm flipH="1">
              <a:off x="5641370"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2"/>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2"/>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2"/>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2"/>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2"/>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2"/>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2"/>
            <p:cNvSpPr/>
            <p:nvPr/>
          </p:nvSpPr>
          <p:spPr>
            <a:xfrm flipH="1">
              <a:off x="5598970"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2"/>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2"/>
            <p:cNvSpPr/>
            <p:nvPr/>
          </p:nvSpPr>
          <p:spPr>
            <a:xfrm flipH="1">
              <a:off x="5597118"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2"/>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2"/>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2"/>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2"/>
            <p:cNvSpPr/>
            <p:nvPr/>
          </p:nvSpPr>
          <p:spPr>
            <a:xfrm flipH="1">
              <a:off x="6638054"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2"/>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2"/>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2"/>
            <p:cNvSpPr/>
            <p:nvPr/>
          </p:nvSpPr>
          <p:spPr>
            <a:xfrm flipH="1">
              <a:off x="6676779"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2"/>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2"/>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2"/>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2"/>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2"/>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2"/>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2"/>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2"/>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2"/>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2"/>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2"/>
            <p:cNvSpPr/>
            <p:nvPr/>
          </p:nvSpPr>
          <p:spPr>
            <a:xfrm flipH="1">
              <a:off x="6707211"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2"/>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2"/>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2"/>
            <p:cNvSpPr/>
            <p:nvPr/>
          </p:nvSpPr>
          <p:spPr>
            <a:xfrm flipH="1">
              <a:off x="6652814"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2"/>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2"/>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2"/>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2"/>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2"/>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2"/>
            <p:cNvSpPr/>
            <p:nvPr/>
          </p:nvSpPr>
          <p:spPr>
            <a:xfrm flipH="1">
              <a:off x="6688775"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2"/>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2"/>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2"/>
            <p:cNvSpPr/>
            <p:nvPr/>
          </p:nvSpPr>
          <p:spPr>
            <a:xfrm flipH="1">
              <a:off x="6652814"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2"/>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2"/>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2"/>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2"/>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2"/>
            <p:cNvSpPr/>
            <p:nvPr/>
          </p:nvSpPr>
          <p:spPr>
            <a:xfrm flipH="1">
              <a:off x="6616854"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2"/>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2"/>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2"/>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2"/>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2"/>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2"/>
            <p:cNvSpPr/>
            <p:nvPr/>
          </p:nvSpPr>
          <p:spPr>
            <a:xfrm flipH="1">
              <a:off x="6622382"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2"/>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2"/>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2"/>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2"/>
            <p:cNvSpPr/>
            <p:nvPr/>
          </p:nvSpPr>
          <p:spPr>
            <a:xfrm flipH="1">
              <a:off x="6585510"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2"/>
            <p:cNvSpPr/>
            <p:nvPr/>
          </p:nvSpPr>
          <p:spPr>
            <a:xfrm flipH="1">
              <a:off x="6585510"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2"/>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2"/>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2"/>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2"/>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2"/>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2"/>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2"/>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2"/>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2"/>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2"/>
            <p:cNvSpPr/>
            <p:nvPr/>
          </p:nvSpPr>
          <p:spPr>
            <a:xfrm flipH="1">
              <a:off x="6603946"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2"/>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2"/>
            <p:cNvSpPr/>
            <p:nvPr/>
          </p:nvSpPr>
          <p:spPr>
            <a:xfrm flipH="1">
              <a:off x="6628822"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2"/>
            <p:cNvSpPr/>
            <p:nvPr/>
          </p:nvSpPr>
          <p:spPr>
            <a:xfrm flipH="1">
              <a:off x="6626998"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2"/>
            <p:cNvSpPr/>
            <p:nvPr/>
          </p:nvSpPr>
          <p:spPr>
            <a:xfrm flipH="1">
              <a:off x="6611326"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2"/>
            <p:cNvSpPr/>
            <p:nvPr/>
          </p:nvSpPr>
          <p:spPr>
            <a:xfrm flipH="1">
              <a:off x="6711824" y="3464844"/>
              <a:ext cx="151218" cy="163214"/>
            </a:xfrm>
            <a:custGeom>
              <a:avLst/>
              <a:gdLst/>
              <a:ahLst/>
              <a:cxnLst/>
              <a:rect l="l" t="t" r="r" b="b"/>
              <a:pathLst>
                <a:path w="5471" h="5905" extrusionOk="0">
                  <a:moveTo>
                    <a:pt x="2669" y="1234"/>
                  </a:moveTo>
                  <a:lnTo>
                    <a:pt x="3703" y="1701"/>
                  </a:lnTo>
                  <a:cubicBezTo>
                    <a:pt x="3903" y="1801"/>
                    <a:pt x="4070" y="1935"/>
                    <a:pt x="4203" y="2102"/>
                  </a:cubicBezTo>
                  <a:cubicBezTo>
                    <a:pt x="4270" y="2235"/>
                    <a:pt x="4270" y="2435"/>
                    <a:pt x="4203" y="2569"/>
                  </a:cubicBezTo>
                  <a:cubicBezTo>
                    <a:pt x="4137" y="2735"/>
                    <a:pt x="4003" y="2835"/>
                    <a:pt x="3836" y="2869"/>
                  </a:cubicBezTo>
                  <a:cubicBezTo>
                    <a:pt x="3795" y="2875"/>
                    <a:pt x="3755" y="2877"/>
                    <a:pt x="3715" y="2877"/>
                  </a:cubicBezTo>
                  <a:cubicBezTo>
                    <a:pt x="3532" y="2877"/>
                    <a:pt x="3367" y="2818"/>
                    <a:pt x="3203" y="2735"/>
                  </a:cubicBezTo>
                  <a:lnTo>
                    <a:pt x="2169" y="2302"/>
                  </a:lnTo>
                  <a:lnTo>
                    <a:pt x="2669" y="1234"/>
                  </a:lnTo>
                  <a:close/>
                  <a:moveTo>
                    <a:pt x="1868" y="3036"/>
                  </a:moveTo>
                  <a:lnTo>
                    <a:pt x="3036" y="3569"/>
                  </a:lnTo>
                  <a:cubicBezTo>
                    <a:pt x="3603" y="3803"/>
                    <a:pt x="3770" y="4136"/>
                    <a:pt x="3603" y="4470"/>
                  </a:cubicBezTo>
                  <a:cubicBezTo>
                    <a:pt x="3570" y="4670"/>
                    <a:pt x="3403" y="4804"/>
                    <a:pt x="3236" y="4837"/>
                  </a:cubicBezTo>
                  <a:lnTo>
                    <a:pt x="3236" y="4804"/>
                  </a:lnTo>
                  <a:cubicBezTo>
                    <a:pt x="3002" y="4804"/>
                    <a:pt x="2769" y="4770"/>
                    <a:pt x="2569" y="4670"/>
                  </a:cubicBezTo>
                  <a:lnTo>
                    <a:pt x="1368" y="4103"/>
                  </a:lnTo>
                  <a:lnTo>
                    <a:pt x="1868" y="3036"/>
                  </a:lnTo>
                  <a:close/>
                  <a:moveTo>
                    <a:pt x="2002" y="0"/>
                  </a:moveTo>
                  <a:lnTo>
                    <a:pt x="0" y="4437"/>
                  </a:lnTo>
                  <a:lnTo>
                    <a:pt x="1068" y="4904"/>
                  </a:lnTo>
                  <a:lnTo>
                    <a:pt x="901" y="5237"/>
                  </a:lnTo>
                  <a:lnTo>
                    <a:pt x="1401" y="5437"/>
                  </a:lnTo>
                  <a:lnTo>
                    <a:pt x="1535" y="5137"/>
                  </a:lnTo>
                  <a:lnTo>
                    <a:pt x="2035" y="5371"/>
                  </a:lnTo>
                  <a:lnTo>
                    <a:pt x="1902" y="5671"/>
                  </a:lnTo>
                  <a:lnTo>
                    <a:pt x="2402" y="5904"/>
                  </a:lnTo>
                  <a:lnTo>
                    <a:pt x="2535" y="5571"/>
                  </a:lnTo>
                  <a:cubicBezTo>
                    <a:pt x="2808" y="5694"/>
                    <a:pt x="3116" y="5763"/>
                    <a:pt x="3421" y="5763"/>
                  </a:cubicBezTo>
                  <a:cubicBezTo>
                    <a:pt x="3527" y="5763"/>
                    <a:pt x="3633" y="5755"/>
                    <a:pt x="3736" y="5738"/>
                  </a:cubicBezTo>
                  <a:cubicBezTo>
                    <a:pt x="4103" y="5671"/>
                    <a:pt x="4403" y="5404"/>
                    <a:pt x="4570" y="5070"/>
                  </a:cubicBezTo>
                  <a:cubicBezTo>
                    <a:pt x="4704" y="4837"/>
                    <a:pt x="4737" y="4537"/>
                    <a:pt x="4704" y="4270"/>
                  </a:cubicBezTo>
                  <a:cubicBezTo>
                    <a:pt x="4637" y="4003"/>
                    <a:pt x="4470" y="3769"/>
                    <a:pt x="4270" y="3603"/>
                  </a:cubicBezTo>
                  <a:cubicBezTo>
                    <a:pt x="4504" y="3603"/>
                    <a:pt x="4704" y="3536"/>
                    <a:pt x="4870" y="3403"/>
                  </a:cubicBezTo>
                  <a:cubicBezTo>
                    <a:pt x="5071" y="3269"/>
                    <a:pt x="5204" y="3102"/>
                    <a:pt x="5304" y="2902"/>
                  </a:cubicBezTo>
                  <a:cubicBezTo>
                    <a:pt x="5471" y="2569"/>
                    <a:pt x="5438" y="2168"/>
                    <a:pt x="5237" y="1868"/>
                  </a:cubicBezTo>
                  <a:cubicBezTo>
                    <a:pt x="5071" y="1601"/>
                    <a:pt x="4837" y="1368"/>
                    <a:pt x="4537" y="1201"/>
                  </a:cubicBezTo>
                  <a:lnTo>
                    <a:pt x="4670" y="867"/>
                  </a:lnTo>
                  <a:lnTo>
                    <a:pt x="4170" y="667"/>
                  </a:lnTo>
                  <a:lnTo>
                    <a:pt x="4037" y="967"/>
                  </a:lnTo>
                  <a:lnTo>
                    <a:pt x="3570" y="734"/>
                  </a:lnTo>
                  <a:lnTo>
                    <a:pt x="3703" y="434"/>
                  </a:lnTo>
                  <a:lnTo>
                    <a:pt x="3203" y="200"/>
                  </a:lnTo>
                  <a:lnTo>
                    <a:pt x="3069" y="500"/>
                  </a:lnTo>
                  <a:lnTo>
                    <a:pt x="20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2"/>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2"/>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2"/>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2"/>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2"/>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2"/>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2"/>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2"/>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2"/>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2"/>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2"/>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2"/>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2"/>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2"/>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2"/>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2"/>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2"/>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2"/>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2"/>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2"/>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2"/>
            <p:cNvSpPr/>
            <p:nvPr/>
          </p:nvSpPr>
          <p:spPr>
            <a:xfrm flipH="1">
              <a:off x="7193099"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2"/>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2"/>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2"/>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2"/>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2"/>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2"/>
            <p:cNvSpPr/>
            <p:nvPr/>
          </p:nvSpPr>
          <p:spPr>
            <a:xfrm flipH="1">
              <a:off x="7214299"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2"/>
            <p:cNvSpPr/>
            <p:nvPr/>
          </p:nvSpPr>
          <p:spPr>
            <a:xfrm flipH="1">
              <a:off x="7214299"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2"/>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2"/>
            <p:cNvSpPr/>
            <p:nvPr/>
          </p:nvSpPr>
          <p:spPr>
            <a:xfrm flipH="1">
              <a:off x="7227207"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2"/>
            <p:cNvSpPr/>
            <p:nvPr/>
          </p:nvSpPr>
          <p:spPr>
            <a:xfrm flipH="1">
              <a:off x="7180191"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2"/>
            <p:cNvSpPr/>
            <p:nvPr/>
          </p:nvSpPr>
          <p:spPr>
            <a:xfrm flipH="1">
              <a:off x="7180191"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2"/>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2"/>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2"/>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2"/>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2"/>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2"/>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2"/>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2"/>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2"/>
            <p:cNvSpPr/>
            <p:nvPr/>
          </p:nvSpPr>
          <p:spPr>
            <a:xfrm flipH="1">
              <a:off x="6329171"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2"/>
            <p:cNvSpPr/>
            <p:nvPr/>
          </p:nvSpPr>
          <p:spPr>
            <a:xfrm flipH="1">
              <a:off x="6328259"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2"/>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2"/>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flipH="1">
              <a:off x="6352224"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2"/>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2"/>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2"/>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2"/>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2"/>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2"/>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2"/>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2"/>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2"/>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2"/>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2"/>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2"/>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2"/>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2"/>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2"/>
            <p:cNvSpPr/>
            <p:nvPr/>
          </p:nvSpPr>
          <p:spPr>
            <a:xfrm flipH="1">
              <a:off x="6086682"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2"/>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2"/>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2"/>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2"/>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2"/>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2"/>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2"/>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2"/>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2"/>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52"/>
          <p:cNvGrpSpPr/>
          <p:nvPr/>
        </p:nvGrpSpPr>
        <p:grpSpPr>
          <a:xfrm>
            <a:off x="4181374" y="3198608"/>
            <a:ext cx="449696" cy="426611"/>
            <a:chOff x="4192650" y="3203925"/>
            <a:chExt cx="438300" cy="415800"/>
          </a:xfrm>
        </p:grpSpPr>
        <p:sp>
          <p:nvSpPr>
            <p:cNvPr id="588" name="Google Shape;588;p52">
              <a:hlinkClick r:id="" action="ppaction://hlinkshowjump?jump=nextslide"/>
            </p:cNvPr>
            <p:cNvSpPr/>
            <p:nvPr/>
          </p:nvSpPr>
          <p:spPr>
            <a:xfrm>
              <a:off x="4192650" y="3203925"/>
              <a:ext cx="438300" cy="41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52"/>
            <p:cNvGrpSpPr/>
            <p:nvPr/>
          </p:nvGrpSpPr>
          <p:grpSpPr>
            <a:xfrm>
              <a:off x="4309575" y="3316763"/>
              <a:ext cx="204457" cy="190123"/>
              <a:chOff x="4426425" y="4796938"/>
              <a:chExt cx="204457" cy="190123"/>
            </a:xfrm>
          </p:grpSpPr>
          <p:sp>
            <p:nvSpPr>
              <p:cNvPr id="590" name="Google Shape;590;p5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1000"/>
                                        <p:tgtEl>
                                          <p:spTgt spid="336"/>
                                        </p:tgtEl>
                                      </p:cBhvr>
                                    </p:animEffect>
                                  </p:childTnLst>
                                </p:cTn>
                              </p:par>
                              <p:par>
                                <p:cTn id="8" presetID="10" presetClass="entr" presetSubtype="0" fill="hold" nodeType="withEffect">
                                  <p:stCondLst>
                                    <p:cond delay="0"/>
                                  </p:stCondLst>
                                  <p:childTnLst>
                                    <p:set>
                                      <p:cBhvr>
                                        <p:cTn id="9" dur="1" fill="hold">
                                          <p:stCondLst>
                                            <p:cond delay="0"/>
                                          </p:stCondLst>
                                        </p:cTn>
                                        <p:tgtEl>
                                          <p:spTgt spid="337"/>
                                        </p:tgtEl>
                                        <p:attrNameLst>
                                          <p:attrName>style.visibility</p:attrName>
                                        </p:attrNameLst>
                                      </p:cBhvr>
                                      <p:to>
                                        <p:strVal val="visible"/>
                                      </p:to>
                                    </p:set>
                                    <p:animEffect transition="in" filter="fade">
                                      <p:cBhvr>
                                        <p:cTn id="10" dur="1000"/>
                                        <p:tgtEl>
                                          <p:spTgt spid="337"/>
                                        </p:tgtEl>
                                      </p:cBhvr>
                                    </p:animEffect>
                                  </p:childTnLst>
                                </p:cTn>
                              </p:par>
                              <p:par>
                                <p:cTn id="11" presetID="10" presetClass="entr" presetSubtype="0" fill="hold" nodeType="withEffect">
                                  <p:stCondLst>
                                    <p:cond delay="0"/>
                                  </p:stCondLst>
                                  <p:childTnLst>
                                    <p:set>
                                      <p:cBhvr>
                                        <p:cTn id="12" dur="1" fill="hold">
                                          <p:stCondLst>
                                            <p:cond delay="0"/>
                                          </p:stCondLst>
                                        </p:cTn>
                                        <p:tgtEl>
                                          <p:spTgt spid="339"/>
                                        </p:tgtEl>
                                        <p:attrNameLst>
                                          <p:attrName>style.visibility</p:attrName>
                                        </p:attrNameLst>
                                      </p:cBhvr>
                                      <p:to>
                                        <p:strVal val="visible"/>
                                      </p:to>
                                    </p:set>
                                    <p:animEffect transition="in" filter="fade">
                                      <p:cBhvr>
                                        <p:cTn id="13" dur="1000"/>
                                        <p:tgtEl>
                                          <p:spTgt spid="339"/>
                                        </p:tgtEl>
                                      </p:cBhvr>
                                    </p:animEffect>
                                  </p:childTnLst>
                                </p:cTn>
                              </p:par>
                              <p:par>
                                <p:cTn id="14" presetID="10" presetClass="entr" presetSubtype="0" fill="hold" nodeType="withEffect">
                                  <p:stCondLst>
                                    <p:cond delay="0"/>
                                  </p:stCondLst>
                                  <p:childTnLst>
                                    <p:set>
                                      <p:cBhvr>
                                        <p:cTn id="15" dur="1" fill="hold">
                                          <p:stCondLst>
                                            <p:cond delay="0"/>
                                          </p:stCondLst>
                                        </p:cTn>
                                        <p:tgtEl>
                                          <p:spTgt spid="340"/>
                                        </p:tgtEl>
                                        <p:attrNameLst>
                                          <p:attrName>style.visibility</p:attrName>
                                        </p:attrNameLst>
                                      </p:cBhvr>
                                      <p:to>
                                        <p:strVal val="visible"/>
                                      </p:to>
                                    </p:set>
                                    <p:animEffect transition="in" filter="fade">
                                      <p:cBhvr>
                                        <p:cTn id="16" dur="10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648"/>
        <p:cNvGrpSpPr/>
        <p:nvPr/>
      </p:nvGrpSpPr>
      <p:grpSpPr>
        <a:xfrm>
          <a:off x="0" y="0"/>
          <a:ext cx="0" cy="0"/>
          <a:chOff x="0" y="0"/>
          <a:chExt cx="0" cy="0"/>
        </a:xfrm>
      </p:grpSpPr>
      <p:pic>
        <p:nvPicPr>
          <p:cNvPr id="7" name="Picture 6">
            <a:extLst>
              <a:ext uri="{FF2B5EF4-FFF2-40B4-BE49-F238E27FC236}">
                <a16:creationId xmlns:a16="http://schemas.microsoft.com/office/drawing/2014/main" id="{9D183A5B-36DB-F249-DBDB-CDC003A9CE05}"/>
              </a:ext>
            </a:extLst>
          </p:cNvPr>
          <p:cNvPicPr>
            <a:picLocks noChangeAspect="1"/>
          </p:cNvPicPr>
          <p:nvPr/>
        </p:nvPicPr>
        <p:blipFill>
          <a:blip r:embed="rId3"/>
          <a:stretch>
            <a:fillRect/>
          </a:stretch>
        </p:blipFill>
        <p:spPr>
          <a:xfrm>
            <a:off x="2801894" y="626789"/>
            <a:ext cx="6243462" cy="3887094"/>
          </a:xfrm>
          <a:prstGeom prst="rect">
            <a:avLst/>
          </a:prstGeom>
          <a:ln w="3175">
            <a:solidFill>
              <a:srgbClr val="00B050"/>
            </a:solidFill>
          </a:ln>
        </p:spPr>
      </p:pic>
      <p:sp>
        <p:nvSpPr>
          <p:cNvPr id="1663" name="Google Shape;1663;p58"/>
          <p:cNvSpPr txBox="1">
            <a:spLocks noGrp="1"/>
          </p:cNvSpPr>
          <p:nvPr>
            <p:ph type="title" idx="15"/>
          </p:nvPr>
        </p:nvSpPr>
        <p:spPr>
          <a:xfrm>
            <a:off x="0" y="131400"/>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rgbClr val="00B050"/>
                </a:solidFill>
              </a:rPr>
              <a:t>Overview</a:t>
            </a:r>
            <a:endParaRPr sz="3200" dirty="0">
              <a:solidFill>
                <a:srgbClr val="00B050"/>
              </a:solidFill>
            </a:endParaRPr>
          </a:p>
        </p:txBody>
      </p:sp>
      <p:sp>
        <p:nvSpPr>
          <p:cNvPr id="1666" name="Google Shape;1666;p58"/>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8">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8">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80;p61">
            <a:extLst>
              <a:ext uri="{FF2B5EF4-FFF2-40B4-BE49-F238E27FC236}">
                <a16:creationId xmlns:a16="http://schemas.microsoft.com/office/drawing/2014/main" id="{70FEE291-4DF8-4CAE-72D8-5D26AF92EE51}"/>
              </a:ext>
            </a:extLst>
          </p:cNvPr>
          <p:cNvSpPr txBox="1">
            <a:spLocks/>
          </p:cNvSpPr>
          <p:nvPr/>
        </p:nvSpPr>
        <p:spPr>
          <a:xfrm>
            <a:off x="98644" y="640206"/>
            <a:ext cx="2750466" cy="41377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lnSpc>
                <a:spcPct val="150000"/>
              </a:lnSpc>
              <a:buClr>
                <a:srgbClr val="273D40"/>
              </a:buClr>
              <a:buSzPts val="600"/>
              <a:buFont typeface="Arial"/>
              <a:buNone/>
            </a:pPr>
            <a:r>
              <a:rPr lang="en-US" sz="1200" dirty="0"/>
              <a:t>The total customers are </a:t>
            </a:r>
            <a:r>
              <a:rPr lang="en-US" sz="1200" i="1" dirty="0">
                <a:solidFill>
                  <a:srgbClr val="00B050"/>
                </a:solidFill>
              </a:rPr>
              <a:t>113K</a:t>
            </a:r>
            <a:r>
              <a:rPr lang="en-US" sz="1200" dirty="0"/>
              <a:t> with the majority resides the North and South of Vietnam, with a total revenue of </a:t>
            </a:r>
            <a:r>
              <a:rPr lang="en-US" sz="1200" i="1" dirty="0">
                <a:solidFill>
                  <a:srgbClr val="00B050"/>
                </a:solidFill>
              </a:rPr>
              <a:t>7,404B</a:t>
            </a:r>
            <a:r>
              <a:rPr lang="en-US" sz="1200" dirty="0"/>
              <a:t> and the highest amount of money recorded in a single transaction is </a:t>
            </a:r>
            <a:r>
              <a:rPr lang="en-US" sz="1200" i="1" dirty="0">
                <a:solidFill>
                  <a:srgbClr val="00B050"/>
                </a:solidFill>
              </a:rPr>
              <a:t>67B</a:t>
            </a:r>
            <a:r>
              <a:rPr lang="en-US" sz="1200" dirty="0"/>
              <a:t>. This indicates that the bank has a wide range of customers geographically and financially.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96;p53">
            <a:extLst>
              <a:ext uri="{FF2B5EF4-FFF2-40B4-BE49-F238E27FC236}">
                <a16:creationId xmlns:a16="http://schemas.microsoft.com/office/drawing/2014/main" id="{98945724-8BB5-EB8D-DE00-22D22C7E176D}"/>
              </a:ext>
            </a:extLst>
          </p:cNvPr>
          <p:cNvSpPr txBox="1">
            <a:spLocks noGrp="1"/>
          </p:cNvSpPr>
          <p:nvPr>
            <p:ph type="title"/>
          </p:nvPr>
        </p:nvSpPr>
        <p:spPr>
          <a:xfrm>
            <a:off x="0" y="115057"/>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rgbClr val="00B050"/>
                </a:solidFill>
              </a:rPr>
              <a:t>Customers Analysis</a:t>
            </a:r>
            <a:endParaRPr sz="3200" dirty="0">
              <a:solidFill>
                <a:srgbClr val="00B050"/>
              </a:solidFill>
            </a:endParaRPr>
          </a:p>
        </p:txBody>
      </p:sp>
      <p:pic>
        <p:nvPicPr>
          <p:cNvPr id="32" name="Picture 31">
            <a:extLst>
              <a:ext uri="{FF2B5EF4-FFF2-40B4-BE49-F238E27FC236}">
                <a16:creationId xmlns:a16="http://schemas.microsoft.com/office/drawing/2014/main" id="{8EA8DB32-68B6-C317-B28B-6643CE1A29BC}"/>
              </a:ext>
            </a:extLst>
          </p:cNvPr>
          <p:cNvPicPr>
            <a:picLocks noChangeAspect="1"/>
          </p:cNvPicPr>
          <p:nvPr/>
        </p:nvPicPr>
        <p:blipFill>
          <a:blip r:embed="rId2"/>
          <a:stretch>
            <a:fillRect/>
          </a:stretch>
        </p:blipFill>
        <p:spPr>
          <a:xfrm>
            <a:off x="3248340" y="723543"/>
            <a:ext cx="5797016" cy="4048294"/>
          </a:xfrm>
          <a:prstGeom prst="rect">
            <a:avLst/>
          </a:prstGeom>
          <a:ln w="3175">
            <a:solidFill>
              <a:srgbClr val="00B050"/>
            </a:solidFill>
          </a:ln>
        </p:spPr>
      </p:pic>
      <p:sp>
        <p:nvSpPr>
          <p:cNvPr id="33" name="Google Shape;1880;p61">
            <a:extLst>
              <a:ext uri="{FF2B5EF4-FFF2-40B4-BE49-F238E27FC236}">
                <a16:creationId xmlns:a16="http://schemas.microsoft.com/office/drawing/2014/main" id="{CA429975-1B77-416B-4150-FA436A48A562}"/>
              </a:ext>
            </a:extLst>
          </p:cNvPr>
          <p:cNvSpPr txBox="1">
            <a:spLocks/>
          </p:cNvSpPr>
          <p:nvPr/>
        </p:nvSpPr>
        <p:spPr>
          <a:xfrm>
            <a:off x="98644" y="634039"/>
            <a:ext cx="3149696" cy="41377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lnSpc>
                <a:spcPct val="150000"/>
              </a:lnSpc>
              <a:buClr>
                <a:srgbClr val="273D40"/>
              </a:buClr>
              <a:buSzPts val="600"/>
              <a:buFont typeface="Arial"/>
              <a:buNone/>
            </a:pPr>
            <a:r>
              <a:rPr lang="en-US" sz="1200" dirty="0"/>
              <a:t>The bar chart illustrates the top 20 cities in Vietnam that generated the most money. It reveals that Ho Chi Minh City dominated not only the South but the entire nation with </a:t>
            </a:r>
            <a:r>
              <a:rPr lang="en-US" sz="1200" i="1" dirty="0">
                <a:solidFill>
                  <a:srgbClr val="00B050"/>
                </a:solidFill>
              </a:rPr>
              <a:t>4,470B</a:t>
            </a:r>
            <a:r>
              <a:rPr lang="en-US" sz="1200" dirty="0"/>
              <a:t>, significantly surpassing Ha Noi at </a:t>
            </a:r>
            <a:r>
              <a:rPr lang="en-US" sz="1200" i="1" dirty="0">
                <a:solidFill>
                  <a:srgbClr val="00B050"/>
                </a:solidFill>
              </a:rPr>
              <a:t>1,211B</a:t>
            </a:r>
            <a:r>
              <a:rPr lang="en-US" sz="1200" dirty="0"/>
              <a:t>. Cities in the North such as Nam Dinh and Hai Phong also contributed huge cash inflow at </a:t>
            </a:r>
            <a:r>
              <a:rPr lang="en-US" sz="1200" i="1" dirty="0">
                <a:solidFill>
                  <a:srgbClr val="00B050"/>
                </a:solidFill>
              </a:rPr>
              <a:t>275B</a:t>
            </a:r>
            <a:r>
              <a:rPr lang="en-US" sz="1200" dirty="0"/>
              <a:t> and </a:t>
            </a:r>
            <a:r>
              <a:rPr lang="en-US" sz="1200" i="1" dirty="0">
                <a:solidFill>
                  <a:srgbClr val="00B050"/>
                </a:solidFill>
              </a:rPr>
              <a:t>173B</a:t>
            </a:r>
            <a:r>
              <a:rPr lang="en-US" sz="1200" dirty="0"/>
              <a:t> respectively. Da Nang (</a:t>
            </a:r>
            <a:r>
              <a:rPr lang="en-US" sz="1200" i="1" dirty="0">
                <a:solidFill>
                  <a:srgbClr val="00B050"/>
                </a:solidFill>
              </a:rPr>
              <a:t>91B</a:t>
            </a:r>
            <a:r>
              <a:rPr lang="en-US" sz="1200" dirty="0"/>
              <a:t>) and Thanh Hoa (</a:t>
            </a:r>
            <a:r>
              <a:rPr lang="en-US" sz="1200" i="1" dirty="0">
                <a:solidFill>
                  <a:srgbClr val="00B050"/>
                </a:solidFill>
              </a:rPr>
              <a:t>99B</a:t>
            </a:r>
            <a:r>
              <a:rPr lang="en-US" sz="1200" dirty="0"/>
              <a:t>) are two of the Central region’s significant contributors.</a:t>
            </a:r>
          </a:p>
        </p:txBody>
      </p:sp>
    </p:spTree>
    <p:extLst>
      <p:ext uri="{BB962C8B-B14F-4D97-AF65-F5344CB8AC3E}">
        <p14:creationId xmlns:p14="http://schemas.microsoft.com/office/powerpoint/2010/main" val="414189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3"/>
        <p:cNvGrpSpPr/>
        <p:nvPr/>
      </p:nvGrpSpPr>
      <p:grpSpPr>
        <a:xfrm>
          <a:off x="0" y="0"/>
          <a:ext cx="0" cy="0"/>
          <a:chOff x="0" y="0"/>
          <a:chExt cx="0" cy="0"/>
        </a:xfrm>
      </p:grpSpPr>
      <p:sp>
        <p:nvSpPr>
          <p:cNvPr id="4" name="Google Shape;596;p53">
            <a:extLst>
              <a:ext uri="{FF2B5EF4-FFF2-40B4-BE49-F238E27FC236}">
                <a16:creationId xmlns:a16="http://schemas.microsoft.com/office/drawing/2014/main" id="{A5D89CEE-B1EE-AA80-F635-CE1A110F022B}"/>
              </a:ext>
            </a:extLst>
          </p:cNvPr>
          <p:cNvSpPr txBox="1">
            <a:spLocks noGrp="1"/>
          </p:cNvSpPr>
          <p:nvPr>
            <p:ph type="title"/>
          </p:nvPr>
        </p:nvSpPr>
        <p:spPr>
          <a:xfrm>
            <a:off x="0" y="115057"/>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rgbClr val="00B050"/>
                </a:solidFill>
              </a:rPr>
              <a:t>Customers Analysis</a:t>
            </a:r>
            <a:endParaRPr sz="3200" dirty="0">
              <a:solidFill>
                <a:srgbClr val="00B050"/>
              </a:solidFill>
            </a:endParaRPr>
          </a:p>
        </p:txBody>
      </p:sp>
      <p:pic>
        <p:nvPicPr>
          <p:cNvPr id="5" name="Picture 4">
            <a:extLst>
              <a:ext uri="{FF2B5EF4-FFF2-40B4-BE49-F238E27FC236}">
                <a16:creationId xmlns:a16="http://schemas.microsoft.com/office/drawing/2014/main" id="{79D55A69-1E2F-9AE6-DE55-1525D0E2D7DF}"/>
              </a:ext>
            </a:extLst>
          </p:cNvPr>
          <p:cNvPicPr>
            <a:picLocks noChangeAspect="1"/>
          </p:cNvPicPr>
          <p:nvPr/>
        </p:nvPicPr>
        <p:blipFill>
          <a:blip r:embed="rId3"/>
          <a:stretch>
            <a:fillRect/>
          </a:stretch>
        </p:blipFill>
        <p:spPr>
          <a:xfrm>
            <a:off x="1839691" y="690282"/>
            <a:ext cx="5464618" cy="2291793"/>
          </a:xfrm>
          <a:prstGeom prst="rect">
            <a:avLst/>
          </a:prstGeom>
          <a:ln w="3175">
            <a:solidFill>
              <a:srgbClr val="00B050"/>
            </a:solidFill>
          </a:ln>
        </p:spPr>
      </p:pic>
      <p:sp>
        <p:nvSpPr>
          <p:cNvPr id="6" name="Google Shape;1880;p61">
            <a:extLst>
              <a:ext uri="{FF2B5EF4-FFF2-40B4-BE49-F238E27FC236}">
                <a16:creationId xmlns:a16="http://schemas.microsoft.com/office/drawing/2014/main" id="{CE6D95FF-4555-D800-1FC0-3B62C20C8D36}"/>
              </a:ext>
            </a:extLst>
          </p:cNvPr>
          <p:cNvSpPr txBox="1">
            <a:spLocks/>
          </p:cNvSpPr>
          <p:nvPr/>
        </p:nvSpPr>
        <p:spPr>
          <a:xfrm>
            <a:off x="0" y="2982074"/>
            <a:ext cx="9144000" cy="210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lnSpc>
                <a:spcPct val="150000"/>
              </a:lnSpc>
              <a:buClr>
                <a:srgbClr val="273D40"/>
              </a:buClr>
              <a:buSzPts val="600"/>
            </a:pPr>
            <a:r>
              <a:rPr lang="en-US" sz="1100" b="1" dirty="0"/>
              <a:t>- Southern : </a:t>
            </a:r>
            <a:r>
              <a:rPr lang="en-US" sz="1100" dirty="0"/>
              <a:t>with </a:t>
            </a:r>
            <a:r>
              <a:rPr lang="en-US" sz="1100" i="1" dirty="0">
                <a:solidFill>
                  <a:srgbClr val="00B050"/>
                </a:solidFill>
              </a:rPr>
              <a:t>4,686B</a:t>
            </a:r>
            <a:r>
              <a:rPr lang="en-US" sz="1100" dirty="0"/>
              <a:t> and </a:t>
            </a:r>
            <a:r>
              <a:rPr lang="en-US" sz="1100" i="1" dirty="0">
                <a:solidFill>
                  <a:srgbClr val="00B050"/>
                </a:solidFill>
              </a:rPr>
              <a:t>51,644</a:t>
            </a:r>
            <a:r>
              <a:rPr lang="en-US" sz="1100" dirty="0"/>
              <a:t> customers, benefits from being the most developed area, including the largest financial center such as Ho Chi Minh City, which has higher income levels and extensive commercial activities. </a:t>
            </a:r>
          </a:p>
          <a:p>
            <a:pPr marL="0" indent="0">
              <a:lnSpc>
                <a:spcPct val="150000"/>
              </a:lnSpc>
              <a:buClr>
                <a:srgbClr val="273D40"/>
              </a:buClr>
              <a:buSzPts val="600"/>
            </a:pPr>
            <a:r>
              <a:rPr lang="en-US" sz="1100" b="1" dirty="0"/>
              <a:t>- Northern: </a:t>
            </a:r>
            <a:r>
              <a:rPr lang="en-US" sz="1100" dirty="0"/>
              <a:t>includes the capital city Ha Noi generates </a:t>
            </a:r>
            <a:r>
              <a:rPr lang="en-US" sz="1100" i="1" dirty="0">
                <a:solidFill>
                  <a:srgbClr val="00B050"/>
                </a:solidFill>
              </a:rPr>
              <a:t>2,231B</a:t>
            </a:r>
            <a:r>
              <a:rPr lang="en-US" sz="1100" dirty="0"/>
              <a:t> from </a:t>
            </a:r>
            <a:r>
              <a:rPr lang="en-US" sz="1100" i="1" dirty="0">
                <a:solidFill>
                  <a:srgbClr val="00B050"/>
                </a:solidFill>
              </a:rPr>
              <a:t>51,652</a:t>
            </a:r>
            <a:r>
              <a:rPr lang="en-US" sz="1100" dirty="0"/>
              <a:t> clients, demonstrating a diverse range of economic activity, involving governmental and administrative tasks. This leads to a wide range of income levels that might result in lower expenditure than in the South.</a:t>
            </a:r>
          </a:p>
          <a:p>
            <a:pPr marL="0" indent="0">
              <a:lnSpc>
                <a:spcPct val="150000"/>
              </a:lnSpc>
              <a:buClr>
                <a:srgbClr val="273D40"/>
              </a:buClr>
              <a:buSzPts val="600"/>
            </a:pPr>
            <a:r>
              <a:rPr lang="en-US" sz="1100" b="1" dirty="0"/>
              <a:t>- Central: </a:t>
            </a:r>
            <a:r>
              <a:rPr lang="en-US" sz="1100" dirty="0"/>
              <a:t>due to its smaller economy and lower population density the central area, including cities such as Da Nang, which collectively contributes to lower spending powers and falls behind with just </a:t>
            </a:r>
            <a:r>
              <a:rPr lang="en-US" sz="1100" i="1" dirty="0">
                <a:solidFill>
                  <a:srgbClr val="00B050"/>
                </a:solidFill>
              </a:rPr>
              <a:t>488B</a:t>
            </a:r>
            <a:r>
              <a:rPr lang="en-US" sz="1100" dirty="0"/>
              <a:t> from </a:t>
            </a:r>
            <a:r>
              <a:rPr lang="en-US" sz="1100" i="1" dirty="0">
                <a:solidFill>
                  <a:srgbClr val="00B050"/>
                </a:solidFill>
              </a:rPr>
              <a:t>9,770</a:t>
            </a:r>
            <a:r>
              <a:rPr lang="en-US" sz="1100" dirty="0"/>
              <a:t> clients.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45"/>
        <p:cNvGrpSpPr/>
        <p:nvPr/>
      </p:nvGrpSpPr>
      <p:grpSpPr>
        <a:xfrm>
          <a:off x="0" y="0"/>
          <a:ext cx="0" cy="0"/>
          <a:chOff x="0" y="0"/>
          <a:chExt cx="0" cy="0"/>
        </a:xfrm>
      </p:grpSpPr>
      <p:sp>
        <p:nvSpPr>
          <p:cNvPr id="2670" name="Google Shape;2670;p64"/>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4">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4">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6;p53">
            <a:extLst>
              <a:ext uri="{FF2B5EF4-FFF2-40B4-BE49-F238E27FC236}">
                <a16:creationId xmlns:a16="http://schemas.microsoft.com/office/drawing/2014/main" id="{2B770239-3940-C7FB-E908-B0DB97DC02EE}"/>
              </a:ext>
            </a:extLst>
          </p:cNvPr>
          <p:cNvSpPr txBox="1">
            <a:spLocks/>
          </p:cNvSpPr>
          <p:nvPr/>
        </p:nvSpPr>
        <p:spPr>
          <a:xfrm>
            <a:off x="0" y="115057"/>
            <a:ext cx="7704000"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Montserrat ExtraBold"/>
              <a:buNone/>
              <a:defRPr sz="2700" b="1" i="0" u="none" strike="noStrike" cap="none">
                <a:solidFill>
                  <a:schemeClr val="dk2"/>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l"/>
            <a:r>
              <a:rPr lang="en-US" sz="3200" dirty="0">
                <a:solidFill>
                  <a:srgbClr val="00B050"/>
                </a:solidFill>
              </a:rPr>
              <a:t>Customers Analysis</a:t>
            </a:r>
          </a:p>
        </p:txBody>
      </p:sp>
      <p:pic>
        <p:nvPicPr>
          <p:cNvPr id="31" name="Picture 30">
            <a:extLst>
              <a:ext uri="{FF2B5EF4-FFF2-40B4-BE49-F238E27FC236}">
                <a16:creationId xmlns:a16="http://schemas.microsoft.com/office/drawing/2014/main" id="{B615C9B3-0D99-CFBB-EE42-641EF8EE4150}"/>
              </a:ext>
            </a:extLst>
          </p:cNvPr>
          <p:cNvPicPr>
            <a:picLocks noChangeAspect="1"/>
          </p:cNvPicPr>
          <p:nvPr/>
        </p:nvPicPr>
        <p:blipFill>
          <a:blip r:embed="rId3"/>
          <a:stretch>
            <a:fillRect/>
          </a:stretch>
        </p:blipFill>
        <p:spPr>
          <a:xfrm>
            <a:off x="1560512" y="675319"/>
            <a:ext cx="6022975" cy="2286443"/>
          </a:xfrm>
          <a:prstGeom prst="rect">
            <a:avLst/>
          </a:prstGeom>
          <a:ln w="3175">
            <a:solidFill>
              <a:srgbClr val="00B050"/>
            </a:solidFill>
          </a:ln>
        </p:spPr>
      </p:pic>
      <p:sp>
        <p:nvSpPr>
          <p:cNvPr id="32" name="Google Shape;1880;p61">
            <a:extLst>
              <a:ext uri="{FF2B5EF4-FFF2-40B4-BE49-F238E27FC236}">
                <a16:creationId xmlns:a16="http://schemas.microsoft.com/office/drawing/2014/main" id="{F3ABCCC1-0B2F-63FD-69CB-7973991620DB}"/>
              </a:ext>
            </a:extLst>
          </p:cNvPr>
          <p:cNvSpPr txBox="1">
            <a:spLocks/>
          </p:cNvSpPr>
          <p:nvPr/>
        </p:nvSpPr>
        <p:spPr>
          <a:xfrm>
            <a:off x="47550" y="2961762"/>
            <a:ext cx="9144000" cy="1659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lnSpc>
                <a:spcPct val="150000"/>
              </a:lnSpc>
              <a:buClr>
                <a:srgbClr val="273D40"/>
              </a:buClr>
              <a:buSzPts val="600"/>
              <a:buFont typeface="Arial"/>
              <a:buNone/>
            </a:pPr>
            <a:r>
              <a:rPr lang="en-US" sz="1200" dirty="0"/>
              <a:t>The graph illustrates a strong contrast between the total money spent and the number of clients in each segment. Even though there are only a few customers in the Gold segment, they generated the most value for the company with </a:t>
            </a:r>
            <a:r>
              <a:rPr lang="en-US" sz="1200" i="1" dirty="0">
                <a:solidFill>
                  <a:srgbClr val="00B050"/>
                </a:solidFill>
              </a:rPr>
              <a:t>5773B</a:t>
            </a:r>
            <a:r>
              <a:rPr lang="en-US" sz="1200" dirty="0"/>
              <a:t>, demonstrating substantial expenditure per customer. The regular segment has the greatest number of clients (</a:t>
            </a:r>
            <a:r>
              <a:rPr lang="en-US" sz="1200" i="1" dirty="0">
                <a:solidFill>
                  <a:srgbClr val="00B050"/>
                </a:solidFill>
              </a:rPr>
              <a:t>91,166</a:t>
            </a:r>
            <a:r>
              <a:rPr lang="en-US" sz="1200" dirty="0"/>
              <a:t>) but its overall revenue of </a:t>
            </a:r>
            <a:r>
              <a:rPr lang="en-US" sz="1200" i="1" dirty="0">
                <a:solidFill>
                  <a:srgbClr val="00B050"/>
                </a:solidFill>
              </a:rPr>
              <a:t>858B</a:t>
            </a:r>
            <a:r>
              <a:rPr lang="en-US" sz="1200" dirty="0"/>
              <a:t> is comparatively lower, showing that customers in this segment spend less money. With </a:t>
            </a:r>
            <a:r>
              <a:rPr lang="en-US" sz="1200" i="1" dirty="0">
                <a:solidFill>
                  <a:srgbClr val="00B050"/>
                </a:solidFill>
              </a:rPr>
              <a:t>18,268</a:t>
            </a:r>
            <a:r>
              <a:rPr lang="en-US" sz="1200" dirty="0"/>
              <a:t> clients, the Silver segment has moderate expenditure, generating </a:t>
            </a:r>
            <a:r>
              <a:rPr lang="en-US" sz="1200" i="1" dirty="0">
                <a:solidFill>
                  <a:srgbClr val="00B050"/>
                </a:solidFill>
              </a:rPr>
              <a:t>773B</a:t>
            </a:r>
            <a:r>
              <a:rPr lang="en-US" sz="1200" dirty="0"/>
              <a:t> in revenue. This discrepancy demonstrates how Gold sector clients considerably impact the overall revenue.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8"/>
        <p:cNvGrpSpPr/>
        <p:nvPr/>
      </p:nvGrpSpPr>
      <p:grpSpPr>
        <a:xfrm>
          <a:off x="0" y="0"/>
          <a:ext cx="0" cy="0"/>
          <a:chOff x="0" y="0"/>
          <a:chExt cx="0" cy="0"/>
        </a:xfrm>
      </p:grpSpPr>
      <p:sp>
        <p:nvSpPr>
          <p:cNvPr id="44" name="Google Shape;596;p53">
            <a:extLst>
              <a:ext uri="{FF2B5EF4-FFF2-40B4-BE49-F238E27FC236}">
                <a16:creationId xmlns:a16="http://schemas.microsoft.com/office/drawing/2014/main" id="{2C8E1004-9818-789E-5A51-2E00AC733974}"/>
              </a:ext>
            </a:extLst>
          </p:cNvPr>
          <p:cNvSpPr txBox="1">
            <a:spLocks noGrp="1"/>
          </p:cNvSpPr>
          <p:nvPr>
            <p:ph type="title"/>
          </p:nvPr>
        </p:nvSpPr>
        <p:spPr>
          <a:xfrm>
            <a:off x="0" y="115057"/>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rgbClr val="00B050"/>
                </a:solidFill>
              </a:rPr>
              <a:t>Customers Analysis</a:t>
            </a:r>
            <a:endParaRPr sz="3200" dirty="0">
              <a:solidFill>
                <a:srgbClr val="00B050"/>
              </a:solidFill>
            </a:endParaRPr>
          </a:p>
        </p:txBody>
      </p:sp>
      <p:sp>
        <p:nvSpPr>
          <p:cNvPr id="47" name="Google Shape;1880;p61">
            <a:extLst>
              <a:ext uri="{FF2B5EF4-FFF2-40B4-BE49-F238E27FC236}">
                <a16:creationId xmlns:a16="http://schemas.microsoft.com/office/drawing/2014/main" id="{955ECB7F-E58B-46DA-C523-1D6A4A2208A7}"/>
              </a:ext>
            </a:extLst>
          </p:cNvPr>
          <p:cNvSpPr txBox="1">
            <a:spLocks/>
          </p:cNvSpPr>
          <p:nvPr/>
        </p:nvSpPr>
        <p:spPr>
          <a:xfrm>
            <a:off x="98644" y="477902"/>
            <a:ext cx="9045356" cy="28297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lnSpc>
                <a:spcPct val="150000"/>
              </a:lnSpc>
              <a:buClr>
                <a:srgbClr val="273D40"/>
              </a:buClr>
              <a:buSzPts val="600"/>
              <a:buFont typeface="Arial"/>
              <a:buNone/>
            </a:pPr>
            <a:r>
              <a:rPr lang="en-US" sz="1100" dirty="0"/>
              <a:t>The visualization shows the number of customers using each service in Vietnam based on their segments:</a:t>
            </a:r>
            <a:endParaRPr lang="en-US" sz="1100" dirty="0">
              <a:solidFill>
                <a:schemeClr val="tx1"/>
              </a:solidFill>
            </a:endParaRPr>
          </a:p>
          <a:p>
            <a:pPr marL="0" indent="0">
              <a:lnSpc>
                <a:spcPct val="150000"/>
              </a:lnSpc>
              <a:buClr>
                <a:srgbClr val="273D40"/>
              </a:buClr>
              <a:buSzPts val="600"/>
            </a:pPr>
            <a:r>
              <a:rPr lang="en-US" sz="1100" b="1" dirty="0"/>
              <a:t>- Regular: </a:t>
            </a:r>
            <a:r>
              <a:rPr lang="en-US" sz="1100" dirty="0"/>
              <a:t>customers in this segment mostly use both mobile app services and checking accounts, while secured and unsecured loans receive less attention. Regular clients have lesser financial needs that do not require huge loans, are more risk-averse, and prefer to avoid debt.</a:t>
            </a:r>
            <a:endParaRPr lang="en-US" sz="1100" b="1" dirty="0"/>
          </a:p>
          <a:p>
            <a:pPr marL="0" indent="0">
              <a:lnSpc>
                <a:spcPct val="150000"/>
              </a:lnSpc>
              <a:buClr>
                <a:srgbClr val="273D40"/>
              </a:buClr>
              <a:buSzPts val="600"/>
            </a:pPr>
            <a:r>
              <a:rPr lang="en-US" sz="1100" b="1" dirty="0"/>
              <a:t>- Silver: </a:t>
            </a:r>
            <a:r>
              <a:rPr lang="en-US" sz="1100" dirty="0"/>
              <a:t>has a considerable number of clients using Mobile App, Checking Accounts, and Credit Card. However, there are no clients using secured loans. They might have alternative sources of funding.</a:t>
            </a:r>
            <a:endParaRPr lang="en-US" sz="1100" b="1" dirty="0"/>
          </a:p>
          <a:p>
            <a:pPr marL="0" indent="0">
              <a:lnSpc>
                <a:spcPct val="150000"/>
              </a:lnSpc>
              <a:buClr>
                <a:srgbClr val="273D40"/>
              </a:buClr>
              <a:buSzPts val="600"/>
            </a:pPr>
            <a:r>
              <a:rPr lang="en-US" sz="1100" b="1" dirty="0"/>
              <a:t>- Gold:</a:t>
            </a:r>
            <a:r>
              <a:rPr lang="en-US" sz="1100" dirty="0"/>
              <a:t> credit cards are popular among Gold customers due to the high credit limits, premium rewards, and exclusive benefits. Similarly, they have the financial stability to allocate funds to term deposits, ensuring their money works for them while maintaining liquidity for other investments.</a:t>
            </a:r>
          </a:p>
        </p:txBody>
      </p:sp>
      <p:pic>
        <p:nvPicPr>
          <p:cNvPr id="7" name="Picture 6">
            <a:extLst>
              <a:ext uri="{FF2B5EF4-FFF2-40B4-BE49-F238E27FC236}">
                <a16:creationId xmlns:a16="http://schemas.microsoft.com/office/drawing/2014/main" id="{C6B80EB1-FEE4-ED54-2AA8-2761599AB085}"/>
              </a:ext>
            </a:extLst>
          </p:cNvPr>
          <p:cNvPicPr>
            <a:picLocks noChangeAspect="1"/>
          </p:cNvPicPr>
          <p:nvPr/>
        </p:nvPicPr>
        <p:blipFill>
          <a:blip r:embed="rId3"/>
          <a:stretch>
            <a:fillRect/>
          </a:stretch>
        </p:blipFill>
        <p:spPr>
          <a:xfrm>
            <a:off x="98362" y="3034532"/>
            <a:ext cx="8946994" cy="1840616"/>
          </a:xfrm>
          <a:prstGeom prst="rect">
            <a:avLst/>
          </a:prstGeom>
          <a:ln w="3175">
            <a:solidFill>
              <a:srgbClr val="00B050"/>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60"/>
        <p:cNvGrpSpPr/>
        <p:nvPr/>
      </p:nvGrpSpPr>
      <p:grpSpPr>
        <a:xfrm>
          <a:off x="0" y="0"/>
          <a:ext cx="0" cy="0"/>
          <a:chOff x="0" y="0"/>
          <a:chExt cx="0" cy="0"/>
        </a:xfrm>
      </p:grpSpPr>
      <p:sp>
        <p:nvSpPr>
          <p:cNvPr id="5661" name="Google Shape;5661;p111"/>
          <p:cNvSpPr txBox="1">
            <a:spLocks noGrp="1"/>
          </p:cNvSpPr>
          <p:nvPr>
            <p:ph type="ctrTitle"/>
          </p:nvPr>
        </p:nvSpPr>
        <p:spPr>
          <a:xfrm>
            <a:off x="748675" y="669825"/>
            <a:ext cx="4284000"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5662" name="Google Shape;5662;p111"/>
          <p:cNvSpPr txBox="1">
            <a:spLocks noGrp="1"/>
          </p:cNvSpPr>
          <p:nvPr>
            <p:ph type="subTitle" idx="1"/>
          </p:nvPr>
        </p:nvSpPr>
        <p:spPr>
          <a:xfrm>
            <a:off x="748675" y="1704550"/>
            <a:ext cx="4293900" cy="18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sz="1700" b="1" dirty="0">
                <a:solidFill>
                  <a:schemeClr val="lt1"/>
                </a:solidFill>
              </a:rPr>
              <a:t>Do you have any questions?</a:t>
            </a:r>
            <a:endParaRPr sz="1700" b="1" dirty="0">
              <a:solidFill>
                <a:schemeClr val="lt1"/>
              </a:solidFill>
            </a:endParaRPr>
          </a:p>
          <a:p>
            <a:pPr marL="0" lvl="0" indent="0" algn="l" rtl="0">
              <a:spcBef>
                <a:spcPts val="0"/>
              </a:spcBef>
              <a:spcAft>
                <a:spcPts val="0"/>
              </a:spcAft>
              <a:buClr>
                <a:schemeClr val="lt1"/>
              </a:buClr>
              <a:buSzPts val="1100"/>
              <a:buFont typeface="Arial"/>
              <a:buNone/>
            </a:pPr>
            <a:endParaRPr sz="1600" dirty="0">
              <a:solidFill>
                <a:schemeClr val="lt1"/>
              </a:solidFill>
            </a:endParaRPr>
          </a:p>
          <a:p>
            <a:pPr marL="0" lvl="0" indent="0" algn="l" rtl="0">
              <a:spcBef>
                <a:spcPts val="0"/>
              </a:spcBef>
              <a:spcAft>
                <a:spcPts val="0"/>
              </a:spcAft>
              <a:buClr>
                <a:schemeClr val="lt1"/>
              </a:buClr>
              <a:buSzPts val="1100"/>
              <a:buFont typeface="Arial"/>
              <a:buNone/>
            </a:pPr>
            <a:r>
              <a:rPr lang="en-US" sz="1600" dirty="0">
                <a:solidFill>
                  <a:schemeClr val="lt1"/>
                </a:solidFill>
              </a:rPr>
              <a:t>duongleminhdat20040512@gmail.com</a:t>
            </a:r>
            <a:endParaRPr sz="1600" dirty="0">
              <a:solidFill>
                <a:schemeClr val="lt1"/>
              </a:solidFill>
            </a:endParaRPr>
          </a:p>
          <a:p>
            <a:pPr marL="0" lvl="0" indent="0" algn="l" rtl="0">
              <a:spcBef>
                <a:spcPts val="0"/>
              </a:spcBef>
              <a:spcAft>
                <a:spcPts val="0"/>
              </a:spcAft>
              <a:buClr>
                <a:schemeClr val="lt1"/>
              </a:buClr>
              <a:buSzPts val="1100"/>
              <a:buFont typeface="Arial"/>
              <a:buNone/>
            </a:pPr>
            <a:r>
              <a:rPr lang="en" sz="1600" dirty="0">
                <a:solidFill>
                  <a:schemeClr val="lt1"/>
                </a:solidFill>
              </a:rPr>
              <a:t>437 255 2999</a:t>
            </a:r>
            <a:endParaRPr lang="en-US" sz="1600" dirty="0">
              <a:solidFill>
                <a:schemeClr val="lt1"/>
              </a:solidFill>
            </a:endParaRPr>
          </a:p>
          <a:p>
            <a:pPr marL="0" lvl="0" indent="0" algn="l" rtl="0">
              <a:spcBef>
                <a:spcPts val="0"/>
              </a:spcBef>
              <a:spcAft>
                <a:spcPts val="0"/>
              </a:spcAft>
              <a:buNone/>
            </a:pPr>
            <a:endParaRPr lang="en-US" dirty="0">
              <a:solidFill>
                <a:schemeClr val="lt1"/>
              </a:solidFill>
            </a:endParaRPr>
          </a:p>
        </p:txBody>
      </p:sp>
      <p:grpSp>
        <p:nvGrpSpPr>
          <p:cNvPr id="5664" name="Google Shape;5664;p111"/>
          <p:cNvGrpSpPr/>
          <p:nvPr/>
        </p:nvGrpSpPr>
        <p:grpSpPr>
          <a:xfrm>
            <a:off x="5032675" y="1881795"/>
            <a:ext cx="3594542" cy="2703111"/>
            <a:chOff x="5032675" y="1881795"/>
            <a:chExt cx="3594542" cy="2703111"/>
          </a:xfrm>
        </p:grpSpPr>
        <p:sp>
          <p:nvSpPr>
            <p:cNvPr id="5665" name="Google Shape;5665;p111"/>
            <p:cNvSpPr/>
            <p:nvPr/>
          </p:nvSpPr>
          <p:spPr>
            <a:xfrm>
              <a:off x="5032675" y="4373498"/>
              <a:ext cx="3594542" cy="2114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111"/>
            <p:cNvSpPr/>
            <p:nvPr/>
          </p:nvSpPr>
          <p:spPr>
            <a:xfrm>
              <a:off x="6781001" y="2326107"/>
              <a:ext cx="424123" cy="416836"/>
            </a:xfrm>
            <a:custGeom>
              <a:avLst/>
              <a:gdLst/>
              <a:ahLst/>
              <a:cxnLst/>
              <a:rect l="l" t="t" r="r" b="b"/>
              <a:pathLst>
                <a:path w="19081" h="18615" extrusionOk="0">
                  <a:moveTo>
                    <a:pt x="14844" y="1"/>
                  </a:moveTo>
                  <a:cubicBezTo>
                    <a:pt x="14744" y="401"/>
                    <a:pt x="14644" y="935"/>
                    <a:pt x="14511" y="1402"/>
                  </a:cubicBezTo>
                  <a:cubicBezTo>
                    <a:pt x="14377" y="1902"/>
                    <a:pt x="14244" y="2369"/>
                    <a:pt x="14111" y="2869"/>
                  </a:cubicBezTo>
                  <a:cubicBezTo>
                    <a:pt x="13810" y="3837"/>
                    <a:pt x="13510" y="4771"/>
                    <a:pt x="13143" y="5705"/>
                  </a:cubicBezTo>
                  <a:cubicBezTo>
                    <a:pt x="12409" y="7506"/>
                    <a:pt x="11509" y="9274"/>
                    <a:pt x="10375" y="10508"/>
                  </a:cubicBezTo>
                  <a:cubicBezTo>
                    <a:pt x="10108" y="10808"/>
                    <a:pt x="9808" y="11075"/>
                    <a:pt x="9474" y="11309"/>
                  </a:cubicBezTo>
                  <a:cubicBezTo>
                    <a:pt x="9407" y="11342"/>
                    <a:pt x="9341" y="11409"/>
                    <a:pt x="9240" y="11476"/>
                  </a:cubicBezTo>
                  <a:lnTo>
                    <a:pt x="8940" y="11642"/>
                  </a:lnTo>
                  <a:cubicBezTo>
                    <a:pt x="8707" y="11776"/>
                    <a:pt x="8507" y="11909"/>
                    <a:pt x="8273" y="12043"/>
                  </a:cubicBezTo>
                  <a:cubicBezTo>
                    <a:pt x="7406" y="12576"/>
                    <a:pt x="6505" y="13077"/>
                    <a:pt x="5571" y="13577"/>
                  </a:cubicBezTo>
                  <a:cubicBezTo>
                    <a:pt x="3737" y="14578"/>
                    <a:pt x="1835" y="15579"/>
                    <a:pt x="1" y="16613"/>
                  </a:cubicBezTo>
                  <a:lnTo>
                    <a:pt x="768" y="18614"/>
                  </a:lnTo>
                  <a:cubicBezTo>
                    <a:pt x="2869" y="18080"/>
                    <a:pt x="4937" y="17413"/>
                    <a:pt x="6972" y="16646"/>
                  </a:cubicBezTo>
                  <a:cubicBezTo>
                    <a:pt x="8006" y="16279"/>
                    <a:pt x="9007" y="15879"/>
                    <a:pt x="10041" y="15412"/>
                  </a:cubicBezTo>
                  <a:cubicBezTo>
                    <a:pt x="10308" y="15312"/>
                    <a:pt x="10541" y="15178"/>
                    <a:pt x="10808" y="15045"/>
                  </a:cubicBezTo>
                  <a:lnTo>
                    <a:pt x="11175" y="14845"/>
                  </a:lnTo>
                  <a:cubicBezTo>
                    <a:pt x="11309" y="14778"/>
                    <a:pt x="11475" y="14678"/>
                    <a:pt x="11642" y="14611"/>
                  </a:cubicBezTo>
                  <a:cubicBezTo>
                    <a:pt x="12209" y="14244"/>
                    <a:pt x="12743" y="13844"/>
                    <a:pt x="13210" y="13377"/>
                  </a:cubicBezTo>
                  <a:cubicBezTo>
                    <a:pt x="15078" y="11542"/>
                    <a:pt x="16212" y="9441"/>
                    <a:pt x="17113" y="7339"/>
                  </a:cubicBezTo>
                  <a:cubicBezTo>
                    <a:pt x="17580" y="6272"/>
                    <a:pt x="17947" y="5204"/>
                    <a:pt x="18280" y="4104"/>
                  </a:cubicBezTo>
                  <a:cubicBezTo>
                    <a:pt x="18414" y="3570"/>
                    <a:pt x="18580" y="3036"/>
                    <a:pt x="18714" y="2469"/>
                  </a:cubicBezTo>
                  <a:cubicBezTo>
                    <a:pt x="18847" y="1902"/>
                    <a:pt x="18981" y="1368"/>
                    <a:pt x="19081" y="768"/>
                  </a:cubicBezTo>
                  <a:lnTo>
                    <a:pt x="14844"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111"/>
            <p:cNvSpPr/>
            <p:nvPr/>
          </p:nvSpPr>
          <p:spPr>
            <a:xfrm>
              <a:off x="7011590" y="2283427"/>
              <a:ext cx="224342" cy="262306"/>
            </a:xfrm>
            <a:custGeom>
              <a:avLst/>
              <a:gdLst/>
              <a:ahLst/>
              <a:cxnLst/>
              <a:rect l="l" t="t" r="r" b="b"/>
              <a:pathLst>
                <a:path w="10093" h="11714" extrusionOk="0">
                  <a:moveTo>
                    <a:pt x="7986" y="0"/>
                  </a:moveTo>
                  <a:cubicBezTo>
                    <a:pt x="6865" y="0"/>
                    <a:pt x="5394" y="636"/>
                    <a:pt x="3837" y="2007"/>
                  </a:cubicBezTo>
                  <a:cubicBezTo>
                    <a:pt x="2402" y="3241"/>
                    <a:pt x="1668" y="5343"/>
                    <a:pt x="935" y="6610"/>
                  </a:cubicBezTo>
                  <a:cubicBezTo>
                    <a:pt x="701" y="7044"/>
                    <a:pt x="501" y="7411"/>
                    <a:pt x="334" y="7711"/>
                  </a:cubicBezTo>
                  <a:cubicBezTo>
                    <a:pt x="134" y="8111"/>
                    <a:pt x="1" y="8378"/>
                    <a:pt x="1" y="8378"/>
                  </a:cubicBezTo>
                  <a:lnTo>
                    <a:pt x="4504" y="11714"/>
                  </a:lnTo>
                  <a:cubicBezTo>
                    <a:pt x="4504" y="11714"/>
                    <a:pt x="4671" y="11547"/>
                    <a:pt x="4971" y="11213"/>
                  </a:cubicBezTo>
                  <a:cubicBezTo>
                    <a:pt x="5171" y="10980"/>
                    <a:pt x="5438" y="10646"/>
                    <a:pt x="5738" y="10279"/>
                  </a:cubicBezTo>
                  <a:cubicBezTo>
                    <a:pt x="7506" y="8145"/>
                    <a:pt x="10041" y="4242"/>
                    <a:pt x="10074" y="2340"/>
                  </a:cubicBezTo>
                  <a:cubicBezTo>
                    <a:pt x="10092" y="829"/>
                    <a:pt x="9266" y="0"/>
                    <a:pt x="7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111"/>
            <p:cNvSpPr/>
            <p:nvPr/>
          </p:nvSpPr>
          <p:spPr>
            <a:xfrm>
              <a:off x="6715764" y="2671198"/>
              <a:ext cx="94178" cy="84263"/>
            </a:xfrm>
            <a:custGeom>
              <a:avLst/>
              <a:gdLst/>
              <a:ahLst/>
              <a:cxnLst/>
              <a:rect l="l" t="t" r="r" b="b"/>
              <a:pathLst>
                <a:path w="4237" h="3763" extrusionOk="0">
                  <a:moveTo>
                    <a:pt x="0" y="1"/>
                  </a:moveTo>
                  <a:lnTo>
                    <a:pt x="267" y="3703"/>
                  </a:lnTo>
                  <a:cubicBezTo>
                    <a:pt x="267" y="3703"/>
                    <a:pt x="849" y="3762"/>
                    <a:pt x="1568" y="3762"/>
                  </a:cubicBezTo>
                  <a:cubicBezTo>
                    <a:pt x="2647" y="3762"/>
                    <a:pt x="4036" y="3630"/>
                    <a:pt x="4236" y="2970"/>
                  </a:cubicBezTo>
                  <a:lnTo>
                    <a:pt x="3736" y="1001"/>
                  </a:lnTo>
                  <a:lnTo>
                    <a:pt x="0"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111"/>
            <p:cNvSpPr/>
            <p:nvPr/>
          </p:nvSpPr>
          <p:spPr>
            <a:xfrm>
              <a:off x="6651993" y="2671198"/>
              <a:ext cx="69705" cy="99378"/>
            </a:xfrm>
            <a:custGeom>
              <a:avLst/>
              <a:gdLst/>
              <a:ahLst/>
              <a:cxnLst/>
              <a:rect l="l" t="t" r="r" b="b"/>
              <a:pathLst>
                <a:path w="3136" h="4438" extrusionOk="0">
                  <a:moveTo>
                    <a:pt x="2869" y="1"/>
                  </a:moveTo>
                  <a:lnTo>
                    <a:pt x="0" y="1902"/>
                  </a:lnTo>
                  <a:lnTo>
                    <a:pt x="868" y="4437"/>
                  </a:lnTo>
                  <a:lnTo>
                    <a:pt x="3136" y="3703"/>
                  </a:lnTo>
                  <a:lnTo>
                    <a:pt x="2869"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111"/>
            <p:cNvSpPr/>
            <p:nvPr/>
          </p:nvSpPr>
          <p:spPr>
            <a:xfrm>
              <a:off x="7077583" y="2268603"/>
              <a:ext cx="436726" cy="571434"/>
            </a:xfrm>
            <a:custGeom>
              <a:avLst/>
              <a:gdLst/>
              <a:ahLst/>
              <a:cxnLst/>
              <a:rect l="l" t="t" r="r" b="b"/>
              <a:pathLst>
                <a:path w="19648" h="25519" extrusionOk="0">
                  <a:moveTo>
                    <a:pt x="11325" y="0"/>
                  </a:moveTo>
                  <a:cubicBezTo>
                    <a:pt x="10241" y="0"/>
                    <a:pt x="9157" y="34"/>
                    <a:pt x="8073" y="100"/>
                  </a:cubicBezTo>
                  <a:cubicBezTo>
                    <a:pt x="7072" y="200"/>
                    <a:pt x="6105" y="367"/>
                    <a:pt x="5338" y="501"/>
                  </a:cubicBezTo>
                  <a:cubicBezTo>
                    <a:pt x="4337" y="701"/>
                    <a:pt x="3770" y="901"/>
                    <a:pt x="3770" y="901"/>
                  </a:cubicBezTo>
                  <a:cubicBezTo>
                    <a:pt x="3770" y="901"/>
                    <a:pt x="0" y="9507"/>
                    <a:pt x="2636" y="25518"/>
                  </a:cubicBezTo>
                  <a:lnTo>
                    <a:pt x="17913" y="25518"/>
                  </a:lnTo>
                  <a:cubicBezTo>
                    <a:pt x="18013" y="24184"/>
                    <a:pt x="17680" y="19748"/>
                    <a:pt x="17913" y="14110"/>
                  </a:cubicBezTo>
                  <a:cubicBezTo>
                    <a:pt x="18080" y="9907"/>
                    <a:pt x="18580" y="5771"/>
                    <a:pt x="19448" y="1668"/>
                  </a:cubicBezTo>
                  <a:lnTo>
                    <a:pt x="19648" y="734"/>
                  </a:lnTo>
                  <a:cubicBezTo>
                    <a:pt x="19648" y="734"/>
                    <a:pt x="18881" y="601"/>
                    <a:pt x="17780" y="434"/>
                  </a:cubicBezTo>
                  <a:cubicBezTo>
                    <a:pt x="16846" y="300"/>
                    <a:pt x="15678" y="167"/>
                    <a:pt x="14577" y="100"/>
                  </a:cubicBezTo>
                  <a:cubicBezTo>
                    <a:pt x="13493" y="34"/>
                    <a:pt x="12409" y="0"/>
                    <a:pt x="11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111"/>
            <p:cNvSpPr/>
            <p:nvPr/>
          </p:nvSpPr>
          <p:spPr>
            <a:xfrm>
              <a:off x="7214749" y="2124441"/>
              <a:ext cx="192046" cy="209168"/>
            </a:xfrm>
            <a:custGeom>
              <a:avLst/>
              <a:gdLst/>
              <a:ahLst/>
              <a:cxnLst/>
              <a:rect l="l" t="t" r="r" b="b"/>
              <a:pathLst>
                <a:path w="8640" h="9341" extrusionOk="0">
                  <a:moveTo>
                    <a:pt x="8273" y="0"/>
                  </a:moveTo>
                  <a:lnTo>
                    <a:pt x="6505" y="1435"/>
                  </a:lnTo>
                  <a:lnTo>
                    <a:pt x="4170" y="3403"/>
                  </a:lnTo>
                  <a:cubicBezTo>
                    <a:pt x="4237" y="3703"/>
                    <a:pt x="4270" y="4037"/>
                    <a:pt x="4304" y="4337"/>
                  </a:cubicBezTo>
                  <a:cubicBezTo>
                    <a:pt x="4437" y="5638"/>
                    <a:pt x="4103" y="6071"/>
                    <a:pt x="2235" y="6505"/>
                  </a:cubicBezTo>
                  <a:cubicBezTo>
                    <a:pt x="2235" y="6505"/>
                    <a:pt x="0" y="8006"/>
                    <a:pt x="3303" y="8273"/>
                  </a:cubicBezTo>
                  <a:cubicBezTo>
                    <a:pt x="3336" y="8640"/>
                    <a:pt x="3370" y="8973"/>
                    <a:pt x="3470" y="9340"/>
                  </a:cubicBezTo>
                  <a:cubicBezTo>
                    <a:pt x="3770" y="8940"/>
                    <a:pt x="4137" y="8573"/>
                    <a:pt x="4537" y="8306"/>
                  </a:cubicBezTo>
                  <a:cubicBezTo>
                    <a:pt x="8173" y="8240"/>
                    <a:pt x="8640" y="6572"/>
                    <a:pt x="8640" y="6572"/>
                  </a:cubicBezTo>
                  <a:cubicBezTo>
                    <a:pt x="7239" y="5171"/>
                    <a:pt x="7773" y="2102"/>
                    <a:pt x="8273"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111"/>
            <p:cNvSpPr/>
            <p:nvPr/>
          </p:nvSpPr>
          <p:spPr>
            <a:xfrm>
              <a:off x="7307438" y="2156551"/>
              <a:ext cx="52657" cy="65005"/>
            </a:xfrm>
            <a:custGeom>
              <a:avLst/>
              <a:gdLst/>
              <a:ahLst/>
              <a:cxnLst/>
              <a:rect l="l" t="t" r="r" b="b"/>
              <a:pathLst>
                <a:path w="2369" h="2903" extrusionOk="0">
                  <a:moveTo>
                    <a:pt x="2368" y="1"/>
                  </a:moveTo>
                  <a:lnTo>
                    <a:pt x="0" y="1969"/>
                  </a:lnTo>
                  <a:cubicBezTo>
                    <a:pt x="67" y="2269"/>
                    <a:pt x="100" y="2603"/>
                    <a:pt x="134" y="2903"/>
                  </a:cubicBezTo>
                  <a:cubicBezTo>
                    <a:pt x="1034" y="2736"/>
                    <a:pt x="2202" y="1802"/>
                    <a:pt x="2335" y="901"/>
                  </a:cubicBezTo>
                  <a:cubicBezTo>
                    <a:pt x="2368" y="601"/>
                    <a:pt x="2368" y="301"/>
                    <a:pt x="2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111"/>
            <p:cNvSpPr/>
            <p:nvPr/>
          </p:nvSpPr>
          <p:spPr>
            <a:xfrm>
              <a:off x="7082029" y="4259230"/>
              <a:ext cx="84553" cy="162099"/>
            </a:xfrm>
            <a:custGeom>
              <a:avLst/>
              <a:gdLst/>
              <a:ahLst/>
              <a:cxnLst/>
              <a:rect l="l" t="t" r="r" b="b"/>
              <a:pathLst>
                <a:path w="3804" h="7239" extrusionOk="0">
                  <a:moveTo>
                    <a:pt x="3203" y="0"/>
                  </a:moveTo>
                  <a:lnTo>
                    <a:pt x="1" y="334"/>
                  </a:lnTo>
                  <a:lnTo>
                    <a:pt x="434" y="5371"/>
                  </a:lnTo>
                  <a:lnTo>
                    <a:pt x="601" y="7239"/>
                  </a:lnTo>
                  <a:lnTo>
                    <a:pt x="3803" y="6905"/>
                  </a:lnTo>
                  <a:lnTo>
                    <a:pt x="3703" y="5571"/>
                  </a:lnTo>
                  <a:lnTo>
                    <a:pt x="3203" y="0"/>
                  </a:lnTo>
                  <a:close/>
                </a:path>
              </a:pathLst>
            </a:custGeom>
            <a:solidFill>
              <a:srgbClr val="9F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111"/>
            <p:cNvSpPr/>
            <p:nvPr/>
          </p:nvSpPr>
          <p:spPr>
            <a:xfrm>
              <a:off x="7447560" y="4245033"/>
              <a:ext cx="74907" cy="159860"/>
            </a:xfrm>
            <a:custGeom>
              <a:avLst/>
              <a:gdLst/>
              <a:ahLst/>
              <a:cxnLst/>
              <a:rect l="l" t="t" r="r" b="b"/>
              <a:pathLst>
                <a:path w="3370" h="7139" extrusionOk="0">
                  <a:moveTo>
                    <a:pt x="1" y="0"/>
                  </a:moveTo>
                  <a:lnTo>
                    <a:pt x="67" y="1735"/>
                  </a:lnTo>
                  <a:lnTo>
                    <a:pt x="67" y="1835"/>
                  </a:lnTo>
                  <a:lnTo>
                    <a:pt x="234" y="6338"/>
                  </a:lnTo>
                  <a:lnTo>
                    <a:pt x="234" y="6438"/>
                  </a:lnTo>
                  <a:lnTo>
                    <a:pt x="267" y="7139"/>
                  </a:lnTo>
                  <a:lnTo>
                    <a:pt x="3370" y="7139"/>
                  </a:lnTo>
                  <a:lnTo>
                    <a:pt x="3103" y="0"/>
                  </a:lnTo>
                  <a:close/>
                </a:path>
              </a:pathLst>
            </a:custGeom>
            <a:solidFill>
              <a:srgbClr val="9F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111"/>
            <p:cNvSpPr/>
            <p:nvPr/>
          </p:nvSpPr>
          <p:spPr>
            <a:xfrm>
              <a:off x="7082029" y="4259230"/>
              <a:ext cx="82331" cy="124749"/>
            </a:xfrm>
            <a:custGeom>
              <a:avLst/>
              <a:gdLst/>
              <a:ahLst/>
              <a:cxnLst/>
              <a:rect l="l" t="t" r="r" b="b"/>
              <a:pathLst>
                <a:path w="3704" h="5571" extrusionOk="0">
                  <a:moveTo>
                    <a:pt x="3203" y="0"/>
                  </a:moveTo>
                  <a:lnTo>
                    <a:pt x="1" y="334"/>
                  </a:lnTo>
                  <a:lnTo>
                    <a:pt x="434" y="5371"/>
                  </a:lnTo>
                  <a:lnTo>
                    <a:pt x="3703" y="5571"/>
                  </a:lnTo>
                  <a:lnTo>
                    <a:pt x="32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111"/>
            <p:cNvSpPr/>
            <p:nvPr/>
          </p:nvSpPr>
          <p:spPr>
            <a:xfrm>
              <a:off x="7449049" y="4289840"/>
              <a:ext cx="72684" cy="106096"/>
            </a:xfrm>
            <a:custGeom>
              <a:avLst/>
              <a:gdLst/>
              <a:ahLst/>
              <a:cxnLst/>
              <a:rect l="l" t="t" r="r" b="b"/>
              <a:pathLst>
                <a:path w="3270" h="4738" extrusionOk="0">
                  <a:moveTo>
                    <a:pt x="0" y="1"/>
                  </a:moveTo>
                  <a:lnTo>
                    <a:pt x="167" y="4337"/>
                  </a:lnTo>
                  <a:lnTo>
                    <a:pt x="3269" y="4738"/>
                  </a:lnTo>
                  <a:lnTo>
                    <a:pt x="3269" y="4604"/>
                  </a:lnTo>
                  <a:lnTo>
                    <a:pt x="3103" y="234"/>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111"/>
            <p:cNvSpPr/>
            <p:nvPr/>
          </p:nvSpPr>
          <p:spPr>
            <a:xfrm>
              <a:off x="7309660" y="4400392"/>
              <a:ext cx="238012" cy="79202"/>
            </a:xfrm>
            <a:custGeom>
              <a:avLst/>
              <a:gdLst/>
              <a:ahLst/>
              <a:cxnLst/>
              <a:rect l="l" t="t" r="r" b="b"/>
              <a:pathLst>
                <a:path w="10708" h="3537" extrusionOk="0">
                  <a:moveTo>
                    <a:pt x="6038" y="1"/>
                  </a:moveTo>
                  <a:cubicBezTo>
                    <a:pt x="5838" y="1"/>
                    <a:pt x="5638" y="67"/>
                    <a:pt x="5504" y="201"/>
                  </a:cubicBezTo>
                  <a:cubicBezTo>
                    <a:pt x="4737" y="868"/>
                    <a:pt x="2936" y="1602"/>
                    <a:pt x="534" y="2136"/>
                  </a:cubicBezTo>
                  <a:cubicBezTo>
                    <a:pt x="0" y="2236"/>
                    <a:pt x="167" y="3537"/>
                    <a:pt x="1468" y="3537"/>
                  </a:cubicBezTo>
                  <a:cubicBezTo>
                    <a:pt x="2769" y="3537"/>
                    <a:pt x="5638" y="3437"/>
                    <a:pt x="6572" y="3437"/>
                  </a:cubicBezTo>
                  <a:cubicBezTo>
                    <a:pt x="8106" y="3437"/>
                    <a:pt x="9007" y="3503"/>
                    <a:pt x="10207" y="3537"/>
                  </a:cubicBezTo>
                  <a:lnTo>
                    <a:pt x="10308" y="3537"/>
                  </a:lnTo>
                  <a:cubicBezTo>
                    <a:pt x="10574" y="3470"/>
                    <a:pt x="10708" y="3236"/>
                    <a:pt x="10674" y="3003"/>
                  </a:cubicBezTo>
                  <a:lnTo>
                    <a:pt x="10041" y="234"/>
                  </a:lnTo>
                  <a:cubicBezTo>
                    <a:pt x="10041" y="101"/>
                    <a:pt x="9907" y="1"/>
                    <a:pt x="9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111"/>
            <p:cNvSpPr/>
            <p:nvPr/>
          </p:nvSpPr>
          <p:spPr>
            <a:xfrm>
              <a:off x="6953754" y="4398153"/>
              <a:ext cx="238768" cy="79202"/>
            </a:xfrm>
            <a:custGeom>
              <a:avLst/>
              <a:gdLst/>
              <a:ahLst/>
              <a:cxnLst/>
              <a:rect l="l" t="t" r="r" b="b"/>
              <a:pathLst>
                <a:path w="10742" h="3537" extrusionOk="0">
                  <a:moveTo>
                    <a:pt x="6038" y="1"/>
                  </a:moveTo>
                  <a:cubicBezTo>
                    <a:pt x="5838" y="1"/>
                    <a:pt x="5638" y="67"/>
                    <a:pt x="5505" y="201"/>
                  </a:cubicBezTo>
                  <a:cubicBezTo>
                    <a:pt x="4737" y="868"/>
                    <a:pt x="2936" y="1602"/>
                    <a:pt x="534" y="2136"/>
                  </a:cubicBezTo>
                  <a:cubicBezTo>
                    <a:pt x="1" y="2236"/>
                    <a:pt x="168" y="3537"/>
                    <a:pt x="1468" y="3537"/>
                  </a:cubicBezTo>
                  <a:cubicBezTo>
                    <a:pt x="2769" y="3537"/>
                    <a:pt x="5638" y="3436"/>
                    <a:pt x="6572" y="3436"/>
                  </a:cubicBezTo>
                  <a:cubicBezTo>
                    <a:pt x="8107" y="3436"/>
                    <a:pt x="9007" y="3537"/>
                    <a:pt x="10241" y="3537"/>
                  </a:cubicBezTo>
                  <a:lnTo>
                    <a:pt x="10341" y="3537"/>
                  </a:lnTo>
                  <a:cubicBezTo>
                    <a:pt x="10575" y="3470"/>
                    <a:pt x="10742" y="3236"/>
                    <a:pt x="10675" y="3003"/>
                  </a:cubicBezTo>
                  <a:lnTo>
                    <a:pt x="10075" y="234"/>
                  </a:lnTo>
                  <a:cubicBezTo>
                    <a:pt x="10041" y="101"/>
                    <a:pt x="9941" y="1"/>
                    <a:pt x="9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111"/>
            <p:cNvSpPr/>
            <p:nvPr/>
          </p:nvSpPr>
          <p:spPr>
            <a:xfrm>
              <a:off x="6997497" y="2840015"/>
              <a:ext cx="533860" cy="1537984"/>
            </a:xfrm>
            <a:custGeom>
              <a:avLst/>
              <a:gdLst/>
              <a:ahLst/>
              <a:cxnLst/>
              <a:rect l="l" t="t" r="r" b="b"/>
              <a:pathLst>
                <a:path w="24018" h="68683" extrusionOk="0">
                  <a:moveTo>
                    <a:pt x="6239" y="0"/>
                  </a:moveTo>
                  <a:cubicBezTo>
                    <a:pt x="4671" y="8306"/>
                    <a:pt x="1" y="41397"/>
                    <a:pt x="3503" y="68283"/>
                  </a:cubicBezTo>
                  <a:lnTo>
                    <a:pt x="8073" y="68283"/>
                  </a:lnTo>
                  <a:cubicBezTo>
                    <a:pt x="8073" y="68283"/>
                    <a:pt x="7840" y="49302"/>
                    <a:pt x="10108" y="32524"/>
                  </a:cubicBezTo>
                  <a:cubicBezTo>
                    <a:pt x="10742" y="27820"/>
                    <a:pt x="11542" y="23684"/>
                    <a:pt x="12610" y="20782"/>
                  </a:cubicBezTo>
                  <a:cubicBezTo>
                    <a:pt x="12977" y="25185"/>
                    <a:pt x="13377" y="29722"/>
                    <a:pt x="13744" y="33524"/>
                  </a:cubicBezTo>
                  <a:cubicBezTo>
                    <a:pt x="13977" y="35860"/>
                    <a:pt x="14244" y="37861"/>
                    <a:pt x="14444" y="39395"/>
                  </a:cubicBezTo>
                  <a:cubicBezTo>
                    <a:pt x="15879" y="49302"/>
                    <a:pt x="19515" y="68683"/>
                    <a:pt x="19515" y="68683"/>
                  </a:cubicBezTo>
                  <a:lnTo>
                    <a:pt x="24018" y="68683"/>
                  </a:lnTo>
                  <a:cubicBezTo>
                    <a:pt x="24018" y="68683"/>
                    <a:pt x="23484" y="50303"/>
                    <a:pt x="22951" y="40596"/>
                  </a:cubicBezTo>
                  <a:cubicBezTo>
                    <a:pt x="22350" y="30022"/>
                    <a:pt x="21516" y="2002"/>
                    <a:pt x="21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111"/>
            <p:cNvSpPr/>
            <p:nvPr/>
          </p:nvSpPr>
          <p:spPr>
            <a:xfrm>
              <a:off x="7064224" y="4340649"/>
              <a:ext cx="124585" cy="28394"/>
            </a:xfrm>
            <a:custGeom>
              <a:avLst/>
              <a:gdLst/>
              <a:ahLst/>
              <a:cxnLst/>
              <a:rect l="l" t="t" r="r" b="b"/>
              <a:pathLst>
                <a:path w="5605" h="1268" extrusionOk="0">
                  <a:moveTo>
                    <a:pt x="1" y="0"/>
                  </a:moveTo>
                  <a:lnTo>
                    <a:pt x="201" y="1268"/>
                  </a:lnTo>
                  <a:lnTo>
                    <a:pt x="5605" y="1268"/>
                  </a:lnTo>
                  <a:lnTo>
                    <a:pt x="5605" y="10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111"/>
            <p:cNvSpPr/>
            <p:nvPr/>
          </p:nvSpPr>
          <p:spPr>
            <a:xfrm>
              <a:off x="7419397" y="4351845"/>
              <a:ext cx="118650" cy="26154"/>
            </a:xfrm>
            <a:custGeom>
              <a:avLst/>
              <a:gdLst/>
              <a:ahLst/>
              <a:cxnLst/>
              <a:rect l="l" t="t" r="r" b="b"/>
              <a:pathLst>
                <a:path w="5338" h="1168" extrusionOk="0">
                  <a:moveTo>
                    <a:pt x="0" y="0"/>
                  </a:moveTo>
                  <a:lnTo>
                    <a:pt x="534" y="1168"/>
                  </a:lnTo>
                  <a:lnTo>
                    <a:pt x="5037" y="1168"/>
                  </a:lnTo>
                  <a:lnTo>
                    <a:pt x="5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111"/>
            <p:cNvSpPr/>
            <p:nvPr/>
          </p:nvSpPr>
          <p:spPr>
            <a:xfrm>
              <a:off x="7202146" y="1881795"/>
              <a:ext cx="289180" cy="252363"/>
            </a:xfrm>
            <a:custGeom>
              <a:avLst/>
              <a:gdLst/>
              <a:ahLst/>
              <a:cxnLst/>
              <a:rect l="l" t="t" r="r" b="b"/>
              <a:pathLst>
                <a:path w="13010" h="11270" extrusionOk="0">
                  <a:moveTo>
                    <a:pt x="7097" y="0"/>
                  </a:moveTo>
                  <a:cubicBezTo>
                    <a:pt x="6910" y="0"/>
                    <a:pt x="6681" y="63"/>
                    <a:pt x="6405" y="195"/>
                  </a:cubicBezTo>
                  <a:cubicBezTo>
                    <a:pt x="5778" y="509"/>
                    <a:pt x="5580" y="1396"/>
                    <a:pt x="5316" y="1396"/>
                  </a:cubicBezTo>
                  <a:cubicBezTo>
                    <a:pt x="5243" y="1396"/>
                    <a:pt x="5165" y="1329"/>
                    <a:pt x="5071" y="1163"/>
                  </a:cubicBezTo>
                  <a:cubicBezTo>
                    <a:pt x="4773" y="591"/>
                    <a:pt x="4197" y="168"/>
                    <a:pt x="3744" y="168"/>
                  </a:cubicBezTo>
                  <a:cubicBezTo>
                    <a:pt x="3588" y="168"/>
                    <a:pt x="3447" y="218"/>
                    <a:pt x="3336" y="329"/>
                  </a:cubicBezTo>
                  <a:cubicBezTo>
                    <a:pt x="2915" y="718"/>
                    <a:pt x="3155" y="1264"/>
                    <a:pt x="2526" y="1264"/>
                  </a:cubicBezTo>
                  <a:cubicBezTo>
                    <a:pt x="2508" y="1264"/>
                    <a:pt x="2489" y="1264"/>
                    <a:pt x="2469" y="1263"/>
                  </a:cubicBezTo>
                  <a:cubicBezTo>
                    <a:pt x="2460" y="1262"/>
                    <a:pt x="2451" y="1262"/>
                    <a:pt x="2442" y="1262"/>
                  </a:cubicBezTo>
                  <a:cubicBezTo>
                    <a:pt x="1776" y="1262"/>
                    <a:pt x="839" y="2466"/>
                    <a:pt x="1168" y="2664"/>
                  </a:cubicBezTo>
                  <a:cubicBezTo>
                    <a:pt x="1501" y="2864"/>
                    <a:pt x="1468" y="3197"/>
                    <a:pt x="1001" y="3598"/>
                  </a:cubicBezTo>
                  <a:cubicBezTo>
                    <a:pt x="534" y="3965"/>
                    <a:pt x="0" y="4565"/>
                    <a:pt x="601" y="4832"/>
                  </a:cubicBezTo>
                  <a:cubicBezTo>
                    <a:pt x="1201" y="5099"/>
                    <a:pt x="1168" y="5532"/>
                    <a:pt x="1001" y="5733"/>
                  </a:cubicBezTo>
                  <a:cubicBezTo>
                    <a:pt x="805" y="5896"/>
                    <a:pt x="1347" y="6734"/>
                    <a:pt x="2124" y="6734"/>
                  </a:cubicBezTo>
                  <a:cubicBezTo>
                    <a:pt x="2139" y="6734"/>
                    <a:pt x="2154" y="6734"/>
                    <a:pt x="2169" y="6733"/>
                  </a:cubicBezTo>
                  <a:cubicBezTo>
                    <a:pt x="2175" y="6733"/>
                    <a:pt x="2181" y="6733"/>
                    <a:pt x="2187" y="6733"/>
                  </a:cubicBezTo>
                  <a:cubicBezTo>
                    <a:pt x="3057" y="6733"/>
                    <a:pt x="8907" y="11103"/>
                    <a:pt x="8907" y="11103"/>
                  </a:cubicBezTo>
                  <a:cubicBezTo>
                    <a:pt x="8907" y="11103"/>
                    <a:pt x="9265" y="11269"/>
                    <a:pt x="9601" y="11269"/>
                  </a:cubicBezTo>
                  <a:cubicBezTo>
                    <a:pt x="9807" y="11269"/>
                    <a:pt x="10006" y="11206"/>
                    <a:pt x="10108" y="11003"/>
                  </a:cubicBezTo>
                  <a:cubicBezTo>
                    <a:pt x="10408" y="10503"/>
                    <a:pt x="10108" y="9669"/>
                    <a:pt x="10575" y="9502"/>
                  </a:cubicBezTo>
                  <a:cubicBezTo>
                    <a:pt x="11008" y="9369"/>
                    <a:pt x="12009" y="9335"/>
                    <a:pt x="11942" y="8801"/>
                  </a:cubicBezTo>
                  <a:cubicBezTo>
                    <a:pt x="11876" y="8234"/>
                    <a:pt x="11242" y="7801"/>
                    <a:pt x="11675" y="7434"/>
                  </a:cubicBezTo>
                  <a:cubicBezTo>
                    <a:pt x="12109" y="7067"/>
                    <a:pt x="13010" y="6567"/>
                    <a:pt x="12609" y="6133"/>
                  </a:cubicBezTo>
                  <a:cubicBezTo>
                    <a:pt x="12209" y="5699"/>
                    <a:pt x="11842" y="4965"/>
                    <a:pt x="12176" y="4732"/>
                  </a:cubicBezTo>
                  <a:cubicBezTo>
                    <a:pt x="12498" y="4474"/>
                    <a:pt x="12103" y="3093"/>
                    <a:pt x="11293" y="3093"/>
                  </a:cubicBezTo>
                  <a:cubicBezTo>
                    <a:pt x="11265" y="3093"/>
                    <a:pt x="11237" y="3094"/>
                    <a:pt x="11208" y="3097"/>
                  </a:cubicBezTo>
                  <a:cubicBezTo>
                    <a:pt x="11170" y="3100"/>
                    <a:pt x="11133" y="3102"/>
                    <a:pt x="11098" y="3102"/>
                  </a:cubicBezTo>
                  <a:cubicBezTo>
                    <a:pt x="10353" y="3102"/>
                    <a:pt x="10476" y="2435"/>
                    <a:pt x="10508" y="1830"/>
                  </a:cubicBezTo>
                  <a:cubicBezTo>
                    <a:pt x="10508" y="1397"/>
                    <a:pt x="9902" y="1011"/>
                    <a:pt x="9422" y="1011"/>
                  </a:cubicBezTo>
                  <a:cubicBezTo>
                    <a:pt x="9198" y="1011"/>
                    <a:pt x="9002" y="1095"/>
                    <a:pt x="8907" y="1296"/>
                  </a:cubicBezTo>
                  <a:cubicBezTo>
                    <a:pt x="8829" y="1461"/>
                    <a:pt x="8726" y="1529"/>
                    <a:pt x="8612" y="1529"/>
                  </a:cubicBezTo>
                  <a:cubicBezTo>
                    <a:pt x="8291" y="1529"/>
                    <a:pt x="7887" y="982"/>
                    <a:pt x="7739" y="562"/>
                  </a:cubicBezTo>
                  <a:cubicBezTo>
                    <a:pt x="7633" y="199"/>
                    <a:pt x="7430" y="0"/>
                    <a:pt x="70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111"/>
            <p:cNvSpPr/>
            <p:nvPr/>
          </p:nvSpPr>
          <p:spPr>
            <a:xfrm>
              <a:off x="7206591" y="1954123"/>
              <a:ext cx="114205" cy="134691"/>
            </a:xfrm>
            <a:custGeom>
              <a:avLst/>
              <a:gdLst/>
              <a:ahLst/>
              <a:cxnLst/>
              <a:rect l="l" t="t" r="r" b="b"/>
              <a:pathLst>
                <a:path w="5138" h="6015" extrusionOk="0">
                  <a:moveTo>
                    <a:pt x="1568" y="1"/>
                  </a:moveTo>
                  <a:cubicBezTo>
                    <a:pt x="1568" y="1"/>
                    <a:pt x="1" y="3670"/>
                    <a:pt x="1668" y="5672"/>
                  </a:cubicBezTo>
                  <a:cubicBezTo>
                    <a:pt x="1870" y="5910"/>
                    <a:pt x="2074" y="6015"/>
                    <a:pt x="2277" y="6015"/>
                  </a:cubicBezTo>
                  <a:cubicBezTo>
                    <a:pt x="3746" y="6015"/>
                    <a:pt x="5138" y="501"/>
                    <a:pt x="5138" y="501"/>
                  </a:cubicBez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111"/>
            <p:cNvSpPr/>
            <p:nvPr/>
          </p:nvSpPr>
          <p:spPr>
            <a:xfrm>
              <a:off x="7211793" y="1951481"/>
              <a:ext cx="199536" cy="251401"/>
            </a:xfrm>
            <a:custGeom>
              <a:avLst/>
              <a:gdLst/>
              <a:ahLst/>
              <a:cxnLst/>
              <a:rect l="l" t="t" r="r" b="b"/>
              <a:pathLst>
                <a:path w="8977" h="11227" extrusionOk="0">
                  <a:moveTo>
                    <a:pt x="4764" y="0"/>
                  </a:moveTo>
                  <a:cubicBezTo>
                    <a:pt x="4374" y="0"/>
                    <a:pt x="3972" y="59"/>
                    <a:pt x="3569" y="186"/>
                  </a:cubicBezTo>
                  <a:cubicBezTo>
                    <a:pt x="734" y="1120"/>
                    <a:pt x="0" y="5289"/>
                    <a:pt x="400" y="7858"/>
                  </a:cubicBezTo>
                  <a:cubicBezTo>
                    <a:pt x="434" y="8025"/>
                    <a:pt x="467" y="8158"/>
                    <a:pt x="500" y="8291"/>
                  </a:cubicBezTo>
                  <a:cubicBezTo>
                    <a:pt x="767" y="9259"/>
                    <a:pt x="1401" y="10126"/>
                    <a:pt x="2268" y="10660"/>
                  </a:cubicBezTo>
                  <a:cubicBezTo>
                    <a:pt x="2851" y="11038"/>
                    <a:pt x="3516" y="11226"/>
                    <a:pt x="4183" y="11226"/>
                  </a:cubicBezTo>
                  <a:cubicBezTo>
                    <a:pt x="5044" y="11226"/>
                    <a:pt x="5909" y="10913"/>
                    <a:pt x="6605" y="10293"/>
                  </a:cubicBezTo>
                  <a:cubicBezTo>
                    <a:pt x="8106" y="8992"/>
                    <a:pt x="8206" y="7324"/>
                    <a:pt x="8606" y="4489"/>
                  </a:cubicBezTo>
                  <a:cubicBezTo>
                    <a:pt x="8977" y="2037"/>
                    <a:pt x="7058" y="0"/>
                    <a:pt x="4764"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111"/>
            <p:cNvSpPr/>
            <p:nvPr/>
          </p:nvSpPr>
          <p:spPr>
            <a:xfrm>
              <a:off x="7293345" y="2052628"/>
              <a:ext cx="13359" cy="18787"/>
            </a:xfrm>
            <a:custGeom>
              <a:avLst/>
              <a:gdLst/>
              <a:ahLst/>
              <a:cxnLst/>
              <a:rect l="l" t="t" r="r" b="b"/>
              <a:pathLst>
                <a:path w="601" h="839" extrusionOk="0">
                  <a:moveTo>
                    <a:pt x="292" y="1"/>
                  </a:moveTo>
                  <a:cubicBezTo>
                    <a:pt x="145" y="1"/>
                    <a:pt x="34" y="158"/>
                    <a:pt x="34" y="372"/>
                  </a:cubicBezTo>
                  <a:cubicBezTo>
                    <a:pt x="0" y="605"/>
                    <a:pt x="100" y="806"/>
                    <a:pt x="267" y="839"/>
                  </a:cubicBezTo>
                  <a:cubicBezTo>
                    <a:pt x="434" y="839"/>
                    <a:pt x="567" y="672"/>
                    <a:pt x="567" y="439"/>
                  </a:cubicBezTo>
                  <a:cubicBezTo>
                    <a:pt x="601" y="205"/>
                    <a:pt x="467" y="5"/>
                    <a:pt x="334" y="5"/>
                  </a:cubicBezTo>
                  <a:cubicBezTo>
                    <a:pt x="320" y="2"/>
                    <a:pt x="306" y="1"/>
                    <a:pt x="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111"/>
            <p:cNvSpPr/>
            <p:nvPr/>
          </p:nvSpPr>
          <p:spPr>
            <a:xfrm>
              <a:off x="7235509" y="2047500"/>
              <a:ext cx="13359" cy="18787"/>
            </a:xfrm>
            <a:custGeom>
              <a:avLst/>
              <a:gdLst/>
              <a:ahLst/>
              <a:cxnLst/>
              <a:rect l="l" t="t" r="r" b="b"/>
              <a:pathLst>
                <a:path w="601" h="839" extrusionOk="0">
                  <a:moveTo>
                    <a:pt x="334" y="0"/>
                  </a:moveTo>
                  <a:cubicBezTo>
                    <a:pt x="167" y="0"/>
                    <a:pt x="34" y="167"/>
                    <a:pt x="34" y="401"/>
                  </a:cubicBezTo>
                  <a:cubicBezTo>
                    <a:pt x="0" y="634"/>
                    <a:pt x="101" y="834"/>
                    <a:pt x="267" y="834"/>
                  </a:cubicBezTo>
                  <a:cubicBezTo>
                    <a:pt x="277" y="837"/>
                    <a:pt x="287" y="838"/>
                    <a:pt x="297" y="838"/>
                  </a:cubicBezTo>
                  <a:cubicBezTo>
                    <a:pt x="425" y="838"/>
                    <a:pt x="568" y="653"/>
                    <a:pt x="568" y="467"/>
                  </a:cubicBezTo>
                  <a:cubicBezTo>
                    <a:pt x="601" y="234"/>
                    <a:pt x="467" y="34"/>
                    <a:pt x="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111"/>
            <p:cNvSpPr/>
            <p:nvPr/>
          </p:nvSpPr>
          <p:spPr>
            <a:xfrm>
              <a:off x="7238466" y="2061697"/>
              <a:ext cx="28207" cy="49017"/>
            </a:xfrm>
            <a:custGeom>
              <a:avLst/>
              <a:gdLst/>
              <a:ahLst/>
              <a:cxnLst/>
              <a:rect l="l" t="t" r="r" b="b"/>
              <a:pathLst>
                <a:path w="1269" h="2189" extrusionOk="0">
                  <a:moveTo>
                    <a:pt x="1268" y="0"/>
                  </a:moveTo>
                  <a:lnTo>
                    <a:pt x="1268" y="0"/>
                  </a:lnTo>
                  <a:cubicBezTo>
                    <a:pt x="935" y="667"/>
                    <a:pt x="501" y="1301"/>
                    <a:pt x="1" y="1868"/>
                  </a:cubicBezTo>
                  <a:cubicBezTo>
                    <a:pt x="241" y="2082"/>
                    <a:pt x="545" y="2189"/>
                    <a:pt x="862" y="2189"/>
                  </a:cubicBezTo>
                  <a:cubicBezTo>
                    <a:pt x="942" y="2189"/>
                    <a:pt x="1022" y="2182"/>
                    <a:pt x="1102" y="2168"/>
                  </a:cubicBezTo>
                  <a:lnTo>
                    <a:pt x="1268" y="0"/>
                  </a:ln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111"/>
            <p:cNvSpPr/>
            <p:nvPr/>
          </p:nvSpPr>
          <p:spPr>
            <a:xfrm>
              <a:off x="7226618" y="2022017"/>
              <a:ext cx="32074" cy="10390"/>
            </a:xfrm>
            <a:custGeom>
              <a:avLst/>
              <a:gdLst/>
              <a:ahLst/>
              <a:cxnLst/>
              <a:rect l="l" t="t" r="r" b="b"/>
              <a:pathLst>
                <a:path w="1443" h="464" extrusionOk="0">
                  <a:moveTo>
                    <a:pt x="778" y="0"/>
                  </a:moveTo>
                  <a:cubicBezTo>
                    <a:pt x="529" y="0"/>
                    <a:pt x="281" y="68"/>
                    <a:pt x="67" y="204"/>
                  </a:cubicBezTo>
                  <a:cubicBezTo>
                    <a:pt x="34" y="271"/>
                    <a:pt x="0" y="338"/>
                    <a:pt x="34" y="405"/>
                  </a:cubicBezTo>
                  <a:cubicBezTo>
                    <a:pt x="34" y="405"/>
                    <a:pt x="67" y="438"/>
                    <a:pt x="100" y="438"/>
                  </a:cubicBezTo>
                  <a:cubicBezTo>
                    <a:pt x="117" y="455"/>
                    <a:pt x="134" y="463"/>
                    <a:pt x="154" y="463"/>
                  </a:cubicBezTo>
                  <a:cubicBezTo>
                    <a:pt x="175" y="463"/>
                    <a:pt x="200" y="455"/>
                    <a:pt x="234" y="438"/>
                  </a:cubicBezTo>
                  <a:cubicBezTo>
                    <a:pt x="400" y="334"/>
                    <a:pt x="606" y="282"/>
                    <a:pt x="819" y="282"/>
                  </a:cubicBezTo>
                  <a:cubicBezTo>
                    <a:pt x="946" y="282"/>
                    <a:pt x="1076" y="300"/>
                    <a:pt x="1201" y="338"/>
                  </a:cubicBezTo>
                  <a:cubicBezTo>
                    <a:pt x="1227" y="353"/>
                    <a:pt x="1251" y="360"/>
                    <a:pt x="1273" y="360"/>
                  </a:cubicBezTo>
                  <a:cubicBezTo>
                    <a:pt x="1392" y="360"/>
                    <a:pt x="1442" y="161"/>
                    <a:pt x="1301" y="104"/>
                  </a:cubicBezTo>
                  <a:cubicBezTo>
                    <a:pt x="1134" y="35"/>
                    <a:pt x="956" y="0"/>
                    <a:pt x="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111"/>
            <p:cNvSpPr/>
            <p:nvPr/>
          </p:nvSpPr>
          <p:spPr>
            <a:xfrm>
              <a:off x="7292590" y="2025734"/>
              <a:ext cx="29696" cy="14309"/>
            </a:xfrm>
            <a:custGeom>
              <a:avLst/>
              <a:gdLst/>
              <a:ahLst/>
              <a:cxnLst/>
              <a:rect l="l" t="t" r="r" b="b"/>
              <a:pathLst>
                <a:path w="1336" h="639" extrusionOk="0">
                  <a:moveTo>
                    <a:pt x="230" y="0"/>
                  </a:moveTo>
                  <a:cubicBezTo>
                    <a:pt x="187" y="0"/>
                    <a:pt x="144" y="2"/>
                    <a:pt x="101" y="5"/>
                  </a:cubicBezTo>
                  <a:cubicBezTo>
                    <a:pt x="34" y="38"/>
                    <a:pt x="1" y="105"/>
                    <a:pt x="1" y="172"/>
                  </a:cubicBezTo>
                  <a:cubicBezTo>
                    <a:pt x="26" y="247"/>
                    <a:pt x="70" y="285"/>
                    <a:pt x="118" y="285"/>
                  </a:cubicBezTo>
                  <a:cubicBezTo>
                    <a:pt x="134" y="285"/>
                    <a:pt x="151" y="280"/>
                    <a:pt x="168" y="272"/>
                  </a:cubicBezTo>
                  <a:cubicBezTo>
                    <a:pt x="201" y="269"/>
                    <a:pt x="235" y="267"/>
                    <a:pt x="269" y="267"/>
                  </a:cubicBezTo>
                  <a:cubicBezTo>
                    <a:pt x="568" y="267"/>
                    <a:pt x="862" y="399"/>
                    <a:pt x="1102" y="639"/>
                  </a:cubicBezTo>
                  <a:lnTo>
                    <a:pt x="1269" y="639"/>
                  </a:lnTo>
                  <a:cubicBezTo>
                    <a:pt x="1335" y="572"/>
                    <a:pt x="1335" y="505"/>
                    <a:pt x="1269" y="439"/>
                  </a:cubicBezTo>
                  <a:cubicBezTo>
                    <a:pt x="998" y="138"/>
                    <a:pt x="619" y="0"/>
                    <a:pt x="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111"/>
            <p:cNvSpPr/>
            <p:nvPr/>
          </p:nvSpPr>
          <p:spPr>
            <a:xfrm>
              <a:off x="7351181" y="1969059"/>
              <a:ext cx="89732" cy="173139"/>
            </a:xfrm>
            <a:custGeom>
              <a:avLst/>
              <a:gdLst/>
              <a:ahLst/>
              <a:cxnLst/>
              <a:rect l="l" t="t" r="r" b="b"/>
              <a:pathLst>
                <a:path w="4037" h="7732" extrusionOk="0">
                  <a:moveTo>
                    <a:pt x="534" y="1"/>
                  </a:moveTo>
                  <a:lnTo>
                    <a:pt x="200" y="501"/>
                  </a:lnTo>
                  <a:cubicBezTo>
                    <a:pt x="1101" y="935"/>
                    <a:pt x="801" y="2002"/>
                    <a:pt x="534" y="2469"/>
                  </a:cubicBezTo>
                  <a:cubicBezTo>
                    <a:pt x="0" y="3437"/>
                    <a:pt x="400" y="5138"/>
                    <a:pt x="1101" y="5905"/>
                  </a:cubicBezTo>
                  <a:cubicBezTo>
                    <a:pt x="1101" y="5905"/>
                    <a:pt x="1173" y="5569"/>
                    <a:pt x="1419" y="5569"/>
                  </a:cubicBezTo>
                  <a:cubicBezTo>
                    <a:pt x="1463" y="5569"/>
                    <a:pt x="1512" y="5580"/>
                    <a:pt x="1568" y="5605"/>
                  </a:cubicBezTo>
                  <a:cubicBezTo>
                    <a:pt x="1935" y="5738"/>
                    <a:pt x="1568" y="7673"/>
                    <a:pt x="1568" y="7673"/>
                  </a:cubicBezTo>
                  <a:cubicBezTo>
                    <a:pt x="1568" y="7673"/>
                    <a:pt x="1599" y="7731"/>
                    <a:pt x="1673" y="7731"/>
                  </a:cubicBezTo>
                  <a:cubicBezTo>
                    <a:pt x="1829" y="7731"/>
                    <a:pt x="2178" y="7470"/>
                    <a:pt x="2836" y="5838"/>
                  </a:cubicBezTo>
                  <a:cubicBezTo>
                    <a:pt x="3703" y="3637"/>
                    <a:pt x="4036" y="1736"/>
                    <a:pt x="3669" y="802"/>
                  </a:cubicBezTo>
                  <a:lnTo>
                    <a:pt x="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111"/>
            <p:cNvSpPr/>
            <p:nvPr/>
          </p:nvSpPr>
          <p:spPr>
            <a:xfrm>
              <a:off x="7360095" y="2063667"/>
              <a:ext cx="77107" cy="71387"/>
            </a:xfrm>
            <a:custGeom>
              <a:avLst/>
              <a:gdLst/>
              <a:ahLst/>
              <a:cxnLst/>
              <a:rect l="l" t="t" r="r" b="b"/>
              <a:pathLst>
                <a:path w="3469" h="3188" extrusionOk="0">
                  <a:moveTo>
                    <a:pt x="2037" y="1"/>
                  </a:moveTo>
                  <a:cubicBezTo>
                    <a:pt x="1178" y="1"/>
                    <a:pt x="486" y="958"/>
                    <a:pt x="266" y="1680"/>
                  </a:cubicBezTo>
                  <a:cubicBezTo>
                    <a:pt x="1" y="2447"/>
                    <a:pt x="309" y="3188"/>
                    <a:pt x="1030" y="3188"/>
                  </a:cubicBezTo>
                  <a:cubicBezTo>
                    <a:pt x="1124" y="3188"/>
                    <a:pt x="1226" y="3175"/>
                    <a:pt x="1334" y="3148"/>
                  </a:cubicBezTo>
                  <a:cubicBezTo>
                    <a:pt x="2034" y="2948"/>
                    <a:pt x="2601" y="2514"/>
                    <a:pt x="2968" y="1880"/>
                  </a:cubicBezTo>
                  <a:cubicBezTo>
                    <a:pt x="3469" y="1146"/>
                    <a:pt x="3068" y="179"/>
                    <a:pt x="2201" y="12"/>
                  </a:cubicBezTo>
                  <a:cubicBezTo>
                    <a:pt x="2146" y="4"/>
                    <a:pt x="2091" y="1"/>
                    <a:pt x="2037" y="1"/>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111"/>
            <p:cNvSpPr/>
            <p:nvPr/>
          </p:nvSpPr>
          <p:spPr>
            <a:xfrm>
              <a:off x="7265917" y="2101287"/>
              <a:ext cx="49701" cy="46330"/>
            </a:xfrm>
            <a:custGeom>
              <a:avLst/>
              <a:gdLst/>
              <a:ahLst/>
              <a:cxnLst/>
              <a:rect l="l" t="t" r="r" b="b"/>
              <a:pathLst>
                <a:path w="2236" h="2069" extrusionOk="0">
                  <a:moveTo>
                    <a:pt x="2068" y="0"/>
                  </a:moveTo>
                  <a:cubicBezTo>
                    <a:pt x="1535" y="400"/>
                    <a:pt x="934" y="701"/>
                    <a:pt x="300" y="868"/>
                  </a:cubicBezTo>
                  <a:cubicBezTo>
                    <a:pt x="100" y="934"/>
                    <a:pt x="0" y="968"/>
                    <a:pt x="0" y="968"/>
                  </a:cubicBezTo>
                  <a:cubicBezTo>
                    <a:pt x="200" y="1335"/>
                    <a:pt x="400" y="1668"/>
                    <a:pt x="567" y="2068"/>
                  </a:cubicBezTo>
                  <a:lnTo>
                    <a:pt x="767" y="2002"/>
                  </a:lnTo>
                  <a:cubicBezTo>
                    <a:pt x="1701" y="1735"/>
                    <a:pt x="2068" y="1301"/>
                    <a:pt x="2168" y="901"/>
                  </a:cubicBezTo>
                  <a:cubicBezTo>
                    <a:pt x="2235" y="701"/>
                    <a:pt x="2235" y="501"/>
                    <a:pt x="2168" y="300"/>
                  </a:cubicBezTo>
                  <a:cubicBezTo>
                    <a:pt x="2135" y="200"/>
                    <a:pt x="2102" y="100"/>
                    <a:pt x="2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111"/>
            <p:cNvSpPr/>
            <p:nvPr/>
          </p:nvSpPr>
          <p:spPr>
            <a:xfrm>
              <a:off x="7272585" y="2101287"/>
              <a:ext cx="41543" cy="26916"/>
            </a:xfrm>
            <a:custGeom>
              <a:avLst/>
              <a:gdLst/>
              <a:ahLst/>
              <a:cxnLst/>
              <a:rect l="l" t="t" r="r" b="b"/>
              <a:pathLst>
                <a:path w="1869" h="1202" extrusionOk="0">
                  <a:moveTo>
                    <a:pt x="1735" y="0"/>
                  </a:moveTo>
                  <a:cubicBezTo>
                    <a:pt x="1235" y="400"/>
                    <a:pt x="634" y="701"/>
                    <a:pt x="0" y="868"/>
                  </a:cubicBezTo>
                  <a:lnTo>
                    <a:pt x="167" y="1201"/>
                  </a:lnTo>
                  <a:cubicBezTo>
                    <a:pt x="1068" y="934"/>
                    <a:pt x="1668" y="667"/>
                    <a:pt x="1868" y="300"/>
                  </a:cubicBezTo>
                  <a:cubicBezTo>
                    <a:pt x="1835" y="200"/>
                    <a:pt x="1802" y="100"/>
                    <a:pt x="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111"/>
            <p:cNvSpPr/>
            <p:nvPr/>
          </p:nvSpPr>
          <p:spPr>
            <a:xfrm>
              <a:off x="7282965" y="2121440"/>
              <a:ext cx="31163" cy="24677"/>
            </a:xfrm>
            <a:custGeom>
              <a:avLst/>
              <a:gdLst/>
              <a:ahLst/>
              <a:cxnLst/>
              <a:rect l="l" t="t" r="r" b="b"/>
              <a:pathLst>
                <a:path w="1402" h="1102" extrusionOk="0">
                  <a:moveTo>
                    <a:pt x="1401" y="1"/>
                  </a:moveTo>
                  <a:cubicBezTo>
                    <a:pt x="1034" y="101"/>
                    <a:pt x="701" y="268"/>
                    <a:pt x="401" y="501"/>
                  </a:cubicBezTo>
                  <a:cubicBezTo>
                    <a:pt x="200" y="668"/>
                    <a:pt x="67" y="868"/>
                    <a:pt x="0" y="1102"/>
                  </a:cubicBezTo>
                  <a:cubicBezTo>
                    <a:pt x="934" y="835"/>
                    <a:pt x="1301" y="401"/>
                    <a:pt x="1401"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111"/>
            <p:cNvSpPr/>
            <p:nvPr/>
          </p:nvSpPr>
          <p:spPr>
            <a:xfrm>
              <a:off x="7236999" y="1928618"/>
              <a:ext cx="180598" cy="72171"/>
            </a:xfrm>
            <a:custGeom>
              <a:avLst/>
              <a:gdLst/>
              <a:ahLst/>
              <a:cxnLst/>
              <a:rect l="l" t="t" r="r" b="b"/>
              <a:pathLst>
                <a:path w="8125" h="3223" extrusionOk="0">
                  <a:moveTo>
                    <a:pt x="4447" y="0"/>
                  </a:moveTo>
                  <a:cubicBezTo>
                    <a:pt x="4156" y="0"/>
                    <a:pt x="3871" y="43"/>
                    <a:pt x="3603" y="139"/>
                  </a:cubicBezTo>
                  <a:cubicBezTo>
                    <a:pt x="3603" y="139"/>
                    <a:pt x="2068" y="139"/>
                    <a:pt x="1301" y="773"/>
                  </a:cubicBezTo>
                  <a:cubicBezTo>
                    <a:pt x="534" y="1407"/>
                    <a:pt x="0" y="2407"/>
                    <a:pt x="267" y="2507"/>
                  </a:cubicBezTo>
                  <a:cubicBezTo>
                    <a:pt x="289" y="2512"/>
                    <a:pt x="313" y="2515"/>
                    <a:pt x="339" y="2515"/>
                  </a:cubicBezTo>
                  <a:cubicBezTo>
                    <a:pt x="641" y="2515"/>
                    <a:pt x="1229" y="2226"/>
                    <a:pt x="1487" y="2226"/>
                  </a:cubicBezTo>
                  <a:cubicBezTo>
                    <a:pt x="1520" y="2226"/>
                    <a:pt x="1547" y="2230"/>
                    <a:pt x="1568" y="2241"/>
                  </a:cubicBezTo>
                  <a:cubicBezTo>
                    <a:pt x="1740" y="2326"/>
                    <a:pt x="1764" y="3223"/>
                    <a:pt x="2252" y="3223"/>
                  </a:cubicBezTo>
                  <a:cubicBezTo>
                    <a:pt x="2333" y="3223"/>
                    <a:pt x="2426" y="3198"/>
                    <a:pt x="2535" y="3141"/>
                  </a:cubicBezTo>
                  <a:cubicBezTo>
                    <a:pt x="3303" y="2708"/>
                    <a:pt x="2869" y="2708"/>
                    <a:pt x="3503" y="2574"/>
                  </a:cubicBezTo>
                  <a:cubicBezTo>
                    <a:pt x="3565" y="2558"/>
                    <a:pt x="3625" y="2550"/>
                    <a:pt x="3682" y="2550"/>
                  </a:cubicBezTo>
                  <a:cubicBezTo>
                    <a:pt x="4195" y="2550"/>
                    <a:pt x="4514" y="3142"/>
                    <a:pt x="4753" y="3142"/>
                  </a:cubicBezTo>
                  <a:cubicBezTo>
                    <a:pt x="4759" y="3142"/>
                    <a:pt x="4765" y="3142"/>
                    <a:pt x="4770" y="3141"/>
                  </a:cubicBezTo>
                  <a:cubicBezTo>
                    <a:pt x="4970" y="3075"/>
                    <a:pt x="5137" y="3008"/>
                    <a:pt x="5304" y="2874"/>
                  </a:cubicBezTo>
                  <a:cubicBezTo>
                    <a:pt x="5304" y="2874"/>
                    <a:pt x="4470" y="2608"/>
                    <a:pt x="4437" y="2341"/>
                  </a:cubicBezTo>
                  <a:cubicBezTo>
                    <a:pt x="4370" y="2074"/>
                    <a:pt x="3603" y="1907"/>
                    <a:pt x="3603" y="1907"/>
                  </a:cubicBezTo>
                  <a:cubicBezTo>
                    <a:pt x="3603" y="1907"/>
                    <a:pt x="4063" y="1748"/>
                    <a:pt x="4458" y="1748"/>
                  </a:cubicBezTo>
                  <a:cubicBezTo>
                    <a:pt x="4636" y="1748"/>
                    <a:pt x="4800" y="1781"/>
                    <a:pt x="4904" y="1874"/>
                  </a:cubicBezTo>
                  <a:cubicBezTo>
                    <a:pt x="5204" y="2141"/>
                    <a:pt x="5037" y="2741"/>
                    <a:pt x="5838" y="2741"/>
                  </a:cubicBezTo>
                  <a:cubicBezTo>
                    <a:pt x="5856" y="2740"/>
                    <a:pt x="5874" y="2740"/>
                    <a:pt x="5893" y="2740"/>
                  </a:cubicBezTo>
                  <a:cubicBezTo>
                    <a:pt x="6352" y="2740"/>
                    <a:pt x="6947" y="2963"/>
                    <a:pt x="7396" y="2963"/>
                  </a:cubicBezTo>
                  <a:cubicBezTo>
                    <a:pt x="7730" y="2963"/>
                    <a:pt x="7984" y="2839"/>
                    <a:pt x="8039" y="2407"/>
                  </a:cubicBezTo>
                  <a:cubicBezTo>
                    <a:pt x="8125" y="1522"/>
                    <a:pt x="6180" y="0"/>
                    <a:pt x="4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111"/>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111"/>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111"/>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111"/>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111"/>
            <p:cNvSpPr/>
            <p:nvPr/>
          </p:nvSpPr>
          <p:spPr>
            <a:xfrm>
              <a:off x="7041241" y="4392174"/>
              <a:ext cx="29696" cy="21698"/>
            </a:xfrm>
            <a:custGeom>
              <a:avLst/>
              <a:gdLst/>
              <a:ahLst/>
              <a:cxnLst/>
              <a:rect l="l" t="t" r="r" b="b"/>
              <a:pathLst>
                <a:path w="1336" h="969" extrusionOk="0">
                  <a:moveTo>
                    <a:pt x="301" y="134"/>
                  </a:moveTo>
                  <a:cubicBezTo>
                    <a:pt x="501" y="134"/>
                    <a:pt x="868" y="501"/>
                    <a:pt x="1135" y="801"/>
                  </a:cubicBezTo>
                  <a:cubicBezTo>
                    <a:pt x="601" y="768"/>
                    <a:pt x="268" y="635"/>
                    <a:pt x="168" y="468"/>
                  </a:cubicBezTo>
                  <a:cubicBezTo>
                    <a:pt x="134" y="368"/>
                    <a:pt x="134" y="268"/>
                    <a:pt x="201" y="201"/>
                  </a:cubicBezTo>
                  <a:cubicBezTo>
                    <a:pt x="234" y="168"/>
                    <a:pt x="268" y="134"/>
                    <a:pt x="301" y="134"/>
                  </a:cubicBezTo>
                  <a:close/>
                  <a:moveTo>
                    <a:pt x="301" y="1"/>
                  </a:moveTo>
                  <a:cubicBezTo>
                    <a:pt x="201" y="1"/>
                    <a:pt x="134" y="67"/>
                    <a:pt x="101" y="134"/>
                  </a:cubicBezTo>
                  <a:cubicBezTo>
                    <a:pt x="1" y="268"/>
                    <a:pt x="1" y="401"/>
                    <a:pt x="68" y="501"/>
                  </a:cubicBezTo>
                  <a:cubicBezTo>
                    <a:pt x="168" y="668"/>
                    <a:pt x="334" y="768"/>
                    <a:pt x="501" y="835"/>
                  </a:cubicBezTo>
                  <a:cubicBezTo>
                    <a:pt x="768" y="901"/>
                    <a:pt x="1002" y="935"/>
                    <a:pt x="1268" y="968"/>
                  </a:cubicBezTo>
                  <a:cubicBezTo>
                    <a:pt x="1302" y="968"/>
                    <a:pt x="1302" y="935"/>
                    <a:pt x="1335" y="935"/>
                  </a:cubicBezTo>
                  <a:cubicBezTo>
                    <a:pt x="1335" y="901"/>
                    <a:pt x="1335" y="868"/>
                    <a:pt x="1335" y="835"/>
                  </a:cubicBezTo>
                  <a:cubicBezTo>
                    <a:pt x="1268" y="768"/>
                    <a:pt x="668" y="1"/>
                    <a:pt x="30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111"/>
            <p:cNvSpPr/>
            <p:nvPr/>
          </p:nvSpPr>
          <p:spPr>
            <a:xfrm>
              <a:off x="7059045" y="4382948"/>
              <a:ext cx="19293" cy="30924"/>
            </a:xfrm>
            <a:custGeom>
              <a:avLst/>
              <a:gdLst/>
              <a:ahLst/>
              <a:cxnLst/>
              <a:rect l="l" t="t" r="r" b="b"/>
              <a:pathLst>
                <a:path w="868" h="1381" extrusionOk="0">
                  <a:moveTo>
                    <a:pt x="367" y="133"/>
                  </a:moveTo>
                  <a:cubicBezTo>
                    <a:pt x="385" y="133"/>
                    <a:pt x="407" y="137"/>
                    <a:pt x="434" y="146"/>
                  </a:cubicBezTo>
                  <a:lnTo>
                    <a:pt x="467" y="146"/>
                  </a:lnTo>
                  <a:cubicBezTo>
                    <a:pt x="501" y="179"/>
                    <a:pt x="534" y="213"/>
                    <a:pt x="568" y="246"/>
                  </a:cubicBezTo>
                  <a:cubicBezTo>
                    <a:pt x="634" y="546"/>
                    <a:pt x="601" y="880"/>
                    <a:pt x="467" y="1180"/>
                  </a:cubicBezTo>
                  <a:cubicBezTo>
                    <a:pt x="301" y="880"/>
                    <a:pt x="201" y="546"/>
                    <a:pt x="267" y="213"/>
                  </a:cubicBezTo>
                  <a:cubicBezTo>
                    <a:pt x="292" y="164"/>
                    <a:pt x="316" y="133"/>
                    <a:pt x="367" y="133"/>
                  </a:cubicBezTo>
                  <a:close/>
                  <a:moveTo>
                    <a:pt x="359" y="0"/>
                  </a:moveTo>
                  <a:cubicBezTo>
                    <a:pt x="275" y="0"/>
                    <a:pt x="185" y="44"/>
                    <a:pt x="134" y="146"/>
                  </a:cubicBezTo>
                  <a:cubicBezTo>
                    <a:pt x="0" y="413"/>
                    <a:pt x="201" y="1113"/>
                    <a:pt x="434" y="1347"/>
                  </a:cubicBezTo>
                  <a:lnTo>
                    <a:pt x="467" y="1380"/>
                  </a:lnTo>
                  <a:lnTo>
                    <a:pt x="501" y="1380"/>
                  </a:lnTo>
                  <a:cubicBezTo>
                    <a:pt x="501" y="1380"/>
                    <a:pt x="534" y="1347"/>
                    <a:pt x="534" y="1347"/>
                  </a:cubicBezTo>
                  <a:cubicBezTo>
                    <a:pt x="534" y="1313"/>
                    <a:pt x="868" y="546"/>
                    <a:pt x="668" y="179"/>
                  </a:cubicBezTo>
                  <a:cubicBezTo>
                    <a:pt x="634" y="79"/>
                    <a:pt x="534" y="46"/>
                    <a:pt x="434" y="12"/>
                  </a:cubicBezTo>
                  <a:cubicBezTo>
                    <a:pt x="410"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111"/>
            <p:cNvSpPr/>
            <p:nvPr/>
          </p:nvSpPr>
          <p:spPr>
            <a:xfrm>
              <a:off x="7397148" y="4392174"/>
              <a:ext cx="29674" cy="21698"/>
            </a:xfrm>
            <a:custGeom>
              <a:avLst/>
              <a:gdLst/>
              <a:ahLst/>
              <a:cxnLst/>
              <a:rect l="l" t="t" r="r" b="b"/>
              <a:pathLst>
                <a:path w="1335" h="969" extrusionOk="0">
                  <a:moveTo>
                    <a:pt x="301" y="134"/>
                  </a:moveTo>
                  <a:cubicBezTo>
                    <a:pt x="501" y="134"/>
                    <a:pt x="868" y="501"/>
                    <a:pt x="1134" y="801"/>
                  </a:cubicBezTo>
                  <a:cubicBezTo>
                    <a:pt x="601" y="768"/>
                    <a:pt x="267" y="635"/>
                    <a:pt x="167" y="468"/>
                  </a:cubicBezTo>
                  <a:cubicBezTo>
                    <a:pt x="134" y="368"/>
                    <a:pt x="167" y="268"/>
                    <a:pt x="200" y="201"/>
                  </a:cubicBezTo>
                  <a:cubicBezTo>
                    <a:pt x="234" y="168"/>
                    <a:pt x="267" y="134"/>
                    <a:pt x="301" y="134"/>
                  </a:cubicBezTo>
                  <a:close/>
                  <a:moveTo>
                    <a:pt x="301" y="1"/>
                  </a:moveTo>
                  <a:cubicBezTo>
                    <a:pt x="200" y="1"/>
                    <a:pt x="134" y="67"/>
                    <a:pt x="100" y="134"/>
                  </a:cubicBezTo>
                  <a:cubicBezTo>
                    <a:pt x="0" y="268"/>
                    <a:pt x="0" y="401"/>
                    <a:pt x="67" y="501"/>
                  </a:cubicBezTo>
                  <a:cubicBezTo>
                    <a:pt x="167" y="668"/>
                    <a:pt x="334" y="768"/>
                    <a:pt x="534" y="835"/>
                  </a:cubicBezTo>
                  <a:cubicBezTo>
                    <a:pt x="768" y="901"/>
                    <a:pt x="1001" y="935"/>
                    <a:pt x="1268" y="968"/>
                  </a:cubicBezTo>
                  <a:cubicBezTo>
                    <a:pt x="1301" y="968"/>
                    <a:pt x="1335" y="935"/>
                    <a:pt x="1335" y="935"/>
                  </a:cubicBezTo>
                  <a:cubicBezTo>
                    <a:pt x="1335" y="901"/>
                    <a:pt x="1335" y="868"/>
                    <a:pt x="1335" y="835"/>
                  </a:cubicBezTo>
                  <a:cubicBezTo>
                    <a:pt x="1268" y="768"/>
                    <a:pt x="667" y="1"/>
                    <a:pt x="30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111"/>
            <p:cNvSpPr/>
            <p:nvPr/>
          </p:nvSpPr>
          <p:spPr>
            <a:xfrm>
              <a:off x="7414930" y="4382948"/>
              <a:ext cx="19316" cy="30924"/>
            </a:xfrm>
            <a:custGeom>
              <a:avLst/>
              <a:gdLst/>
              <a:ahLst/>
              <a:cxnLst/>
              <a:rect l="l" t="t" r="r" b="b"/>
              <a:pathLst>
                <a:path w="869" h="1381" extrusionOk="0">
                  <a:moveTo>
                    <a:pt x="367" y="133"/>
                  </a:moveTo>
                  <a:cubicBezTo>
                    <a:pt x="386" y="133"/>
                    <a:pt x="408" y="137"/>
                    <a:pt x="435" y="146"/>
                  </a:cubicBezTo>
                  <a:lnTo>
                    <a:pt x="468" y="146"/>
                  </a:lnTo>
                  <a:cubicBezTo>
                    <a:pt x="501" y="179"/>
                    <a:pt x="568" y="213"/>
                    <a:pt x="568" y="246"/>
                  </a:cubicBezTo>
                  <a:cubicBezTo>
                    <a:pt x="635" y="546"/>
                    <a:pt x="601" y="880"/>
                    <a:pt x="468" y="1180"/>
                  </a:cubicBezTo>
                  <a:cubicBezTo>
                    <a:pt x="301" y="880"/>
                    <a:pt x="234" y="546"/>
                    <a:pt x="268" y="213"/>
                  </a:cubicBezTo>
                  <a:cubicBezTo>
                    <a:pt x="292" y="164"/>
                    <a:pt x="317" y="133"/>
                    <a:pt x="367" y="133"/>
                  </a:cubicBezTo>
                  <a:close/>
                  <a:moveTo>
                    <a:pt x="359" y="0"/>
                  </a:moveTo>
                  <a:cubicBezTo>
                    <a:pt x="275" y="0"/>
                    <a:pt x="185" y="44"/>
                    <a:pt x="134" y="146"/>
                  </a:cubicBezTo>
                  <a:cubicBezTo>
                    <a:pt x="1" y="413"/>
                    <a:pt x="201" y="1113"/>
                    <a:pt x="435" y="1347"/>
                  </a:cubicBezTo>
                  <a:lnTo>
                    <a:pt x="468" y="1380"/>
                  </a:lnTo>
                  <a:lnTo>
                    <a:pt x="501" y="1380"/>
                  </a:lnTo>
                  <a:cubicBezTo>
                    <a:pt x="501" y="1380"/>
                    <a:pt x="535" y="1347"/>
                    <a:pt x="535" y="1347"/>
                  </a:cubicBezTo>
                  <a:cubicBezTo>
                    <a:pt x="568" y="1313"/>
                    <a:pt x="868" y="546"/>
                    <a:pt x="668" y="179"/>
                  </a:cubicBezTo>
                  <a:cubicBezTo>
                    <a:pt x="635" y="79"/>
                    <a:pt x="535" y="46"/>
                    <a:pt x="435" y="12"/>
                  </a:cubicBezTo>
                  <a:cubicBezTo>
                    <a:pt x="411"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111"/>
            <p:cNvSpPr/>
            <p:nvPr/>
          </p:nvSpPr>
          <p:spPr>
            <a:xfrm>
              <a:off x="7647007" y="2807345"/>
              <a:ext cx="137944" cy="180394"/>
            </a:xfrm>
            <a:custGeom>
              <a:avLst/>
              <a:gdLst/>
              <a:ahLst/>
              <a:cxnLst/>
              <a:rect l="l" t="t" r="r" b="b"/>
              <a:pathLst>
                <a:path w="6206" h="8056" extrusionOk="0">
                  <a:moveTo>
                    <a:pt x="4016" y="1"/>
                  </a:moveTo>
                  <a:cubicBezTo>
                    <a:pt x="2837" y="1"/>
                    <a:pt x="1467" y="1283"/>
                    <a:pt x="801" y="3194"/>
                  </a:cubicBezTo>
                  <a:cubicBezTo>
                    <a:pt x="1" y="5362"/>
                    <a:pt x="401" y="7497"/>
                    <a:pt x="1669" y="7964"/>
                  </a:cubicBezTo>
                  <a:cubicBezTo>
                    <a:pt x="1832" y="8026"/>
                    <a:pt x="2004" y="8056"/>
                    <a:pt x="2181" y="8056"/>
                  </a:cubicBezTo>
                  <a:cubicBezTo>
                    <a:pt x="3344" y="8056"/>
                    <a:pt x="4739" y="6777"/>
                    <a:pt x="5405" y="4895"/>
                  </a:cubicBezTo>
                  <a:cubicBezTo>
                    <a:pt x="6205" y="2727"/>
                    <a:pt x="5838" y="592"/>
                    <a:pt x="4537" y="92"/>
                  </a:cubicBezTo>
                  <a:cubicBezTo>
                    <a:pt x="4370" y="30"/>
                    <a:pt x="4195" y="1"/>
                    <a:pt x="40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111"/>
            <p:cNvSpPr/>
            <p:nvPr/>
          </p:nvSpPr>
          <p:spPr>
            <a:xfrm>
              <a:off x="7526156" y="2720641"/>
              <a:ext cx="247659" cy="286400"/>
            </a:xfrm>
            <a:custGeom>
              <a:avLst/>
              <a:gdLst/>
              <a:ahLst/>
              <a:cxnLst/>
              <a:rect l="l" t="t" r="r" b="b"/>
              <a:pathLst>
                <a:path w="11142" h="12790" extrusionOk="0">
                  <a:moveTo>
                    <a:pt x="5366" y="1"/>
                  </a:moveTo>
                  <a:cubicBezTo>
                    <a:pt x="4124" y="1"/>
                    <a:pt x="2331" y="2182"/>
                    <a:pt x="1235" y="5198"/>
                  </a:cubicBezTo>
                  <a:cubicBezTo>
                    <a:pt x="0" y="8534"/>
                    <a:pt x="34" y="11569"/>
                    <a:pt x="1301" y="12036"/>
                  </a:cubicBezTo>
                  <a:cubicBezTo>
                    <a:pt x="1420" y="12076"/>
                    <a:pt x="1538" y="12094"/>
                    <a:pt x="1657" y="12094"/>
                  </a:cubicBezTo>
                  <a:cubicBezTo>
                    <a:pt x="1838" y="12094"/>
                    <a:pt x="2020" y="12050"/>
                    <a:pt x="2202" y="11970"/>
                  </a:cubicBezTo>
                  <a:cubicBezTo>
                    <a:pt x="2302" y="12070"/>
                    <a:pt x="2436" y="12170"/>
                    <a:pt x="2569" y="12203"/>
                  </a:cubicBezTo>
                  <a:cubicBezTo>
                    <a:pt x="2687" y="12243"/>
                    <a:pt x="2806" y="12261"/>
                    <a:pt x="2922" y="12261"/>
                  </a:cubicBezTo>
                  <a:cubicBezTo>
                    <a:pt x="3101" y="12261"/>
                    <a:pt x="3275" y="12217"/>
                    <a:pt x="3436" y="12136"/>
                  </a:cubicBezTo>
                  <a:cubicBezTo>
                    <a:pt x="3536" y="12236"/>
                    <a:pt x="3670" y="12337"/>
                    <a:pt x="3837" y="12403"/>
                  </a:cubicBezTo>
                  <a:cubicBezTo>
                    <a:pt x="3926" y="12425"/>
                    <a:pt x="4022" y="12437"/>
                    <a:pt x="4121" y="12437"/>
                  </a:cubicBezTo>
                  <a:cubicBezTo>
                    <a:pt x="4318" y="12437"/>
                    <a:pt x="4526" y="12392"/>
                    <a:pt x="4704" y="12303"/>
                  </a:cubicBezTo>
                  <a:cubicBezTo>
                    <a:pt x="4804" y="12437"/>
                    <a:pt x="4937" y="12503"/>
                    <a:pt x="5071" y="12570"/>
                  </a:cubicBezTo>
                  <a:cubicBezTo>
                    <a:pt x="5183" y="12608"/>
                    <a:pt x="5301" y="12626"/>
                    <a:pt x="5417" y="12626"/>
                  </a:cubicBezTo>
                  <a:cubicBezTo>
                    <a:pt x="5612" y="12626"/>
                    <a:pt x="5805" y="12574"/>
                    <a:pt x="5971" y="12470"/>
                  </a:cubicBezTo>
                  <a:cubicBezTo>
                    <a:pt x="6071" y="12603"/>
                    <a:pt x="6205" y="12703"/>
                    <a:pt x="6338" y="12737"/>
                  </a:cubicBezTo>
                  <a:cubicBezTo>
                    <a:pt x="6433" y="12772"/>
                    <a:pt x="6531" y="12789"/>
                    <a:pt x="6634" y="12789"/>
                  </a:cubicBezTo>
                  <a:cubicBezTo>
                    <a:pt x="7695" y="12789"/>
                    <a:pt x="9165" y="10961"/>
                    <a:pt x="10108" y="8467"/>
                  </a:cubicBezTo>
                  <a:cubicBezTo>
                    <a:pt x="11142" y="5732"/>
                    <a:pt x="11075" y="3163"/>
                    <a:pt x="10041" y="2796"/>
                  </a:cubicBezTo>
                  <a:cubicBezTo>
                    <a:pt x="9943" y="2757"/>
                    <a:pt x="9846" y="2741"/>
                    <a:pt x="9755" y="2741"/>
                  </a:cubicBezTo>
                  <a:cubicBezTo>
                    <a:pt x="9690" y="2741"/>
                    <a:pt x="9629" y="2749"/>
                    <a:pt x="9574" y="2763"/>
                  </a:cubicBezTo>
                  <a:cubicBezTo>
                    <a:pt x="9474" y="2463"/>
                    <a:pt x="9240" y="2229"/>
                    <a:pt x="8940" y="2096"/>
                  </a:cubicBezTo>
                  <a:cubicBezTo>
                    <a:pt x="8807" y="2062"/>
                    <a:pt x="8640" y="2062"/>
                    <a:pt x="8507" y="2062"/>
                  </a:cubicBezTo>
                  <a:cubicBezTo>
                    <a:pt x="8373" y="1796"/>
                    <a:pt x="8173" y="1562"/>
                    <a:pt x="7873" y="1429"/>
                  </a:cubicBezTo>
                  <a:cubicBezTo>
                    <a:pt x="7778" y="1405"/>
                    <a:pt x="7667" y="1382"/>
                    <a:pt x="7551" y="1382"/>
                  </a:cubicBezTo>
                  <a:cubicBezTo>
                    <a:pt x="7503" y="1382"/>
                    <a:pt x="7455" y="1386"/>
                    <a:pt x="7406" y="1395"/>
                  </a:cubicBezTo>
                  <a:cubicBezTo>
                    <a:pt x="7306" y="1095"/>
                    <a:pt x="7072" y="862"/>
                    <a:pt x="6805" y="762"/>
                  </a:cubicBezTo>
                  <a:cubicBezTo>
                    <a:pt x="6639" y="695"/>
                    <a:pt x="6505" y="695"/>
                    <a:pt x="6338" y="695"/>
                  </a:cubicBezTo>
                  <a:cubicBezTo>
                    <a:pt x="6205" y="428"/>
                    <a:pt x="6005" y="194"/>
                    <a:pt x="5705" y="61"/>
                  </a:cubicBezTo>
                  <a:cubicBezTo>
                    <a:pt x="5598" y="21"/>
                    <a:pt x="5484" y="1"/>
                    <a:pt x="5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111"/>
            <p:cNvSpPr/>
            <p:nvPr/>
          </p:nvSpPr>
          <p:spPr>
            <a:xfrm>
              <a:off x="7108524" y="2517093"/>
              <a:ext cx="560022" cy="506362"/>
            </a:xfrm>
            <a:custGeom>
              <a:avLst/>
              <a:gdLst/>
              <a:ahLst/>
              <a:cxnLst/>
              <a:rect l="l" t="t" r="r" b="b"/>
              <a:pathLst>
                <a:path w="25195" h="22613" extrusionOk="0">
                  <a:moveTo>
                    <a:pt x="11845" y="1"/>
                  </a:moveTo>
                  <a:cubicBezTo>
                    <a:pt x="5493" y="1"/>
                    <a:pt x="0" y="5447"/>
                    <a:pt x="610" y="12320"/>
                  </a:cubicBezTo>
                  <a:cubicBezTo>
                    <a:pt x="1156" y="18456"/>
                    <a:pt x="6346" y="22612"/>
                    <a:pt x="11909" y="22612"/>
                  </a:cubicBezTo>
                  <a:cubicBezTo>
                    <a:pt x="13816" y="22612"/>
                    <a:pt x="15766" y="22124"/>
                    <a:pt x="17589" y="21060"/>
                  </a:cubicBezTo>
                  <a:cubicBezTo>
                    <a:pt x="17885" y="20874"/>
                    <a:pt x="18213" y="20782"/>
                    <a:pt x="18542" y="20782"/>
                  </a:cubicBezTo>
                  <a:cubicBezTo>
                    <a:pt x="18806" y="20782"/>
                    <a:pt x="19071" y="20841"/>
                    <a:pt x="19323" y="20960"/>
                  </a:cubicBezTo>
                  <a:cubicBezTo>
                    <a:pt x="19357" y="20960"/>
                    <a:pt x="19390" y="20993"/>
                    <a:pt x="19423" y="20993"/>
                  </a:cubicBezTo>
                  <a:cubicBezTo>
                    <a:pt x="19532" y="21033"/>
                    <a:pt x="19646" y="21052"/>
                    <a:pt x="19766" y="21052"/>
                  </a:cubicBezTo>
                  <a:cubicBezTo>
                    <a:pt x="21039" y="21052"/>
                    <a:pt x="22862" y="18836"/>
                    <a:pt x="23960" y="15756"/>
                  </a:cubicBezTo>
                  <a:cubicBezTo>
                    <a:pt x="25194" y="12420"/>
                    <a:pt x="25161" y="9318"/>
                    <a:pt x="23893" y="8817"/>
                  </a:cubicBezTo>
                  <a:lnTo>
                    <a:pt x="23793" y="8817"/>
                  </a:lnTo>
                  <a:cubicBezTo>
                    <a:pt x="23193" y="8651"/>
                    <a:pt x="22726" y="8184"/>
                    <a:pt x="22525" y="7583"/>
                  </a:cubicBezTo>
                  <a:cubicBezTo>
                    <a:pt x="21425" y="4414"/>
                    <a:pt x="18923" y="1879"/>
                    <a:pt x="15787" y="712"/>
                  </a:cubicBezTo>
                  <a:cubicBezTo>
                    <a:pt x="14467" y="226"/>
                    <a:pt x="13138" y="1"/>
                    <a:pt x="11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111"/>
            <p:cNvSpPr/>
            <p:nvPr/>
          </p:nvSpPr>
          <p:spPr>
            <a:xfrm>
              <a:off x="7391213" y="2677916"/>
              <a:ext cx="227810" cy="242041"/>
            </a:xfrm>
            <a:custGeom>
              <a:avLst/>
              <a:gdLst/>
              <a:ahLst/>
              <a:cxnLst/>
              <a:rect l="l" t="t" r="r" b="b"/>
              <a:pathLst>
                <a:path w="10249" h="10809" extrusionOk="0">
                  <a:moveTo>
                    <a:pt x="4537" y="1"/>
                  </a:moveTo>
                  <a:cubicBezTo>
                    <a:pt x="4504" y="1"/>
                    <a:pt x="4437" y="34"/>
                    <a:pt x="4404" y="101"/>
                  </a:cubicBezTo>
                  <a:lnTo>
                    <a:pt x="3703" y="2002"/>
                  </a:lnTo>
                  <a:lnTo>
                    <a:pt x="2069" y="2102"/>
                  </a:lnTo>
                  <a:cubicBezTo>
                    <a:pt x="2002" y="2102"/>
                    <a:pt x="1969" y="2136"/>
                    <a:pt x="1935" y="2169"/>
                  </a:cubicBezTo>
                  <a:cubicBezTo>
                    <a:pt x="1935" y="2236"/>
                    <a:pt x="1935" y="2269"/>
                    <a:pt x="1969" y="2303"/>
                  </a:cubicBezTo>
                  <a:lnTo>
                    <a:pt x="4070" y="4437"/>
                  </a:lnTo>
                  <a:lnTo>
                    <a:pt x="1101" y="4738"/>
                  </a:lnTo>
                  <a:cubicBezTo>
                    <a:pt x="1068" y="4738"/>
                    <a:pt x="1001" y="4771"/>
                    <a:pt x="1001" y="4804"/>
                  </a:cubicBezTo>
                  <a:cubicBezTo>
                    <a:pt x="968" y="4838"/>
                    <a:pt x="1001" y="4904"/>
                    <a:pt x="1035" y="4938"/>
                  </a:cubicBezTo>
                  <a:lnTo>
                    <a:pt x="2802" y="6973"/>
                  </a:lnTo>
                  <a:lnTo>
                    <a:pt x="134" y="7340"/>
                  </a:lnTo>
                  <a:cubicBezTo>
                    <a:pt x="67" y="7373"/>
                    <a:pt x="34" y="7406"/>
                    <a:pt x="34" y="7440"/>
                  </a:cubicBezTo>
                  <a:cubicBezTo>
                    <a:pt x="0" y="7506"/>
                    <a:pt x="34" y="7540"/>
                    <a:pt x="67" y="7573"/>
                  </a:cubicBezTo>
                  <a:lnTo>
                    <a:pt x="1268" y="8707"/>
                  </a:lnTo>
                  <a:lnTo>
                    <a:pt x="568" y="10642"/>
                  </a:lnTo>
                  <a:cubicBezTo>
                    <a:pt x="534" y="10675"/>
                    <a:pt x="534" y="10742"/>
                    <a:pt x="601" y="10775"/>
                  </a:cubicBezTo>
                  <a:cubicBezTo>
                    <a:pt x="601" y="10809"/>
                    <a:pt x="634" y="10809"/>
                    <a:pt x="701" y="10809"/>
                  </a:cubicBezTo>
                  <a:cubicBezTo>
                    <a:pt x="701" y="10809"/>
                    <a:pt x="701" y="10809"/>
                    <a:pt x="734" y="10775"/>
                  </a:cubicBezTo>
                  <a:cubicBezTo>
                    <a:pt x="759" y="10775"/>
                    <a:pt x="2943" y="9705"/>
                    <a:pt x="5599" y="9705"/>
                  </a:cubicBezTo>
                  <a:cubicBezTo>
                    <a:pt x="6545" y="9705"/>
                    <a:pt x="7550" y="9841"/>
                    <a:pt x="8540" y="10208"/>
                  </a:cubicBezTo>
                  <a:cubicBezTo>
                    <a:pt x="8557" y="10217"/>
                    <a:pt x="8573" y="10221"/>
                    <a:pt x="8589" y="10221"/>
                  </a:cubicBezTo>
                  <a:cubicBezTo>
                    <a:pt x="8638" y="10221"/>
                    <a:pt x="8682" y="10183"/>
                    <a:pt x="8707" y="10108"/>
                  </a:cubicBezTo>
                  <a:cubicBezTo>
                    <a:pt x="8707" y="10042"/>
                    <a:pt x="8673" y="9975"/>
                    <a:pt x="8607" y="9941"/>
                  </a:cubicBezTo>
                  <a:cubicBezTo>
                    <a:pt x="7603" y="9573"/>
                    <a:pt x="6588" y="9437"/>
                    <a:pt x="5632" y="9437"/>
                  </a:cubicBezTo>
                  <a:cubicBezTo>
                    <a:pt x="3472" y="9437"/>
                    <a:pt x="1618" y="10131"/>
                    <a:pt x="901" y="10408"/>
                  </a:cubicBezTo>
                  <a:lnTo>
                    <a:pt x="1535" y="8707"/>
                  </a:lnTo>
                  <a:cubicBezTo>
                    <a:pt x="1535" y="8674"/>
                    <a:pt x="1535" y="8607"/>
                    <a:pt x="1502" y="8574"/>
                  </a:cubicBezTo>
                  <a:lnTo>
                    <a:pt x="434" y="7573"/>
                  </a:lnTo>
                  <a:lnTo>
                    <a:pt x="3069" y="7206"/>
                  </a:lnTo>
                  <a:cubicBezTo>
                    <a:pt x="3103" y="7173"/>
                    <a:pt x="3136" y="7139"/>
                    <a:pt x="3169" y="7106"/>
                  </a:cubicBezTo>
                  <a:cubicBezTo>
                    <a:pt x="3203" y="7073"/>
                    <a:pt x="3169" y="7006"/>
                    <a:pt x="3136" y="6973"/>
                  </a:cubicBezTo>
                  <a:lnTo>
                    <a:pt x="1368" y="4971"/>
                  </a:lnTo>
                  <a:lnTo>
                    <a:pt x="4370" y="4704"/>
                  </a:lnTo>
                  <a:cubicBezTo>
                    <a:pt x="4404" y="4671"/>
                    <a:pt x="4437" y="4638"/>
                    <a:pt x="4470" y="4604"/>
                  </a:cubicBezTo>
                  <a:cubicBezTo>
                    <a:pt x="4470" y="4538"/>
                    <a:pt x="4470" y="4504"/>
                    <a:pt x="4437" y="4471"/>
                  </a:cubicBezTo>
                  <a:lnTo>
                    <a:pt x="2369" y="2336"/>
                  </a:lnTo>
                  <a:lnTo>
                    <a:pt x="3803" y="2269"/>
                  </a:lnTo>
                  <a:cubicBezTo>
                    <a:pt x="3870" y="2269"/>
                    <a:pt x="3903" y="2236"/>
                    <a:pt x="3937" y="2169"/>
                  </a:cubicBezTo>
                  <a:lnTo>
                    <a:pt x="4504" y="601"/>
                  </a:lnTo>
                  <a:cubicBezTo>
                    <a:pt x="5438" y="3670"/>
                    <a:pt x="9807" y="6072"/>
                    <a:pt x="9974" y="6172"/>
                  </a:cubicBezTo>
                  <a:cubicBezTo>
                    <a:pt x="10000" y="6188"/>
                    <a:pt x="10025" y="6194"/>
                    <a:pt x="10048" y="6194"/>
                  </a:cubicBezTo>
                  <a:cubicBezTo>
                    <a:pt x="10175" y="6194"/>
                    <a:pt x="10249" y="5995"/>
                    <a:pt x="10108" y="5939"/>
                  </a:cubicBezTo>
                  <a:cubicBezTo>
                    <a:pt x="10074" y="5905"/>
                    <a:pt x="5238" y="3270"/>
                    <a:pt x="4670" y="134"/>
                  </a:cubicBezTo>
                  <a:cubicBezTo>
                    <a:pt x="4670" y="68"/>
                    <a:pt x="4604" y="1"/>
                    <a:pt x="4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111"/>
            <p:cNvSpPr/>
            <p:nvPr/>
          </p:nvSpPr>
          <p:spPr>
            <a:xfrm>
              <a:off x="7464608" y="2313411"/>
              <a:ext cx="247681" cy="513191"/>
            </a:xfrm>
            <a:custGeom>
              <a:avLst/>
              <a:gdLst/>
              <a:ahLst/>
              <a:cxnLst/>
              <a:rect l="l" t="t" r="r" b="b"/>
              <a:pathLst>
                <a:path w="11143" h="22918" extrusionOk="0">
                  <a:moveTo>
                    <a:pt x="2603" y="1"/>
                  </a:moveTo>
                  <a:lnTo>
                    <a:pt x="1" y="3470"/>
                  </a:lnTo>
                  <a:cubicBezTo>
                    <a:pt x="334" y="3703"/>
                    <a:pt x="701" y="4037"/>
                    <a:pt x="1068" y="4337"/>
                  </a:cubicBezTo>
                  <a:cubicBezTo>
                    <a:pt x="1402" y="4637"/>
                    <a:pt x="1769" y="4938"/>
                    <a:pt x="2102" y="5271"/>
                  </a:cubicBezTo>
                  <a:cubicBezTo>
                    <a:pt x="2803" y="5938"/>
                    <a:pt x="3470" y="6572"/>
                    <a:pt x="4070" y="7273"/>
                  </a:cubicBezTo>
                  <a:cubicBezTo>
                    <a:pt x="5271" y="8540"/>
                    <a:pt x="6272" y="9974"/>
                    <a:pt x="7006" y="11576"/>
                  </a:cubicBezTo>
                  <a:cubicBezTo>
                    <a:pt x="7073" y="11742"/>
                    <a:pt x="7139" y="11943"/>
                    <a:pt x="7173" y="12109"/>
                  </a:cubicBezTo>
                  <a:cubicBezTo>
                    <a:pt x="7239" y="12243"/>
                    <a:pt x="7273" y="12376"/>
                    <a:pt x="7273" y="12543"/>
                  </a:cubicBezTo>
                  <a:cubicBezTo>
                    <a:pt x="7339" y="12910"/>
                    <a:pt x="7339" y="13277"/>
                    <a:pt x="7306" y="13677"/>
                  </a:cubicBezTo>
                  <a:cubicBezTo>
                    <a:pt x="7239" y="14578"/>
                    <a:pt x="7106" y="15478"/>
                    <a:pt x="6906" y="16379"/>
                  </a:cubicBezTo>
                  <a:cubicBezTo>
                    <a:pt x="6539" y="18247"/>
                    <a:pt x="6038" y="20182"/>
                    <a:pt x="5538" y="22083"/>
                  </a:cubicBezTo>
                  <a:lnTo>
                    <a:pt x="7506" y="22917"/>
                  </a:lnTo>
                  <a:cubicBezTo>
                    <a:pt x="8540" y="21116"/>
                    <a:pt x="9408" y="19214"/>
                    <a:pt x="10108" y="17280"/>
                  </a:cubicBezTo>
                  <a:cubicBezTo>
                    <a:pt x="10475" y="16246"/>
                    <a:pt x="10775" y="15178"/>
                    <a:pt x="10975" y="14111"/>
                  </a:cubicBezTo>
                  <a:cubicBezTo>
                    <a:pt x="11109" y="13510"/>
                    <a:pt x="11142" y="12877"/>
                    <a:pt x="11142" y="12243"/>
                  </a:cubicBezTo>
                  <a:cubicBezTo>
                    <a:pt x="11109" y="11876"/>
                    <a:pt x="11075" y="11509"/>
                    <a:pt x="10975" y="11175"/>
                  </a:cubicBezTo>
                  <a:cubicBezTo>
                    <a:pt x="10909" y="10842"/>
                    <a:pt x="10842" y="10575"/>
                    <a:pt x="10742" y="10275"/>
                  </a:cubicBezTo>
                  <a:cubicBezTo>
                    <a:pt x="10375" y="9141"/>
                    <a:pt x="9875" y="8073"/>
                    <a:pt x="9241" y="7106"/>
                  </a:cubicBezTo>
                  <a:cubicBezTo>
                    <a:pt x="8674" y="6172"/>
                    <a:pt x="8007" y="5271"/>
                    <a:pt x="7306" y="4437"/>
                  </a:cubicBezTo>
                  <a:cubicBezTo>
                    <a:pt x="6606" y="3603"/>
                    <a:pt x="5838" y="2836"/>
                    <a:pt x="5071" y="2102"/>
                  </a:cubicBezTo>
                  <a:cubicBezTo>
                    <a:pt x="4671" y="1735"/>
                    <a:pt x="4304" y="1368"/>
                    <a:pt x="3870" y="1035"/>
                  </a:cubicBezTo>
                  <a:cubicBezTo>
                    <a:pt x="3470" y="668"/>
                    <a:pt x="3070" y="368"/>
                    <a:pt x="2603" y="1"/>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111"/>
            <p:cNvSpPr/>
            <p:nvPr/>
          </p:nvSpPr>
          <p:spPr>
            <a:xfrm>
              <a:off x="7398637" y="2283338"/>
              <a:ext cx="269153" cy="281832"/>
            </a:xfrm>
            <a:custGeom>
              <a:avLst/>
              <a:gdLst/>
              <a:ahLst/>
              <a:cxnLst/>
              <a:rect l="l" t="t" r="r" b="b"/>
              <a:pathLst>
                <a:path w="12109" h="12586" extrusionOk="0">
                  <a:moveTo>
                    <a:pt x="4494" y="0"/>
                  </a:moveTo>
                  <a:cubicBezTo>
                    <a:pt x="4440" y="0"/>
                    <a:pt x="4388" y="3"/>
                    <a:pt x="4336" y="9"/>
                  </a:cubicBezTo>
                  <a:cubicBezTo>
                    <a:pt x="1434" y="343"/>
                    <a:pt x="0" y="2978"/>
                    <a:pt x="2001" y="6014"/>
                  </a:cubicBezTo>
                  <a:cubicBezTo>
                    <a:pt x="3202" y="7715"/>
                    <a:pt x="4503" y="9383"/>
                    <a:pt x="5904" y="10951"/>
                  </a:cubicBezTo>
                  <a:cubicBezTo>
                    <a:pt x="6204" y="11317"/>
                    <a:pt x="6471" y="11618"/>
                    <a:pt x="6705" y="11885"/>
                  </a:cubicBezTo>
                  <a:cubicBezTo>
                    <a:pt x="7138" y="12318"/>
                    <a:pt x="7372" y="12585"/>
                    <a:pt x="7372" y="12585"/>
                  </a:cubicBezTo>
                  <a:lnTo>
                    <a:pt x="12109" y="8015"/>
                  </a:lnTo>
                  <a:cubicBezTo>
                    <a:pt x="12109" y="8015"/>
                    <a:pt x="11975" y="7782"/>
                    <a:pt x="11742" y="7415"/>
                  </a:cubicBezTo>
                  <a:cubicBezTo>
                    <a:pt x="11575" y="7148"/>
                    <a:pt x="11341" y="6814"/>
                    <a:pt x="11075" y="6381"/>
                  </a:cubicBezTo>
                  <a:cubicBezTo>
                    <a:pt x="9484" y="4075"/>
                    <a:pt x="6439" y="0"/>
                    <a:pt x="4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111"/>
            <p:cNvSpPr/>
            <p:nvPr/>
          </p:nvSpPr>
          <p:spPr>
            <a:xfrm>
              <a:off x="7558030" y="2776734"/>
              <a:ext cx="74173" cy="111112"/>
            </a:xfrm>
            <a:custGeom>
              <a:avLst/>
              <a:gdLst/>
              <a:ahLst/>
              <a:cxnLst/>
              <a:rect l="l" t="t" r="r" b="b"/>
              <a:pathLst>
                <a:path w="3337" h="4962" extrusionOk="0">
                  <a:moveTo>
                    <a:pt x="2165" y="0"/>
                  </a:moveTo>
                  <a:cubicBezTo>
                    <a:pt x="1159" y="0"/>
                    <a:pt x="1" y="1492"/>
                    <a:pt x="1" y="1492"/>
                  </a:cubicBezTo>
                  <a:lnTo>
                    <a:pt x="1869" y="4961"/>
                  </a:lnTo>
                  <a:lnTo>
                    <a:pt x="3337" y="2159"/>
                  </a:lnTo>
                  <a:lnTo>
                    <a:pt x="2803" y="258"/>
                  </a:lnTo>
                  <a:cubicBezTo>
                    <a:pt x="2608" y="75"/>
                    <a:pt x="2390" y="0"/>
                    <a:pt x="2165"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111"/>
            <p:cNvSpPr/>
            <p:nvPr/>
          </p:nvSpPr>
          <p:spPr>
            <a:xfrm>
              <a:off x="7504662" y="2810144"/>
              <a:ext cx="94911" cy="94138"/>
            </a:xfrm>
            <a:custGeom>
              <a:avLst/>
              <a:gdLst/>
              <a:ahLst/>
              <a:cxnLst/>
              <a:rect l="l" t="t" r="r" b="b"/>
              <a:pathLst>
                <a:path w="4270" h="4204" extrusionOk="0">
                  <a:moveTo>
                    <a:pt x="2402" y="0"/>
                  </a:moveTo>
                  <a:lnTo>
                    <a:pt x="0" y="1268"/>
                  </a:lnTo>
                  <a:lnTo>
                    <a:pt x="1434" y="4203"/>
                  </a:lnTo>
                  <a:lnTo>
                    <a:pt x="4270" y="3469"/>
                  </a:lnTo>
                  <a:lnTo>
                    <a:pt x="2402" y="0"/>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111"/>
            <p:cNvSpPr/>
            <p:nvPr/>
          </p:nvSpPr>
          <p:spPr>
            <a:xfrm>
              <a:off x="6296842" y="3219456"/>
              <a:ext cx="550175" cy="497494"/>
            </a:xfrm>
            <a:custGeom>
              <a:avLst/>
              <a:gdLst/>
              <a:ahLst/>
              <a:cxnLst/>
              <a:rect l="l" t="t" r="r" b="b"/>
              <a:pathLst>
                <a:path w="24752" h="22217" extrusionOk="0">
                  <a:moveTo>
                    <a:pt x="5971" y="1"/>
                  </a:moveTo>
                  <a:lnTo>
                    <a:pt x="901" y="2403"/>
                  </a:lnTo>
                  <a:lnTo>
                    <a:pt x="0" y="18481"/>
                  </a:lnTo>
                  <a:lnTo>
                    <a:pt x="20115" y="22217"/>
                  </a:lnTo>
                  <a:lnTo>
                    <a:pt x="24751" y="17847"/>
                  </a:lnTo>
                  <a:lnTo>
                    <a:pt x="24618" y="2770"/>
                  </a:lnTo>
                  <a:lnTo>
                    <a:pt x="597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111"/>
            <p:cNvSpPr/>
            <p:nvPr/>
          </p:nvSpPr>
          <p:spPr>
            <a:xfrm>
              <a:off x="6296086" y="3219456"/>
              <a:ext cx="550931" cy="497494"/>
            </a:xfrm>
            <a:custGeom>
              <a:avLst/>
              <a:gdLst/>
              <a:ahLst/>
              <a:cxnLst/>
              <a:rect l="l" t="t" r="r" b="b"/>
              <a:pathLst>
                <a:path w="24786" h="22217" extrusionOk="0">
                  <a:moveTo>
                    <a:pt x="6005" y="1"/>
                  </a:moveTo>
                  <a:lnTo>
                    <a:pt x="3737" y="1068"/>
                  </a:lnTo>
                  <a:lnTo>
                    <a:pt x="3070" y="1369"/>
                  </a:lnTo>
                  <a:lnTo>
                    <a:pt x="935" y="2403"/>
                  </a:lnTo>
                  <a:lnTo>
                    <a:pt x="1" y="18481"/>
                  </a:lnTo>
                  <a:lnTo>
                    <a:pt x="20149" y="22217"/>
                  </a:lnTo>
                  <a:lnTo>
                    <a:pt x="22584" y="19949"/>
                  </a:lnTo>
                  <a:lnTo>
                    <a:pt x="22984" y="19548"/>
                  </a:lnTo>
                  <a:lnTo>
                    <a:pt x="24785" y="17847"/>
                  </a:lnTo>
                  <a:lnTo>
                    <a:pt x="24652" y="2770"/>
                  </a:lnTo>
                  <a:lnTo>
                    <a:pt x="6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111"/>
            <p:cNvSpPr/>
            <p:nvPr/>
          </p:nvSpPr>
          <p:spPr>
            <a:xfrm>
              <a:off x="6364303" y="3243371"/>
              <a:ext cx="442683" cy="422793"/>
            </a:xfrm>
            <a:custGeom>
              <a:avLst/>
              <a:gdLst/>
              <a:ahLst/>
              <a:cxnLst/>
              <a:rect l="l" t="t" r="r" b="b"/>
              <a:pathLst>
                <a:path w="19916" h="18881" extrusionOk="0">
                  <a:moveTo>
                    <a:pt x="668" y="0"/>
                  </a:moveTo>
                  <a:lnTo>
                    <a:pt x="1" y="301"/>
                  </a:lnTo>
                  <a:lnTo>
                    <a:pt x="18781" y="3103"/>
                  </a:lnTo>
                  <a:lnTo>
                    <a:pt x="19515" y="18881"/>
                  </a:lnTo>
                  <a:lnTo>
                    <a:pt x="19915" y="18480"/>
                  </a:lnTo>
                  <a:lnTo>
                    <a:pt x="19215" y="2902"/>
                  </a:lnTo>
                  <a:lnTo>
                    <a:pt x="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111"/>
            <p:cNvSpPr/>
            <p:nvPr/>
          </p:nvSpPr>
          <p:spPr>
            <a:xfrm>
              <a:off x="6506670" y="3252328"/>
              <a:ext cx="130520" cy="29155"/>
            </a:xfrm>
            <a:custGeom>
              <a:avLst/>
              <a:gdLst/>
              <a:ahLst/>
              <a:cxnLst/>
              <a:rect l="l" t="t" r="r" b="b"/>
              <a:pathLst>
                <a:path w="5872" h="1302" extrusionOk="0">
                  <a:moveTo>
                    <a:pt x="1168" y="1"/>
                  </a:moveTo>
                  <a:lnTo>
                    <a:pt x="0" y="534"/>
                  </a:lnTo>
                  <a:lnTo>
                    <a:pt x="4804" y="1302"/>
                  </a:lnTo>
                  <a:lnTo>
                    <a:pt x="5871" y="668"/>
                  </a:lnTo>
                  <a:lnTo>
                    <a:pt x="11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111"/>
            <p:cNvSpPr/>
            <p:nvPr/>
          </p:nvSpPr>
          <p:spPr>
            <a:xfrm>
              <a:off x="6465882" y="3146748"/>
              <a:ext cx="221719" cy="146693"/>
            </a:xfrm>
            <a:custGeom>
              <a:avLst/>
              <a:gdLst/>
              <a:ahLst/>
              <a:cxnLst/>
              <a:rect l="l" t="t" r="r" b="b"/>
              <a:pathLst>
                <a:path w="9975" h="6551" extrusionOk="0">
                  <a:moveTo>
                    <a:pt x="1892" y="1"/>
                  </a:moveTo>
                  <a:cubicBezTo>
                    <a:pt x="1710" y="1"/>
                    <a:pt x="1596" y="14"/>
                    <a:pt x="1569" y="46"/>
                  </a:cubicBezTo>
                  <a:cubicBezTo>
                    <a:pt x="1335" y="313"/>
                    <a:pt x="1" y="5049"/>
                    <a:pt x="1" y="5049"/>
                  </a:cubicBezTo>
                  <a:lnTo>
                    <a:pt x="1035" y="5183"/>
                  </a:lnTo>
                  <a:lnTo>
                    <a:pt x="1635" y="4716"/>
                  </a:lnTo>
                  <a:cubicBezTo>
                    <a:pt x="1635" y="4716"/>
                    <a:pt x="2269" y="980"/>
                    <a:pt x="2436" y="913"/>
                  </a:cubicBezTo>
                  <a:cubicBezTo>
                    <a:pt x="2440" y="912"/>
                    <a:pt x="2446" y="912"/>
                    <a:pt x="2454" y="912"/>
                  </a:cubicBezTo>
                  <a:cubicBezTo>
                    <a:pt x="2827" y="912"/>
                    <a:pt x="7709" y="1616"/>
                    <a:pt x="7840" y="1747"/>
                  </a:cubicBezTo>
                  <a:cubicBezTo>
                    <a:pt x="7973" y="1880"/>
                    <a:pt x="8173" y="6317"/>
                    <a:pt x="8173" y="6317"/>
                  </a:cubicBezTo>
                  <a:lnTo>
                    <a:pt x="9441" y="6550"/>
                  </a:lnTo>
                  <a:lnTo>
                    <a:pt x="9975" y="6117"/>
                  </a:lnTo>
                  <a:cubicBezTo>
                    <a:pt x="9975" y="6117"/>
                    <a:pt x="9374" y="913"/>
                    <a:pt x="8874" y="846"/>
                  </a:cubicBezTo>
                  <a:cubicBezTo>
                    <a:pt x="8432" y="787"/>
                    <a:pt x="3259" y="1"/>
                    <a:pt x="1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111"/>
            <p:cNvSpPr/>
            <p:nvPr/>
          </p:nvSpPr>
          <p:spPr>
            <a:xfrm>
              <a:off x="6790648" y="3495085"/>
              <a:ext cx="44499" cy="97878"/>
            </a:xfrm>
            <a:custGeom>
              <a:avLst/>
              <a:gdLst/>
              <a:ahLst/>
              <a:cxnLst/>
              <a:rect l="l" t="t" r="r" b="b"/>
              <a:pathLst>
                <a:path w="2002" h="4371" extrusionOk="0">
                  <a:moveTo>
                    <a:pt x="0" y="1"/>
                  </a:moveTo>
                  <a:lnTo>
                    <a:pt x="34" y="668"/>
                  </a:lnTo>
                  <a:lnTo>
                    <a:pt x="34" y="1001"/>
                  </a:lnTo>
                  <a:lnTo>
                    <a:pt x="167" y="4004"/>
                  </a:lnTo>
                  <a:lnTo>
                    <a:pt x="167" y="4371"/>
                  </a:lnTo>
                  <a:lnTo>
                    <a:pt x="2002" y="3103"/>
                  </a:lnTo>
                  <a:cubicBezTo>
                    <a:pt x="1435" y="2569"/>
                    <a:pt x="934" y="1935"/>
                    <a:pt x="601" y="1202"/>
                  </a:cubicBezTo>
                  <a:cubicBezTo>
                    <a:pt x="267" y="568"/>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111"/>
            <p:cNvSpPr/>
            <p:nvPr/>
          </p:nvSpPr>
          <p:spPr>
            <a:xfrm>
              <a:off x="6791382" y="3510021"/>
              <a:ext cx="33386" cy="74724"/>
            </a:xfrm>
            <a:custGeom>
              <a:avLst/>
              <a:gdLst/>
              <a:ahLst/>
              <a:cxnLst/>
              <a:rect l="l" t="t" r="r" b="b"/>
              <a:pathLst>
                <a:path w="1502" h="3337" extrusionOk="0">
                  <a:moveTo>
                    <a:pt x="1" y="1"/>
                  </a:moveTo>
                  <a:lnTo>
                    <a:pt x="1" y="334"/>
                  </a:lnTo>
                  <a:lnTo>
                    <a:pt x="134" y="3337"/>
                  </a:lnTo>
                  <a:lnTo>
                    <a:pt x="1502" y="2403"/>
                  </a:lnTo>
                  <a:cubicBezTo>
                    <a:pt x="801" y="1902"/>
                    <a:pt x="267" y="7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111"/>
            <p:cNvSpPr/>
            <p:nvPr/>
          </p:nvSpPr>
          <p:spPr>
            <a:xfrm>
              <a:off x="6789892" y="3495847"/>
              <a:ext cx="13381" cy="26893"/>
            </a:xfrm>
            <a:custGeom>
              <a:avLst/>
              <a:gdLst/>
              <a:ahLst/>
              <a:cxnLst/>
              <a:rect l="l" t="t" r="r" b="b"/>
              <a:pathLst>
                <a:path w="602" h="1201" extrusionOk="0">
                  <a:moveTo>
                    <a:pt x="1" y="0"/>
                  </a:moveTo>
                  <a:lnTo>
                    <a:pt x="68" y="967"/>
                  </a:lnTo>
                  <a:cubicBezTo>
                    <a:pt x="234" y="1034"/>
                    <a:pt x="434" y="1101"/>
                    <a:pt x="601" y="1201"/>
                  </a:cubicBezTo>
                  <a:cubicBezTo>
                    <a:pt x="268" y="534"/>
                    <a:pt x="1" y="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111"/>
            <p:cNvSpPr/>
            <p:nvPr/>
          </p:nvSpPr>
          <p:spPr>
            <a:xfrm>
              <a:off x="6789159" y="3451017"/>
              <a:ext cx="80841" cy="97878"/>
            </a:xfrm>
            <a:custGeom>
              <a:avLst/>
              <a:gdLst/>
              <a:ahLst/>
              <a:cxnLst/>
              <a:rect l="l" t="t" r="r" b="b"/>
              <a:pathLst>
                <a:path w="3637" h="4371" extrusionOk="0">
                  <a:moveTo>
                    <a:pt x="0" y="1"/>
                  </a:moveTo>
                  <a:lnTo>
                    <a:pt x="0" y="234"/>
                  </a:lnTo>
                  <a:lnTo>
                    <a:pt x="101" y="2536"/>
                  </a:lnTo>
                  <a:lnTo>
                    <a:pt x="101" y="2903"/>
                  </a:lnTo>
                  <a:cubicBezTo>
                    <a:pt x="1201" y="3070"/>
                    <a:pt x="2269" y="3603"/>
                    <a:pt x="3103" y="4370"/>
                  </a:cubicBezTo>
                  <a:lnTo>
                    <a:pt x="3636" y="1869"/>
                  </a:lnTo>
                  <a:cubicBezTo>
                    <a:pt x="2202" y="434"/>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111"/>
            <p:cNvSpPr/>
            <p:nvPr/>
          </p:nvSpPr>
          <p:spPr>
            <a:xfrm>
              <a:off x="6783958" y="3330008"/>
              <a:ext cx="60081" cy="94899"/>
            </a:xfrm>
            <a:custGeom>
              <a:avLst/>
              <a:gdLst/>
              <a:ahLst/>
              <a:cxnLst/>
              <a:rect l="l" t="t" r="r" b="b"/>
              <a:pathLst>
                <a:path w="2703" h="4238" extrusionOk="0">
                  <a:moveTo>
                    <a:pt x="1335" y="1"/>
                  </a:moveTo>
                  <a:cubicBezTo>
                    <a:pt x="935" y="434"/>
                    <a:pt x="468" y="868"/>
                    <a:pt x="1" y="1235"/>
                  </a:cubicBezTo>
                  <a:lnTo>
                    <a:pt x="1" y="1435"/>
                  </a:lnTo>
                  <a:lnTo>
                    <a:pt x="34" y="2002"/>
                  </a:lnTo>
                  <a:lnTo>
                    <a:pt x="68" y="3236"/>
                  </a:lnTo>
                  <a:lnTo>
                    <a:pt x="101" y="3970"/>
                  </a:lnTo>
                  <a:lnTo>
                    <a:pt x="101" y="4237"/>
                  </a:lnTo>
                  <a:cubicBezTo>
                    <a:pt x="1068" y="3770"/>
                    <a:pt x="1936" y="3170"/>
                    <a:pt x="2703" y="2403"/>
                  </a:cubicBezTo>
                  <a:lnTo>
                    <a:pt x="13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111"/>
            <p:cNvSpPr/>
            <p:nvPr/>
          </p:nvSpPr>
          <p:spPr>
            <a:xfrm>
              <a:off x="6706117" y="3252328"/>
              <a:ext cx="69728" cy="56048"/>
            </a:xfrm>
            <a:custGeom>
              <a:avLst/>
              <a:gdLst/>
              <a:ahLst/>
              <a:cxnLst/>
              <a:rect l="l" t="t" r="r" b="b"/>
              <a:pathLst>
                <a:path w="3137" h="2503" extrusionOk="0">
                  <a:moveTo>
                    <a:pt x="1768" y="1"/>
                  </a:moveTo>
                  <a:cubicBezTo>
                    <a:pt x="934" y="501"/>
                    <a:pt x="301" y="1268"/>
                    <a:pt x="0" y="2202"/>
                  </a:cubicBezTo>
                  <a:lnTo>
                    <a:pt x="201" y="2236"/>
                  </a:lnTo>
                  <a:lnTo>
                    <a:pt x="834" y="2302"/>
                  </a:lnTo>
                  <a:lnTo>
                    <a:pt x="1468" y="2402"/>
                  </a:lnTo>
                  <a:lnTo>
                    <a:pt x="1902" y="2469"/>
                  </a:lnTo>
                  <a:lnTo>
                    <a:pt x="2202" y="2502"/>
                  </a:lnTo>
                  <a:cubicBezTo>
                    <a:pt x="2469" y="2136"/>
                    <a:pt x="2769" y="1769"/>
                    <a:pt x="3136" y="1468"/>
                  </a:cubicBezTo>
                  <a:lnTo>
                    <a:pt x="17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111"/>
            <p:cNvSpPr/>
            <p:nvPr/>
          </p:nvSpPr>
          <p:spPr>
            <a:xfrm>
              <a:off x="6711296" y="3259807"/>
              <a:ext cx="55635" cy="47830"/>
            </a:xfrm>
            <a:custGeom>
              <a:avLst/>
              <a:gdLst/>
              <a:ahLst/>
              <a:cxnLst/>
              <a:rect l="l" t="t" r="r" b="b"/>
              <a:pathLst>
                <a:path w="2503" h="2136" extrusionOk="0">
                  <a:moveTo>
                    <a:pt x="1469" y="0"/>
                  </a:moveTo>
                  <a:cubicBezTo>
                    <a:pt x="701" y="401"/>
                    <a:pt x="201" y="1401"/>
                    <a:pt x="1" y="1902"/>
                  </a:cubicBezTo>
                  <a:lnTo>
                    <a:pt x="601" y="1968"/>
                  </a:lnTo>
                  <a:cubicBezTo>
                    <a:pt x="568" y="1902"/>
                    <a:pt x="535" y="1835"/>
                    <a:pt x="535" y="1735"/>
                  </a:cubicBezTo>
                  <a:cubicBezTo>
                    <a:pt x="535" y="1451"/>
                    <a:pt x="752" y="1310"/>
                    <a:pt x="968" y="1310"/>
                  </a:cubicBezTo>
                  <a:cubicBezTo>
                    <a:pt x="1185" y="1310"/>
                    <a:pt x="1402" y="1451"/>
                    <a:pt x="1402" y="1735"/>
                  </a:cubicBezTo>
                  <a:cubicBezTo>
                    <a:pt x="1402" y="1868"/>
                    <a:pt x="1369" y="2002"/>
                    <a:pt x="1269" y="2068"/>
                  </a:cubicBezTo>
                  <a:lnTo>
                    <a:pt x="1669" y="2135"/>
                  </a:lnTo>
                  <a:cubicBezTo>
                    <a:pt x="1902" y="1768"/>
                    <a:pt x="2203" y="1401"/>
                    <a:pt x="2503" y="1101"/>
                  </a:cubicBezTo>
                  <a:lnTo>
                    <a:pt x="1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111"/>
            <p:cNvSpPr/>
            <p:nvPr/>
          </p:nvSpPr>
          <p:spPr>
            <a:xfrm>
              <a:off x="6788425" y="3456257"/>
              <a:ext cx="77863" cy="82180"/>
            </a:xfrm>
            <a:custGeom>
              <a:avLst/>
              <a:gdLst/>
              <a:ahLst/>
              <a:cxnLst/>
              <a:rect l="l" t="t" r="r" b="b"/>
              <a:pathLst>
                <a:path w="3503" h="3670" extrusionOk="0">
                  <a:moveTo>
                    <a:pt x="1142" y="776"/>
                  </a:moveTo>
                  <a:cubicBezTo>
                    <a:pt x="1236" y="776"/>
                    <a:pt x="1334" y="794"/>
                    <a:pt x="1434" y="834"/>
                  </a:cubicBezTo>
                  <a:cubicBezTo>
                    <a:pt x="1768" y="934"/>
                    <a:pt x="1968" y="1301"/>
                    <a:pt x="1868" y="1635"/>
                  </a:cubicBezTo>
                  <a:cubicBezTo>
                    <a:pt x="1810" y="2042"/>
                    <a:pt x="1480" y="2269"/>
                    <a:pt x="1143" y="2269"/>
                  </a:cubicBezTo>
                  <a:cubicBezTo>
                    <a:pt x="900" y="2269"/>
                    <a:pt x="654" y="2152"/>
                    <a:pt x="500" y="1902"/>
                  </a:cubicBezTo>
                  <a:cubicBezTo>
                    <a:pt x="217" y="1363"/>
                    <a:pt x="608" y="776"/>
                    <a:pt x="1142" y="776"/>
                  </a:cubicBezTo>
                  <a:close/>
                  <a:moveTo>
                    <a:pt x="0" y="0"/>
                  </a:moveTo>
                  <a:lnTo>
                    <a:pt x="100" y="2302"/>
                  </a:lnTo>
                  <a:cubicBezTo>
                    <a:pt x="1501" y="2535"/>
                    <a:pt x="3036" y="3669"/>
                    <a:pt x="3036" y="3669"/>
                  </a:cubicBezTo>
                  <a:lnTo>
                    <a:pt x="3503" y="1701"/>
                  </a:lnTo>
                  <a:cubicBezTo>
                    <a:pt x="2502" y="834"/>
                    <a:pt x="1301" y="2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111"/>
            <p:cNvSpPr/>
            <p:nvPr/>
          </p:nvSpPr>
          <p:spPr>
            <a:xfrm>
              <a:off x="6784713" y="3339726"/>
              <a:ext cx="51168" cy="79202"/>
            </a:xfrm>
            <a:custGeom>
              <a:avLst/>
              <a:gdLst/>
              <a:ahLst/>
              <a:cxnLst/>
              <a:rect l="l" t="t" r="r" b="b"/>
              <a:pathLst>
                <a:path w="2302" h="3537" extrusionOk="0">
                  <a:moveTo>
                    <a:pt x="1201" y="0"/>
                  </a:moveTo>
                  <a:cubicBezTo>
                    <a:pt x="834" y="401"/>
                    <a:pt x="434" y="734"/>
                    <a:pt x="0" y="1001"/>
                  </a:cubicBezTo>
                  <a:lnTo>
                    <a:pt x="0" y="1568"/>
                  </a:lnTo>
                  <a:lnTo>
                    <a:pt x="34" y="1568"/>
                  </a:lnTo>
                  <a:cubicBezTo>
                    <a:pt x="768" y="1668"/>
                    <a:pt x="768" y="2702"/>
                    <a:pt x="34" y="2802"/>
                  </a:cubicBezTo>
                  <a:lnTo>
                    <a:pt x="67" y="3536"/>
                  </a:lnTo>
                  <a:cubicBezTo>
                    <a:pt x="868" y="3103"/>
                    <a:pt x="1601" y="2569"/>
                    <a:pt x="2302" y="1969"/>
                  </a:cubicBezTo>
                  <a:lnTo>
                    <a:pt x="12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111"/>
            <p:cNvSpPr/>
            <p:nvPr/>
          </p:nvSpPr>
          <p:spPr>
            <a:xfrm>
              <a:off x="6440676" y="2481489"/>
              <a:ext cx="115694" cy="605784"/>
            </a:xfrm>
            <a:custGeom>
              <a:avLst/>
              <a:gdLst/>
              <a:ahLst/>
              <a:cxnLst/>
              <a:rect l="l" t="t" r="r" b="b"/>
              <a:pathLst>
                <a:path w="5205" h="27053" extrusionOk="0">
                  <a:moveTo>
                    <a:pt x="301" y="0"/>
                  </a:moveTo>
                  <a:cubicBezTo>
                    <a:pt x="301" y="0"/>
                    <a:pt x="1" y="12943"/>
                    <a:pt x="267" y="14677"/>
                  </a:cubicBezTo>
                  <a:cubicBezTo>
                    <a:pt x="1035" y="19180"/>
                    <a:pt x="3236" y="27053"/>
                    <a:pt x="3236" y="27053"/>
                  </a:cubicBezTo>
                  <a:lnTo>
                    <a:pt x="5204" y="26319"/>
                  </a:lnTo>
                  <a:cubicBezTo>
                    <a:pt x="5204" y="26319"/>
                    <a:pt x="3336" y="18080"/>
                    <a:pt x="3136" y="15111"/>
                  </a:cubicBezTo>
                  <a:cubicBezTo>
                    <a:pt x="2903" y="12142"/>
                    <a:pt x="2669" y="1601"/>
                    <a:pt x="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111"/>
            <p:cNvSpPr/>
            <p:nvPr/>
          </p:nvSpPr>
          <p:spPr>
            <a:xfrm>
              <a:off x="6586733" y="2664480"/>
              <a:ext cx="76396" cy="81845"/>
            </a:xfrm>
            <a:custGeom>
              <a:avLst/>
              <a:gdLst/>
              <a:ahLst/>
              <a:cxnLst/>
              <a:rect l="l" t="t" r="r" b="b"/>
              <a:pathLst>
                <a:path w="3437" h="3655" extrusionOk="0">
                  <a:moveTo>
                    <a:pt x="2870" y="1"/>
                  </a:moveTo>
                  <a:lnTo>
                    <a:pt x="1" y="1568"/>
                  </a:lnTo>
                  <a:lnTo>
                    <a:pt x="1" y="3336"/>
                  </a:lnTo>
                  <a:cubicBezTo>
                    <a:pt x="142" y="3571"/>
                    <a:pt x="474" y="3655"/>
                    <a:pt x="880" y="3655"/>
                  </a:cubicBezTo>
                  <a:cubicBezTo>
                    <a:pt x="1919" y="3655"/>
                    <a:pt x="3437" y="3103"/>
                    <a:pt x="3437" y="3103"/>
                  </a:cubicBezTo>
                  <a:lnTo>
                    <a:pt x="287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111"/>
            <p:cNvSpPr/>
            <p:nvPr/>
          </p:nvSpPr>
          <p:spPr>
            <a:xfrm>
              <a:off x="6650504" y="2664480"/>
              <a:ext cx="61570" cy="72485"/>
            </a:xfrm>
            <a:custGeom>
              <a:avLst/>
              <a:gdLst/>
              <a:ahLst/>
              <a:cxnLst/>
              <a:rect l="l" t="t" r="r" b="b"/>
              <a:pathLst>
                <a:path w="2770" h="3237" extrusionOk="0">
                  <a:moveTo>
                    <a:pt x="1" y="1"/>
                  </a:moveTo>
                  <a:lnTo>
                    <a:pt x="568" y="3103"/>
                  </a:lnTo>
                  <a:lnTo>
                    <a:pt x="2603" y="3236"/>
                  </a:lnTo>
                  <a:lnTo>
                    <a:pt x="2769" y="1001"/>
                  </a:lnTo>
                  <a:lnTo>
                    <a:pt x="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111"/>
            <p:cNvSpPr/>
            <p:nvPr/>
          </p:nvSpPr>
          <p:spPr>
            <a:xfrm>
              <a:off x="6101618" y="2084761"/>
              <a:ext cx="304228" cy="335529"/>
            </a:xfrm>
            <a:custGeom>
              <a:avLst/>
              <a:gdLst/>
              <a:ahLst/>
              <a:cxnLst/>
              <a:rect l="l" t="t" r="r" b="b"/>
              <a:pathLst>
                <a:path w="13687" h="14984" extrusionOk="0">
                  <a:moveTo>
                    <a:pt x="7007" y="0"/>
                  </a:moveTo>
                  <a:cubicBezTo>
                    <a:pt x="3105" y="0"/>
                    <a:pt x="2345" y="2573"/>
                    <a:pt x="2345" y="2573"/>
                  </a:cubicBezTo>
                  <a:cubicBezTo>
                    <a:pt x="2256" y="2552"/>
                    <a:pt x="2168" y="2541"/>
                    <a:pt x="2081" y="2541"/>
                  </a:cubicBezTo>
                  <a:cubicBezTo>
                    <a:pt x="930" y="2541"/>
                    <a:pt x="1" y="4352"/>
                    <a:pt x="311" y="7143"/>
                  </a:cubicBezTo>
                  <a:cubicBezTo>
                    <a:pt x="644" y="10112"/>
                    <a:pt x="2479" y="10245"/>
                    <a:pt x="2779" y="11379"/>
                  </a:cubicBezTo>
                  <a:cubicBezTo>
                    <a:pt x="3079" y="12480"/>
                    <a:pt x="2512" y="14081"/>
                    <a:pt x="2512" y="14081"/>
                  </a:cubicBezTo>
                  <a:cubicBezTo>
                    <a:pt x="3046" y="13648"/>
                    <a:pt x="3213" y="12280"/>
                    <a:pt x="3213" y="12280"/>
                  </a:cubicBezTo>
                  <a:lnTo>
                    <a:pt x="3213" y="12280"/>
                  </a:lnTo>
                  <a:cubicBezTo>
                    <a:pt x="3279" y="13114"/>
                    <a:pt x="3079" y="13948"/>
                    <a:pt x="2612" y="14648"/>
                  </a:cubicBezTo>
                  <a:cubicBezTo>
                    <a:pt x="3449" y="14894"/>
                    <a:pt x="4512" y="14983"/>
                    <a:pt x="5615" y="14983"/>
                  </a:cubicBezTo>
                  <a:cubicBezTo>
                    <a:pt x="8557" y="14983"/>
                    <a:pt x="11785" y="14348"/>
                    <a:pt x="11785" y="14348"/>
                  </a:cubicBezTo>
                  <a:cubicBezTo>
                    <a:pt x="11552" y="13814"/>
                    <a:pt x="11452" y="13247"/>
                    <a:pt x="11519" y="12680"/>
                  </a:cubicBezTo>
                  <a:lnTo>
                    <a:pt x="11519" y="12680"/>
                  </a:lnTo>
                  <a:cubicBezTo>
                    <a:pt x="11652" y="13214"/>
                    <a:pt x="12052" y="13681"/>
                    <a:pt x="12553" y="13914"/>
                  </a:cubicBezTo>
                  <a:cubicBezTo>
                    <a:pt x="11719" y="12013"/>
                    <a:pt x="11685" y="9878"/>
                    <a:pt x="12453" y="7943"/>
                  </a:cubicBezTo>
                  <a:cubicBezTo>
                    <a:pt x="13687" y="4608"/>
                    <a:pt x="12486" y="438"/>
                    <a:pt x="7849" y="38"/>
                  </a:cubicBezTo>
                  <a:cubicBezTo>
                    <a:pt x="7553" y="12"/>
                    <a:pt x="7273" y="0"/>
                    <a:pt x="70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111"/>
            <p:cNvSpPr/>
            <p:nvPr/>
          </p:nvSpPr>
          <p:spPr>
            <a:xfrm>
              <a:off x="6187838" y="2902759"/>
              <a:ext cx="349994" cy="1380139"/>
            </a:xfrm>
            <a:custGeom>
              <a:avLst/>
              <a:gdLst/>
              <a:ahLst/>
              <a:cxnLst/>
              <a:rect l="l" t="t" r="r" b="b"/>
              <a:pathLst>
                <a:path w="15746" h="61634" extrusionOk="0">
                  <a:moveTo>
                    <a:pt x="401" y="1"/>
                  </a:moveTo>
                  <a:cubicBezTo>
                    <a:pt x="401" y="1"/>
                    <a:pt x="1" y="10575"/>
                    <a:pt x="6906" y="27620"/>
                  </a:cubicBezTo>
                  <a:cubicBezTo>
                    <a:pt x="5905" y="43932"/>
                    <a:pt x="13744" y="61478"/>
                    <a:pt x="13744" y="61478"/>
                  </a:cubicBezTo>
                  <a:cubicBezTo>
                    <a:pt x="13894" y="61585"/>
                    <a:pt x="14151" y="61634"/>
                    <a:pt x="14432" y="61634"/>
                  </a:cubicBezTo>
                  <a:cubicBezTo>
                    <a:pt x="15024" y="61634"/>
                    <a:pt x="15723" y="61417"/>
                    <a:pt x="15745" y="61078"/>
                  </a:cubicBezTo>
                  <a:cubicBezTo>
                    <a:pt x="14578" y="58776"/>
                    <a:pt x="13977" y="37694"/>
                    <a:pt x="13210" y="27620"/>
                  </a:cubicBezTo>
                  <a:cubicBezTo>
                    <a:pt x="13410" y="16913"/>
                    <a:pt x="11242" y="1"/>
                    <a:pt x="1124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111"/>
            <p:cNvSpPr/>
            <p:nvPr/>
          </p:nvSpPr>
          <p:spPr>
            <a:xfrm>
              <a:off x="5968386" y="2902759"/>
              <a:ext cx="403362" cy="1387887"/>
            </a:xfrm>
            <a:custGeom>
              <a:avLst/>
              <a:gdLst/>
              <a:ahLst/>
              <a:cxnLst/>
              <a:rect l="l" t="t" r="r" b="b"/>
              <a:pathLst>
                <a:path w="18147" h="61980" extrusionOk="0">
                  <a:moveTo>
                    <a:pt x="8640" y="1"/>
                  </a:moveTo>
                  <a:cubicBezTo>
                    <a:pt x="8640" y="1"/>
                    <a:pt x="2469" y="5571"/>
                    <a:pt x="4437" y="28854"/>
                  </a:cubicBezTo>
                  <a:cubicBezTo>
                    <a:pt x="0" y="39395"/>
                    <a:pt x="5237" y="61878"/>
                    <a:pt x="5237" y="61878"/>
                  </a:cubicBezTo>
                  <a:cubicBezTo>
                    <a:pt x="5473" y="61950"/>
                    <a:pt x="5667" y="61980"/>
                    <a:pt x="5832" y="61980"/>
                  </a:cubicBezTo>
                  <a:cubicBezTo>
                    <a:pt x="6439" y="61980"/>
                    <a:pt x="6652" y="61573"/>
                    <a:pt x="7072" y="61311"/>
                  </a:cubicBezTo>
                  <a:cubicBezTo>
                    <a:pt x="7105" y="50103"/>
                    <a:pt x="9207" y="38261"/>
                    <a:pt x="11275" y="28421"/>
                  </a:cubicBezTo>
                  <a:cubicBezTo>
                    <a:pt x="13210" y="19081"/>
                    <a:pt x="18146" y="1"/>
                    <a:pt x="18146"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111"/>
            <p:cNvSpPr/>
            <p:nvPr/>
          </p:nvSpPr>
          <p:spPr>
            <a:xfrm>
              <a:off x="6030668" y="2910977"/>
              <a:ext cx="455997" cy="618503"/>
            </a:xfrm>
            <a:custGeom>
              <a:avLst/>
              <a:gdLst/>
              <a:ahLst/>
              <a:cxnLst/>
              <a:rect l="l" t="t" r="r" b="b"/>
              <a:pathLst>
                <a:path w="20515" h="27621" extrusionOk="0">
                  <a:moveTo>
                    <a:pt x="18547" y="0"/>
                  </a:moveTo>
                  <a:cubicBezTo>
                    <a:pt x="18547" y="0"/>
                    <a:pt x="9140" y="234"/>
                    <a:pt x="5304" y="234"/>
                  </a:cubicBezTo>
                  <a:cubicBezTo>
                    <a:pt x="1134" y="5238"/>
                    <a:pt x="0" y="21249"/>
                    <a:pt x="767" y="24751"/>
                  </a:cubicBezTo>
                  <a:cubicBezTo>
                    <a:pt x="1101" y="25118"/>
                    <a:pt x="1501" y="25419"/>
                    <a:pt x="1935" y="25652"/>
                  </a:cubicBezTo>
                  <a:cubicBezTo>
                    <a:pt x="1968" y="23484"/>
                    <a:pt x="2602" y="22483"/>
                    <a:pt x="2602" y="22483"/>
                  </a:cubicBezTo>
                  <a:lnTo>
                    <a:pt x="2602" y="22483"/>
                  </a:lnTo>
                  <a:cubicBezTo>
                    <a:pt x="2502" y="23717"/>
                    <a:pt x="2602" y="24952"/>
                    <a:pt x="2936" y="26152"/>
                  </a:cubicBezTo>
                  <a:cubicBezTo>
                    <a:pt x="4891" y="26962"/>
                    <a:pt x="7912" y="27620"/>
                    <a:pt x="11699" y="27620"/>
                  </a:cubicBezTo>
                  <a:cubicBezTo>
                    <a:pt x="14306" y="27620"/>
                    <a:pt x="17277" y="27308"/>
                    <a:pt x="20515" y="26519"/>
                  </a:cubicBezTo>
                  <a:cubicBezTo>
                    <a:pt x="20515" y="17213"/>
                    <a:pt x="18680" y="1535"/>
                    <a:pt x="18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111"/>
            <p:cNvSpPr/>
            <p:nvPr/>
          </p:nvSpPr>
          <p:spPr>
            <a:xfrm>
              <a:off x="6052895" y="4288362"/>
              <a:ext cx="125341" cy="191232"/>
            </a:xfrm>
            <a:custGeom>
              <a:avLst/>
              <a:gdLst/>
              <a:ahLst/>
              <a:cxnLst/>
              <a:rect l="l" t="t" r="r" b="b"/>
              <a:pathLst>
                <a:path w="5639" h="8540" extrusionOk="0">
                  <a:moveTo>
                    <a:pt x="1435" y="0"/>
                  </a:moveTo>
                  <a:cubicBezTo>
                    <a:pt x="1435" y="0"/>
                    <a:pt x="268" y="300"/>
                    <a:pt x="134" y="2035"/>
                  </a:cubicBezTo>
                  <a:cubicBezTo>
                    <a:pt x="1" y="3769"/>
                    <a:pt x="501" y="8540"/>
                    <a:pt x="501" y="8540"/>
                  </a:cubicBezTo>
                  <a:lnTo>
                    <a:pt x="935" y="8540"/>
                  </a:lnTo>
                  <a:cubicBezTo>
                    <a:pt x="935" y="8540"/>
                    <a:pt x="801" y="4236"/>
                    <a:pt x="968" y="3436"/>
                  </a:cubicBezTo>
                  <a:cubicBezTo>
                    <a:pt x="1102" y="5704"/>
                    <a:pt x="2736" y="8540"/>
                    <a:pt x="4871" y="8540"/>
                  </a:cubicBezTo>
                  <a:cubicBezTo>
                    <a:pt x="5638" y="8540"/>
                    <a:pt x="3970" y="5104"/>
                    <a:pt x="3703" y="3002"/>
                  </a:cubicBezTo>
                  <a:cubicBezTo>
                    <a:pt x="3437" y="901"/>
                    <a:pt x="3337" y="167"/>
                    <a:pt x="3337" y="167"/>
                  </a:cubicBezTo>
                  <a:lnTo>
                    <a:pt x="14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111"/>
            <p:cNvSpPr/>
            <p:nvPr/>
          </p:nvSpPr>
          <p:spPr>
            <a:xfrm>
              <a:off x="6084792" y="4257729"/>
              <a:ext cx="61926" cy="173676"/>
            </a:xfrm>
            <a:custGeom>
              <a:avLst/>
              <a:gdLst/>
              <a:ahLst/>
              <a:cxnLst/>
              <a:rect l="l" t="t" r="r" b="b"/>
              <a:pathLst>
                <a:path w="2786" h="7756" extrusionOk="0">
                  <a:moveTo>
                    <a:pt x="1868" y="0"/>
                  </a:moveTo>
                  <a:lnTo>
                    <a:pt x="0" y="1368"/>
                  </a:lnTo>
                  <a:cubicBezTo>
                    <a:pt x="100" y="3703"/>
                    <a:pt x="934" y="6705"/>
                    <a:pt x="2002" y="7673"/>
                  </a:cubicBezTo>
                  <a:cubicBezTo>
                    <a:pt x="2083" y="7730"/>
                    <a:pt x="2173" y="7755"/>
                    <a:pt x="2261" y="7755"/>
                  </a:cubicBezTo>
                  <a:cubicBezTo>
                    <a:pt x="2532" y="7755"/>
                    <a:pt x="2786" y="7516"/>
                    <a:pt x="2735" y="7239"/>
                  </a:cubicBezTo>
                  <a:cubicBezTo>
                    <a:pt x="2202" y="4837"/>
                    <a:pt x="1902" y="2436"/>
                    <a:pt x="1868"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111"/>
            <p:cNvSpPr/>
            <p:nvPr/>
          </p:nvSpPr>
          <p:spPr>
            <a:xfrm>
              <a:off x="6469594" y="4288362"/>
              <a:ext cx="125319" cy="191232"/>
            </a:xfrm>
            <a:custGeom>
              <a:avLst/>
              <a:gdLst/>
              <a:ahLst/>
              <a:cxnLst/>
              <a:rect l="l" t="t" r="r" b="b"/>
              <a:pathLst>
                <a:path w="5638" h="8540" extrusionOk="0">
                  <a:moveTo>
                    <a:pt x="1435" y="0"/>
                  </a:moveTo>
                  <a:cubicBezTo>
                    <a:pt x="1435" y="0"/>
                    <a:pt x="267" y="300"/>
                    <a:pt x="134" y="2035"/>
                  </a:cubicBezTo>
                  <a:cubicBezTo>
                    <a:pt x="1" y="3769"/>
                    <a:pt x="501" y="8540"/>
                    <a:pt x="501" y="8540"/>
                  </a:cubicBezTo>
                  <a:lnTo>
                    <a:pt x="935" y="8540"/>
                  </a:lnTo>
                  <a:cubicBezTo>
                    <a:pt x="935" y="8540"/>
                    <a:pt x="801" y="4236"/>
                    <a:pt x="968" y="3436"/>
                  </a:cubicBezTo>
                  <a:cubicBezTo>
                    <a:pt x="1101" y="5704"/>
                    <a:pt x="2736" y="8540"/>
                    <a:pt x="4871" y="8540"/>
                  </a:cubicBezTo>
                  <a:cubicBezTo>
                    <a:pt x="5638" y="8540"/>
                    <a:pt x="3970" y="5104"/>
                    <a:pt x="3703" y="3002"/>
                  </a:cubicBezTo>
                  <a:cubicBezTo>
                    <a:pt x="3603" y="1968"/>
                    <a:pt x="3403" y="967"/>
                    <a:pt x="3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111"/>
            <p:cNvSpPr/>
            <p:nvPr/>
          </p:nvSpPr>
          <p:spPr>
            <a:xfrm>
              <a:off x="6491088" y="4250810"/>
              <a:ext cx="72306" cy="181021"/>
            </a:xfrm>
            <a:custGeom>
              <a:avLst/>
              <a:gdLst/>
              <a:ahLst/>
              <a:cxnLst/>
              <a:rect l="l" t="t" r="r" b="b"/>
              <a:pathLst>
                <a:path w="3253" h="8084" extrusionOk="0">
                  <a:moveTo>
                    <a:pt x="1692" y="0"/>
                  </a:moveTo>
                  <a:cubicBezTo>
                    <a:pt x="1202" y="0"/>
                    <a:pt x="1" y="1177"/>
                    <a:pt x="1" y="1177"/>
                  </a:cubicBezTo>
                  <a:cubicBezTo>
                    <a:pt x="101" y="3512"/>
                    <a:pt x="1402" y="7014"/>
                    <a:pt x="2503" y="7982"/>
                  </a:cubicBezTo>
                  <a:cubicBezTo>
                    <a:pt x="2591" y="8052"/>
                    <a:pt x="2686" y="8083"/>
                    <a:pt x="2777" y="8083"/>
                  </a:cubicBezTo>
                  <a:cubicBezTo>
                    <a:pt x="3030" y="8083"/>
                    <a:pt x="3252" y="7843"/>
                    <a:pt x="3203" y="7548"/>
                  </a:cubicBezTo>
                  <a:cubicBezTo>
                    <a:pt x="2369" y="4079"/>
                    <a:pt x="2436" y="1677"/>
                    <a:pt x="1869" y="109"/>
                  </a:cubicBezTo>
                  <a:cubicBezTo>
                    <a:pt x="1836" y="33"/>
                    <a:pt x="1774" y="0"/>
                    <a:pt x="1692"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111"/>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111"/>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111"/>
            <p:cNvSpPr/>
            <p:nvPr/>
          </p:nvSpPr>
          <p:spPr>
            <a:xfrm>
              <a:off x="6092949" y="2450834"/>
              <a:ext cx="412253" cy="560999"/>
            </a:xfrm>
            <a:custGeom>
              <a:avLst/>
              <a:gdLst/>
              <a:ahLst/>
              <a:cxnLst/>
              <a:rect l="l" t="t" r="r" b="b"/>
              <a:pathLst>
                <a:path w="18547" h="25053" extrusionOk="0">
                  <a:moveTo>
                    <a:pt x="4548" y="0"/>
                  </a:moveTo>
                  <a:cubicBezTo>
                    <a:pt x="414" y="0"/>
                    <a:pt x="37" y="3337"/>
                    <a:pt x="1" y="3337"/>
                  </a:cubicBezTo>
                  <a:cubicBezTo>
                    <a:pt x="0" y="3337"/>
                    <a:pt x="0" y="3337"/>
                    <a:pt x="0" y="3337"/>
                  </a:cubicBezTo>
                  <a:lnTo>
                    <a:pt x="0" y="3337"/>
                  </a:lnTo>
                  <a:cubicBezTo>
                    <a:pt x="2302" y="8007"/>
                    <a:pt x="3069" y="18248"/>
                    <a:pt x="3069" y="18248"/>
                  </a:cubicBezTo>
                  <a:lnTo>
                    <a:pt x="701" y="22684"/>
                  </a:lnTo>
                  <a:lnTo>
                    <a:pt x="9140" y="25053"/>
                  </a:lnTo>
                  <a:lnTo>
                    <a:pt x="10875" y="20650"/>
                  </a:lnTo>
                  <a:lnTo>
                    <a:pt x="12309" y="24853"/>
                  </a:lnTo>
                  <a:lnTo>
                    <a:pt x="16679" y="23518"/>
                  </a:lnTo>
                  <a:lnTo>
                    <a:pt x="15945" y="17747"/>
                  </a:lnTo>
                  <a:cubicBezTo>
                    <a:pt x="18547" y="5672"/>
                    <a:pt x="15945" y="1369"/>
                    <a:pt x="15945" y="1369"/>
                  </a:cubicBezTo>
                  <a:cubicBezTo>
                    <a:pt x="14246" y="331"/>
                    <a:pt x="11747" y="301"/>
                    <a:pt x="11467" y="301"/>
                  </a:cubicBezTo>
                  <a:cubicBezTo>
                    <a:pt x="11450" y="301"/>
                    <a:pt x="11442" y="302"/>
                    <a:pt x="11442" y="302"/>
                  </a:cubicBezTo>
                  <a:cubicBezTo>
                    <a:pt x="12075" y="3637"/>
                    <a:pt x="10875" y="7540"/>
                    <a:pt x="10875" y="7540"/>
                  </a:cubicBezTo>
                  <a:lnTo>
                    <a:pt x="4670" y="1"/>
                  </a:lnTo>
                  <a:cubicBezTo>
                    <a:pt x="4629" y="1"/>
                    <a:pt x="4588" y="0"/>
                    <a:pt x="4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111"/>
            <p:cNvSpPr/>
            <p:nvPr/>
          </p:nvSpPr>
          <p:spPr>
            <a:xfrm>
              <a:off x="6168567" y="2442638"/>
              <a:ext cx="248415" cy="236801"/>
            </a:xfrm>
            <a:custGeom>
              <a:avLst/>
              <a:gdLst/>
              <a:ahLst/>
              <a:cxnLst/>
              <a:rect l="l" t="t" r="r" b="b"/>
              <a:pathLst>
                <a:path w="11176" h="10575" extrusionOk="0">
                  <a:moveTo>
                    <a:pt x="2169" y="0"/>
                  </a:moveTo>
                  <a:lnTo>
                    <a:pt x="1602" y="101"/>
                  </a:lnTo>
                  <a:cubicBezTo>
                    <a:pt x="1602" y="101"/>
                    <a:pt x="1" y="2502"/>
                    <a:pt x="67" y="4771"/>
                  </a:cubicBezTo>
                  <a:lnTo>
                    <a:pt x="3303" y="4771"/>
                  </a:lnTo>
                  <a:lnTo>
                    <a:pt x="2002" y="6538"/>
                  </a:lnTo>
                  <a:cubicBezTo>
                    <a:pt x="2002" y="6538"/>
                    <a:pt x="6172" y="7172"/>
                    <a:pt x="8373" y="10575"/>
                  </a:cubicBezTo>
                  <a:lnTo>
                    <a:pt x="7806" y="8607"/>
                  </a:lnTo>
                  <a:lnTo>
                    <a:pt x="10908" y="6538"/>
                  </a:lnTo>
                  <a:lnTo>
                    <a:pt x="9207" y="4804"/>
                  </a:lnTo>
                  <a:lnTo>
                    <a:pt x="11175" y="4203"/>
                  </a:lnTo>
                  <a:cubicBezTo>
                    <a:pt x="10308" y="2369"/>
                    <a:pt x="8740" y="934"/>
                    <a:pt x="6805" y="301"/>
                  </a:cubicBezTo>
                  <a:lnTo>
                    <a:pt x="6805" y="301"/>
                  </a:lnTo>
                  <a:cubicBezTo>
                    <a:pt x="8673" y="2402"/>
                    <a:pt x="7406" y="7439"/>
                    <a:pt x="7406" y="7439"/>
                  </a:cubicBezTo>
                  <a:cubicBezTo>
                    <a:pt x="4337" y="3736"/>
                    <a:pt x="2536" y="768"/>
                    <a:pt x="2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111"/>
            <p:cNvSpPr/>
            <p:nvPr/>
          </p:nvSpPr>
          <p:spPr>
            <a:xfrm>
              <a:off x="6187483" y="2308193"/>
              <a:ext cx="202048" cy="246519"/>
            </a:xfrm>
            <a:custGeom>
              <a:avLst/>
              <a:gdLst/>
              <a:ahLst/>
              <a:cxnLst/>
              <a:rect l="l" t="t" r="r" b="b"/>
              <a:pathLst>
                <a:path w="9090" h="11009" extrusionOk="0">
                  <a:moveTo>
                    <a:pt x="884" y="0"/>
                  </a:moveTo>
                  <a:lnTo>
                    <a:pt x="884" y="0"/>
                  </a:lnTo>
                  <a:cubicBezTo>
                    <a:pt x="1418" y="1902"/>
                    <a:pt x="2018" y="5337"/>
                    <a:pt x="817" y="6605"/>
                  </a:cubicBezTo>
                  <a:cubicBezTo>
                    <a:pt x="817" y="6605"/>
                    <a:pt x="0" y="8118"/>
                    <a:pt x="4216" y="8118"/>
                  </a:cubicBezTo>
                  <a:cubicBezTo>
                    <a:pt x="4427" y="8118"/>
                    <a:pt x="4650" y="8114"/>
                    <a:pt x="4887" y="8106"/>
                  </a:cubicBezTo>
                  <a:cubicBezTo>
                    <a:pt x="5321" y="9140"/>
                    <a:pt x="6155" y="11008"/>
                    <a:pt x="6155" y="11008"/>
                  </a:cubicBezTo>
                  <a:cubicBezTo>
                    <a:pt x="6155" y="11008"/>
                    <a:pt x="6221" y="8806"/>
                    <a:pt x="5888" y="8039"/>
                  </a:cubicBezTo>
                  <a:cubicBezTo>
                    <a:pt x="9090" y="7772"/>
                    <a:pt x="6655" y="6572"/>
                    <a:pt x="6655" y="6572"/>
                  </a:cubicBezTo>
                  <a:cubicBezTo>
                    <a:pt x="4520" y="6071"/>
                    <a:pt x="4453" y="4537"/>
                    <a:pt x="4720" y="3069"/>
                  </a:cubicBezTo>
                  <a:lnTo>
                    <a:pt x="88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111"/>
            <p:cNvSpPr/>
            <p:nvPr/>
          </p:nvSpPr>
          <p:spPr>
            <a:xfrm>
              <a:off x="6240495" y="2336565"/>
              <a:ext cx="51923" cy="63528"/>
            </a:xfrm>
            <a:custGeom>
              <a:avLst/>
              <a:gdLst/>
              <a:ahLst/>
              <a:cxnLst/>
              <a:rect l="l" t="t" r="r" b="b"/>
              <a:pathLst>
                <a:path w="2336" h="2837" extrusionOk="0">
                  <a:moveTo>
                    <a:pt x="67" y="1"/>
                  </a:moveTo>
                  <a:cubicBezTo>
                    <a:pt x="0" y="334"/>
                    <a:pt x="34" y="668"/>
                    <a:pt x="100" y="1001"/>
                  </a:cubicBezTo>
                  <a:cubicBezTo>
                    <a:pt x="234" y="1835"/>
                    <a:pt x="1401" y="2736"/>
                    <a:pt x="2235" y="2836"/>
                  </a:cubicBezTo>
                  <a:cubicBezTo>
                    <a:pt x="2235" y="2503"/>
                    <a:pt x="2268" y="2136"/>
                    <a:pt x="2335" y="1802"/>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111"/>
            <p:cNvSpPr/>
            <p:nvPr/>
          </p:nvSpPr>
          <p:spPr>
            <a:xfrm>
              <a:off x="6159143" y="2115237"/>
              <a:ext cx="220764" cy="263582"/>
            </a:xfrm>
            <a:custGeom>
              <a:avLst/>
              <a:gdLst/>
              <a:ahLst/>
              <a:cxnLst/>
              <a:rect l="l" t="t" r="r" b="b"/>
              <a:pathLst>
                <a:path w="9932" h="11771" extrusionOk="0">
                  <a:moveTo>
                    <a:pt x="4432" y="1"/>
                  </a:moveTo>
                  <a:cubicBezTo>
                    <a:pt x="2022" y="1"/>
                    <a:pt x="0" y="2258"/>
                    <a:pt x="591" y="4848"/>
                  </a:cubicBezTo>
                  <a:cubicBezTo>
                    <a:pt x="1158" y="7883"/>
                    <a:pt x="1325" y="9184"/>
                    <a:pt x="3093" y="10652"/>
                  </a:cubicBezTo>
                  <a:cubicBezTo>
                    <a:pt x="4011" y="11417"/>
                    <a:pt x="5049" y="11771"/>
                    <a:pt x="6025" y="11771"/>
                  </a:cubicBezTo>
                  <a:cubicBezTo>
                    <a:pt x="7815" y="11771"/>
                    <a:pt x="9394" y="10580"/>
                    <a:pt x="9631" y="8550"/>
                  </a:cubicBezTo>
                  <a:cubicBezTo>
                    <a:pt x="9931" y="5782"/>
                    <a:pt x="8931" y="1279"/>
                    <a:pt x="5795" y="245"/>
                  </a:cubicBezTo>
                  <a:cubicBezTo>
                    <a:pt x="5337" y="78"/>
                    <a:pt x="4878" y="1"/>
                    <a:pt x="443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111"/>
            <p:cNvSpPr/>
            <p:nvPr/>
          </p:nvSpPr>
          <p:spPr>
            <a:xfrm>
              <a:off x="6115932" y="2132726"/>
              <a:ext cx="148013" cy="142797"/>
            </a:xfrm>
            <a:custGeom>
              <a:avLst/>
              <a:gdLst/>
              <a:ahLst/>
              <a:cxnLst/>
              <a:rect l="l" t="t" r="r" b="b"/>
              <a:pathLst>
                <a:path w="6659" h="6377" extrusionOk="0">
                  <a:moveTo>
                    <a:pt x="4288" y="0"/>
                  </a:moveTo>
                  <a:cubicBezTo>
                    <a:pt x="4065" y="0"/>
                    <a:pt x="3786" y="78"/>
                    <a:pt x="3436" y="264"/>
                  </a:cubicBezTo>
                  <a:cubicBezTo>
                    <a:pt x="1401" y="1365"/>
                    <a:pt x="0" y="6235"/>
                    <a:pt x="3436" y="6368"/>
                  </a:cubicBezTo>
                  <a:cubicBezTo>
                    <a:pt x="3545" y="6374"/>
                    <a:pt x="3648" y="6376"/>
                    <a:pt x="3743" y="6376"/>
                  </a:cubicBezTo>
                  <a:cubicBezTo>
                    <a:pt x="6658" y="6376"/>
                    <a:pt x="3489" y="3964"/>
                    <a:pt x="5104" y="1865"/>
                  </a:cubicBezTo>
                  <a:cubicBezTo>
                    <a:pt x="5104" y="1865"/>
                    <a:pt x="5380" y="0"/>
                    <a:pt x="4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111"/>
            <p:cNvSpPr/>
            <p:nvPr/>
          </p:nvSpPr>
          <p:spPr>
            <a:xfrm>
              <a:off x="6192284" y="2107601"/>
              <a:ext cx="157971" cy="82539"/>
            </a:xfrm>
            <a:custGeom>
              <a:avLst/>
              <a:gdLst/>
              <a:ahLst/>
              <a:cxnLst/>
              <a:rect l="l" t="t" r="r" b="b"/>
              <a:pathLst>
                <a:path w="7107" h="3686" extrusionOk="0">
                  <a:moveTo>
                    <a:pt x="3410" y="1"/>
                  </a:moveTo>
                  <a:cubicBezTo>
                    <a:pt x="2343" y="1"/>
                    <a:pt x="1155" y="401"/>
                    <a:pt x="1" y="1419"/>
                  </a:cubicBezTo>
                  <a:cubicBezTo>
                    <a:pt x="330" y="3012"/>
                    <a:pt x="601" y="3685"/>
                    <a:pt x="1526" y="3685"/>
                  </a:cubicBezTo>
                  <a:cubicBezTo>
                    <a:pt x="1822" y="3685"/>
                    <a:pt x="2184" y="3617"/>
                    <a:pt x="2636" y="3488"/>
                  </a:cubicBezTo>
                  <a:cubicBezTo>
                    <a:pt x="2336" y="3054"/>
                    <a:pt x="2236" y="2554"/>
                    <a:pt x="2269" y="2053"/>
                  </a:cubicBezTo>
                  <a:lnTo>
                    <a:pt x="2269" y="2053"/>
                  </a:lnTo>
                  <a:cubicBezTo>
                    <a:pt x="2469" y="2554"/>
                    <a:pt x="2836" y="2954"/>
                    <a:pt x="3303" y="3187"/>
                  </a:cubicBezTo>
                  <a:cubicBezTo>
                    <a:pt x="3804" y="2987"/>
                    <a:pt x="4337" y="2820"/>
                    <a:pt x="4838" y="2720"/>
                  </a:cubicBezTo>
                  <a:cubicBezTo>
                    <a:pt x="4738" y="2454"/>
                    <a:pt x="4704" y="2120"/>
                    <a:pt x="4771" y="1820"/>
                  </a:cubicBezTo>
                  <a:lnTo>
                    <a:pt x="4771" y="1820"/>
                  </a:lnTo>
                  <a:cubicBezTo>
                    <a:pt x="4904" y="2187"/>
                    <a:pt x="5138" y="2454"/>
                    <a:pt x="5438" y="2654"/>
                  </a:cubicBezTo>
                  <a:cubicBezTo>
                    <a:pt x="6039" y="2687"/>
                    <a:pt x="6572" y="2787"/>
                    <a:pt x="7106" y="2954"/>
                  </a:cubicBezTo>
                  <a:cubicBezTo>
                    <a:pt x="7106" y="1521"/>
                    <a:pt x="5489" y="1"/>
                    <a:pt x="3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111"/>
            <p:cNvSpPr/>
            <p:nvPr/>
          </p:nvSpPr>
          <p:spPr>
            <a:xfrm>
              <a:off x="6277571" y="2224445"/>
              <a:ext cx="14848" cy="20355"/>
            </a:xfrm>
            <a:custGeom>
              <a:avLst/>
              <a:gdLst/>
              <a:ahLst/>
              <a:cxnLst/>
              <a:rect l="l" t="t" r="r" b="b"/>
              <a:pathLst>
                <a:path w="668" h="909" extrusionOk="0">
                  <a:moveTo>
                    <a:pt x="304" y="1"/>
                  </a:moveTo>
                  <a:cubicBezTo>
                    <a:pt x="291" y="1"/>
                    <a:pt x="279" y="2"/>
                    <a:pt x="267" y="4"/>
                  </a:cubicBezTo>
                  <a:cubicBezTo>
                    <a:pt x="100" y="4"/>
                    <a:pt x="0" y="204"/>
                    <a:pt x="33" y="471"/>
                  </a:cubicBezTo>
                  <a:cubicBezTo>
                    <a:pt x="95" y="718"/>
                    <a:pt x="214" y="908"/>
                    <a:pt x="364" y="908"/>
                  </a:cubicBezTo>
                  <a:cubicBezTo>
                    <a:pt x="376" y="908"/>
                    <a:pt x="388" y="907"/>
                    <a:pt x="400" y="905"/>
                  </a:cubicBezTo>
                  <a:cubicBezTo>
                    <a:pt x="567" y="905"/>
                    <a:pt x="667" y="705"/>
                    <a:pt x="634" y="438"/>
                  </a:cubicBezTo>
                  <a:cubicBezTo>
                    <a:pt x="603" y="191"/>
                    <a:pt x="457" y="1"/>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111"/>
            <p:cNvSpPr/>
            <p:nvPr/>
          </p:nvSpPr>
          <p:spPr>
            <a:xfrm>
              <a:off x="6346521" y="2220057"/>
              <a:ext cx="15581" cy="20937"/>
            </a:xfrm>
            <a:custGeom>
              <a:avLst/>
              <a:gdLst/>
              <a:ahLst/>
              <a:cxnLst/>
              <a:rect l="l" t="t" r="r" b="b"/>
              <a:pathLst>
                <a:path w="701" h="935" extrusionOk="0">
                  <a:moveTo>
                    <a:pt x="300" y="0"/>
                  </a:moveTo>
                  <a:cubicBezTo>
                    <a:pt x="134" y="0"/>
                    <a:pt x="0" y="234"/>
                    <a:pt x="67" y="500"/>
                  </a:cubicBezTo>
                  <a:cubicBezTo>
                    <a:pt x="100" y="734"/>
                    <a:pt x="267" y="934"/>
                    <a:pt x="434" y="934"/>
                  </a:cubicBezTo>
                  <a:cubicBezTo>
                    <a:pt x="601" y="934"/>
                    <a:pt x="701" y="701"/>
                    <a:pt x="667" y="434"/>
                  </a:cubicBezTo>
                  <a:cubicBezTo>
                    <a:pt x="634" y="200"/>
                    <a:pt x="467" y="0"/>
                    <a:pt x="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111"/>
            <p:cNvSpPr/>
            <p:nvPr/>
          </p:nvSpPr>
          <p:spPr>
            <a:xfrm>
              <a:off x="6350966" y="2215556"/>
              <a:ext cx="13359" cy="7300"/>
            </a:xfrm>
            <a:custGeom>
              <a:avLst/>
              <a:gdLst/>
              <a:ahLst/>
              <a:cxnLst/>
              <a:rect l="l" t="t" r="r" b="b"/>
              <a:pathLst>
                <a:path w="601" h="326" extrusionOk="0">
                  <a:moveTo>
                    <a:pt x="601" y="1"/>
                  </a:moveTo>
                  <a:lnTo>
                    <a:pt x="0" y="234"/>
                  </a:lnTo>
                  <a:cubicBezTo>
                    <a:pt x="81" y="300"/>
                    <a:pt x="155" y="326"/>
                    <a:pt x="222" y="326"/>
                  </a:cubicBezTo>
                  <a:cubicBezTo>
                    <a:pt x="459" y="326"/>
                    <a:pt x="601" y="1"/>
                    <a:pt x="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111"/>
            <p:cNvSpPr/>
            <p:nvPr/>
          </p:nvSpPr>
          <p:spPr>
            <a:xfrm>
              <a:off x="6329472" y="2241710"/>
              <a:ext cx="25228" cy="41292"/>
            </a:xfrm>
            <a:custGeom>
              <a:avLst/>
              <a:gdLst/>
              <a:ahLst/>
              <a:cxnLst/>
              <a:rect l="l" t="t" r="r" b="b"/>
              <a:pathLst>
                <a:path w="1135" h="1844" extrusionOk="0">
                  <a:moveTo>
                    <a:pt x="0" y="0"/>
                  </a:moveTo>
                  <a:lnTo>
                    <a:pt x="267" y="1835"/>
                  </a:lnTo>
                  <a:cubicBezTo>
                    <a:pt x="314" y="1840"/>
                    <a:pt x="363" y="1843"/>
                    <a:pt x="411" y="1843"/>
                  </a:cubicBezTo>
                  <a:cubicBezTo>
                    <a:pt x="670" y="1843"/>
                    <a:pt x="938" y="1765"/>
                    <a:pt x="1134" y="1568"/>
                  </a:cubicBezTo>
                  <a:cubicBezTo>
                    <a:pt x="701" y="1101"/>
                    <a:pt x="300" y="567"/>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111"/>
            <p:cNvSpPr/>
            <p:nvPr/>
          </p:nvSpPr>
          <p:spPr>
            <a:xfrm>
              <a:off x="6273103" y="2287279"/>
              <a:ext cx="43766" cy="19258"/>
            </a:xfrm>
            <a:custGeom>
              <a:avLst/>
              <a:gdLst/>
              <a:ahLst/>
              <a:cxnLst/>
              <a:rect l="l" t="t" r="r" b="b"/>
              <a:pathLst>
                <a:path w="1969" h="860" extrusionOk="0">
                  <a:moveTo>
                    <a:pt x="34" y="0"/>
                  </a:moveTo>
                  <a:cubicBezTo>
                    <a:pt x="1" y="34"/>
                    <a:pt x="1" y="100"/>
                    <a:pt x="34" y="134"/>
                  </a:cubicBezTo>
                  <a:cubicBezTo>
                    <a:pt x="435" y="534"/>
                    <a:pt x="935" y="801"/>
                    <a:pt x="1502" y="834"/>
                  </a:cubicBezTo>
                  <a:cubicBezTo>
                    <a:pt x="1569" y="851"/>
                    <a:pt x="1635" y="859"/>
                    <a:pt x="1702" y="859"/>
                  </a:cubicBezTo>
                  <a:cubicBezTo>
                    <a:pt x="1769" y="859"/>
                    <a:pt x="1836" y="851"/>
                    <a:pt x="1902" y="834"/>
                  </a:cubicBezTo>
                  <a:cubicBezTo>
                    <a:pt x="1969" y="834"/>
                    <a:pt x="1969" y="801"/>
                    <a:pt x="1969" y="767"/>
                  </a:cubicBezTo>
                  <a:cubicBezTo>
                    <a:pt x="1969" y="701"/>
                    <a:pt x="1936" y="701"/>
                    <a:pt x="1902" y="701"/>
                  </a:cubicBezTo>
                  <a:cubicBezTo>
                    <a:pt x="1861" y="703"/>
                    <a:pt x="1819" y="704"/>
                    <a:pt x="1778" y="704"/>
                  </a:cubicBezTo>
                  <a:cubicBezTo>
                    <a:pt x="1157" y="704"/>
                    <a:pt x="574" y="469"/>
                    <a:pt x="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111"/>
            <p:cNvSpPr/>
            <p:nvPr/>
          </p:nvSpPr>
          <p:spPr>
            <a:xfrm>
              <a:off x="6157453" y="2248002"/>
              <a:ext cx="58125" cy="67424"/>
            </a:xfrm>
            <a:custGeom>
              <a:avLst/>
              <a:gdLst/>
              <a:ahLst/>
              <a:cxnLst/>
              <a:rect l="l" t="t" r="r" b="b"/>
              <a:pathLst>
                <a:path w="2615" h="3011" extrusionOk="0">
                  <a:moveTo>
                    <a:pt x="1054" y="1"/>
                  </a:moveTo>
                  <a:cubicBezTo>
                    <a:pt x="1004" y="1"/>
                    <a:pt x="952" y="7"/>
                    <a:pt x="901" y="20"/>
                  </a:cubicBezTo>
                  <a:cubicBezTo>
                    <a:pt x="200" y="186"/>
                    <a:pt x="0" y="1154"/>
                    <a:pt x="334" y="1854"/>
                  </a:cubicBezTo>
                  <a:cubicBezTo>
                    <a:pt x="601" y="2388"/>
                    <a:pt x="1068" y="2788"/>
                    <a:pt x="1635" y="2988"/>
                  </a:cubicBezTo>
                  <a:cubicBezTo>
                    <a:pt x="1698" y="3003"/>
                    <a:pt x="1758" y="3011"/>
                    <a:pt x="1815" y="3011"/>
                  </a:cubicBezTo>
                  <a:cubicBezTo>
                    <a:pt x="2385" y="3011"/>
                    <a:pt x="2614" y="2282"/>
                    <a:pt x="2402" y="1554"/>
                  </a:cubicBezTo>
                  <a:cubicBezTo>
                    <a:pt x="2217" y="877"/>
                    <a:pt x="1663" y="1"/>
                    <a:pt x="1054"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111"/>
            <p:cNvSpPr/>
            <p:nvPr/>
          </p:nvSpPr>
          <p:spPr>
            <a:xfrm>
              <a:off x="6255321" y="2187610"/>
              <a:ext cx="31896" cy="16772"/>
            </a:xfrm>
            <a:custGeom>
              <a:avLst/>
              <a:gdLst/>
              <a:ahLst/>
              <a:cxnLst/>
              <a:rect l="l" t="t" r="r" b="b"/>
              <a:pathLst>
                <a:path w="1435" h="749" extrusionOk="0">
                  <a:moveTo>
                    <a:pt x="1100" y="0"/>
                  </a:moveTo>
                  <a:cubicBezTo>
                    <a:pt x="703" y="0"/>
                    <a:pt x="324" y="168"/>
                    <a:pt x="67" y="482"/>
                  </a:cubicBezTo>
                  <a:cubicBezTo>
                    <a:pt x="0" y="548"/>
                    <a:pt x="0" y="648"/>
                    <a:pt x="67" y="682"/>
                  </a:cubicBezTo>
                  <a:cubicBezTo>
                    <a:pt x="100" y="715"/>
                    <a:pt x="134" y="749"/>
                    <a:pt x="167" y="749"/>
                  </a:cubicBezTo>
                  <a:cubicBezTo>
                    <a:pt x="234" y="749"/>
                    <a:pt x="267" y="715"/>
                    <a:pt x="301" y="682"/>
                  </a:cubicBezTo>
                  <a:cubicBezTo>
                    <a:pt x="510" y="442"/>
                    <a:pt x="828" y="310"/>
                    <a:pt x="1157" y="310"/>
                  </a:cubicBezTo>
                  <a:cubicBezTo>
                    <a:pt x="1194" y="310"/>
                    <a:pt x="1231" y="311"/>
                    <a:pt x="1268" y="315"/>
                  </a:cubicBezTo>
                  <a:cubicBezTo>
                    <a:pt x="1368" y="315"/>
                    <a:pt x="1435" y="282"/>
                    <a:pt x="1435" y="181"/>
                  </a:cubicBezTo>
                  <a:cubicBezTo>
                    <a:pt x="1435" y="115"/>
                    <a:pt x="1401" y="48"/>
                    <a:pt x="1301" y="15"/>
                  </a:cubicBezTo>
                  <a:cubicBezTo>
                    <a:pt x="1234" y="5"/>
                    <a:pt x="1166" y="0"/>
                    <a:pt x="1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111"/>
            <p:cNvSpPr/>
            <p:nvPr/>
          </p:nvSpPr>
          <p:spPr>
            <a:xfrm>
              <a:off x="6333918" y="2179638"/>
              <a:ext cx="32630" cy="18026"/>
            </a:xfrm>
            <a:custGeom>
              <a:avLst/>
              <a:gdLst/>
              <a:ahLst/>
              <a:cxnLst/>
              <a:rect l="l" t="t" r="r" b="b"/>
              <a:pathLst>
                <a:path w="1468" h="805" extrusionOk="0">
                  <a:moveTo>
                    <a:pt x="229" y="1"/>
                  </a:moveTo>
                  <a:cubicBezTo>
                    <a:pt x="197" y="1"/>
                    <a:pt x="165" y="2"/>
                    <a:pt x="134" y="4"/>
                  </a:cubicBezTo>
                  <a:cubicBezTo>
                    <a:pt x="67" y="4"/>
                    <a:pt x="0" y="70"/>
                    <a:pt x="0" y="171"/>
                  </a:cubicBezTo>
                  <a:cubicBezTo>
                    <a:pt x="34" y="237"/>
                    <a:pt x="100" y="304"/>
                    <a:pt x="200" y="304"/>
                  </a:cubicBezTo>
                  <a:cubicBezTo>
                    <a:pt x="227" y="302"/>
                    <a:pt x="254" y="300"/>
                    <a:pt x="281" y="300"/>
                  </a:cubicBezTo>
                  <a:cubicBezTo>
                    <a:pt x="625" y="300"/>
                    <a:pt x="985" y="493"/>
                    <a:pt x="1201" y="771"/>
                  </a:cubicBezTo>
                  <a:cubicBezTo>
                    <a:pt x="1234" y="804"/>
                    <a:pt x="1268" y="804"/>
                    <a:pt x="1334" y="804"/>
                  </a:cubicBezTo>
                  <a:cubicBezTo>
                    <a:pt x="1368" y="804"/>
                    <a:pt x="1401" y="804"/>
                    <a:pt x="1435" y="771"/>
                  </a:cubicBezTo>
                  <a:cubicBezTo>
                    <a:pt x="1468" y="738"/>
                    <a:pt x="1468" y="638"/>
                    <a:pt x="1435" y="571"/>
                  </a:cubicBezTo>
                  <a:cubicBezTo>
                    <a:pt x="1122" y="227"/>
                    <a:pt x="693" y="1"/>
                    <a:pt x="2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111"/>
            <p:cNvSpPr/>
            <p:nvPr/>
          </p:nvSpPr>
          <p:spPr>
            <a:xfrm>
              <a:off x="6282016" y="2219295"/>
              <a:ext cx="13359" cy="7300"/>
            </a:xfrm>
            <a:custGeom>
              <a:avLst/>
              <a:gdLst/>
              <a:ahLst/>
              <a:cxnLst/>
              <a:rect l="l" t="t" r="r" b="b"/>
              <a:pathLst>
                <a:path w="601" h="326" extrusionOk="0">
                  <a:moveTo>
                    <a:pt x="601" y="1"/>
                  </a:moveTo>
                  <a:lnTo>
                    <a:pt x="0" y="234"/>
                  </a:lnTo>
                  <a:cubicBezTo>
                    <a:pt x="73" y="300"/>
                    <a:pt x="143" y="326"/>
                    <a:pt x="208" y="326"/>
                  </a:cubicBezTo>
                  <a:cubicBezTo>
                    <a:pt x="438" y="326"/>
                    <a:pt x="601" y="1"/>
                    <a:pt x="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111"/>
            <p:cNvSpPr/>
            <p:nvPr/>
          </p:nvSpPr>
          <p:spPr>
            <a:xfrm>
              <a:off x="6504447" y="3080533"/>
              <a:ext cx="85287" cy="117583"/>
            </a:xfrm>
            <a:custGeom>
              <a:avLst/>
              <a:gdLst/>
              <a:ahLst/>
              <a:cxnLst/>
              <a:rect l="l" t="t" r="r" b="b"/>
              <a:pathLst>
                <a:path w="3837" h="5251" extrusionOk="0">
                  <a:moveTo>
                    <a:pt x="1201" y="1"/>
                  </a:moveTo>
                  <a:cubicBezTo>
                    <a:pt x="267" y="1301"/>
                    <a:pt x="200" y="3370"/>
                    <a:pt x="200" y="3370"/>
                  </a:cubicBezTo>
                  <a:lnTo>
                    <a:pt x="100" y="3970"/>
                  </a:lnTo>
                  <a:cubicBezTo>
                    <a:pt x="0" y="4470"/>
                    <a:pt x="367" y="4971"/>
                    <a:pt x="868" y="5071"/>
                  </a:cubicBezTo>
                  <a:lnTo>
                    <a:pt x="2035" y="5238"/>
                  </a:lnTo>
                  <a:cubicBezTo>
                    <a:pt x="2091" y="5246"/>
                    <a:pt x="2146" y="5250"/>
                    <a:pt x="2200" y="5250"/>
                  </a:cubicBezTo>
                  <a:cubicBezTo>
                    <a:pt x="2569" y="5250"/>
                    <a:pt x="2899" y="5057"/>
                    <a:pt x="3103" y="4737"/>
                  </a:cubicBezTo>
                  <a:lnTo>
                    <a:pt x="3636" y="3937"/>
                  </a:lnTo>
                  <a:cubicBezTo>
                    <a:pt x="3803" y="3636"/>
                    <a:pt x="3836" y="3236"/>
                    <a:pt x="3703" y="2903"/>
                  </a:cubicBezTo>
                  <a:lnTo>
                    <a:pt x="3069" y="1335"/>
                  </a:lnTo>
                  <a:cubicBezTo>
                    <a:pt x="2802" y="701"/>
                    <a:pt x="2269" y="234"/>
                    <a:pt x="1601" y="101"/>
                  </a:cubicBezTo>
                  <a:lnTo>
                    <a:pt x="120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111"/>
            <p:cNvSpPr/>
            <p:nvPr/>
          </p:nvSpPr>
          <p:spPr>
            <a:xfrm>
              <a:off x="6139649" y="2893041"/>
              <a:ext cx="307718" cy="38403"/>
            </a:xfrm>
            <a:custGeom>
              <a:avLst/>
              <a:gdLst/>
              <a:ahLst/>
              <a:cxnLst/>
              <a:rect l="l" t="t" r="r" b="b"/>
              <a:pathLst>
                <a:path w="13844" h="1715" extrusionOk="0">
                  <a:moveTo>
                    <a:pt x="701" y="1"/>
                  </a:moveTo>
                  <a:cubicBezTo>
                    <a:pt x="568" y="1"/>
                    <a:pt x="468" y="68"/>
                    <a:pt x="401" y="201"/>
                  </a:cubicBezTo>
                  <a:cubicBezTo>
                    <a:pt x="301" y="435"/>
                    <a:pt x="201" y="668"/>
                    <a:pt x="101" y="935"/>
                  </a:cubicBezTo>
                  <a:cubicBezTo>
                    <a:pt x="1" y="1102"/>
                    <a:pt x="134" y="1302"/>
                    <a:pt x="334" y="1335"/>
                  </a:cubicBezTo>
                  <a:cubicBezTo>
                    <a:pt x="2574" y="1590"/>
                    <a:pt x="4822" y="1715"/>
                    <a:pt x="7070" y="1715"/>
                  </a:cubicBezTo>
                  <a:cubicBezTo>
                    <a:pt x="9242" y="1715"/>
                    <a:pt x="11413" y="1598"/>
                    <a:pt x="13577" y="1369"/>
                  </a:cubicBezTo>
                  <a:cubicBezTo>
                    <a:pt x="13744" y="1335"/>
                    <a:pt x="13844" y="1202"/>
                    <a:pt x="13844" y="1035"/>
                  </a:cubicBezTo>
                  <a:cubicBezTo>
                    <a:pt x="13810" y="801"/>
                    <a:pt x="13777" y="535"/>
                    <a:pt x="13744" y="268"/>
                  </a:cubicBezTo>
                  <a:cubicBezTo>
                    <a:pt x="13744" y="101"/>
                    <a:pt x="13610" y="1"/>
                    <a:pt x="13444" y="1"/>
                  </a:cubicBezTo>
                  <a:cubicBezTo>
                    <a:pt x="11325" y="234"/>
                    <a:pt x="9199" y="351"/>
                    <a:pt x="7072" y="351"/>
                  </a:cubicBezTo>
                  <a:cubicBezTo>
                    <a:pt x="4946" y="351"/>
                    <a:pt x="2819" y="234"/>
                    <a:pt x="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111"/>
            <p:cNvSpPr/>
            <p:nvPr/>
          </p:nvSpPr>
          <p:spPr>
            <a:xfrm>
              <a:off x="6302021" y="2438898"/>
              <a:ext cx="64526" cy="59788"/>
            </a:xfrm>
            <a:custGeom>
              <a:avLst/>
              <a:gdLst/>
              <a:ahLst/>
              <a:cxnLst/>
              <a:rect l="l" t="t" r="r" b="b"/>
              <a:pathLst>
                <a:path w="2903" h="2670" extrusionOk="0">
                  <a:moveTo>
                    <a:pt x="1" y="1"/>
                  </a:moveTo>
                  <a:lnTo>
                    <a:pt x="1" y="1"/>
                  </a:lnTo>
                  <a:cubicBezTo>
                    <a:pt x="1" y="1"/>
                    <a:pt x="935" y="1001"/>
                    <a:pt x="735" y="2202"/>
                  </a:cubicBezTo>
                  <a:lnTo>
                    <a:pt x="2903" y="2669"/>
                  </a:lnTo>
                  <a:cubicBezTo>
                    <a:pt x="2669" y="1202"/>
                    <a:pt x="1469"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111"/>
            <p:cNvSpPr/>
            <p:nvPr/>
          </p:nvSpPr>
          <p:spPr>
            <a:xfrm>
              <a:off x="6179681" y="2432181"/>
              <a:ext cx="116428" cy="85920"/>
            </a:xfrm>
            <a:custGeom>
              <a:avLst/>
              <a:gdLst/>
              <a:ahLst/>
              <a:cxnLst/>
              <a:rect l="l" t="t" r="r" b="b"/>
              <a:pathLst>
                <a:path w="5238" h="3837" extrusionOk="0">
                  <a:moveTo>
                    <a:pt x="1702" y="0"/>
                  </a:moveTo>
                  <a:lnTo>
                    <a:pt x="401" y="968"/>
                  </a:lnTo>
                  <a:cubicBezTo>
                    <a:pt x="401" y="968"/>
                    <a:pt x="1" y="2469"/>
                    <a:pt x="1735" y="3837"/>
                  </a:cubicBezTo>
                  <a:lnTo>
                    <a:pt x="5238" y="2569"/>
                  </a:lnTo>
                  <a:cubicBezTo>
                    <a:pt x="5238" y="2569"/>
                    <a:pt x="2336" y="901"/>
                    <a:pt x="1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111"/>
            <p:cNvSpPr/>
            <p:nvPr/>
          </p:nvSpPr>
          <p:spPr>
            <a:xfrm>
              <a:off x="6076634" y="2486124"/>
              <a:ext cx="514589" cy="296544"/>
            </a:xfrm>
            <a:custGeom>
              <a:avLst/>
              <a:gdLst/>
              <a:ahLst/>
              <a:cxnLst/>
              <a:rect l="l" t="t" r="r" b="b"/>
              <a:pathLst>
                <a:path w="23151" h="13243" extrusionOk="0">
                  <a:moveTo>
                    <a:pt x="1794" y="0"/>
                  </a:moveTo>
                  <a:cubicBezTo>
                    <a:pt x="1627" y="0"/>
                    <a:pt x="1461" y="29"/>
                    <a:pt x="1301" y="93"/>
                  </a:cubicBezTo>
                  <a:cubicBezTo>
                    <a:pt x="300" y="494"/>
                    <a:pt x="0" y="2128"/>
                    <a:pt x="401" y="3129"/>
                  </a:cubicBezTo>
                  <a:cubicBezTo>
                    <a:pt x="501" y="3329"/>
                    <a:pt x="534" y="3462"/>
                    <a:pt x="601" y="3596"/>
                  </a:cubicBezTo>
                  <a:lnTo>
                    <a:pt x="801" y="4029"/>
                  </a:lnTo>
                  <a:cubicBezTo>
                    <a:pt x="934" y="4263"/>
                    <a:pt x="1068" y="4530"/>
                    <a:pt x="1201" y="4797"/>
                  </a:cubicBezTo>
                  <a:cubicBezTo>
                    <a:pt x="1501" y="5297"/>
                    <a:pt x="1802" y="5797"/>
                    <a:pt x="2102" y="6264"/>
                  </a:cubicBezTo>
                  <a:cubicBezTo>
                    <a:pt x="2769" y="7198"/>
                    <a:pt x="3469" y="8099"/>
                    <a:pt x="4270" y="8966"/>
                  </a:cubicBezTo>
                  <a:cubicBezTo>
                    <a:pt x="5037" y="9800"/>
                    <a:pt x="5904" y="10567"/>
                    <a:pt x="6838" y="11268"/>
                  </a:cubicBezTo>
                  <a:cubicBezTo>
                    <a:pt x="7039" y="11435"/>
                    <a:pt x="7305" y="11601"/>
                    <a:pt x="7539" y="11768"/>
                  </a:cubicBezTo>
                  <a:lnTo>
                    <a:pt x="7906" y="12002"/>
                  </a:lnTo>
                  <a:lnTo>
                    <a:pt x="8073" y="12135"/>
                  </a:lnTo>
                  <a:lnTo>
                    <a:pt x="8340" y="12302"/>
                  </a:lnTo>
                  <a:cubicBezTo>
                    <a:pt x="8973" y="12636"/>
                    <a:pt x="9640" y="12869"/>
                    <a:pt x="10341" y="13002"/>
                  </a:cubicBezTo>
                  <a:cubicBezTo>
                    <a:pt x="11358" y="13148"/>
                    <a:pt x="12349" y="13242"/>
                    <a:pt x="13359" y="13242"/>
                  </a:cubicBezTo>
                  <a:cubicBezTo>
                    <a:pt x="13509" y="13242"/>
                    <a:pt x="13659" y="13240"/>
                    <a:pt x="13810" y="13236"/>
                  </a:cubicBezTo>
                  <a:cubicBezTo>
                    <a:pt x="14944" y="13203"/>
                    <a:pt x="16012" y="13136"/>
                    <a:pt x="17079" y="13002"/>
                  </a:cubicBezTo>
                  <a:cubicBezTo>
                    <a:pt x="19114" y="12769"/>
                    <a:pt x="21149" y="12435"/>
                    <a:pt x="23150" y="11968"/>
                  </a:cubicBezTo>
                  <a:lnTo>
                    <a:pt x="22983" y="9600"/>
                  </a:lnTo>
                  <a:cubicBezTo>
                    <a:pt x="22983" y="9600"/>
                    <a:pt x="18914" y="10200"/>
                    <a:pt x="16912" y="10200"/>
                  </a:cubicBezTo>
                  <a:cubicBezTo>
                    <a:pt x="15912" y="10167"/>
                    <a:pt x="14878" y="10167"/>
                    <a:pt x="13877" y="10100"/>
                  </a:cubicBezTo>
                  <a:cubicBezTo>
                    <a:pt x="12943" y="10034"/>
                    <a:pt x="12009" y="9900"/>
                    <a:pt x="11075" y="9667"/>
                  </a:cubicBezTo>
                  <a:cubicBezTo>
                    <a:pt x="10741" y="9600"/>
                    <a:pt x="10408" y="9467"/>
                    <a:pt x="10141" y="9300"/>
                  </a:cubicBezTo>
                  <a:lnTo>
                    <a:pt x="9640" y="8900"/>
                  </a:lnTo>
                  <a:cubicBezTo>
                    <a:pt x="9474" y="8733"/>
                    <a:pt x="9274" y="8599"/>
                    <a:pt x="9107" y="8433"/>
                  </a:cubicBezTo>
                  <a:cubicBezTo>
                    <a:pt x="8373" y="7799"/>
                    <a:pt x="7706" y="7132"/>
                    <a:pt x="7105" y="6398"/>
                  </a:cubicBezTo>
                  <a:cubicBezTo>
                    <a:pt x="6472" y="5664"/>
                    <a:pt x="5904" y="4897"/>
                    <a:pt x="5371" y="4096"/>
                  </a:cubicBezTo>
                  <a:cubicBezTo>
                    <a:pt x="5104" y="3696"/>
                    <a:pt x="4870" y="3296"/>
                    <a:pt x="4637" y="2862"/>
                  </a:cubicBezTo>
                  <a:cubicBezTo>
                    <a:pt x="4503" y="2662"/>
                    <a:pt x="4403" y="2462"/>
                    <a:pt x="4303" y="2261"/>
                  </a:cubicBezTo>
                  <a:lnTo>
                    <a:pt x="4137" y="1928"/>
                  </a:lnTo>
                  <a:lnTo>
                    <a:pt x="4036" y="1694"/>
                  </a:lnTo>
                  <a:lnTo>
                    <a:pt x="3970" y="1561"/>
                  </a:lnTo>
                  <a:cubicBezTo>
                    <a:pt x="3605" y="804"/>
                    <a:pt x="2676" y="0"/>
                    <a:pt x="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111"/>
            <p:cNvSpPr/>
            <p:nvPr/>
          </p:nvSpPr>
          <p:spPr>
            <a:xfrm>
              <a:off x="6563016" y="2692874"/>
              <a:ext cx="33386" cy="68723"/>
            </a:xfrm>
            <a:custGeom>
              <a:avLst/>
              <a:gdLst/>
              <a:ahLst/>
              <a:cxnLst/>
              <a:rect l="l" t="t" r="r" b="b"/>
              <a:pathLst>
                <a:path w="1502" h="3069" extrusionOk="0">
                  <a:moveTo>
                    <a:pt x="1301" y="0"/>
                  </a:moveTo>
                  <a:lnTo>
                    <a:pt x="1" y="33"/>
                  </a:lnTo>
                  <a:lnTo>
                    <a:pt x="234" y="3069"/>
                  </a:lnTo>
                  <a:lnTo>
                    <a:pt x="1502" y="2835"/>
                  </a:lnTo>
                  <a:lnTo>
                    <a:pt x="1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111"/>
            <p:cNvSpPr/>
            <p:nvPr/>
          </p:nvSpPr>
          <p:spPr>
            <a:xfrm>
              <a:off x="6500735" y="3066336"/>
              <a:ext cx="70461" cy="41852"/>
            </a:xfrm>
            <a:custGeom>
              <a:avLst/>
              <a:gdLst/>
              <a:ahLst/>
              <a:cxnLst/>
              <a:rect l="l" t="t" r="r" b="b"/>
              <a:pathLst>
                <a:path w="3170" h="1869" extrusionOk="0">
                  <a:moveTo>
                    <a:pt x="2969" y="1"/>
                  </a:moveTo>
                  <a:lnTo>
                    <a:pt x="1" y="668"/>
                  </a:lnTo>
                  <a:lnTo>
                    <a:pt x="401" y="1869"/>
                  </a:lnTo>
                  <a:lnTo>
                    <a:pt x="3169" y="1268"/>
                  </a:lnTo>
                  <a:lnTo>
                    <a:pt x="2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2" name="Google Shape;5762;p11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64"/>
                                        </p:tgtEl>
                                        <p:attrNameLst>
                                          <p:attrName>style.visibility</p:attrName>
                                        </p:attrNameLst>
                                      </p:cBhvr>
                                      <p:to>
                                        <p:strVal val="visible"/>
                                      </p:to>
                                    </p:set>
                                    <p:animEffect transition="in" filter="fade">
                                      <p:cBhvr>
                                        <p:cTn id="7" dur="1000"/>
                                        <p:tgtEl>
                                          <p:spTgt spid="5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rnational Banking Day XL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1833</TotalTime>
  <Words>559</Words>
  <Application>Microsoft Office PowerPoint</Application>
  <PresentationFormat>On-screen Show (16:9)</PresentationFormat>
  <Paragraphs>22</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Anaheim</vt:lpstr>
      <vt:lpstr>Arial</vt:lpstr>
      <vt:lpstr>Poppins</vt:lpstr>
      <vt:lpstr>Montserrat ExtraBold</vt:lpstr>
      <vt:lpstr>Roboto Condensed Light</vt:lpstr>
      <vt:lpstr>Montserrat Medium</vt:lpstr>
      <vt:lpstr>International Banking Day XL by Slidesgo</vt:lpstr>
      <vt:lpstr>VPBankReport</vt:lpstr>
      <vt:lpstr>Overview</vt:lpstr>
      <vt:lpstr>Customers Analysis</vt:lpstr>
      <vt:lpstr>Customers Analysis</vt:lpstr>
      <vt:lpstr>PowerPoint Presentation</vt:lpstr>
      <vt:lpstr>Customers Analysis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Dat Duong</cp:lastModifiedBy>
  <cp:revision>33</cp:revision>
  <dcterms:modified xsi:type="dcterms:W3CDTF">2024-07-22T05:29:09Z</dcterms:modified>
</cp:coreProperties>
</file>