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EB5F-2E88-4F66-BD1A-035CA23E593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334F-EBF4-4C8B-982D-EB73A27E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36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EB5F-2E88-4F66-BD1A-035CA23E593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334F-EBF4-4C8B-982D-EB73A27E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7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EB5F-2E88-4F66-BD1A-035CA23E593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334F-EBF4-4C8B-982D-EB73A27E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5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EB5F-2E88-4F66-BD1A-035CA23E593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334F-EBF4-4C8B-982D-EB73A27E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2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EB5F-2E88-4F66-BD1A-035CA23E593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334F-EBF4-4C8B-982D-EB73A27E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6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EB5F-2E88-4F66-BD1A-035CA23E593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334F-EBF4-4C8B-982D-EB73A27E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EB5F-2E88-4F66-BD1A-035CA23E593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334F-EBF4-4C8B-982D-EB73A27E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1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EB5F-2E88-4F66-BD1A-035CA23E593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334F-EBF4-4C8B-982D-EB73A27E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5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EB5F-2E88-4F66-BD1A-035CA23E593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334F-EBF4-4C8B-982D-EB73A27E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00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EB5F-2E88-4F66-BD1A-035CA23E593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334F-EBF4-4C8B-982D-EB73A27E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80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EB5F-2E88-4F66-BD1A-035CA23E593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334F-EBF4-4C8B-982D-EB73A27E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6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8FBEB5F-2E88-4F66-BD1A-035CA23E593C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0C1334F-EBF4-4C8B-982D-EB73A27EB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9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" y="903594"/>
            <a:ext cx="7315200" cy="3255264"/>
          </a:xfrm>
        </p:spPr>
        <p:txBody>
          <a:bodyPr>
            <a:noAutofit/>
          </a:bodyPr>
          <a:lstStyle/>
          <a:p>
            <a:r>
              <a:rPr lang="en-US" sz="6000" dirty="0" err="1" smtClean="0"/>
              <a:t>Chủ</a:t>
            </a:r>
            <a:r>
              <a:rPr lang="en-US" sz="6000" dirty="0" smtClean="0"/>
              <a:t> </a:t>
            </a:r>
            <a:r>
              <a:rPr lang="en-US" sz="6000" dirty="0" err="1" smtClean="0"/>
              <a:t>Đề</a:t>
            </a:r>
            <a:r>
              <a:rPr lang="en-US" sz="6000" dirty="0" smtClean="0"/>
              <a:t> 10</a:t>
            </a:r>
            <a:br>
              <a:rPr lang="en-US" sz="6000" dirty="0" smtClean="0"/>
            </a:br>
            <a:r>
              <a:rPr lang="en-US" sz="6000" dirty="0" err="1" smtClean="0"/>
              <a:t>Ứng</a:t>
            </a:r>
            <a:r>
              <a:rPr lang="en-US" sz="6000" dirty="0" smtClean="0"/>
              <a:t> </a:t>
            </a:r>
            <a:r>
              <a:rPr lang="en-US" sz="6000" dirty="0" err="1" smtClean="0"/>
              <a:t>dụng</a:t>
            </a:r>
            <a:r>
              <a:rPr lang="en-US" sz="6000" dirty="0" smtClean="0"/>
              <a:t> </a:t>
            </a:r>
            <a:r>
              <a:rPr lang="en-US" sz="6000" dirty="0" err="1" smtClean="0"/>
              <a:t>triển</a:t>
            </a:r>
            <a:r>
              <a:rPr lang="en-US" sz="6000" dirty="0" smtClean="0"/>
              <a:t> </a:t>
            </a:r>
            <a:r>
              <a:rPr lang="en-US" sz="6000" dirty="0" err="1" smtClean="0"/>
              <a:t>khai</a:t>
            </a:r>
            <a:r>
              <a:rPr lang="en-US" sz="6000" dirty="0" smtClean="0"/>
              <a:t> </a:t>
            </a:r>
            <a:r>
              <a:rPr lang="en-US" sz="6000" dirty="0" err="1" smtClean="0"/>
              <a:t>hoạt</a:t>
            </a:r>
            <a:r>
              <a:rPr lang="en-US" sz="6000" dirty="0" smtClean="0"/>
              <a:t> </a:t>
            </a:r>
            <a:r>
              <a:rPr lang="en-US" sz="6000" dirty="0" err="1" smtClean="0"/>
              <a:t>động</a:t>
            </a:r>
            <a:r>
              <a:rPr lang="en-US" sz="6000" dirty="0" smtClean="0"/>
              <a:t> Digital Marketing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4782" y="2531226"/>
            <a:ext cx="4218709" cy="174001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NHÓM 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</a:p>
          <a:p>
            <a:pPr algn="l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Phạm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Thị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Quỳnh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Võ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Minh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Thư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69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 </a:t>
            </a:r>
            <a:r>
              <a:rPr lang="en-US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bước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đầu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tiên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cho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chiến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dịch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Digital Marketing </a:t>
            </a:r>
            <a:r>
              <a:rPr lang="en-US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cho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nhãn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hang </a:t>
            </a:r>
            <a:r>
              <a:rPr lang="en-US" sz="4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IVYmoda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66" y="768927"/>
            <a:ext cx="7772179" cy="5278582"/>
          </a:xfrm>
        </p:spPr>
      </p:pic>
    </p:spTree>
    <p:extLst>
      <p:ext uri="{BB962C8B-B14F-4D97-AF65-F5344CB8AC3E}">
        <p14:creationId xmlns:p14="http://schemas.microsoft.com/office/powerpoint/2010/main" val="263927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727" y="1014153"/>
            <a:ext cx="8562109" cy="1740010"/>
          </a:xfrm>
        </p:spPr>
        <p:txBody>
          <a:bodyPr>
            <a:noAutofit/>
          </a:bodyPr>
          <a:lstStyle/>
          <a:p>
            <a:r>
              <a:rPr lang="vi-V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Nhãn hàng nhóm 1 lựa chọn là thương hiệu thời trang cao cấp IVY moda với chiến dịch ra mắt dòng sản phẩm mới thời trang mùa hè </a:t>
            </a:r>
            <a:r>
              <a:rPr lang="vi-V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2020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606" y="743990"/>
            <a:ext cx="3031394" cy="53340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45" y="2704938"/>
            <a:ext cx="6355062" cy="33731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" y="2704937"/>
            <a:ext cx="2780589" cy="337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4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64108"/>
            <a:ext cx="3428999" cy="5120639"/>
          </a:xfrm>
        </p:spPr>
        <p:txBody>
          <a:bodyPr/>
          <a:lstStyle/>
          <a:p>
            <a:pPr lvl="0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1,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Xác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định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mục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tiêu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Phân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tích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3,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lựa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chọn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công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cụ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Marketing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phù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hợp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600" y="1466572"/>
            <a:ext cx="7763508" cy="391571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834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972589"/>
            <a:ext cx="8987883" cy="5033355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1,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Xác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định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mục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tiêu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- Tăng doanh số bán </a:t>
            </a:r>
            <a:r>
              <a:rPr lang="vi-V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hàng</a:t>
            </a:r>
          </a:p>
          <a:p>
            <a:pPr marL="457200" indent="-457200" algn="l">
              <a:buFontTx/>
              <a:buChar char="-"/>
            </a:pPr>
            <a:r>
              <a:rPr lang="vi-V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- Tiếp cận sản phẩm mới với khách hàng tiềm năng.</a:t>
            </a:r>
          </a:p>
          <a:p>
            <a:pPr marL="457200" indent="-457200" algn="l">
              <a:buFontTx/>
              <a:buChar char="-"/>
            </a:pPr>
            <a:r>
              <a:rPr lang="vi-V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- Tăng nhận diện thương hiệu của IVYmoda trên thị trường.</a:t>
            </a:r>
          </a:p>
          <a:p>
            <a:pPr marL="457200" indent="-457200" algn="l">
              <a:buFontTx/>
              <a:buChar char="-"/>
            </a:pPr>
            <a:r>
              <a:rPr lang="vi-V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- Ngân sách chạy chiến dịch: 2 tỷ</a:t>
            </a:r>
          </a:p>
          <a:p>
            <a:pPr marL="457200" indent="-457200" algn="l">
              <a:buFontTx/>
              <a:buChar char="-"/>
            </a:pPr>
            <a:r>
              <a:rPr lang="vi-V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- Thời gian thực hiện chiến dịch 2 tháng (1/4 - 31/5)</a:t>
            </a:r>
          </a:p>
          <a:p>
            <a:pPr marL="457200" indent="-457200" algn="l">
              <a:buFontTx/>
              <a:buChar char="-"/>
            </a:pPr>
            <a:r>
              <a: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vi-V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- Khách hàng mục tiêu: tập trung vào đối tượng nữ có mức thu nhập khá sống ở các thành phố lớn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256" y="721314"/>
            <a:ext cx="2893109" cy="24398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256" y="3735977"/>
            <a:ext cx="2903744" cy="198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4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72589"/>
            <a:ext cx="8001000" cy="5033355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2,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Phân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Tích</a:t>
            </a:r>
            <a:endParaRPr lang="en-US" sz="2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Người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tiêu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dùng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có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sử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dụng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thiết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bị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di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động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có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sử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dụng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Facebook,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có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xem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youtube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,…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Sở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thích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vi-V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yêu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thích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thời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trang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du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lịch,làm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đẹp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,…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Công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ty: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IVYmoda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đã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có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độ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nhận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biết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nhất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định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trên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thị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trường,các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sản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phẩm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thời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trang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luôn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bắt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kịp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xu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hướng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và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chất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lượng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tốt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có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trang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fanpage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và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website,…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-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Đối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ủ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cạnh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tranh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IVYmoda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chịu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sức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ép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khá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lớn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từ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các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thương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hiệu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thời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tran</a:t>
            </a:r>
            <a:r>
              <a:rPr lang="vi-V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  <a:cs typeface="Times New Roman" panose="02020603050405020304" pitchFamily="18" charset="0"/>
              </a:rPr>
              <a:t>g thế giới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như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H&amp;M,Zara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,..</a:t>
            </a:r>
          </a:p>
          <a:p>
            <a:pPr marL="457200" indent="-457200">
              <a:buFontTx/>
              <a:buChar char="-"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 descr="Image result for logo za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358" y="972588"/>
            <a:ext cx="2536176" cy="142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ogo za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358" y="2634425"/>
            <a:ext cx="2536176" cy="151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logo canif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359" y="4290556"/>
            <a:ext cx="2536176" cy="171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6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816472"/>
            <a:ext cx="12192001" cy="5383606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3. </a:t>
            </a:r>
            <a:r>
              <a:rPr lang="vi-V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Lựa chọn công cụ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marketing</a:t>
            </a:r>
          </a:p>
          <a:p>
            <a:pPr marL="457200" indent="-457200">
              <a:buFontTx/>
              <a:buChar char="-"/>
            </a:pPr>
            <a:r>
              <a:rPr lang="vi-V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- Social media ( Facebook Ads )</a:t>
            </a:r>
            <a:endParaRPr lang="vi-VN" sz="2600" dirty="0" smtClean="0">
              <a:solidFill>
                <a:schemeClr val="tx1">
                  <a:lumMod val="95000"/>
                  <a:lumOff val="5000"/>
                </a:schemeClr>
              </a:solidFill>
              <a:latin typeface="Corbel" panose="020B0503020204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vi-V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- Google Ads</a:t>
            </a:r>
          </a:p>
          <a:p>
            <a:pPr marL="457200" indent="-457200">
              <a:buFontTx/>
              <a:buChar char="-"/>
            </a:pPr>
            <a:r>
              <a:rPr lang="vi-V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- Mobile Marketing </a:t>
            </a:r>
          </a:p>
          <a:p>
            <a:pPr marL="457200" indent="-457200">
              <a:buFontTx/>
              <a:buChar char="-"/>
            </a:pPr>
            <a:r>
              <a:rPr lang="vi-V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- Youtube Ads</a:t>
            </a:r>
          </a:p>
          <a:p>
            <a:r>
              <a:rPr lang="vi-V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KPI cần đạt</a:t>
            </a:r>
            <a:endParaRPr lang="vi-VN" sz="2800" dirty="0">
              <a:solidFill>
                <a:schemeClr val="tx1">
                  <a:lumMod val="95000"/>
                  <a:lumOff val="5000"/>
                </a:schemeClr>
              </a:solidFill>
              <a:latin typeface="Corbel" panose="020B0503020204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vi-V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KPI tiếp cận: 20 triệu người </a:t>
            </a:r>
          </a:p>
          <a:p>
            <a:pPr marL="457200" indent="-457200">
              <a:buFontTx/>
              <a:buChar char="-"/>
            </a:pPr>
            <a:r>
              <a:rPr lang="vi-V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KPI chuyển đổi: 1 triệu sản phẩm</a:t>
            </a:r>
          </a:p>
          <a:p>
            <a:pPr marL="457200" indent="-457200">
              <a:buFontTx/>
              <a:buChar char="-"/>
            </a:pPr>
            <a:r>
              <a:rPr lang="vi-V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Doanh thu: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10 </a:t>
            </a:r>
            <a:r>
              <a:rPr lang="vi-V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tỷ</a:t>
            </a:r>
            <a:endParaRPr lang="vi-V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Corbel" panose="020B0503020204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vi-V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Lợi nhuận: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4</a:t>
            </a:r>
            <a:r>
              <a:rPr lang="vi-V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vi-VN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rbel" panose="020B0503020204020204" pitchFamily="34" charset="0"/>
              </a:rPr>
              <a:t>tỷ</a:t>
            </a:r>
          </a:p>
          <a:p>
            <a:endParaRPr lang="vi-VN" sz="2800" dirty="0">
              <a:solidFill>
                <a:schemeClr val="tx1">
                  <a:lumMod val="95000"/>
                  <a:lumOff val="5000"/>
                </a:schemeClr>
              </a:solidFill>
              <a:latin typeface="Corbel" panose="020B0503020204020204" pitchFamily="34" charset="0"/>
            </a:endParaRPr>
          </a:p>
          <a:p>
            <a:endParaRPr lang="vi-V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Corbel" panose="020B0503020204020204" pitchFamily="34" charset="0"/>
            </a:endParaRPr>
          </a:p>
          <a:p>
            <a:endParaRPr lang="vi-VN" sz="2800" dirty="0">
              <a:solidFill>
                <a:schemeClr val="tx1">
                  <a:lumMod val="95000"/>
                  <a:lumOff val="5000"/>
                </a:schemeClr>
              </a:solidFill>
              <a:latin typeface="Corbel" panose="020B0503020204020204" pitchFamily="34" charset="0"/>
            </a:endParaRPr>
          </a:p>
          <a:p>
            <a:endParaRPr lang="vi-V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Corbel" panose="020B0503020204020204" pitchFamily="34" charset="0"/>
            </a:endParaRPr>
          </a:p>
          <a:p>
            <a:endParaRPr lang="vi-VN" sz="2800" dirty="0">
              <a:solidFill>
                <a:schemeClr val="tx1">
                  <a:lumMod val="95000"/>
                  <a:lumOff val="5000"/>
                </a:schemeClr>
              </a:solidFill>
              <a:latin typeface="Corbel" panose="020B0503020204020204" pitchFamily="34" charset="0"/>
            </a:endParaRPr>
          </a:p>
          <a:p>
            <a:endParaRPr lang="vi-VN" sz="2800" dirty="0" smtClean="0">
              <a:solidFill>
                <a:schemeClr val="tx1">
                  <a:lumMod val="95000"/>
                  <a:lumOff val="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2050" name="Picture 2" descr="Image result for các công cụ digital market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78" y="754982"/>
            <a:ext cx="3442126" cy="206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các công cụ digital marke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79" y="2819798"/>
            <a:ext cx="6445522" cy="327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KP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604" y="567251"/>
            <a:ext cx="3003396" cy="225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87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164</TotalTime>
  <Words>297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Corbel</vt:lpstr>
      <vt:lpstr>Times New Roman</vt:lpstr>
      <vt:lpstr>Verdana</vt:lpstr>
      <vt:lpstr>Wingdings 2</vt:lpstr>
      <vt:lpstr>Frame</vt:lpstr>
      <vt:lpstr>Chủ Đề 10 Ứng dụng triển khai hoạt động Digital Marketing</vt:lpstr>
      <vt:lpstr>3 bước đầu tiên cho chiến dịch Digital Marketing cho nhãn hang IVYmoda.</vt:lpstr>
      <vt:lpstr>PowerPoint Presentation</vt:lpstr>
      <vt:lpstr>1, Xác định mục tiêu  2, Phân tích  3, lựa chọn công cụ Marketing phù hợp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Chủ Đề 10 Ứng dụng triển khai hoạt động Digital Marketing</dc:title>
  <dc:creator>Admin</dc:creator>
  <cp:lastModifiedBy>Admin</cp:lastModifiedBy>
  <cp:revision>22</cp:revision>
  <dcterms:created xsi:type="dcterms:W3CDTF">2020-02-25T08:08:47Z</dcterms:created>
  <dcterms:modified xsi:type="dcterms:W3CDTF">2020-02-26T05:50:55Z</dcterms:modified>
</cp:coreProperties>
</file>