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9"/>
  </p:notesMasterIdLst>
  <p:sldIdLst>
    <p:sldId id="266" r:id="rId4"/>
    <p:sldId id="270" r:id="rId5"/>
    <p:sldId id="273" r:id="rId6"/>
    <p:sldId id="272" r:id="rId7"/>
    <p:sldId id="274" r:id="rId8"/>
    <p:sldId id="267" r:id="rId9"/>
    <p:sldId id="268" r:id="rId10"/>
    <p:sldId id="263" r:id="rId11"/>
    <p:sldId id="275" r:id="rId12"/>
    <p:sldId id="276" r:id="rId13"/>
    <p:sldId id="277" r:id="rId14"/>
    <p:sldId id="279" r:id="rId15"/>
    <p:sldId id="278" r:id="rId16"/>
    <p:sldId id="264" r:id="rId17"/>
    <p:sldId id="26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Cơ</a:t>
          </a:r>
          <a:r>
            <a:rPr lang="en-US" sz="1600" dirty="0" smtClean="0"/>
            <a:t> </a:t>
          </a:r>
          <a:r>
            <a:rPr lang="en-US" sz="1600" dirty="0" err="1" smtClean="0"/>
            <a:t>cấu</a:t>
          </a:r>
          <a:r>
            <a:rPr lang="en-US" sz="1600" dirty="0" smtClean="0"/>
            <a:t> </a:t>
          </a:r>
          <a:r>
            <a:rPr lang="en-US" sz="1600" dirty="0" err="1" smtClean="0"/>
            <a:t>tổ</a:t>
          </a:r>
          <a:r>
            <a:rPr lang="en-US" sz="1600" dirty="0" smtClean="0"/>
            <a:t> </a:t>
          </a:r>
          <a:r>
            <a:rPr lang="en-US" sz="1600" dirty="0" err="1" smtClean="0"/>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quản</a:t>
          </a:r>
          <a:r>
            <a:rPr lang="en-US" sz="1600" dirty="0" smtClean="0"/>
            <a:t> </a:t>
          </a:r>
          <a:r>
            <a:rPr lang="en-US" sz="1600" dirty="0" err="1" smtClean="0"/>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Bộ</a:t>
          </a:r>
          <a:r>
            <a:rPr lang="en-US" sz="1600" b="0" dirty="0" smtClean="0"/>
            <a:t> </a:t>
          </a:r>
          <a:r>
            <a:rPr lang="en-US" sz="1600" b="0" dirty="0" err="1" smtClean="0"/>
            <a:t>phận</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thu</a:t>
          </a:r>
          <a:r>
            <a:rPr lang="en-US" sz="1600" dirty="0" smtClean="0"/>
            <a:t> </a:t>
          </a:r>
          <a:r>
            <a:rPr lang="en-US" sz="1600" dirty="0" err="1" smtClean="0"/>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phục</a:t>
          </a:r>
          <a:r>
            <a:rPr lang="en-US" sz="1600" dirty="0" smtClean="0"/>
            <a:t> </a:t>
          </a:r>
          <a:r>
            <a:rPr lang="en-US" sz="1600" dirty="0" err="1" smtClean="0"/>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pha</a:t>
          </a:r>
          <a:r>
            <a:rPr lang="en-US" sz="1600" dirty="0" smtClean="0"/>
            <a:t> </a:t>
          </a:r>
          <a:r>
            <a:rPr lang="en-US" sz="1600" dirty="0" err="1" smtClean="0"/>
            <a:t>chế</a:t>
          </a:r>
          <a:r>
            <a:rPr lang="en-US" sz="1600" dirty="0" smtClean="0"/>
            <a:t> </a:t>
          </a:r>
          <a:r>
            <a:rPr lang="en-US" sz="1600" dirty="0" err="1" smtClean="0"/>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smtClean="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tạp</a:t>
          </a:r>
          <a:r>
            <a:rPr lang="en-US" sz="1600" dirty="0" smtClean="0"/>
            <a:t> </a:t>
          </a:r>
          <a:r>
            <a:rPr lang="en-US" sz="1600" dirty="0" err="1" smtClean="0"/>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2"/>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2"/>
      <dgm:spPr/>
      <dgm:t>
        <a:bodyPr/>
        <a:lstStyle/>
        <a:p>
          <a:endParaRPr lang="en-US"/>
        </a:p>
      </dgm:t>
    </dgm:pt>
    <dgm:pt modelId="{79B06C8B-73E5-4EC3-826F-2FD31046C912}" type="pres">
      <dgm:prSet presAssocID="{95796C9F-B4F8-4672-9989-922379664523}" presName="text2" presStyleLbl="fgAcc2" presStyleIdx="0" presStyleCnt="2">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96769A0B-EE7E-46FC-9E96-7ECD5333085B}" type="pres">
      <dgm:prSet presAssocID="{57DD8661-501E-4AF4-BB47-9F9067AA275C}" presName="Name10" presStyleLbl="parChTrans1D2" presStyleIdx="1" presStyleCnt="2"/>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2"/>
      <dgm:spPr/>
      <dgm:t>
        <a:bodyPr/>
        <a:lstStyle/>
        <a:p>
          <a:endParaRPr lang="en-US"/>
        </a:p>
      </dgm:t>
    </dgm:pt>
    <dgm:pt modelId="{7FD02768-2C65-47D4-ACCE-F438DC71BA50}" type="pres">
      <dgm:prSet presAssocID="{00737D0B-5E6B-4F45-9898-38209F00DF4E}" presName="text2" presStyleLbl="fgAcc2" presStyleIdx="1" presStyleCnt="2">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5EE0B7C9-250F-4DF4-9C76-5054339A9A68}" type="pres">
      <dgm:prSet presAssocID="{1B7F4B63-74FA-4101-AEC3-AEA87AEB8991}" presName="Name17" presStyleLbl="parChTrans1D3" presStyleIdx="0" presStyleCnt="5"/>
      <dgm:spPr/>
      <dgm:t>
        <a:bodyPr/>
        <a:lstStyle/>
        <a:p>
          <a:endParaRPr lang="en-US"/>
        </a:p>
      </dgm:t>
    </dgm:pt>
    <dgm:pt modelId="{0E9AB160-6826-46AC-992D-9EBB41F08661}" type="pres">
      <dgm:prSet presAssocID="{1719B7AB-FB45-4244-83ED-89A4C4E485C0}" presName="hierRoot3" presStyleCnt="0"/>
      <dgm:spPr/>
      <dgm:t>
        <a:bodyPr/>
        <a:lstStyle/>
        <a:p>
          <a:endParaRPr lang="en-US"/>
        </a:p>
      </dgm:t>
    </dgm:pt>
    <dgm:pt modelId="{10403477-9460-44D1-9464-84EF00DC59FC}" type="pres">
      <dgm:prSet presAssocID="{1719B7AB-FB45-4244-83ED-89A4C4E485C0}" presName="composite3" presStyleCnt="0"/>
      <dgm:spPr/>
      <dgm:t>
        <a:bodyPr/>
        <a:lstStyle/>
        <a:p>
          <a:endParaRPr lang="en-US"/>
        </a:p>
      </dgm:t>
    </dgm:pt>
    <dgm:pt modelId="{B9AD8DB2-958E-488D-AC93-7743049C9A7F}" type="pres">
      <dgm:prSet presAssocID="{1719B7AB-FB45-4244-83ED-89A4C4E485C0}" presName="background3" presStyleLbl="node3" presStyleIdx="0" presStyleCnt="5"/>
      <dgm:spPr/>
      <dgm:t>
        <a:bodyPr/>
        <a:lstStyle/>
        <a:p>
          <a:endParaRPr lang="en-US"/>
        </a:p>
      </dgm:t>
    </dgm:pt>
    <dgm:pt modelId="{B4242F71-E919-4987-AB01-03070C025E2C}" type="pres">
      <dgm:prSet presAssocID="{1719B7AB-FB45-4244-83ED-89A4C4E485C0}" presName="text3" presStyleLbl="fgAcc3" presStyleIdx="0" presStyleCnt="5">
        <dgm:presLayoutVars>
          <dgm:chPref val="3"/>
        </dgm:presLayoutVars>
      </dgm:prSet>
      <dgm:spPr/>
      <dgm:t>
        <a:bodyPr/>
        <a:lstStyle/>
        <a:p>
          <a:endParaRPr lang="en-US"/>
        </a:p>
      </dgm:t>
    </dgm:pt>
    <dgm:pt modelId="{07A8AB25-36DA-4359-8E58-7BE6CE916120}" type="pres">
      <dgm:prSet presAssocID="{1719B7AB-FB45-4244-83ED-89A4C4E485C0}" presName="hierChild4" presStyleCnt="0"/>
      <dgm:spPr/>
      <dgm:t>
        <a:bodyPr/>
        <a:lstStyle/>
        <a:p>
          <a:endParaRPr lang="en-US"/>
        </a:p>
      </dgm:t>
    </dgm:pt>
    <dgm:pt modelId="{4B37ACDE-F13A-4804-84C6-6D5CDC08CE43}" type="pres">
      <dgm:prSet presAssocID="{713201F2-AD4D-4BD9-9658-5F6C68C88887}" presName="Name17" presStyleLbl="parChTrans1D3" presStyleIdx="1" presStyleCnt="5"/>
      <dgm:spPr/>
      <dgm:t>
        <a:bodyPr/>
        <a:lstStyle/>
        <a:p>
          <a:endParaRPr lang="en-US"/>
        </a:p>
      </dgm:t>
    </dgm:pt>
    <dgm:pt modelId="{0A1BB359-9FE3-41CF-A905-004A3E6E9F30}" type="pres">
      <dgm:prSet presAssocID="{5E09DA6C-F056-41AE-B88D-7705FA04A593}" presName="hierRoot3" presStyleCnt="0"/>
      <dgm:spPr/>
      <dgm:t>
        <a:bodyPr/>
        <a:lstStyle/>
        <a:p>
          <a:endParaRPr lang="en-US"/>
        </a:p>
      </dgm:t>
    </dgm:pt>
    <dgm:pt modelId="{A17D71D3-98BB-491A-A1E6-42D68BEC87F1}" type="pres">
      <dgm:prSet presAssocID="{5E09DA6C-F056-41AE-B88D-7705FA04A593}" presName="composite3" presStyleCnt="0"/>
      <dgm:spPr/>
      <dgm:t>
        <a:bodyPr/>
        <a:lstStyle/>
        <a:p>
          <a:endParaRPr lang="en-US"/>
        </a:p>
      </dgm:t>
    </dgm:pt>
    <dgm:pt modelId="{998C3E30-6F73-4B1D-AF4D-E41A3F4687AF}" type="pres">
      <dgm:prSet presAssocID="{5E09DA6C-F056-41AE-B88D-7705FA04A593}" presName="background3" presStyleLbl="node3" presStyleIdx="1" presStyleCnt="5"/>
      <dgm:spPr/>
      <dgm:t>
        <a:bodyPr/>
        <a:lstStyle/>
        <a:p>
          <a:endParaRPr lang="en-US"/>
        </a:p>
      </dgm:t>
    </dgm:pt>
    <dgm:pt modelId="{7AED5F97-B4F8-444D-8534-EB45BC10D98C}" type="pres">
      <dgm:prSet presAssocID="{5E09DA6C-F056-41AE-B88D-7705FA04A593}" presName="text3" presStyleLbl="fgAcc3" presStyleIdx="1" presStyleCnt="5">
        <dgm:presLayoutVars>
          <dgm:chPref val="3"/>
        </dgm:presLayoutVars>
      </dgm:prSet>
      <dgm:spPr/>
      <dgm:t>
        <a:bodyPr/>
        <a:lstStyle/>
        <a:p>
          <a:endParaRPr lang="en-US"/>
        </a:p>
      </dgm:t>
    </dgm:pt>
    <dgm:pt modelId="{782BF2C6-784B-4714-9E89-D5FE4ADAA802}" type="pres">
      <dgm:prSet presAssocID="{5E09DA6C-F056-41AE-B88D-7705FA04A593}" presName="hierChild4" presStyleCnt="0"/>
      <dgm:spPr/>
      <dgm:t>
        <a:bodyPr/>
        <a:lstStyle/>
        <a:p>
          <a:endParaRPr lang="en-US"/>
        </a:p>
      </dgm:t>
    </dgm:pt>
    <dgm:pt modelId="{09AA0362-79FE-4101-999A-113370CAE729}" type="pres">
      <dgm:prSet presAssocID="{DD3B0936-C10F-4987-8BA4-0CF4B2533118}" presName="Name17" presStyleLbl="parChTrans1D3" presStyleIdx="2" presStyleCnt="5"/>
      <dgm:spPr/>
      <dgm:t>
        <a:bodyPr/>
        <a:lstStyle/>
        <a:p>
          <a:endParaRPr lang="en-US"/>
        </a:p>
      </dgm:t>
    </dgm:pt>
    <dgm:pt modelId="{2EC2F640-FB06-4727-AE6B-DFC8BB39C7CB}" type="pres">
      <dgm:prSet presAssocID="{23E8CC71-4892-4CC5-9EF5-ED4A40E6D11A}" presName="hierRoot3" presStyleCnt="0"/>
      <dgm:spPr/>
      <dgm:t>
        <a:bodyPr/>
        <a:lstStyle/>
        <a:p>
          <a:endParaRPr lang="en-US"/>
        </a:p>
      </dgm:t>
    </dgm:pt>
    <dgm:pt modelId="{4BA70988-B661-4C5D-82EF-59BB4FEFE1F1}" type="pres">
      <dgm:prSet presAssocID="{23E8CC71-4892-4CC5-9EF5-ED4A40E6D11A}" presName="composite3" presStyleCnt="0"/>
      <dgm:spPr/>
      <dgm:t>
        <a:bodyPr/>
        <a:lstStyle/>
        <a:p>
          <a:endParaRPr lang="en-US"/>
        </a:p>
      </dgm:t>
    </dgm:pt>
    <dgm:pt modelId="{8D021DCB-F246-4FFB-BEF0-0907E4F2A153}" type="pres">
      <dgm:prSet presAssocID="{23E8CC71-4892-4CC5-9EF5-ED4A40E6D11A}" presName="background3" presStyleLbl="node3" presStyleIdx="2" presStyleCnt="5"/>
      <dgm:spPr/>
      <dgm:t>
        <a:bodyPr/>
        <a:lstStyle/>
        <a:p>
          <a:endParaRPr lang="en-US"/>
        </a:p>
      </dgm:t>
    </dgm:pt>
    <dgm:pt modelId="{AA339BD4-580C-4F49-8C53-0088F278E9AF}" type="pres">
      <dgm:prSet presAssocID="{23E8CC71-4892-4CC5-9EF5-ED4A40E6D11A}" presName="text3" presStyleLbl="fgAcc3" presStyleIdx="2" presStyleCnt="5">
        <dgm:presLayoutVars>
          <dgm:chPref val="3"/>
        </dgm:presLayoutVars>
      </dgm:prSet>
      <dgm:spPr/>
      <dgm:t>
        <a:bodyPr/>
        <a:lstStyle/>
        <a:p>
          <a:endParaRPr lang="en-US"/>
        </a:p>
      </dgm:t>
    </dgm:pt>
    <dgm:pt modelId="{D009A0AD-7886-4206-97E7-52D219348AB6}" type="pres">
      <dgm:prSet presAssocID="{23E8CC71-4892-4CC5-9EF5-ED4A40E6D11A}" presName="hierChild4" presStyleCnt="0"/>
      <dgm:spPr/>
      <dgm:t>
        <a:bodyPr/>
        <a:lstStyle/>
        <a:p>
          <a:endParaRPr lang="en-US"/>
        </a:p>
      </dgm:t>
    </dgm:pt>
    <dgm:pt modelId="{947C25EC-5A4C-4DC2-9A72-EE19FB63D411}" type="pres">
      <dgm:prSet presAssocID="{E5A7026C-E0E5-4FA1-8BE7-F17940E92153}" presName="Name17" presStyleLbl="parChTrans1D3" presStyleIdx="3" presStyleCnt="5"/>
      <dgm:spPr/>
      <dgm:t>
        <a:bodyPr/>
        <a:lstStyle/>
        <a:p>
          <a:endParaRPr lang="en-US"/>
        </a:p>
      </dgm:t>
    </dgm:pt>
    <dgm:pt modelId="{35486A9A-823E-44B5-B6AC-00EACCF25ACF}" type="pres">
      <dgm:prSet presAssocID="{1ED487F3-1BF5-4101-8C3A-850803A6CC64}" presName="hierRoot3" presStyleCnt="0"/>
      <dgm:spPr/>
      <dgm:t>
        <a:bodyPr/>
        <a:lstStyle/>
        <a:p>
          <a:endParaRPr lang="en-US"/>
        </a:p>
      </dgm:t>
    </dgm:pt>
    <dgm:pt modelId="{42AC271A-BDA7-4544-846A-82D571D9C34A}" type="pres">
      <dgm:prSet presAssocID="{1ED487F3-1BF5-4101-8C3A-850803A6CC64}" presName="composite3" presStyleCnt="0"/>
      <dgm:spPr/>
      <dgm:t>
        <a:bodyPr/>
        <a:lstStyle/>
        <a:p>
          <a:endParaRPr lang="en-US"/>
        </a:p>
      </dgm:t>
    </dgm:pt>
    <dgm:pt modelId="{77DA05E7-A11C-419E-9C48-8AEE478D838C}" type="pres">
      <dgm:prSet presAssocID="{1ED487F3-1BF5-4101-8C3A-850803A6CC64}" presName="background3" presStyleLbl="node3" presStyleIdx="3" presStyleCnt="5"/>
      <dgm:spPr/>
      <dgm:t>
        <a:bodyPr/>
        <a:lstStyle/>
        <a:p>
          <a:endParaRPr lang="en-US"/>
        </a:p>
      </dgm:t>
    </dgm:pt>
    <dgm:pt modelId="{5DB09422-5B0B-441A-8059-6F05B670EB4A}" type="pres">
      <dgm:prSet presAssocID="{1ED487F3-1BF5-4101-8C3A-850803A6CC64}" presName="text3" presStyleLbl="fgAcc3" presStyleIdx="3" presStyleCnt="5">
        <dgm:presLayoutVars>
          <dgm:chPref val="3"/>
        </dgm:presLayoutVars>
      </dgm:prSet>
      <dgm:spPr/>
      <dgm:t>
        <a:bodyPr/>
        <a:lstStyle/>
        <a:p>
          <a:endParaRPr lang="en-US"/>
        </a:p>
      </dgm:t>
    </dgm:pt>
    <dgm:pt modelId="{1D15EEAA-705C-485F-B1EC-5B412A697467}" type="pres">
      <dgm:prSet presAssocID="{1ED487F3-1BF5-4101-8C3A-850803A6CC64}" presName="hierChild4" presStyleCnt="0"/>
      <dgm:spPr/>
      <dgm:t>
        <a:bodyPr/>
        <a:lstStyle/>
        <a:p>
          <a:endParaRPr lang="en-US"/>
        </a:p>
      </dgm:t>
    </dgm:pt>
    <dgm:pt modelId="{6B19997B-5D88-4871-818C-4FA4F0E4CC6E}" type="pres">
      <dgm:prSet presAssocID="{C25DE688-AD36-4DBD-8833-FF287120B912}" presName="Name17" presStyleLbl="parChTrans1D3" presStyleIdx="4" presStyleCnt="5"/>
      <dgm:spPr/>
      <dgm:t>
        <a:bodyPr/>
        <a:lstStyle/>
        <a:p>
          <a:endParaRPr lang="en-US"/>
        </a:p>
      </dgm:t>
    </dgm:pt>
    <dgm:pt modelId="{49424C2F-39B5-478B-A2F1-79151D35F429}" type="pres">
      <dgm:prSet presAssocID="{44371AE1-CC91-4B6B-8118-5A4F9921A92E}" presName="hierRoot3" presStyleCnt="0"/>
      <dgm:spPr/>
      <dgm:t>
        <a:bodyPr/>
        <a:lstStyle/>
        <a:p>
          <a:endParaRPr lang="en-US"/>
        </a:p>
      </dgm:t>
    </dgm:pt>
    <dgm:pt modelId="{AACA40C3-D223-4C70-BFEC-537C22C52163}" type="pres">
      <dgm:prSet presAssocID="{44371AE1-CC91-4B6B-8118-5A4F9921A92E}" presName="composite3" presStyleCnt="0"/>
      <dgm:spPr/>
      <dgm:t>
        <a:bodyPr/>
        <a:lstStyle/>
        <a:p>
          <a:endParaRPr lang="en-US"/>
        </a:p>
      </dgm:t>
    </dgm:pt>
    <dgm:pt modelId="{FF7BAADC-1AB4-4036-9304-1A0DB6880DBB}" type="pres">
      <dgm:prSet presAssocID="{44371AE1-CC91-4B6B-8118-5A4F9921A92E}" presName="background3" presStyleLbl="node3" presStyleIdx="4" presStyleCnt="5"/>
      <dgm:spPr/>
      <dgm:t>
        <a:bodyPr/>
        <a:lstStyle/>
        <a:p>
          <a:endParaRPr lang="en-US"/>
        </a:p>
      </dgm:t>
    </dgm:pt>
    <dgm:pt modelId="{A7233822-B3DE-4C99-9668-C004828A308B}" type="pres">
      <dgm:prSet presAssocID="{44371AE1-CC91-4B6B-8118-5A4F9921A92E}" presName="text3" presStyleLbl="fgAcc3" presStyleIdx="4" presStyleCnt="5">
        <dgm:presLayoutVars>
          <dgm:chPref val="3"/>
        </dgm:presLayoutVars>
      </dgm:prSet>
      <dgm:spPr/>
      <dgm:t>
        <a:bodyPr/>
        <a:lstStyle/>
        <a:p>
          <a:endParaRPr lang="en-US"/>
        </a:p>
      </dgm:t>
    </dgm:pt>
    <dgm:pt modelId="{05BD4309-D72F-46E1-8172-9A13CEA8FFC6}" type="pres">
      <dgm:prSet presAssocID="{44371AE1-CC91-4B6B-8118-5A4F9921A92E}" presName="hierChild4" presStyleCnt="0"/>
      <dgm:spPr/>
      <dgm:t>
        <a:bodyPr/>
        <a:lstStyle/>
        <a:p>
          <a:endParaRPr lang="en-US"/>
        </a:p>
      </dgm:t>
    </dgm:pt>
  </dgm:ptLst>
  <dgm:cxnLst>
    <dgm:cxn modelId="{9AFFA6F7-578F-4BEA-BE72-E515FDC304B4}" srcId="{00737D0B-5E6B-4F45-9898-38209F00DF4E}" destId="{1ED487F3-1BF5-4101-8C3A-850803A6CC64}" srcOrd="3" destOrd="0" parTransId="{E5A7026C-E0E5-4FA1-8BE7-F17940E92153}" sibTransId="{28A76F82-B578-4E3C-AC3E-3844EEB53A6C}"/>
    <dgm:cxn modelId="{ACAE38E6-8316-49FC-92DA-0D42016CB504}" srcId="{00737D0B-5E6B-4F45-9898-38209F00DF4E}" destId="{1719B7AB-FB45-4244-83ED-89A4C4E485C0}" srcOrd="0" destOrd="0" parTransId="{1B7F4B63-74FA-4101-AEC3-AEA87AEB8991}" sibTransId="{5AC50164-8264-4368-9B18-2710558DF91F}"/>
    <dgm:cxn modelId="{0168CD83-4013-4354-8E08-E5ED1456CC99}" srcId="{00737D0B-5E6B-4F45-9898-38209F00DF4E}" destId="{44371AE1-CC91-4B6B-8118-5A4F9921A92E}" srcOrd="4" destOrd="0" parTransId="{C25DE688-AD36-4DBD-8833-FF287120B912}" sibTransId="{F5ED702F-4BDE-442B-9FE6-0160386E15D7}"/>
    <dgm:cxn modelId="{A97ED556-352D-47BA-904B-79EF46617752}" srcId="{00737D0B-5E6B-4F45-9898-38209F00DF4E}" destId="{5E09DA6C-F056-41AE-B88D-7705FA04A593}" srcOrd="1" destOrd="0" parTransId="{713201F2-AD4D-4BD9-9658-5F6C68C88887}" sibTransId="{BFC3633B-E524-4A48-8A25-0DDA9DE7AD0A}"/>
    <dgm:cxn modelId="{95D4CA10-AD03-4233-BBBE-A3086A7DCD85}" type="presOf" srcId="{C25DE688-AD36-4DBD-8833-FF287120B912}" destId="{6B19997B-5D88-4871-818C-4FA4F0E4CC6E}"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295932A0-6C3A-4A4A-BE3D-3DC452DE8D46}" type="presOf" srcId="{44371AE1-CC91-4B6B-8118-5A4F9921A92E}" destId="{A7233822-B3DE-4C99-9668-C004828A308B}" srcOrd="0" destOrd="0" presId="urn:microsoft.com/office/officeart/2005/8/layout/hierarchy1"/>
    <dgm:cxn modelId="{BEAC1829-3507-4019-97FC-D26A24B5F0A9}" type="presOf" srcId="{1B7F4B63-74FA-4101-AEC3-AEA87AEB8991}" destId="{5EE0B7C9-250F-4DF4-9C76-5054339A9A68}"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F534B900-E9B7-4C75-8A36-51E4A85CE269}" type="presOf" srcId="{1D32DFE3-9A16-4A0F-85D1-34A794D7A500}" destId="{8F0CCF51-3EB9-4C9D-98C6-B1F49B7EFCB6}"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3C544906-8360-4A49-9FEE-FAE7171B354E}" type="presOf" srcId="{95796C9F-B4F8-4672-9989-922379664523}" destId="{79B06C8B-73E5-4EC3-826F-2FD31046C912}" srcOrd="0" destOrd="0" presId="urn:microsoft.com/office/officeart/2005/8/layout/hierarchy1"/>
    <dgm:cxn modelId="{887D7496-0D25-4A48-B0A9-30014A5C06E8}" type="presOf" srcId="{5E09DA6C-F056-41AE-B88D-7705FA04A593}" destId="{7AED5F97-B4F8-444D-8534-EB45BC10D98C}"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6D5CF1E8-C57A-4D15-9C73-759033D1353A}" type="presOf" srcId="{57DD8661-501E-4AF4-BB47-9F9067AA275C}" destId="{96769A0B-EE7E-46FC-9E96-7ECD5333085B}" srcOrd="0" destOrd="0" presId="urn:microsoft.com/office/officeart/2005/8/layout/hierarchy1"/>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Hệ</a:t>
          </a:r>
          <a:r>
            <a:rPr lang="en-US" sz="1600" dirty="0" smtClean="0"/>
            <a:t> </a:t>
          </a:r>
          <a:r>
            <a:rPr lang="en-US" sz="1600" dirty="0" err="1" smtClean="0"/>
            <a:t>thống</a:t>
          </a:r>
          <a:r>
            <a:rPr lang="en-US" sz="1600" dirty="0" smtClean="0"/>
            <a:t> </a:t>
          </a:r>
          <a:r>
            <a:rPr lang="en-US" sz="1600" dirty="0" err="1" smtClean="0"/>
            <a:t>QLQNGK</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QL</a:t>
          </a:r>
          <a:r>
            <a:rPr lang="en-US" sz="1600" dirty="0" smtClean="0"/>
            <a:t> </a:t>
          </a:r>
          <a:r>
            <a:rPr lang="en-US" sz="1600" dirty="0" err="1" smtClean="0"/>
            <a:t>Hệ</a:t>
          </a:r>
          <a:r>
            <a:rPr lang="en-US" sz="1600" dirty="0" smtClean="0"/>
            <a:t> </a:t>
          </a:r>
          <a:r>
            <a:rPr lang="en-US" sz="1600" dirty="0" err="1" smtClean="0"/>
            <a:t>thống</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QL</a:t>
          </a:r>
          <a:r>
            <a:rPr lang="en-US" sz="1600" b="0" dirty="0" smtClean="0"/>
            <a:t> </a:t>
          </a:r>
          <a:r>
            <a:rPr lang="en-US" sz="1600" b="0" dirty="0" err="1" smtClean="0"/>
            <a:t>Danh</a:t>
          </a:r>
          <a:r>
            <a:rPr lang="en-US" sz="1600" b="0" dirty="0" smtClean="0"/>
            <a:t> </a:t>
          </a:r>
          <a:r>
            <a:rPr lang="en-US" sz="1600" b="0" dirty="0" err="1" smtClean="0"/>
            <a:t>mục</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3902BBE7-986B-4D03-81D5-EEEB24D738DA}">
      <dgm:prSet phldrT="[Text]" custT="1"/>
      <dgm:spPr/>
      <dgm:t>
        <a:bodyPr/>
        <a:lstStyle/>
        <a:p>
          <a:r>
            <a:rPr lang="en-US" sz="1600" b="0" dirty="0" err="1" smtClean="0"/>
            <a:t>QL</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C519D907-A4B6-456E-B610-C4D537321AF0}" type="parTrans" cxnId="{116F5CEF-3F4E-45B9-9B8F-C28E2B25A102}">
      <dgm:prSet/>
      <dgm:spPr/>
      <dgm:t>
        <a:bodyPr/>
        <a:lstStyle/>
        <a:p>
          <a:endParaRPr lang="en-US"/>
        </a:p>
      </dgm:t>
    </dgm:pt>
    <dgm:pt modelId="{0FFB2648-DB7F-4E6F-9978-FA211954D174}" type="sibTrans" cxnId="{116F5CEF-3F4E-45B9-9B8F-C28E2B25A102}">
      <dgm:prSet/>
      <dgm:spPr/>
      <dgm:t>
        <a:bodyPr/>
        <a:lstStyle/>
        <a:p>
          <a:endParaRPr lang="en-US"/>
        </a:p>
      </dgm:t>
    </dgm:pt>
    <dgm:pt modelId="{CBAC448E-F8A5-426F-9DA4-668DBB9E9752}">
      <dgm:prSet phldrT="[Text]" custT="1"/>
      <dgm:spPr/>
      <dgm:t>
        <a:bodyPr/>
        <a:lstStyle/>
        <a:p>
          <a:r>
            <a:rPr lang="en-US" sz="1600" b="0" dirty="0" err="1" smtClean="0"/>
            <a:t>QL</a:t>
          </a:r>
          <a:r>
            <a:rPr lang="en-US" sz="1600" b="0" dirty="0" smtClean="0"/>
            <a:t> </a:t>
          </a:r>
          <a:r>
            <a:rPr lang="en-US" sz="1600" b="0" dirty="0" err="1" smtClean="0"/>
            <a:t>Thống</a:t>
          </a:r>
          <a:r>
            <a:rPr lang="en-US" sz="1600" b="0" dirty="0" smtClean="0"/>
            <a:t> </a:t>
          </a:r>
          <a:r>
            <a:rPr lang="en-US" sz="1600" b="0" dirty="0" err="1" smtClean="0"/>
            <a:t>kê</a:t>
          </a:r>
          <a:endParaRPr lang="en-US" sz="1600" b="0" dirty="0"/>
        </a:p>
      </dgm:t>
    </dgm:pt>
    <dgm:pt modelId="{115ECDC7-DA82-408D-B398-B8BC4A1BB09A}" type="parTrans" cxnId="{892B223E-F7C8-4DBD-ADDD-26F566D6FC3A}">
      <dgm:prSet/>
      <dgm:spPr/>
      <dgm:t>
        <a:bodyPr/>
        <a:lstStyle/>
        <a:p>
          <a:endParaRPr lang="en-US"/>
        </a:p>
      </dgm:t>
    </dgm:pt>
    <dgm:pt modelId="{C682E407-DE90-4A53-901E-E0B6F281313C}" type="sibTrans" cxnId="{892B223E-F7C8-4DBD-ADDD-26F566D6FC3A}">
      <dgm:prSet/>
      <dgm:spPr/>
      <dgm:t>
        <a:bodyPr/>
        <a:lstStyle/>
        <a:p>
          <a:endParaRPr lang="en-US"/>
        </a:p>
      </dgm:t>
    </dgm:pt>
    <dgm:pt modelId="{CF1A2CE0-3866-47F6-B4FE-4B864AA20991}">
      <dgm:prSet phldrT="[Text]" custT="1"/>
      <dgm:spPr/>
      <dgm:t>
        <a:bodyPr/>
        <a:lstStyle/>
        <a:p>
          <a:r>
            <a:rPr lang="en-US" sz="1600" dirty="0" err="1" smtClean="0"/>
            <a:t>Quản</a:t>
          </a:r>
          <a:r>
            <a:rPr lang="en-US" sz="1600" dirty="0" smtClean="0"/>
            <a:t> </a:t>
          </a:r>
          <a:r>
            <a:rPr lang="en-US" sz="1600" dirty="0" err="1" smtClean="0"/>
            <a:t>lý</a:t>
          </a:r>
          <a:r>
            <a:rPr lang="en-US" sz="1600" dirty="0" smtClean="0"/>
            <a:t> </a:t>
          </a:r>
          <a:r>
            <a:rPr lang="en-US" sz="1600" dirty="0" err="1" smtClean="0"/>
            <a:t>tài</a:t>
          </a:r>
          <a:r>
            <a:rPr lang="en-US" sz="1600" dirty="0" smtClean="0"/>
            <a:t> </a:t>
          </a:r>
          <a:r>
            <a:rPr lang="en-US" sz="1600" dirty="0" err="1" smtClean="0"/>
            <a:t>khoản</a:t>
          </a:r>
          <a:endParaRPr lang="en-US" sz="1600" dirty="0"/>
        </a:p>
      </dgm:t>
    </dgm:pt>
    <dgm:pt modelId="{43C910A3-62CA-45BA-A880-92F098C035CC}" type="parTrans" cxnId="{BC339104-E776-4ACF-A91A-A7BB4E94A61D}">
      <dgm:prSet/>
      <dgm:spPr/>
      <dgm:t>
        <a:bodyPr/>
        <a:lstStyle/>
        <a:p>
          <a:endParaRPr lang="en-US"/>
        </a:p>
      </dgm:t>
    </dgm:pt>
    <dgm:pt modelId="{207B3306-8847-4754-80A8-9C1DB4A7258F}" type="sibTrans" cxnId="{BC339104-E776-4ACF-A91A-A7BB4E94A61D}">
      <dgm:prSet/>
      <dgm:spPr/>
      <dgm:t>
        <a:bodyPr/>
        <a:lstStyle/>
        <a:p>
          <a:endParaRPr lang="en-US"/>
        </a:p>
      </dgm:t>
    </dgm:pt>
    <dgm:pt modelId="{1A73E19A-2FF9-40AE-A45F-D8E4A180812F}">
      <dgm:prSet phldrT="[Text]" custT="1"/>
      <dgm:spPr/>
      <dgm:t>
        <a:bodyPr/>
        <a:lstStyle/>
        <a:p>
          <a:r>
            <a:rPr lang="en-US" sz="1600" b="0" dirty="0" err="1" smtClean="0"/>
            <a:t>QL</a:t>
          </a:r>
          <a:r>
            <a:rPr lang="en-US" sz="1600" b="0" dirty="0" smtClean="0"/>
            <a:t> </a:t>
          </a:r>
          <a:r>
            <a:rPr lang="en-US" sz="1600" b="0" dirty="0" err="1" smtClean="0"/>
            <a:t>Bàn</a:t>
          </a:r>
          <a:endParaRPr lang="en-US" sz="1600" b="0" dirty="0"/>
        </a:p>
      </dgm:t>
    </dgm:pt>
    <dgm:pt modelId="{354A7CA3-37A5-4F0C-B13F-121E73872409}" type="parTrans" cxnId="{39518939-DFEE-49E4-ACAD-E5306ADC363B}">
      <dgm:prSet/>
      <dgm:spPr/>
      <dgm:t>
        <a:bodyPr/>
        <a:lstStyle/>
        <a:p>
          <a:endParaRPr lang="en-US"/>
        </a:p>
      </dgm:t>
    </dgm:pt>
    <dgm:pt modelId="{C9459484-52CC-4BD3-85F1-C6399A2928D1}" type="sibTrans" cxnId="{39518939-DFEE-49E4-ACAD-E5306ADC363B}">
      <dgm:prSet/>
      <dgm:spPr/>
      <dgm:t>
        <a:bodyPr/>
        <a:lstStyle/>
        <a:p>
          <a:endParaRPr lang="en-US"/>
        </a:p>
      </dgm:t>
    </dgm:pt>
    <dgm:pt modelId="{0725A183-E8CE-4EDC-AB97-6584AA1A7199}">
      <dgm:prSet phldrT="[Text]" custT="1"/>
      <dgm:spPr/>
      <dgm:t>
        <a:bodyPr/>
        <a:lstStyle/>
        <a:p>
          <a:r>
            <a:rPr lang="en-US" sz="1600" b="0" dirty="0" err="1" smtClean="0"/>
            <a:t>Cập</a:t>
          </a:r>
          <a:r>
            <a:rPr lang="en-US" sz="1600" b="0" dirty="0" smtClean="0"/>
            <a:t> </a:t>
          </a:r>
          <a:r>
            <a:rPr lang="en-US" sz="1600" b="0" dirty="0" err="1" smtClean="0"/>
            <a:t>nhật</a:t>
          </a:r>
          <a:r>
            <a:rPr lang="en-US" sz="1600" b="0" dirty="0" smtClean="0"/>
            <a:t> </a:t>
          </a:r>
          <a:r>
            <a:rPr lang="en-US" sz="1600" b="0" dirty="0" err="1" smtClean="0"/>
            <a:t>giá</a:t>
          </a:r>
          <a:r>
            <a:rPr lang="en-US" sz="1600" b="0" dirty="0" smtClean="0"/>
            <a:t> </a:t>
          </a:r>
          <a:r>
            <a:rPr lang="en-US" sz="1600" b="0" dirty="0" err="1" smtClean="0"/>
            <a:t>bán</a:t>
          </a:r>
          <a:endParaRPr lang="en-US" sz="1600" b="0" dirty="0"/>
        </a:p>
      </dgm:t>
    </dgm:pt>
    <dgm:pt modelId="{82259B30-C376-45B8-A634-278C2FD90138}" type="parTrans" cxnId="{DABA9648-29D2-4ED6-9344-568EF6FEAF86}">
      <dgm:prSet/>
      <dgm:spPr/>
      <dgm:t>
        <a:bodyPr/>
        <a:lstStyle/>
        <a:p>
          <a:endParaRPr lang="en-US"/>
        </a:p>
      </dgm:t>
    </dgm:pt>
    <dgm:pt modelId="{4318E9B2-973E-48F6-9006-574464EDBD31}" type="sibTrans" cxnId="{DABA9648-29D2-4ED6-9344-568EF6FEAF86}">
      <dgm:prSet/>
      <dgm:spPr/>
      <dgm:t>
        <a:bodyPr/>
        <a:lstStyle/>
        <a:p>
          <a:endParaRPr lang="en-US"/>
        </a:p>
      </dgm:t>
    </dgm:pt>
    <dgm:pt modelId="{3D652887-738C-4EC8-8EFE-96A444630371}">
      <dgm:prSet phldrT="[Text]" custT="1"/>
      <dgm:spPr/>
      <dgm:t>
        <a:bodyPr/>
        <a:lstStyle/>
        <a:p>
          <a:r>
            <a:rPr lang="en-US" sz="1600" b="0" dirty="0" err="1" smtClean="0"/>
            <a:t>Quản</a:t>
          </a:r>
          <a:r>
            <a:rPr lang="en-US" sz="1600" b="0" dirty="0" smtClean="0"/>
            <a:t> </a:t>
          </a:r>
          <a:r>
            <a:rPr lang="en-US" sz="1600" b="0" dirty="0" err="1" smtClean="0"/>
            <a:t>lý</a:t>
          </a:r>
          <a:r>
            <a:rPr lang="en-US" sz="1600" b="0" dirty="0" smtClean="0"/>
            <a:t> </a:t>
          </a:r>
          <a:r>
            <a:rPr lang="en-US" sz="1600" b="0" dirty="0" err="1" smtClean="0"/>
            <a:t>nhập</a:t>
          </a:r>
          <a:r>
            <a:rPr lang="en-US" sz="1600" b="0" dirty="0" smtClean="0"/>
            <a:t> </a:t>
          </a:r>
          <a:r>
            <a:rPr lang="en-US" sz="1600" b="0" dirty="0" err="1" smtClean="0"/>
            <a:t>hàng</a:t>
          </a:r>
          <a:endParaRPr lang="en-US" sz="1600" b="0" dirty="0"/>
        </a:p>
      </dgm:t>
    </dgm:pt>
    <dgm:pt modelId="{73D878AF-0D6A-4447-94C7-DF750A1BFD5D}" type="parTrans" cxnId="{3E2E51CD-07BE-444A-9A4A-446234526C58}">
      <dgm:prSet/>
      <dgm:spPr/>
      <dgm:t>
        <a:bodyPr/>
        <a:lstStyle/>
        <a:p>
          <a:endParaRPr lang="en-US"/>
        </a:p>
      </dgm:t>
    </dgm:pt>
    <dgm:pt modelId="{5A028A64-D5A6-4DEF-94B0-4BE0C506733D}" type="sibTrans" cxnId="{3E2E51CD-07BE-444A-9A4A-446234526C58}">
      <dgm:prSet/>
      <dgm:spPr/>
      <dgm:t>
        <a:bodyPr/>
        <a:lstStyle/>
        <a:p>
          <a:endParaRPr lang="en-US"/>
        </a:p>
      </dgm:t>
    </dgm:pt>
    <dgm:pt modelId="{EC48B371-0F87-45D8-A43F-E87DC2930AE4}">
      <dgm:prSet phldrT="[Text]" custT="1"/>
      <dgm:spPr/>
      <dgm:t>
        <a:bodyPr/>
        <a:lstStyle/>
        <a:p>
          <a:r>
            <a:rPr lang="en-US" sz="1600" b="0" dirty="0" err="1" smtClean="0"/>
            <a:t>Quản</a:t>
          </a:r>
          <a:r>
            <a:rPr lang="en-US" sz="1600" b="0" dirty="0" smtClean="0"/>
            <a:t> </a:t>
          </a:r>
          <a:r>
            <a:rPr lang="en-US" sz="1600" b="0" dirty="0" err="1" smtClean="0"/>
            <a:t>lý</a:t>
          </a:r>
          <a:r>
            <a:rPr lang="en-US" sz="1600" b="0" dirty="0" smtClean="0"/>
            <a:t> </a:t>
          </a:r>
          <a:r>
            <a:rPr lang="en-US" sz="1600" b="0" dirty="0" err="1" smtClean="0"/>
            <a:t>hàng</a:t>
          </a:r>
          <a:r>
            <a:rPr lang="en-US" sz="1600" b="0" dirty="0" smtClean="0"/>
            <a:t> </a:t>
          </a:r>
          <a:r>
            <a:rPr lang="en-US" sz="1600" b="0" dirty="0" err="1" smtClean="0"/>
            <a:t>bán</a:t>
          </a:r>
          <a:endParaRPr lang="en-US" sz="1600" b="0" dirty="0"/>
        </a:p>
      </dgm:t>
    </dgm:pt>
    <dgm:pt modelId="{0B46BE59-F535-4406-87ED-ACE8C7DDC305}" type="parTrans" cxnId="{1B9259E0-8158-4D53-9A5D-5C710D5FC77C}">
      <dgm:prSet/>
      <dgm:spPr/>
      <dgm:t>
        <a:bodyPr/>
        <a:lstStyle/>
        <a:p>
          <a:endParaRPr lang="en-US"/>
        </a:p>
      </dgm:t>
    </dgm:pt>
    <dgm:pt modelId="{A802A6D3-9143-4D67-B7E1-BB2F6957392A}" type="sibTrans" cxnId="{1B9259E0-8158-4D53-9A5D-5C710D5FC77C}">
      <dgm:prSet/>
      <dgm:spPr/>
      <dgm:t>
        <a:bodyPr/>
        <a:lstStyle/>
        <a:p>
          <a:endParaRPr lang="en-US"/>
        </a:p>
      </dgm:t>
    </dgm:pt>
    <dgm:pt modelId="{4A35AFF6-FE67-4C04-8002-061C138CB54E}">
      <dgm:prSet phldrT="[Text]" custT="1"/>
      <dgm:spPr/>
      <dgm:t>
        <a:bodyPr/>
        <a:lstStyle/>
        <a:p>
          <a:r>
            <a:rPr lang="en-US" sz="1600" b="0" dirty="0" err="1" smtClean="0"/>
            <a:t>Thống</a:t>
          </a:r>
          <a:r>
            <a:rPr lang="en-US" sz="1600" b="0" dirty="0" smtClean="0"/>
            <a:t> </a:t>
          </a:r>
          <a:r>
            <a:rPr lang="en-US" sz="1600" b="0" dirty="0" err="1" smtClean="0"/>
            <a:t>kê</a:t>
          </a:r>
          <a:r>
            <a:rPr lang="en-US" sz="1600" b="0" dirty="0" smtClean="0"/>
            <a:t> </a:t>
          </a:r>
          <a:r>
            <a:rPr lang="en-US" sz="1600" b="0" dirty="0" err="1" smtClean="0"/>
            <a:t>bán</a:t>
          </a:r>
          <a:r>
            <a:rPr lang="en-US" sz="1600" b="0" dirty="0" smtClean="0"/>
            <a:t> </a:t>
          </a:r>
          <a:r>
            <a:rPr lang="en-US" sz="1600" b="0" dirty="0" err="1" smtClean="0"/>
            <a:t>hàng</a:t>
          </a:r>
          <a:endParaRPr lang="en-US" sz="1600" b="0" dirty="0"/>
        </a:p>
      </dgm:t>
    </dgm:pt>
    <dgm:pt modelId="{D7B15259-DEA4-4D6E-9D7B-AFDD0C455D39}" type="parTrans" cxnId="{75955785-A637-4D28-AC5D-30A609743373}">
      <dgm:prSet/>
      <dgm:spPr/>
      <dgm:t>
        <a:bodyPr/>
        <a:lstStyle/>
        <a:p>
          <a:endParaRPr lang="en-US"/>
        </a:p>
      </dgm:t>
    </dgm:pt>
    <dgm:pt modelId="{3DA22FAA-006A-4463-8BA7-1D776542AB8D}" type="sibTrans" cxnId="{75955785-A637-4D28-AC5D-30A609743373}">
      <dgm:prSet/>
      <dgm:spPr/>
      <dgm:t>
        <a:bodyPr/>
        <a:lstStyle/>
        <a:p>
          <a:endParaRPr lang="en-US"/>
        </a:p>
      </dgm:t>
    </dgm:pt>
    <dgm:pt modelId="{46031091-2721-4FAD-89A7-A9A54B6E5E30}">
      <dgm:prSet phldrT="[Text]" custT="1"/>
      <dgm:spPr/>
      <dgm:t>
        <a:bodyPr/>
        <a:lstStyle/>
        <a:p>
          <a:r>
            <a:rPr lang="en-US" sz="1600" b="0" dirty="0" err="1" smtClean="0"/>
            <a:t>Thống</a:t>
          </a:r>
          <a:r>
            <a:rPr lang="en-US" sz="1600" b="0" dirty="0" smtClean="0"/>
            <a:t> </a:t>
          </a:r>
          <a:r>
            <a:rPr lang="en-US" sz="1600" b="0" dirty="0" err="1" smtClean="0"/>
            <a:t>kê</a:t>
          </a:r>
          <a:r>
            <a:rPr lang="en-US" sz="1600" b="0" dirty="0" smtClean="0"/>
            <a:t> </a:t>
          </a:r>
          <a:r>
            <a:rPr lang="en-US" sz="1600" b="0" dirty="0" err="1" smtClean="0"/>
            <a:t>hàng</a:t>
          </a:r>
          <a:r>
            <a:rPr lang="en-US" sz="1600" b="0" dirty="0" smtClean="0"/>
            <a:t> </a:t>
          </a:r>
          <a:r>
            <a:rPr lang="en-US" sz="1600" b="0" dirty="0" err="1" smtClean="0"/>
            <a:t>trong</a:t>
          </a:r>
          <a:r>
            <a:rPr lang="en-US" sz="1600" b="0" dirty="0" smtClean="0"/>
            <a:t> </a:t>
          </a:r>
          <a:r>
            <a:rPr lang="en-US" sz="1600" b="0" dirty="0" err="1" smtClean="0"/>
            <a:t>kho</a:t>
          </a:r>
          <a:endParaRPr lang="en-US" sz="1600" b="0" dirty="0"/>
        </a:p>
      </dgm:t>
    </dgm:pt>
    <dgm:pt modelId="{A60E8972-07D1-4A91-8D19-243E8B3F8651}" type="parTrans" cxnId="{EA939071-32D0-4F86-9BDC-4B5F85F49091}">
      <dgm:prSet/>
      <dgm:spPr/>
      <dgm:t>
        <a:bodyPr/>
        <a:lstStyle/>
        <a:p>
          <a:endParaRPr lang="en-US"/>
        </a:p>
      </dgm:t>
    </dgm:pt>
    <dgm:pt modelId="{CE1A56BF-944D-41FF-9B2F-9BAD3026EB4B}" type="sibTrans" cxnId="{EA939071-32D0-4F86-9BDC-4B5F85F49091}">
      <dgm:prSet/>
      <dgm:spPr/>
      <dgm:t>
        <a:bodyPr/>
        <a:lstStyle/>
        <a:p>
          <a:endParaRPr lang="en-US"/>
        </a:p>
      </dgm:t>
    </dgm:pt>
    <dgm:pt modelId="{95066E40-B066-4D97-B339-BFD34CD796EF}">
      <dgm:prSet phldrT="[Text]" custT="1"/>
      <dgm:spPr/>
      <dgm:t>
        <a:bodyPr/>
        <a:lstStyle/>
        <a:p>
          <a:r>
            <a:rPr lang="en-US" sz="1600" b="0" dirty="0" err="1" smtClean="0"/>
            <a:t>QL</a:t>
          </a:r>
          <a:r>
            <a:rPr lang="en-US" sz="1600" b="0" dirty="0" smtClean="0"/>
            <a:t> </a:t>
          </a:r>
          <a:r>
            <a:rPr lang="en-US" sz="1600" b="0" dirty="0" err="1" smtClean="0"/>
            <a:t>Hàng</a:t>
          </a:r>
          <a:r>
            <a:rPr lang="en-US" sz="1600" b="0" dirty="0" smtClean="0"/>
            <a:t> </a:t>
          </a:r>
          <a:r>
            <a:rPr lang="en-US" sz="1600" b="0" dirty="0" err="1" smtClean="0"/>
            <a:t>bán</a:t>
          </a:r>
          <a:endParaRPr lang="en-US" sz="1600" b="0" dirty="0"/>
        </a:p>
      </dgm:t>
    </dgm:pt>
    <dgm:pt modelId="{9B95F094-F8C1-447A-82D6-EEBA9A3B5961}" type="parTrans" cxnId="{5D95A1C5-6453-42CF-9277-4E618911E3D5}">
      <dgm:prSet/>
      <dgm:spPr/>
      <dgm:t>
        <a:bodyPr/>
        <a:lstStyle/>
        <a:p>
          <a:endParaRPr lang="en-US"/>
        </a:p>
      </dgm:t>
    </dgm:pt>
    <dgm:pt modelId="{45854762-3170-4235-A39A-6FFC23A3B8BA}" type="sibTrans" cxnId="{5D95A1C5-6453-42CF-9277-4E618911E3D5}">
      <dgm:prSet/>
      <dgm:spPr/>
      <dgm:t>
        <a:bodyPr/>
        <a:lstStyle/>
        <a:p>
          <a:endParaRPr lang="en-US"/>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ScaleX="134057" custScaleY="135275"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4"/>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4"/>
      <dgm:spPr/>
      <dgm:t>
        <a:bodyPr/>
        <a:lstStyle/>
        <a:p>
          <a:endParaRPr lang="en-US"/>
        </a:p>
      </dgm:t>
    </dgm:pt>
    <dgm:pt modelId="{79B06C8B-73E5-4EC3-826F-2FD31046C912}" type="pres">
      <dgm:prSet presAssocID="{95796C9F-B4F8-4672-9989-922379664523}" presName="text2" presStyleLbl="fgAcc2" presStyleIdx="0" presStyleCnt="4" custScaleY="146664">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F2170DE8-2661-45E8-B4F0-68CF51FD4B8F}" type="pres">
      <dgm:prSet presAssocID="{43C910A3-62CA-45BA-A880-92F098C035CC}" presName="Name17" presStyleLbl="parChTrans1D3" presStyleIdx="0" presStyleCnt="8"/>
      <dgm:spPr/>
      <dgm:t>
        <a:bodyPr/>
        <a:lstStyle/>
        <a:p>
          <a:endParaRPr lang="en-US"/>
        </a:p>
      </dgm:t>
    </dgm:pt>
    <dgm:pt modelId="{71622EDE-93BD-4EDC-8913-4C52C9F88423}" type="pres">
      <dgm:prSet presAssocID="{CF1A2CE0-3866-47F6-B4FE-4B864AA20991}" presName="hierRoot3" presStyleCnt="0"/>
      <dgm:spPr/>
    </dgm:pt>
    <dgm:pt modelId="{CF7CA995-F47E-42A8-A9D8-984631DEED8D}" type="pres">
      <dgm:prSet presAssocID="{CF1A2CE0-3866-47F6-B4FE-4B864AA20991}" presName="composite3" presStyleCnt="0"/>
      <dgm:spPr/>
    </dgm:pt>
    <dgm:pt modelId="{6D4579D2-AF98-42CE-8B4E-82C98C9BF2AD}" type="pres">
      <dgm:prSet presAssocID="{CF1A2CE0-3866-47F6-B4FE-4B864AA20991}" presName="background3" presStyleLbl="node3" presStyleIdx="0" presStyleCnt="8"/>
      <dgm:spPr/>
    </dgm:pt>
    <dgm:pt modelId="{596C5575-76D4-4DAA-A238-9E4E72E1F245}" type="pres">
      <dgm:prSet presAssocID="{CF1A2CE0-3866-47F6-B4FE-4B864AA20991}" presName="text3" presStyleLbl="fgAcc3" presStyleIdx="0" presStyleCnt="8" custScaleY="182386">
        <dgm:presLayoutVars>
          <dgm:chPref val="3"/>
        </dgm:presLayoutVars>
      </dgm:prSet>
      <dgm:spPr/>
      <dgm:t>
        <a:bodyPr/>
        <a:lstStyle/>
        <a:p>
          <a:endParaRPr lang="en-US"/>
        </a:p>
      </dgm:t>
    </dgm:pt>
    <dgm:pt modelId="{6F9E4E3D-22EC-4AC7-9BF6-742B296445B4}" type="pres">
      <dgm:prSet presAssocID="{CF1A2CE0-3866-47F6-B4FE-4B864AA20991}" presName="hierChild4" presStyleCnt="0"/>
      <dgm:spPr/>
    </dgm:pt>
    <dgm:pt modelId="{96769A0B-EE7E-46FC-9E96-7ECD5333085B}" type="pres">
      <dgm:prSet presAssocID="{57DD8661-501E-4AF4-BB47-9F9067AA275C}" presName="Name10" presStyleLbl="parChTrans1D2" presStyleIdx="1" presStyleCnt="4"/>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4"/>
      <dgm:spPr/>
      <dgm:t>
        <a:bodyPr/>
        <a:lstStyle/>
        <a:p>
          <a:endParaRPr lang="en-US"/>
        </a:p>
      </dgm:t>
    </dgm:pt>
    <dgm:pt modelId="{7FD02768-2C65-47D4-ACCE-F438DC71BA50}" type="pres">
      <dgm:prSet presAssocID="{00737D0B-5E6B-4F45-9898-38209F00DF4E}" presName="text2" presStyleLbl="fgAcc2" presStyleIdx="1" presStyleCnt="4" custScaleY="150154">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7809C915-0E71-44A9-9FF5-FA809221B027}" type="pres">
      <dgm:prSet presAssocID="{354A7CA3-37A5-4F0C-B13F-121E73872409}" presName="Name17" presStyleLbl="parChTrans1D3" presStyleIdx="1" presStyleCnt="8"/>
      <dgm:spPr/>
      <dgm:t>
        <a:bodyPr/>
        <a:lstStyle/>
        <a:p>
          <a:endParaRPr lang="en-US"/>
        </a:p>
      </dgm:t>
    </dgm:pt>
    <dgm:pt modelId="{7B995C41-ED05-4C1D-9578-0D7C6D447052}" type="pres">
      <dgm:prSet presAssocID="{1A73E19A-2FF9-40AE-A45F-D8E4A180812F}" presName="hierRoot3" presStyleCnt="0"/>
      <dgm:spPr/>
    </dgm:pt>
    <dgm:pt modelId="{2506E08A-8755-4673-8C2F-136F87EDD569}" type="pres">
      <dgm:prSet presAssocID="{1A73E19A-2FF9-40AE-A45F-D8E4A180812F}" presName="composite3" presStyleCnt="0"/>
      <dgm:spPr/>
    </dgm:pt>
    <dgm:pt modelId="{540A06C1-4BA7-4890-A13E-A4C8BC78D02B}" type="pres">
      <dgm:prSet presAssocID="{1A73E19A-2FF9-40AE-A45F-D8E4A180812F}" presName="background3" presStyleLbl="node3" presStyleIdx="1" presStyleCnt="8"/>
      <dgm:spPr/>
    </dgm:pt>
    <dgm:pt modelId="{D28FA95C-085E-49A5-9DCD-7D22E001624C}" type="pres">
      <dgm:prSet presAssocID="{1A73E19A-2FF9-40AE-A45F-D8E4A180812F}" presName="text3" presStyleLbl="fgAcc3" presStyleIdx="1" presStyleCnt="8" custScaleY="178547">
        <dgm:presLayoutVars>
          <dgm:chPref val="3"/>
        </dgm:presLayoutVars>
      </dgm:prSet>
      <dgm:spPr/>
      <dgm:t>
        <a:bodyPr/>
        <a:lstStyle/>
        <a:p>
          <a:endParaRPr lang="en-US"/>
        </a:p>
      </dgm:t>
    </dgm:pt>
    <dgm:pt modelId="{270C92C7-2C27-4315-9889-A22543B40960}" type="pres">
      <dgm:prSet presAssocID="{1A73E19A-2FF9-40AE-A45F-D8E4A180812F}" presName="hierChild4" presStyleCnt="0"/>
      <dgm:spPr/>
    </dgm:pt>
    <dgm:pt modelId="{5AE8CEAA-A85E-4C12-B690-63E2E87ECBFC}" type="pres">
      <dgm:prSet presAssocID="{9B95F094-F8C1-447A-82D6-EEBA9A3B5961}" presName="Name17" presStyleLbl="parChTrans1D3" presStyleIdx="2" presStyleCnt="8"/>
      <dgm:spPr/>
      <dgm:t>
        <a:bodyPr/>
        <a:lstStyle/>
        <a:p>
          <a:endParaRPr lang="en-US"/>
        </a:p>
      </dgm:t>
    </dgm:pt>
    <dgm:pt modelId="{135C2544-5E6C-4C1A-9629-EF859CBF9EA2}" type="pres">
      <dgm:prSet presAssocID="{95066E40-B066-4D97-B339-BFD34CD796EF}" presName="hierRoot3" presStyleCnt="0"/>
      <dgm:spPr/>
    </dgm:pt>
    <dgm:pt modelId="{74C852B3-7328-4548-93E6-ADE7311C7079}" type="pres">
      <dgm:prSet presAssocID="{95066E40-B066-4D97-B339-BFD34CD796EF}" presName="composite3" presStyleCnt="0"/>
      <dgm:spPr/>
    </dgm:pt>
    <dgm:pt modelId="{BF5E27EF-B02C-4CF7-ADD4-A20088614140}" type="pres">
      <dgm:prSet presAssocID="{95066E40-B066-4D97-B339-BFD34CD796EF}" presName="background3" presStyleLbl="node3" presStyleIdx="2" presStyleCnt="8"/>
      <dgm:spPr/>
    </dgm:pt>
    <dgm:pt modelId="{0D3DCDBB-A84F-42B9-ABEE-1BECED108683}" type="pres">
      <dgm:prSet presAssocID="{95066E40-B066-4D97-B339-BFD34CD796EF}" presName="text3" presStyleLbl="fgAcc3" presStyleIdx="2" presStyleCnt="8" custScaleY="178547">
        <dgm:presLayoutVars>
          <dgm:chPref val="3"/>
        </dgm:presLayoutVars>
      </dgm:prSet>
      <dgm:spPr/>
      <dgm:t>
        <a:bodyPr/>
        <a:lstStyle/>
        <a:p>
          <a:endParaRPr lang="en-US"/>
        </a:p>
      </dgm:t>
    </dgm:pt>
    <dgm:pt modelId="{5689194E-C861-4DED-93FA-6E349DF91E47}" type="pres">
      <dgm:prSet presAssocID="{95066E40-B066-4D97-B339-BFD34CD796EF}" presName="hierChild4" presStyleCnt="0"/>
      <dgm:spPr/>
    </dgm:pt>
    <dgm:pt modelId="{2F4409EB-492B-40E5-87B5-52AA833B8D60}" type="pres">
      <dgm:prSet presAssocID="{C519D907-A4B6-456E-B610-C4D537321AF0}" presName="Name10" presStyleLbl="parChTrans1D2" presStyleIdx="2" presStyleCnt="4"/>
      <dgm:spPr/>
      <dgm:t>
        <a:bodyPr/>
        <a:lstStyle/>
        <a:p>
          <a:endParaRPr lang="en-US"/>
        </a:p>
      </dgm:t>
    </dgm:pt>
    <dgm:pt modelId="{44FBA045-8DA5-4DCA-A14A-4B3DEF9F5D8F}" type="pres">
      <dgm:prSet presAssocID="{3902BBE7-986B-4D03-81D5-EEEB24D738DA}" presName="hierRoot2" presStyleCnt="0"/>
      <dgm:spPr/>
    </dgm:pt>
    <dgm:pt modelId="{484F70A1-F560-4D20-82E3-2708A9383856}" type="pres">
      <dgm:prSet presAssocID="{3902BBE7-986B-4D03-81D5-EEEB24D738DA}" presName="composite2" presStyleCnt="0"/>
      <dgm:spPr/>
    </dgm:pt>
    <dgm:pt modelId="{522954D6-0CB0-4DA0-A799-98B98E93C9CF}" type="pres">
      <dgm:prSet presAssocID="{3902BBE7-986B-4D03-81D5-EEEB24D738DA}" presName="background2" presStyleLbl="node2" presStyleIdx="2" presStyleCnt="4"/>
      <dgm:spPr/>
    </dgm:pt>
    <dgm:pt modelId="{212A66FE-904A-4E5C-A5F5-704E02122B96}" type="pres">
      <dgm:prSet presAssocID="{3902BBE7-986B-4D03-81D5-EEEB24D738DA}" presName="text2" presStyleLbl="fgAcc2" presStyleIdx="2" presStyleCnt="4" custScaleY="146663">
        <dgm:presLayoutVars>
          <dgm:chPref val="3"/>
        </dgm:presLayoutVars>
      </dgm:prSet>
      <dgm:spPr/>
      <dgm:t>
        <a:bodyPr/>
        <a:lstStyle/>
        <a:p>
          <a:endParaRPr lang="en-US"/>
        </a:p>
      </dgm:t>
    </dgm:pt>
    <dgm:pt modelId="{E8AB108F-C39F-476F-9FD7-AEE01B7A81A8}" type="pres">
      <dgm:prSet presAssocID="{3902BBE7-986B-4D03-81D5-EEEB24D738DA}" presName="hierChild3" presStyleCnt="0"/>
      <dgm:spPr/>
    </dgm:pt>
    <dgm:pt modelId="{3E924B02-F8E0-4EAF-A6D8-5CFB06DD746D}" type="pres">
      <dgm:prSet presAssocID="{82259B30-C376-45B8-A634-278C2FD90138}" presName="Name17" presStyleLbl="parChTrans1D3" presStyleIdx="3" presStyleCnt="8"/>
      <dgm:spPr/>
      <dgm:t>
        <a:bodyPr/>
        <a:lstStyle/>
        <a:p>
          <a:endParaRPr lang="en-US"/>
        </a:p>
      </dgm:t>
    </dgm:pt>
    <dgm:pt modelId="{D997238A-945B-42C8-AD1E-C8FB40891F1C}" type="pres">
      <dgm:prSet presAssocID="{0725A183-E8CE-4EDC-AB97-6584AA1A7199}" presName="hierRoot3" presStyleCnt="0"/>
      <dgm:spPr/>
    </dgm:pt>
    <dgm:pt modelId="{3F9E14D1-E0C8-4427-92C3-2260ECCDCC32}" type="pres">
      <dgm:prSet presAssocID="{0725A183-E8CE-4EDC-AB97-6584AA1A7199}" presName="composite3" presStyleCnt="0"/>
      <dgm:spPr/>
    </dgm:pt>
    <dgm:pt modelId="{FFF21BCC-EEF2-4F3A-A99E-9EE5F8D38B16}" type="pres">
      <dgm:prSet presAssocID="{0725A183-E8CE-4EDC-AB97-6584AA1A7199}" presName="background3" presStyleLbl="node3" presStyleIdx="3" presStyleCnt="8"/>
      <dgm:spPr/>
    </dgm:pt>
    <dgm:pt modelId="{297D92BB-F6DF-438D-9848-6FA1B0A95251}" type="pres">
      <dgm:prSet presAssocID="{0725A183-E8CE-4EDC-AB97-6584AA1A7199}" presName="text3" presStyleLbl="fgAcc3" presStyleIdx="3" presStyleCnt="8" custScaleY="182385">
        <dgm:presLayoutVars>
          <dgm:chPref val="3"/>
        </dgm:presLayoutVars>
      </dgm:prSet>
      <dgm:spPr/>
      <dgm:t>
        <a:bodyPr/>
        <a:lstStyle/>
        <a:p>
          <a:endParaRPr lang="en-US"/>
        </a:p>
      </dgm:t>
    </dgm:pt>
    <dgm:pt modelId="{0582FB2A-5B90-4034-8F71-290E5CA76297}" type="pres">
      <dgm:prSet presAssocID="{0725A183-E8CE-4EDC-AB97-6584AA1A7199}" presName="hierChild4" presStyleCnt="0"/>
      <dgm:spPr/>
    </dgm:pt>
    <dgm:pt modelId="{E80E1B74-AC53-4CED-9382-30C5965CB41F}" type="pres">
      <dgm:prSet presAssocID="{73D878AF-0D6A-4447-94C7-DF750A1BFD5D}" presName="Name17" presStyleLbl="parChTrans1D3" presStyleIdx="4" presStyleCnt="8"/>
      <dgm:spPr/>
      <dgm:t>
        <a:bodyPr/>
        <a:lstStyle/>
        <a:p>
          <a:endParaRPr lang="en-US"/>
        </a:p>
      </dgm:t>
    </dgm:pt>
    <dgm:pt modelId="{D79B79C2-DEB8-40B5-B67F-07F4836241AE}" type="pres">
      <dgm:prSet presAssocID="{3D652887-738C-4EC8-8EFE-96A444630371}" presName="hierRoot3" presStyleCnt="0"/>
      <dgm:spPr/>
    </dgm:pt>
    <dgm:pt modelId="{5793F949-9103-4B32-B0CE-B74B61550CDD}" type="pres">
      <dgm:prSet presAssocID="{3D652887-738C-4EC8-8EFE-96A444630371}" presName="composite3" presStyleCnt="0"/>
      <dgm:spPr/>
    </dgm:pt>
    <dgm:pt modelId="{4204ECAF-FBB5-4556-9A46-5CC141485BC6}" type="pres">
      <dgm:prSet presAssocID="{3D652887-738C-4EC8-8EFE-96A444630371}" presName="background3" presStyleLbl="node3" presStyleIdx="4" presStyleCnt="8"/>
      <dgm:spPr/>
    </dgm:pt>
    <dgm:pt modelId="{C4E63A1F-4245-4A0E-9832-78DB9FD3C52A}" type="pres">
      <dgm:prSet presAssocID="{3D652887-738C-4EC8-8EFE-96A444630371}" presName="text3" presStyleLbl="fgAcc3" presStyleIdx="4" presStyleCnt="8" custScaleY="182386">
        <dgm:presLayoutVars>
          <dgm:chPref val="3"/>
        </dgm:presLayoutVars>
      </dgm:prSet>
      <dgm:spPr/>
      <dgm:t>
        <a:bodyPr/>
        <a:lstStyle/>
        <a:p>
          <a:endParaRPr lang="en-US"/>
        </a:p>
      </dgm:t>
    </dgm:pt>
    <dgm:pt modelId="{D3181C3B-0A25-4686-AE8D-3C7AC7822A6A}" type="pres">
      <dgm:prSet presAssocID="{3D652887-738C-4EC8-8EFE-96A444630371}" presName="hierChild4" presStyleCnt="0"/>
      <dgm:spPr/>
    </dgm:pt>
    <dgm:pt modelId="{D14F1C3E-DE0C-4DD0-97FE-7694C1DBAEA8}" type="pres">
      <dgm:prSet presAssocID="{0B46BE59-F535-4406-87ED-ACE8C7DDC305}" presName="Name17" presStyleLbl="parChTrans1D3" presStyleIdx="5" presStyleCnt="8"/>
      <dgm:spPr/>
      <dgm:t>
        <a:bodyPr/>
        <a:lstStyle/>
        <a:p>
          <a:endParaRPr lang="en-US"/>
        </a:p>
      </dgm:t>
    </dgm:pt>
    <dgm:pt modelId="{96A24D3C-07A9-4309-A7B0-F72EC47FC4A7}" type="pres">
      <dgm:prSet presAssocID="{EC48B371-0F87-45D8-A43F-E87DC2930AE4}" presName="hierRoot3" presStyleCnt="0"/>
      <dgm:spPr/>
    </dgm:pt>
    <dgm:pt modelId="{05BD638D-D32F-470C-AD3E-36FF456596D5}" type="pres">
      <dgm:prSet presAssocID="{EC48B371-0F87-45D8-A43F-E87DC2930AE4}" presName="composite3" presStyleCnt="0"/>
      <dgm:spPr/>
    </dgm:pt>
    <dgm:pt modelId="{EED8DC24-37D9-4BF4-93DA-6605395CD01D}" type="pres">
      <dgm:prSet presAssocID="{EC48B371-0F87-45D8-A43F-E87DC2930AE4}" presName="background3" presStyleLbl="node3" presStyleIdx="5" presStyleCnt="8"/>
      <dgm:spPr/>
    </dgm:pt>
    <dgm:pt modelId="{F0EF086B-6565-4FE5-ABF0-27931EB55AE2}" type="pres">
      <dgm:prSet presAssocID="{EC48B371-0F87-45D8-A43F-E87DC2930AE4}" presName="text3" presStyleLbl="fgAcc3" presStyleIdx="5" presStyleCnt="8" custScaleY="182386">
        <dgm:presLayoutVars>
          <dgm:chPref val="3"/>
        </dgm:presLayoutVars>
      </dgm:prSet>
      <dgm:spPr/>
      <dgm:t>
        <a:bodyPr/>
        <a:lstStyle/>
        <a:p>
          <a:endParaRPr lang="en-US"/>
        </a:p>
      </dgm:t>
    </dgm:pt>
    <dgm:pt modelId="{ED3EAF3D-9902-4CDF-9671-58AC378D8D2F}" type="pres">
      <dgm:prSet presAssocID="{EC48B371-0F87-45D8-A43F-E87DC2930AE4}" presName="hierChild4" presStyleCnt="0"/>
      <dgm:spPr/>
    </dgm:pt>
    <dgm:pt modelId="{36DDFE3A-5712-4842-BB5B-64071B63C365}" type="pres">
      <dgm:prSet presAssocID="{115ECDC7-DA82-408D-B398-B8BC4A1BB09A}" presName="Name10" presStyleLbl="parChTrans1D2" presStyleIdx="3" presStyleCnt="4"/>
      <dgm:spPr/>
      <dgm:t>
        <a:bodyPr/>
        <a:lstStyle/>
        <a:p>
          <a:endParaRPr lang="en-US"/>
        </a:p>
      </dgm:t>
    </dgm:pt>
    <dgm:pt modelId="{93206744-91BA-48E9-9BE6-46CBCAC5AF8F}" type="pres">
      <dgm:prSet presAssocID="{CBAC448E-F8A5-426F-9DA4-668DBB9E9752}" presName="hierRoot2" presStyleCnt="0"/>
      <dgm:spPr/>
    </dgm:pt>
    <dgm:pt modelId="{8C8DA657-1EE1-403A-B211-71A890B7BD09}" type="pres">
      <dgm:prSet presAssocID="{CBAC448E-F8A5-426F-9DA4-668DBB9E9752}" presName="composite2" presStyleCnt="0"/>
      <dgm:spPr/>
    </dgm:pt>
    <dgm:pt modelId="{AFD860CA-E16B-4553-BF90-0EA0328C4D58}" type="pres">
      <dgm:prSet presAssocID="{CBAC448E-F8A5-426F-9DA4-668DBB9E9752}" presName="background2" presStyleLbl="node2" presStyleIdx="3" presStyleCnt="4"/>
      <dgm:spPr/>
    </dgm:pt>
    <dgm:pt modelId="{F3A8B18A-49C1-4B21-9421-8C5E934961E4}" type="pres">
      <dgm:prSet presAssocID="{CBAC448E-F8A5-426F-9DA4-668DBB9E9752}" presName="text2" presStyleLbl="fgAcc2" presStyleIdx="3" presStyleCnt="4" custScaleY="153993">
        <dgm:presLayoutVars>
          <dgm:chPref val="3"/>
        </dgm:presLayoutVars>
      </dgm:prSet>
      <dgm:spPr/>
      <dgm:t>
        <a:bodyPr/>
        <a:lstStyle/>
        <a:p>
          <a:endParaRPr lang="en-US"/>
        </a:p>
      </dgm:t>
    </dgm:pt>
    <dgm:pt modelId="{98A7CF96-839A-490C-AB56-63FD09686F17}" type="pres">
      <dgm:prSet presAssocID="{CBAC448E-F8A5-426F-9DA4-668DBB9E9752}" presName="hierChild3" presStyleCnt="0"/>
      <dgm:spPr/>
    </dgm:pt>
    <dgm:pt modelId="{E5991229-FCE0-42F8-A05A-4194599906BF}" type="pres">
      <dgm:prSet presAssocID="{D7B15259-DEA4-4D6E-9D7B-AFDD0C455D39}" presName="Name17" presStyleLbl="parChTrans1D3" presStyleIdx="6" presStyleCnt="8"/>
      <dgm:spPr/>
      <dgm:t>
        <a:bodyPr/>
        <a:lstStyle/>
        <a:p>
          <a:endParaRPr lang="en-US"/>
        </a:p>
      </dgm:t>
    </dgm:pt>
    <dgm:pt modelId="{DA17D875-83A0-4749-AAAA-58377DEB9854}" type="pres">
      <dgm:prSet presAssocID="{4A35AFF6-FE67-4C04-8002-061C138CB54E}" presName="hierRoot3" presStyleCnt="0"/>
      <dgm:spPr/>
    </dgm:pt>
    <dgm:pt modelId="{F173FD42-DAB6-4624-9685-2BDA3AC4B336}" type="pres">
      <dgm:prSet presAssocID="{4A35AFF6-FE67-4C04-8002-061C138CB54E}" presName="composite3" presStyleCnt="0"/>
      <dgm:spPr/>
    </dgm:pt>
    <dgm:pt modelId="{43ABB5F0-7DE3-4C84-B35F-64DF11112DC1}" type="pres">
      <dgm:prSet presAssocID="{4A35AFF6-FE67-4C04-8002-061C138CB54E}" presName="background3" presStyleLbl="node3" presStyleIdx="6" presStyleCnt="8"/>
      <dgm:spPr/>
    </dgm:pt>
    <dgm:pt modelId="{B2878017-EE1E-4BE3-889A-8F47489EAD50}" type="pres">
      <dgm:prSet presAssocID="{4A35AFF6-FE67-4C04-8002-061C138CB54E}" presName="text3" presStyleLbl="fgAcc3" presStyleIdx="6" presStyleCnt="8" custScaleY="178547">
        <dgm:presLayoutVars>
          <dgm:chPref val="3"/>
        </dgm:presLayoutVars>
      </dgm:prSet>
      <dgm:spPr/>
      <dgm:t>
        <a:bodyPr/>
        <a:lstStyle/>
        <a:p>
          <a:endParaRPr lang="en-US"/>
        </a:p>
      </dgm:t>
    </dgm:pt>
    <dgm:pt modelId="{C826CFEE-67A4-4CF5-95C1-83BCEDAF9521}" type="pres">
      <dgm:prSet presAssocID="{4A35AFF6-FE67-4C04-8002-061C138CB54E}" presName="hierChild4" presStyleCnt="0"/>
      <dgm:spPr/>
    </dgm:pt>
    <dgm:pt modelId="{9C99C6ED-2F02-4176-9F85-1E45FA9EA0AA}" type="pres">
      <dgm:prSet presAssocID="{A60E8972-07D1-4A91-8D19-243E8B3F8651}" presName="Name17" presStyleLbl="parChTrans1D3" presStyleIdx="7" presStyleCnt="8"/>
      <dgm:spPr/>
      <dgm:t>
        <a:bodyPr/>
        <a:lstStyle/>
        <a:p>
          <a:endParaRPr lang="en-US"/>
        </a:p>
      </dgm:t>
    </dgm:pt>
    <dgm:pt modelId="{9FEC2DB9-597B-4ABC-A902-27240FF3F6E0}" type="pres">
      <dgm:prSet presAssocID="{46031091-2721-4FAD-89A7-A9A54B6E5E30}" presName="hierRoot3" presStyleCnt="0"/>
      <dgm:spPr/>
    </dgm:pt>
    <dgm:pt modelId="{0EF6936D-8D65-421B-9C6E-34268FA2DCDD}" type="pres">
      <dgm:prSet presAssocID="{46031091-2721-4FAD-89A7-A9A54B6E5E30}" presName="composite3" presStyleCnt="0"/>
      <dgm:spPr/>
    </dgm:pt>
    <dgm:pt modelId="{7120BD16-6664-4036-B362-C9365262B87C}" type="pres">
      <dgm:prSet presAssocID="{46031091-2721-4FAD-89A7-A9A54B6E5E30}" presName="background3" presStyleLbl="node3" presStyleIdx="7" presStyleCnt="8"/>
      <dgm:spPr/>
    </dgm:pt>
    <dgm:pt modelId="{94A211FF-1BB4-4B0D-BE9E-AA3C43E0ED35}" type="pres">
      <dgm:prSet presAssocID="{46031091-2721-4FAD-89A7-A9A54B6E5E30}" presName="text3" presStyleLbl="fgAcc3" presStyleIdx="7" presStyleCnt="8" custScaleY="173763">
        <dgm:presLayoutVars>
          <dgm:chPref val="3"/>
        </dgm:presLayoutVars>
      </dgm:prSet>
      <dgm:spPr/>
      <dgm:t>
        <a:bodyPr/>
        <a:lstStyle/>
        <a:p>
          <a:endParaRPr lang="en-US"/>
        </a:p>
      </dgm:t>
    </dgm:pt>
    <dgm:pt modelId="{590392CE-3930-43AB-825F-7BC77D1A1322}" type="pres">
      <dgm:prSet presAssocID="{46031091-2721-4FAD-89A7-A9A54B6E5E30}" presName="hierChild4" presStyleCnt="0"/>
      <dgm:spPr/>
    </dgm:pt>
  </dgm:ptLst>
  <dgm:cxnLst>
    <dgm:cxn modelId="{20030FA1-B9DF-4338-8B3C-93A2888A3F5D}" type="presOf" srcId="{95066E40-B066-4D97-B339-BFD34CD796EF}" destId="{0D3DCDBB-A84F-42B9-ABEE-1BECED108683}" srcOrd="0" destOrd="0" presId="urn:microsoft.com/office/officeart/2005/8/layout/hierarchy1"/>
    <dgm:cxn modelId="{09CBCA3C-8B72-4908-8178-333221182EE0}" type="presOf" srcId="{1A73E19A-2FF9-40AE-A45F-D8E4A180812F}" destId="{D28FA95C-085E-49A5-9DCD-7D22E001624C}" srcOrd="0" destOrd="0" presId="urn:microsoft.com/office/officeart/2005/8/layout/hierarchy1"/>
    <dgm:cxn modelId="{75955785-A637-4D28-AC5D-30A609743373}" srcId="{CBAC448E-F8A5-426F-9DA4-668DBB9E9752}" destId="{4A35AFF6-FE67-4C04-8002-061C138CB54E}" srcOrd="0" destOrd="0" parTransId="{D7B15259-DEA4-4D6E-9D7B-AFDD0C455D39}" sibTransId="{3DA22FAA-006A-4463-8BA7-1D776542AB8D}"/>
    <dgm:cxn modelId="{6DBB54F5-FE6D-4A71-BDD2-71232E445EDA}" type="presOf" srcId="{46031091-2721-4FAD-89A7-A9A54B6E5E30}" destId="{94A211FF-1BB4-4B0D-BE9E-AA3C43E0ED35}" srcOrd="0" destOrd="0" presId="urn:microsoft.com/office/officeart/2005/8/layout/hierarchy1"/>
    <dgm:cxn modelId="{57B6DBD9-BE97-406D-8567-B60E6B8AAFCD}" type="presOf" srcId="{4A35AFF6-FE67-4C04-8002-061C138CB54E}" destId="{B2878017-EE1E-4BE3-889A-8F47489EAD50}" srcOrd="0" destOrd="0" presId="urn:microsoft.com/office/officeart/2005/8/layout/hierarchy1"/>
    <dgm:cxn modelId="{892B223E-F7C8-4DBD-ADDD-26F566D6FC3A}" srcId="{1D32DFE3-9A16-4A0F-85D1-34A794D7A500}" destId="{CBAC448E-F8A5-426F-9DA4-668DBB9E9752}" srcOrd="3" destOrd="0" parTransId="{115ECDC7-DA82-408D-B398-B8BC4A1BB09A}" sibTransId="{C682E407-DE90-4A53-901E-E0B6F281313C}"/>
    <dgm:cxn modelId="{10D7855A-B6A1-4C95-B895-0E77E6566430}" type="presOf" srcId="{73D878AF-0D6A-4447-94C7-DF750A1BFD5D}" destId="{E80E1B74-AC53-4CED-9382-30C5965CB41F}" srcOrd="0" destOrd="0" presId="urn:microsoft.com/office/officeart/2005/8/layout/hierarchy1"/>
    <dgm:cxn modelId="{F7E7946A-3217-4816-A246-0809644C9716}" type="presOf" srcId="{3D652887-738C-4EC8-8EFE-96A444630371}" destId="{C4E63A1F-4245-4A0E-9832-78DB9FD3C52A}" srcOrd="0" destOrd="0" presId="urn:microsoft.com/office/officeart/2005/8/layout/hierarchy1"/>
    <dgm:cxn modelId="{67FCB315-3A73-4324-A5C1-EA49AC953AEB}" type="presOf" srcId="{A60E8972-07D1-4A91-8D19-243E8B3F8651}" destId="{9C99C6ED-2F02-4176-9F85-1E45FA9EA0AA}" srcOrd="0" destOrd="0" presId="urn:microsoft.com/office/officeart/2005/8/layout/hierarchy1"/>
    <dgm:cxn modelId="{47865AA6-86FF-42CD-BAC3-7CFE41F6EDFF}" type="presOf" srcId="{95796C9F-B4F8-4672-9989-922379664523}" destId="{79B06C8B-73E5-4EC3-826F-2FD31046C91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71106DA4-2A09-4F4C-808F-2D7A7C958730}" type="presOf" srcId="{0B46BE59-F535-4406-87ED-ACE8C7DDC305}" destId="{D14F1C3E-DE0C-4DD0-97FE-7694C1DBAEA8}" srcOrd="0" destOrd="0" presId="urn:microsoft.com/office/officeart/2005/8/layout/hierarchy1"/>
    <dgm:cxn modelId="{EA939071-32D0-4F86-9BDC-4B5F85F49091}" srcId="{CBAC448E-F8A5-426F-9DA4-668DBB9E9752}" destId="{46031091-2721-4FAD-89A7-A9A54B6E5E30}" srcOrd="1" destOrd="0" parTransId="{A60E8972-07D1-4A91-8D19-243E8B3F8651}" sibTransId="{CE1A56BF-944D-41FF-9B2F-9BAD3026EB4B}"/>
    <dgm:cxn modelId="{89484744-5F73-4498-BE17-2D2C04FEE4AB}" type="presOf" srcId="{354A7CA3-37A5-4F0C-B13F-121E73872409}" destId="{7809C915-0E71-44A9-9FF5-FA809221B027}" srcOrd="0" destOrd="0" presId="urn:microsoft.com/office/officeart/2005/8/layout/hierarchy1"/>
    <dgm:cxn modelId="{574100DC-B806-4E1C-9942-0622AAC05200}" type="presOf" srcId="{115ECDC7-DA82-408D-B398-B8BC4A1BB09A}" destId="{36DDFE3A-5712-4842-BB5B-64071B63C365}"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3AD84EF3-5646-44F1-8F79-C2661B0D4665}" type="presOf" srcId="{C519D907-A4B6-456E-B610-C4D537321AF0}" destId="{2F4409EB-492B-40E5-87B5-52AA833B8D60}" srcOrd="0" destOrd="0" presId="urn:microsoft.com/office/officeart/2005/8/layout/hierarchy1"/>
    <dgm:cxn modelId="{B3293DE4-E865-4DA4-97D9-164634493B81}" type="presOf" srcId="{82259B30-C376-45B8-A634-278C2FD90138}" destId="{3E924B02-F8E0-4EAF-A6D8-5CFB06DD746D}" srcOrd="0" destOrd="0" presId="urn:microsoft.com/office/officeart/2005/8/layout/hierarchy1"/>
    <dgm:cxn modelId="{DABA9648-29D2-4ED6-9344-568EF6FEAF86}" srcId="{3902BBE7-986B-4D03-81D5-EEEB24D738DA}" destId="{0725A183-E8CE-4EDC-AB97-6584AA1A7199}" srcOrd="0" destOrd="0" parTransId="{82259B30-C376-45B8-A634-278C2FD90138}" sibTransId="{4318E9B2-973E-48F6-9006-574464EDBD31}"/>
    <dgm:cxn modelId="{A7483C4D-17D8-44A8-9984-D47B40B18219}" srcId="{61A41450-09B4-42D5-BCE4-C292A4B09CD1}" destId="{1D32DFE3-9A16-4A0F-85D1-34A794D7A500}" srcOrd="0" destOrd="0" parTransId="{2C37E51B-1EDB-46B9-BEB9-8037E1452658}" sibTransId="{4A705E68-BEF8-4A8B-887C-016E3D430E9B}"/>
    <dgm:cxn modelId="{55431BEE-5C7A-4F70-B544-8D5731EE2E11}" type="presOf" srcId="{9B95F094-F8C1-447A-82D6-EEBA9A3B5961}" destId="{5AE8CEAA-A85E-4C12-B690-63E2E87ECBFC}" srcOrd="0" destOrd="0" presId="urn:microsoft.com/office/officeart/2005/8/layout/hierarchy1"/>
    <dgm:cxn modelId="{096C9F90-FD45-4821-BBE8-48D85C04CA79}" type="presOf" srcId="{00737D0B-5E6B-4F45-9898-38209F00DF4E}" destId="{7FD02768-2C65-47D4-ACCE-F438DC71BA50}" srcOrd="0" destOrd="0" presId="urn:microsoft.com/office/officeart/2005/8/layout/hierarchy1"/>
    <dgm:cxn modelId="{3E2E51CD-07BE-444A-9A4A-446234526C58}" srcId="{3902BBE7-986B-4D03-81D5-EEEB24D738DA}" destId="{3D652887-738C-4EC8-8EFE-96A444630371}" srcOrd="1" destOrd="0" parTransId="{73D878AF-0D6A-4447-94C7-DF750A1BFD5D}" sibTransId="{5A028A64-D5A6-4DEF-94B0-4BE0C506733D}"/>
    <dgm:cxn modelId="{B79DFFF7-1C9A-41A6-A76C-CC08439144F5}" type="presOf" srcId="{D7B15259-DEA4-4D6E-9D7B-AFDD0C455D39}" destId="{E5991229-FCE0-42F8-A05A-4194599906BF}" srcOrd="0" destOrd="0" presId="urn:microsoft.com/office/officeart/2005/8/layout/hierarchy1"/>
    <dgm:cxn modelId="{DED9B801-9383-40AE-956D-BC484032A2EB}" type="presOf" srcId="{57DD8661-501E-4AF4-BB47-9F9067AA275C}" destId="{96769A0B-EE7E-46FC-9E96-7ECD5333085B}" srcOrd="0" destOrd="0" presId="urn:microsoft.com/office/officeart/2005/8/layout/hierarchy1"/>
    <dgm:cxn modelId="{5D95A1C5-6453-42CF-9277-4E618911E3D5}" srcId="{00737D0B-5E6B-4F45-9898-38209F00DF4E}" destId="{95066E40-B066-4D97-B339-BFD34CD796EF}" srcOrd="1" destOrd="0" parTransId="{9B95F094-F8C1-447A-82D6-EEBA9A3B5961}" sibTransId="{45854762-3170-4235-A39A-6FFC23A3B8BA}"/>
    <dgm:cxn modelId="{8948EC03-CCE7-481E-86D2-A4F73BFB7450}" type="presOf" srcId="{3902BBE7-986B-4D03-81D5-EEEB24D738DA}" destId="{212A66FE-904A-4E5C-A5F5-704E02122B96}" srcOrd="0" destOrd="0" presId="urn:microsoft.com/office/officeart/2005/8/layout/hierarchy1"/>
    <dgm:cxn modelId="{D0535FB2-3190-411A-B124-D6DF62CEF94E}" type="presOf" srcId="{1D32DFE3-9A16-4A0F-85D1-34A794D7A500}" destId="{8F0CCF51-3EB9-4C9D-98C6-B1F49B7EFCB6}" srcOrd="0" destOrd="0" presId="urn:microsoft.com/office/officeart/2005/8/layout/hierarchy1"/>
    <dgm:cxn modelId="{116F5CEF-3F4E-45B9-9B8F-C28E2B25A102}" srcId="{1D32DFE3-9A16-4A0F-85D1-34A794D7A500}" destId="{3902BBE7-986B-4D03-81D5-EEEB24D738DA}" srcOrd="2" destOrd="0" parTransId="{C519D907-A4B6-456E-B610-C4D537321AF0}" sibTransId="{0FFB2648-DB7F-4E6F-9978-FA211954D174}"/>
    <dgm:cxn modelId="{08F29AC2-2E4D-4041-B5FC-6E31B041482B}" type="presOf" srcId="{CF1A2CE0-3866-47F6-B4FE-4B864AA20991}" destId="{596C5575-76D4-4DAA-A238-9E4E72E1F245}" srcOrd="0" destOrd="0" presId="urn:microsoft.com/office/officeart/2005/8/layout/hierarchy1"/>
    <dgm:cxn modelId="{44CE368C-59DE-4D4C-8509-0744DA46BD14}" type="presOf" srcId="{61A41450-09B4-42D5-BCE4-C292A4B09CD1}" destId="{93FB690B-B7A6-464F-BC71-F11E08D068B7}" srcOrd="0" destOrd="0" presId="urn:microsoft.com/office/officeart/2005/8/layout/hierarchy1"/>
    <dgm:cxn modelId="{8BC8CACC-D63A-4E1E-8DE5-720C35403604}" type="presOf" srcId="{43C910A3-62CA-45BA-A880-92F098C035CC}" destId="{F2170DE8-2661-45E8-B4F0-68CF51FD4B8F}" srcOrd="0" destOrd="0" presId="urn:microsoft.com/office/officeart/2005/8/layout/hierarchy1"/>
    <dgm:cxn modelId="{93916066-C8AE-4CEA-B1E6-0CD44FB43FA5}" type="presOf" srcId="{CBAC448E-F8A5-426F-9DA4-668DBB9E9752}" destId="{F3A8B18A-49C1-4B21-9421-8C5E934961E4}" srcOrd="0" destOrd="0" presId="urn:microsoft.com/office/officeart/2005/8/layout/hierarchy1"/>
    <dgm:cxn modelId="{393AD012-C996-41C3-B5D0-E8DCC8A205F5}" type="presOf" srcId="{EC48B371-0F87-45D8-A43F-E87DC2930AE4}" destId="{F0EF086B-6565-4FE5-ABF0-27931EB55AE2}" srcOrd="0" destOrd="0" presId="urn:microsoft.com/office/officeart/2005/8/layout/hierarchy1"/>
    <dgm:cxn modelId="{3702857B-1305-4140-A15E-9C7647F9D951}" type="presOf" srcId="{7329B386-B35F-4CFB-906C-61C1599AD121}" destId="{F89F6CE0-1ECE-4CE3-9B65-B4E7F9708D82}" srcOrd="0" destOrd="0" presId="urn:microsoft.com/office/officeart/2005/8/layout/hierarchy1"/>
    <dgm:cxn modelId="{1B9259E0-8158-4D53-9A5D-5C710D5FC77C}" srcId="{3902BBE7-986B-4D03-81D5-EEEB24D738DA}" destId="{EC48B371-0F87-45D8-A43F-E87DC2930AE4}" srcOrd="2" destOrd="0" parTransId="{0B46BE59-F535-4406-87ED-ACE8C7DDC305}" sibTransId="{A802A6D3-9143-4D67-B7E1-BB2F6957392A}"/>
    <dgm:cxn modelId="{417C67BE-E8ED-4D43-9F8D-8C7B1E086E0C}" type="presOf" srcId="{0725A183-E8CE-4EDC-AB97-6584AA1A7199}" destId="{297D92BB-F6DF-438D-9848-6FA1B0A95251}" srcOrd="0" destOrd="0" presId="urn:microsoft.com/office/officeart/2005/8/layout/hierarchy1"/>
    <dgm:cxn modelId="{BC339104-E776-4ACF-A91A-A7BB4E94A61D}" srcId="{95796C9F-B4F8-4672-9989-922379664523}" destId="{CF1A2CE0-3866-47F6-B4FE-4B864AA20991}" srcOrd="0" destOrd="0" parTransId="{43C910A3-62CA-45BA-A880-92F098C035CC}" sibTransId="{207B3306-8847-4754-80A8-9C1DB4A7258F}"/>
    <dgm:cxn modelId="{39518939-DFEE-49E4-ACAD-E5306ADC363B}" srcId="{00737D0B-5E6B-4F45-9898-38209F00DF4E}" destId="{1A73E19A-2FF9-40AE-A45F-D8E4A180812F}" srcOrd="0" destOrd="0" parTransId="{354A7CA3-37A5-4F0C-B13F-121E73872409}" sibTransId="{C9459484-52CC-4BD3-85F1-C6399A2928D1}"/>
    <dgm:cxn modelId="{6532B924-D62B-4D26-959B-2FDB9499CB56}" type="presParOf" srcId="{93FB690B-B7A6-464F-BC71-F11E08D068B7}" destId="{E717CFFF-2EBE-43E6-9612-CD7CAB48D8E6}" srcOrd="0" destOrd="0" presId="urn:microsoft.com/office/officeart/2005/8/layout/hierarchy1"/>
    <dgm:cxn modelId="{992E6DF7-27A4-40AE-8D28-7ABEA298A22F}" type="presParOf" srcId="{E717CFFF-2EBE-43E6-9612-CD7CAB48D8E6}" destId="{D00248EB-71C7-41C7-B83C-B5B84038F1D1}" srcOrd="0" destOrd="0" presId="urn:microsoft.com/office/officeart/2005/8/layout/hierarchy1"/>
    <dgm:cxn modelId="{20560759-A64D-45BD-B17F-35FBE5B461A1}" type="presParOf" srcId="{D00248EB-71C7-41C7-B83C-B5B84038F1D1}" destId="{F4234D91-5143-4B63-BED7-3C1D70518372}" srcOrd="0" destOrd="0" presId="urn:microsoft.com/office/officeart/2005/8/layout/hierarchy1"/>
    <dgm:cxn modelId="{F5940A13-5FBD-4249-B839-CAB561E19431}" type="presParOf" srcId="{D00248EB-71C7-41C7-B83C-B5B84038F1D1}" destId="{8F0CCF51-3EB9-4C9D-98C6-B1F49B7EFCB6}" srcOrd="1" destOrd="0" presId="urn:microsoft.com/office/officeart/2005/8/layout/hierarchy1"/>
    <dgm:cxn modelId="{91D47946-DA67-4E7D-B058-82D8E5247F0B}" type="presParOf" srcId="{E717CFFF-2EBE-43E6-9612-CD7CAB48D8E6}" destId="{04CFBF51-E7CF-4155-A2F9-E99258C3954C}" srcOrd="1" destOrd="0" presId="urn:microsoft.com/office/officeart/2005/8/layout/hierarchy1"/>
    <dgm:cxn modelId="{6B2ED333-2A67-425E-BC49-A4968381F329}" type="presParOf" srcId="{04CFBF51-E7CF-4155-A2F9-E99258C3954C}" destId="{F89F6CE0-1ECE-4CE3-9B65-B4E7F9708D82}" srcOrd="0" destOrd="0" presId="urn:microsoft.com/office/officeart/2005/8/layout/hierarchy1"/>
    <dgm:cxn modelId="{3A20B82A-7C6D-4267-AD06-FFB95FA2E55F}" type="presParOf" srcId="{04CFBF51-E7CF-4155-A2F9-E99258C3954C}" destId="{47327BE9-19D3-4468-8435-7A2D9307470C}" srcOrd="1" destOrd="0" presId="urn:microsoft.com/office/officeart/2005/8/layout/hierarchy1"/>
    <dgm:cxn modelId="{A092EF24-2F33-4A82-9536-4C3F7FD01D79}" type="presParOf" srcId="{47327BE9-19D3-4468-8435-7A2D9307470C}" destId="{B67D661D-4D77-429E-B9EE-8C64642564B3}" srcOrd="0" destOrd="0" presId="urn:microsoft.com/office/officeart/2005/8/layout/hierarchy1"/>
    <dgm:cxn modelId="{3598E3D3-BE2D-4E40-894C-1C4C00184A81}" type="presParOf" srcId="{B67D661D-4D77-429E-B9EE-8C64642564B3}" destId="{3929E3B3-1501-4CAA-ACC3-9315D46F9B7A}" srcOrd="0" destOrd="0" presId="urn:microsoft.com/office/officeart/2005/8/layout/hierarchy1"/>
    <dgm:cxn modelId="{2DCE3A80-E641-47F3-BA24-9F73290190B3}" type="presParOf" srcId="{B67D661D-4D77-429E-B9EE-8C64642564B3}" destId="{79B06C8B-73E5-4EC3-826F-2FD31046C912}" srcOrd="1" destOrd="0" presId="urn:microsoft.com/office/officeart/2005/8/layout/hierarchy1"/>
    <dgm:cxn modelId="{A461958A-0844-4E2A-9E2F-A4E920CDB7DC}" type="presParOf" srcId="{47327BE9-19D3-4468-8435-7A2D9307470C}" destId="{7FECC80A-9C2F-4121-961D-549A02C0C804}" srcOrd="1" destOrd="0" presId="urn:microsoft.com/office/officeart/2005/8/layout/hierarchy1"/>
    <dgm:cxn modelId="{B3A5C311-E36D-4CA0-9FEA-93F597A50BAA}" type="presParOf" srcId="{7FECC80A-9C2F-4121-961D-549A02C0C804}" destId="{F2170DE8-2661-45E8-B4F0-68CF51FD4B8F}" srcOrd="0" destOrd="0" presId="urn:microsoft.com/office/officeart/2005/8/layout/hierarchy1"/>
    <dgm:cxn modelId="{C200E5CD-EC2C-4936-8426-BABE4162E059}" type="presParOf" srcId="{7FECC80A-9C2F-4121-961D-549A02C0C804}" destId="{71622EDE-93BD-4EDC-8913-4C52C9F88423}" srcOrd="1" destOrd="0" presId="urn:microsoft.com/office/officeart/2005/8/layout/hierarchy1"/>
    <dgm:cxn modelId="{81AEBD12-B234-4F04-BA8F-6F9CA9C9B47E}" type="presParOf" srcId="{71622EDE-93BD-4EDC-8913-4C52C9F88423}" destId="{CF7CA995-F47E-42A8-A9D8-984631DEED8D}" srcOrd="0" destOrd="0" presId="urn:microsoft.com/office/officeart/2005/8/layout/hierarchy1"/>
    <dgm:cxn modelId="{B164D849-F57F-4F0D-AA27-8D5394031289}" type="presParOf" srcId="{CF7CA995-F47E-42A8-A9D8-984631DEED8D}" destId="{6D4579D2-AF98-42CE-8B4E-82C98C9BF2AD}" srcOrd="0" destOrd="0" presId="urn:microsoft.com/office/officeart/2005/8/layout/hierarchy1"/>
    <dgm:cxn modelId="{485FFA13-0C5F-4D48-8DFA-DCA4E90F380A}" type="presParOf" srcId="{CF7CA995-F47E-42A8-A9D8-984631DEED8D}" destId="{596C5575-76D4-4DAA-A238-9E4E72E1F245}" srcOrd="1" destOrd="0" presId="urn:microsoft.com/office/officeart/2005/8/layout/hierarchy1"/>
    <dgm:cxn modelId="{3426EBEC-0643-4E8A-9CF5-EA627F2BF3B1}" type="presParOf" srcId="{71622EDE-93BD-4EDC-8913-4C52C9F88423}" destId="{6F9E4E3D-22EC-4AC7-9BF6-742B296445B4}" srcOrd="1" destOrd="0" presId="urn:microsoft.com/office/officeart/2005/8/layout/hierarchy1"/>
    <dgm:cxn modelId="{76395514-E5B8-470C-B363-4D0A41837C97}" type="presParOf" srcId="{04CFBF51-E7CF-4155-A2F9-E99258C3954C}" destId="{96769A0B-EE7E-46FC-9E96-7ECD5333085B}" srcOrd="2" destOrd="0" presId="urn:microsoft.com/office/officeart/2005/8/layout/hierarchy1"/>
    <dgm:cxn modelId="{E9D686A3-F626-41BA-BD48-C6011DD838B4}" type="presParOf" srcId="{04CFBF51-E7CF-4155-A2F9-E99258C3954C}" destId="{170AB8BB-F04B-468C-A8BF-A7312C73701C}" srcOrd="3" destOrd="0" presId="urn:microsoft.com/office/officeart/2005/8/layout/hierarchy1"/>
    <dgm:cxn modelId="{19FEADC5-5DBB-4455-A906-B520C9B75C44}" type="presParOf" srcId="{170AB8BB-F04B-468C-A8BF-A7312C73701C}" destId="{A357ED65-30A7-49C6-97A9-F977BAABA69E}" srcOrd="0" destOrd="0" presId="urn:microsoft.com/office/officeart/2005/8/layout/hierarchy1"/>
    <dgm:cxn modelId="{76468FD3-BECD-4928-A6AC-2807E0745286}" type="presParOf" srcId="{A357ED65-30A7-49C6-97A9-F977BAABA69E}" destId="{D0925D27-1490-460D-A7D2-AE69DF1D0FA9}" srcOrd="0" destOrd="0" presId="urn:microsoft.com/office/officeart/2005/8/layout/hierarchy1"/>
    <dgm:cxn modelId="{DD450677-7A43-4B2E-BE2B-162E56F1C472}" type="presParOf" srcId="{A357ED65-30A7-49C6-97A9-F977BAABA69E}" destId="{7FD02768-2C65-47D4-ACCE-F438DC71BA50}" srcOrd="1" destOrd="0" presId="urn:microsoft.com/office/officeart/2005/8/layout/hierarchy1"/>
    <dgm:cxn modelId="{383C6E18-0F35-4728-9506-5B8FD3617A41}" type="presParOf" srcId="{170AB8BB-F04B-468C-A8BF-A7312C73701C}" destId="{130A42D1-0CEF-441F-B699-2E4190F54B9C}" srcOrd="1" destOrd="0" presId="urn:microsoft.com/office/officeart/2005/8/layout/hierarchy1"/>
    <dgm:cxn modelId="{25B0977D-B718-473E-A87A-C9F9BBF5C26C}" type="presParOf" srcId="{130A42D1-0CEF-441F-B699-2E4190F54B9C}" destId="{7809C915-0E71-44A9-9FF5-FA809221B027}" srcOrd="0" destOrd="0" presId="urn:microsoft.com/office/officeart/2005/8/layout/hierarchy1"/>
    <dgm:cxn modelId="{6B9D6BD4-2ABB-4081-9E9F-7D03E78FC3EB}" type="presParOf" srcId="{130A42D1-0CEF-441F-B699-2E4190F54B9C}" destId="{7B995C41-ED05-4C1D-9578-0D7C6D447052}" srcOrd="1" destOrd="0" presId="urn:microsoft.com/office/officeart/2005/8/layout/hierarchy1"/>
    <dgm:cxn modelId="{3B937D02-B62E-4FDD-88EA-26D3D3634CC3}" type="presParOf" srcId="{7B995C41-ED05-4C1D-9578-0D7C6D447052}" destId="{2506E08A-8755-4673-8C2F-136F87EDD569}" srcOrd="0" destOrd="0" presId="urn:microsoft.com/office/officeart/2005/8/layout/hierarchy1"/>
    <dgm:cxn modelId="{6793ADE4-AA1D-47EF-A5F8-36495E60F84D}" type="presParOf" srcId="{2506E08A-8755-4673-8C2F-136F87EDD569}" destId="{540A06C1-4BA7-4890-A13E-A4C8BC78D02B}" srcOrd="0" destOrd="0" presId="urn:microsoft.com/office/officeart/2005/8/layout/hierarchy1"/>
    <dgm:cxn modelId="{12A6C34E-2061-4763-A3A9-92DEE0F7AB9E}" type="presParOf" srcId="{2506E08A-8755-4673-8C2F-136F87EDD569}" destId="{D28FA95C-085E-49A5-9DCD-7D22E001624C}" srcOrd="1" destOrd="0" presId="urn:microsoft.com/office/officeart/2005/8/layout/hierarchy1"/>
    <dgm:cxn modelId="{D478E6C0-D5F1-4E54-943A-1976CC200905}" type="presParOf" srcId="{7B995C41-ED05-4C1D-9578-0D7C6D447052}" destId="{270C92C7-2C27-4315-9889-A22543B40960}" srcOrd="1" destOrd="0" presId="urn:microsoft.com/office/officeart/2005/8/layout/hierarchy1"/>
    <dgm:cxn modelId="{9BD881D2-1007-4DEB-837D-AC1E3665F3CA}" type="presParOf" srcId="{130A42D1-0CEF-441F-B699-2E4190F54B9C}" destId="{5AE8CEAA-A85E-4C12-B690-63E2E87ECBFC}" srcOrd="2" destOrd="0" presId="urn:microsoft.com/office/officeart/2005/8/layout/hierarchy1"/>
    <dgm:cxn modelId="{A13F076B-2DFF-4878-BF50-FAE5FC8D37A5}" type="presParOf" srcId="{130A42D1-0CEF-441F-B699-2E4190F54B9C}" destId="{135C2544-5E6C-4C1A-9629-EF859CBF9EA2}" srcOrd="3" destOrd="0" presId="urn:microsoft.com/office/officeart/2005/8/layout/hierarchy1"/>
    <dgm:cxn modelId="{42088A13-5C71-47DC-971D-5B18BDD773BF}" type="presParOf" srcId="{135C2544-5E6C-4C1A-9629-EF859CBF9EA2}" destId="{74C852B3-7328-4548-93E6-ADE7311C7079}" srcOrd="0" destOrd="0" presId="urn:microsoft.com/office/officeart/2005/8/layout/hierarchy1"/>
    <dgm:cxn modelId="{DE113576-0AB4-4D67-8F33-8C2421CCBF62}" type="presParOf" srcId="{74C852B3-7328-4548-93E6-ADE7311C7079}" destId="{BF5E27EF-B02C-4CF7-ADD4-A20088614140}" srcOrd="0" destOrd="0" presId="urn:microsoft.com/office/officeart/2005/8/layout/hierarchy1"/>
    <dgm:cxn modelId="{C1FEC773-82B8-4CC7-8EF8-52F31E48E5EE}" type="presParOf" srcId="{74C852B3-7328-4548-93E6-ADE7311C7079}" destId="{0D3DCDBB-A84F-42B9-ABEE-1BECED108683}" srcOrd="1" destOrd="0" presId="urn:microsoft.com/office/officeart/2005/8/layout/hierarchy1"/>
    <dgm:cxn modelId="{3E4AC7A2-58F7-48CB-A0B0-104EC04F4662}" type="presParOf" srcId="{135C2544-5E6C-4C1A-9629-EF859CBF9EA2}" destId="{5689194E-C861-4DED-93FA-6E349DF91E47}" srcOrd="1" destOrd="0" presId="urn:microsoft.com/office/officeart/2005/8/layout/hierarchy1"/>
    <dgm:cxn modelId="{F67F195A-62EC-40F3-B6D6-CC068453F7EB}" type="presParOf" srcId="{04CFBF51-E7CF-4155-A2F9-E99258C3954C}" destId="{2F4409EB-492B-40E5-87B5-52AA833B8D60}" srcOrd="4" destOrd="0" presId="urn:microsoft.com/office/officeart/2005/8/layout/hierarchy1"/>
    <dgm:cxn modelId="{2320FF6E-56AE-4B42-A3B9-FF0EE0E116B5}" type="presParOf" srcId="{04CFBF51-E7CF-4155-A2F9-E99258C3954C}" destId="{44FBA045-8DA5-4DCA-A14A-4B3DEF9F5D8F}" srcOrd="5" destOrd="0" presId="urn:microsoft.com/office/officeart/2005/8/layout/hierarchy1"/>
    <dgm:cxn modelId="{92AA537A-F724-4C7A-A8DA-52BB086DC969}" type="presParOf" srcId="{44FBA045-8DA5-4DCA-A14A-4B3DEF9F5D8F}" destId="{484F70A1-F560-4D20-82E3-2708A9383856}" srcOrd="0" destOrd="0" presId="urn:microsoft.com/office/officeart/2005/8/layout/hierarchy1"/>
    <dgm:cxn modelId="{E2072406-D5D9-4167-AB48-CAF30F33C527}" type="presParOf" srcId="{484F70A1-F560-4D20-82E3-2708A9383856}" destId="{522954D6-0CB0-4DA0-A799-98B98E93C9CF}" srcOrd="0" destOrd="0" presId="urn:microsoft.com/office/officeart/2005/8/layout/hierarchy1"/>
    <dgm:cxn modelId="{363DB70E-82B5-46E3-B9F4-84D986F144CF}" type="presParOf" srcId="{484F70A1-F560-4D20-82E3-2708A9383856}" destId="{212A66FE-904A-4E5C-A5F5-704E02122B96}" srcOrd="1" destOrd="0" presId="urn:microsoft.com/office/officeart/2005/8/layout/hierarchy1"/>
    <dgm:cxn modelId="{F20475E2-A0DC-42E0-9CF6-181F98E72E43}" type="presParOf" srcId="{44FBA045-8DA5-4DCA-A14A-4B3DEF9F5D8F}" destId="{E8AB108F-C39F-476F-9FD7-AEE01B7A81A8}" srcOrd="1" destOrd="0" presId="urn:microsoft.com/office/officeart/2005/8/layout/hierarchy1"/>
    <dgm:cxn modelId="{52F52098-597F-4C06-BA34-82570BDDECCF}" type="presParOf" srcId="{E8AB108F-C39F-476F-9FD7-AEE01B7A81A8}" destId="{3E924B02-F8E0-4EAF-A6D8-5CFB06DD746D}" srcOrd="0" destOrd="0" presId="urn:microsoft.com/office/officeart/2005/8/layout/hierarchy1"/>
    <dgm:cxn modelId="{4900F41A-4A44-427B-A3D8-C6A460D6CB81}" type="presParOf" srcId="{E8AB108F-C39F-476F-9FD7-AEE01B7A81A8}" destId="{D997238A-945B-42C8-AD1E-C8FB40891F1C}" srcOrd="1" destOrd="0" presId="urn:microsoft.com/office/officeart/2005/8/layout/hierarchy1"/>
    <dgm:cxn modelId="{95F4B832-A2D8-418C-96E9-E470AE7CC246}" type="presParOf" srcId="{D997238A-945B-42C8-AD1E-C8FB40891F1C}" destId="{3F9E14D1-E0C8-4427-92C3-2260ECCDCC32}" srcOrd="0" destOrd="0" presId="urn:microsoft.com/office/officeart/2005/8/layout/hierarchy1"/>
    <dgm:cxn modelId="{3BD03436-2B20-41C2-AA82-370092BD5D2F}" type="presParOf" srcId="{3F9E14D1-E0C8-4427-92C3-2260ECCDCC32}" destId="{FFF21BCC-EEF2-4F3A-A99E-9EE5F8D38B16}" srcOrd="0" destOrd="0" presId="urn:microsoft.com/office/officeart/2005/8/layout/hierarchy1"/>
    <dgm:cxn modelId="{F72CC5E7-67FA-42AB-8AA8-CFA304FD1F99}" type="presParOf" srcId="{3F9E14D1-E0C8-4427-92C3-2260ECCDCC32}" destId="{297D92BB-F6DF-438D-9848-6FA1B0A95251}" srcOrd="1" destOrd="0" presId="urn:microsoft.com/office/officeart/2005/8/layout/hierarchy1"/>
    <dgm:cxn modelId="{5568030C-5E63-41BC-9E22-DD1FFB13FCC5}" type="presParOf" srcId="{D997238A-945B-42C8-AD1E-C8FB40891F1C}" destId="{0582FB2A-5B90-4034-8F71-290E5CA76297}" srcOrd="1" destOrd="0" presId="urn:microsoft.com/office/officeart/2005/8/layout/hierarchy1"/>
    <dgm:cxn modelId="{39EBD6A8-890F-4469-AD32-FAEDE81932BB}" type="presParOf" srcId="{E8AB108F-C39F-476F-9FD7-AEE01B7A81A8}" destId="{E80E1B74-AC53-4CED-9382-30C5965CB41F}" srcOrd="2" destOrd="0" presId="urn:microsoft.com/office/officeart/2005/8/layout/hierarchy1"/>
    <dgm:cxn modelId="{A606B6F4-D6FA-46C1-8CB5-3D1B120FA7A9}" type="presParOf" srcId="{E8AB108F-C39F-476F-9FD7-AEE01B7A81A8}" destId="{D79B79C2-DEB8-40B5-B67F-07F4836241AE}" srcOrd="3" destOrd="0" presId="urn:microsoft.com/office/officeart/2005/8/layout/hierarchy1"/>
    <dgm:cxn modelId="{6EEEF3D9-1796-4F6D-A74E-DA1550122915}" type="presParOf" srcId="{D79B79C2-DEB8-40B5-B67F-07F4836241AE}" destId="{5793F949-9103-4B32-B0CE-B74B61550CDD}" srcOrd="0" destOrd="0" presId="urn:microsoft.com/office/officeart/2005/8/layout/hierarchy1"/>
    <dgm:cxn modelId="{192E6627-9009-4A1A-80AC-E9CD448ACBBF}" type="presParOf" srcId="{5793F949-9103-4B32-B0CE-B74B61550CDD}" destId="{4204ECAF-FBB5-4556-9A46-5CC141485BC6}" srcOrd="0" destOrd="0" presId="urn:microsoft.com/office/officeart/2005/8/layout/hierarchy1"/>
    <dgm:cxn modelId="{9A6D658C-F5C3-48F4-B7B1-7B428E85A66C}" type="presParOf" srcId="{5793F949-9103-4B32-B0CE-B74B61550CDD}" destId="{C4E63A1F-4245-4A0E-9832-78DB9FD3C52A}" srcOrd="1" destOrd="0" presId="urn:microsoft.com/office/officeart/2005/8/layout/hierarchy1"/>
    <dgm:cxn modelId="{2BCA32A3-B015-41B1-AE12-D79C7325302A}" type="presParOf" srcId="{D79B79C2-DEB8-40B5-B67F-07F4836241AE}" destId="{D3181C3B-0A25-4686-AE8D-3C7AC7822A6A}" srcOrd="1" destOrd="0" presId="urn:microsoft.com/office/officeart/2005/8/layout/hierarchy1"/>
    <dgm:cxn modelId="{FF8171F9-D434-4B23-863F-4C4BF614F2D3}" type="presParOf" srcId="{E8AB108F-C39F-476F-9FD7-AEE01B7A81A8}" destId="{D14F1C3E-DE0C-4DD0-97FE-7694C1DBAEA8}" srcOrd="4" destOrd="0" presId="urn:microsoft.com/office/officeart/2005/8/layout/hierarchy1"/>
    <dgm:cxn modelId="{C27FE29A-2AF8-4453-8777-5DB87E5E561A}" type="presParOf" srcId="{E8AB108F-C39F-476F-9FD7-AEE01B7A81A8}" destId="{96A24D3C-07A9-4309-A7B0-F72EC47FC4A7}" srcOrd="5" destOrd="0" presId="urn:microsoft.com/office/officeart/2005/8/layout/hierarchy1"/>
    <dgm:cxn modelId="{C523B1E3-2570-45B8-9DFE-7AC74B2AD62F}" type="presParOf" srcId="{96A24D3C-07A9-4309-A7B0-F72EC47FC4A7}" destId="{05BD638D-D32F-470C-AD3E-36FF456596D5}" srcOrd="0" destOrd="0" presId="urn:microsoft.com/office/officeart/2005/8/layout/hierarchy1"/>
    <dgm:cxn modelId="{85FF321F-4C70-45E3-8560-367550C5AB28}" type="presParOf" srcId="{05BD638D-D32F-470C-AD3E-36FF456596D5}" destId="{EED8DC24-37D9-4BF4-93DA-6605395CD01D}" srcOrd="0" destOrd="0" presId="urn:microsoft.com/office/officeart/2005/8/layout/hierarchy1"/>
    <dgm:cxn modelId="{FE33BC3E-0C3E-45F5-848E-415A470E0046}" type="presParOf" srcId="{05BD638D-D32F-470C-AD3E-36FF456596D5}" destId="{F0EF086B-6565-4FE5-ABF0-27931EB55AE2}" srcOrd="1" destOrd="0" presId="urn:microsoft.com/office/officeart/2005/8/layout/hierarchy1"/>
    <dgm:cxn modelId="{6A797A38-2156-4DCE-B805-C8429706B277}" type="presParOf" srcId="{96A24D3C-07A9-4309-A7B0-F72EC47FC4A7}" destId="{ED3EAF3D-9902-4CDF-9671-58AC378D8D2F}" srcOrd="1" destOrd="0" presId="urn:microsoft.com/office/officeart/2005/8/layout/hierarchy1"/>
    <dgm:cxn modelId="{074C4684-DB9D-4921-9D41-46E941162489}" type="presParOf" srcId="{04CFBF51-E7CF-4155-A2F9-E99258C3954C}" destId="{36DDFE3A-5712-4842-BB5B-64071B63C365}" srcOrd="6" destOrd="0" presId="urn:microsoft.com/office/officeart/2005/8/layout/hierarchy1"/>
    <dgm:cxn modelId="{BF47F64E-63BE-43B4-90F2-825BDAE82864}" type="presParOf" srcId="{04CFBF51-E7CF-4155-A2F9-E99258C3954C}" destId="{93206744-91BA-48E9-9BE6-46CBCAC5AF8F}" srcOrd="7" destOrd="0" presId="urn:microsoft.com/office/officeart/2005/8/layout/hierarchy1"/>
    <dgm:cxn modelId="{9937EE71-A36D-4646-89FE-9C29B9F5C207}" type="presParOf" srcId="{93206744-91BA-48E9-9BE6-46CBCAC5AF8F}" destId="{8C8DA657-1EE1-403A-B211-71A890B7BD09}" srcOrd="0" destOrd="0" presId="urn:microsoft.com/office/officeart/2005/8/layout/hierarchy1"/>
    <dgm:cxn modelId="{5E3CEF2B-A32E-4DCE-A971-FBA2E15E0B0C}" type="presParOf" srcId="{8C8DA657-1EE1-403A-B211-71A890B7BD09}" destId="{AFD860CA-E16B-4553-BF90-0EA0328C4D58}" srcOrd="0" destOrd="0" presId="urn:microsoft.com/office/officeart/2005/8/layout/hierarchy1"/>
    <dgm:cxn modelId="{5367A467-55CC-4CA4-A360-047CF78BF2E5}" type="presParOf" srcId="{8C8DA657-1EE1-403A-B211-71A890B7BD09}" destId="{F3A8B18A-49C1-4B21-9421-8C5E934961E4}" srcOrd="1" destOrd="0" presId="urn:microsoft.com/office/officeart/2005/8/layout/hierarchy1"/>
    <dgm:cxn modelId="{8FD58786-D2CD-4003-95BB-2DA2C8BD1510}" type="presParOf" srcId="{93206744-91BA-48E9-9BE6-46CBCAC5AF8F}" destId="{98A7CF96-839A-490C-AB56-63FD09686F17}" srcOrd="1" destOrd="0" presId="urn:microsoft.com/office/officeart/2005/8/layout/hierarchy1"/>
    <dgm:cxn modelId="{A369D8F1-4154-4C45-B535-2AE82FE27446}" type="presParOf" srcId="{98A7CF96-839A-490C-AB56-63FD09686F17}" destId="{E5991229-FCE0-42F8-A05A-4194599906BF}" srcOrd="0" destOrd="0" presId="urn:microsoft.com/office/officeart/2005/8/layout/hierarchy1"/>
    <dgm:cxn modelId="{509AACDD-4F7D-42FA-9DD6-0BA0DFA275D2}" type="presParOf" srcId="{98A7CF96-839A-490C-AB56-63FD09686F17}" destId="{DA17D875-83A0-4749-AAAA-58377DEB9854}" srcOrd="1" destOrd="0" presId="urn:microsoft.com/office/officeart/2005/8/layout/hierarchy1"/>
    <dgm:cxn modelId="{E842ACF9-8CC3-48EF-B75D-2165CF150CA8}" type="presParOf" srcId="{DA17D875-83A0-4749-AAAA-58377DEB9854}" destId="{F173FD42-DAB6-4624-9685-2BDA3AC4B336}" srcOrd="0" destOrd="0" presId="urn:microsoft.com/office/officeart/2005/8/layout/hierarchy1"/>
    <dgm:cxn modelId="{D41ED49C-3D90-414B-B049-317AEFF667A6}" type="presParOf" srcId="{F173FD42-DAB6-4624-9685-2BDA3AC4B336}" destId="{43ABB5F0-7DE3-4C84-B35F-64DF11112DC1}" srcOrd="0" destOrd="0" presId="urn:microsoft.com/office/officeart/2005/8/layout/hierarchy1"/>
    <dgm:cxn modelId="{6F403181-51BC-4E03-A170-DA41A9ED4F6F}" type="presParOf" srcId="{F173FD42-DAB6-4624-9685-2BDA3AC4B336}" destId="{B2878017-EE1E-4BE3-889A-8F47489EAD50}" srcOrd="1" destOrd="0" presId="urn:microsoft.com/office/officeart/2005/8/layout/hierarchy1"/>
    <dgm:cxn modelId="{AED89A32-7184-44C2-8DF0-138DF1464105}" type="presParOf" srcId="{DA17D875-83A0-4749-AAAA-58377DEB9854}" destId="{C826CFEE-67A4-4CF5-95C1-83BCEDAF9521}" srcOrd="1" destOrd="0" presId="urn:microsoft.com/office/officeart/2005/8/layout/hierarchy1"/>
    <dgm:cxn modelId="{13A07B12-B835-41F1-AA6A-C80941CB232A}" type="presParOf" srcId="{98A7CF96-839A-490C-AB56-63FD09686F17}" destId="{9C99C6ED-2F02-4176-9F85-1E45FA9EA0AA}" srcOrd="2" destOrd="0" presId="urn:microsoft.com/office/officeart/2005/8/layout/hierarchy1"/>
    <dgm:cxn modelId="{AB8D9F2B-4ABC-4A28-9D48-9727F30EF479}" type="presParOf" srcId="{98A7CF96-839A-490C-AB56-63FD09686F17}" destId="{9FEC2DB9-597B-4ABC-A902-27240FF3F6E0}" srcOrd="3" destOrd="0" presId="urn:microsoft.com/office/officeart/2005/8/layout/hierarchy1"/>
    <dgm:cxn modelId="{5AD23487-893C-4104-B49C-34714FA00D3B}" type="presParOf" srcId="{9FEC2DB9-597B-4ABC-A902-27240FF3F6E0}" destId="{0EF6936D-8D65-421B-9C6E-34268FA2DCDD}" srcOrd="0" destOrd="0" presId="urn:microsoft.com/office/officeart/2005/8/layout/hierarchy1"/>
    <dgm:cxn modelId="{11061D19-6578-412E-B8BB-57BC68C52E8F}" type="presParOf" srcId="{0EF6936D-8D65-421B-9C6E-34268FA2DCDD}" destId="{7120BD16-6664-4036-B362-C9365262B87C}" srcOrd="0" destOrd="0" presId="urn:microsoft.com/office/officeart/2005/8/layout/hierarchy1"/>
    <dgm:cxn modelId="{C0F77672-AA71-48C0-9425-A878496BB93C}" type="presParOf" srcId="{0EF6936D-8D65-421B-9C6E-34268FA2DCDD}" destId="{94A211FF-1BB4-4B0D-BE9E-AA3C43E0ED35}" srcOrd="1" destOrd="0" presId="urn:microsoft.com/office/officeart/2005/8/layout/hierarchy1"/>
    <dgm:cxn modelId="{8322AFC8-230F-4FEE-B30B-1E41BEA89544}" type="presParOf" srcId="{9FEC2DB9-597B-4ABC-A902-27240FF3F6E0}" destId="{590392CE-3930-43AB-825F-7BC77D1A13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khách</a:t>
          </a:r>
          <a:r>
            <a:rPr lang="en-US" dirty="0" smtClean="0">
              <a:solidFill>
                <a:schemeClr val="tx1"/>
              </a:solidFill>
            </a:rPr>
            <a:t> </a:t>
          </a:r>
          <a:r>
            <a:rPr lang="en-US" dirty="0" err="1" smtClean="0">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nhân</a:t>
          </a:r>
          <a:r>
            <a:rPr lang="en-US" dirty="0" smtClean="0">
              <a:solidFill>
                <a:schemeClr val="tx1"/>
              </a:solidFill>
            </a:rPr>
            <a:t> </a:t>
          </a:r>
          <a:r>
            <a:rPr lang="en-US" dirty="0" err="1" smtClean="0">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t>
        <a:bodyPr/>
        <a:lstStyle/>
        <a:p>
          <a:endParaRPr lang="en-US"/>
        </a:p>
      </dgm:t>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t>
        <a:bodyPr/>
        <a:lstStyle/>
        <a:p>
          <a:endParaRPr lang="en-US"/>
        </a:p>
      </dgm:t>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t>
        <a:bodyPr/>
        <a:lstStyle/>
        <a:p>
          <a:endParaRPr lang="en-US"/>
        </a:p>
      </dgm:t>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t>
        <a:bodyPr/>
        <a:lstStyle/>
        <a:p>
          <a:endParaRPr lang="en-US"/>
        </a:p>
      </dgm:t>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t>
        <a:bodyPr/>
        <a:lstStyle/>
        <a:p>
          <a:endParaRPr lang="en-US"/>
        </a:p>
      </dgm:t>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6159C0E1-6BAC-4C91-A06E-837E802BA8C7}" type="presOf" srcId="{6BE78E52-AC65-43F7-8F4A-3AE8CD8C6726}" destId="{BF18E5F9-AD70-49ED-855B-1E73AFDE7297}" srcOrd="0" destOrd="0" presId="urn:microsoft.com/office/officeart/2005/8/layout/radial2"/>
    <dgm:cxn modelId="{842C90B7-7FF8-44CB-9134-A790B49544E0}" type="presOf" srcId="{310A344B-AD42-4A2C-B766-DF7CE2A21A86}" destId="{EAACB6E9-6BBC-4AE8-B06B-EAA60DA7872E}"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4B5B39BA-E741-45DE-B80C-8749FC161C47}" type="presOf" srcId="{CE306E1B-E88C-4CF4-86BA-CFC29DAC2B04}" destId="{C5366ED4-F02F-48A2-9838-C3CA76518BBF}" srcOrd="0" destOrd="0" presId="urn:microsoft.com/office/officeart/2005/8/layout/radial2"/>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Cơ</a:t>
          </a:r>
          <a:r>
            <a:rPr lang="en-US" sz="1600" kern="1200" dirty="0" smtClean="0"/>
            <a:t> </a:t>
          </a:r>
          <a:r>
            <a:rPr lang="en-US" sz="1600" kern="1200" dirty="0" err="1" smtClean="0"/>
            <a:t>cấu</a:t>
          </a:r>
          <a:r>
            <a:rPr lang="en-US" sz="1600" kern="1200" dirty="0" smtClean="0"/>
            <a:t> </a:t>
          </a:r>
          <a:r>
            <a:rPr lang="en-US" sz="1600" kern="1200" dirty="0" err="1" smtClean="0"/>
            <a:t>tổ</a:t>
          </a:r>
          <a:r>
            <a:rPr lang="en-US" sz="1600" kern="1200" dirty="0" smtClean="0"/>
            <a:t> </a:t>
          </a:r>
          <a:r>
            <a:rPr lang="en-US" sz="1600" kern="1200" dirty="0" err="1" smtClean="0"/>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quản</a:t>
          </a:r>
          <a:r>
            <a:rPr lang="en-US" sz="1600" kern="1200" dirty="0" smtClean="0"/>
            <a:t> </a:t>
          </a:r>
          <a:r>
            <a:rPr lang="en-US" sz="1600" kern="1200" dirty="0" err="1" smtClean="0"/>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Bộ</a:t>
          </a:r>
          <a:r>
            <a:rPr lang="en-US" sz="1600" b="0" kern="1200" dirty="0" smtClean="0"/>
            <a:t> </a:t>
          </a:r>
          <a:r>
            <a:rPr lang="en-US" sz="1600" b="0" kern="1200" dirty="0" err="1" smtClean="0"/>
            <a:t>phận</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thu</a:t>
          </a:r>
          <a:r>
            <a:rPr lang="en-US" sz="1600" kern="1200" dirty="0" smtClean="0"/>
            <a:t> </a:t>
          </a:r>
          <a:r>
            <a:rPr lang="en-US" sz="1600" kern="1200" dirty="0" err="1" smtClean="0"/>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phục</a:t>
          </a:r>
          <a:r>
            <a:rPr lang="en-US" sz="1600" kern="1200" dirty="0" smtClean="0"/>
            <a:t> </a:t>
          </a:r>
          <a:r>
            <a:rPr lang="en-US" sz="1600" kern="1200" dirty="0" err="1" smtClean="0"/>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pha</a:t>
          </a:r>
          <a:r>
            <a:rPr lang="en-US" sz="1600" kern="1200" dirty="0" smtClean="0"/>
            <a:t> </a:t>
          </a:r>
          <a:r>
            <a:rPr lang="en-US" sz="1600" kern="1200" dirty="0" err="1" smtClean="0"/>
            <a:t>chế</a:t>
          </a:r>
          <a:r>
            <a:rPr lang="en-US" sz="1600" kern="1200" dirty="0" smtClean="0"/>
            <a:t> </a:t>
          </a:r>
          <a:r>
            <a:rPr lang="en-US" sz="1600" kern="1200" dirty="0" err="1" smtClean="0"/>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vi-VN" sz="1600" kern="1200" dirty="0" smtClean="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tạp</a:t>
          </a:r>
          <a:r>
            <a:rPr lang="en-US" sz="1600" kern="1200" dirty="0" smtClean="0"/>
            <a:t> </a:t>
          </a:r>
          <a:r>
            <a:rPr lang="en-US" sz="1600" kern="1200" dirty="0" err="1" smtClean="0"/>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C6ED-2F02-4176-9F85-1E45FA9EA0AA}">
      <dsp:nvSpPr>
        <dsp:cNvPr id="0" name=""/>
        <dsp:cNvSpPr/>
      </dsp:nvSpPr>
      <dsp:spPr>
        <a:xfrm>
          <a:off x="7053992" y="2470377"/>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1229-FCE0-42F8-A05A-4194599906BF}">
      <dsp:nvSpPr>
        <dsp:cNvPr id="0" name=""/>
        <dsp:cNvSpPr/>
      </dsp:nvSpPr>
      <dsp:spPr>
        <a:xfrm>
          <a:off x="6543695" y="2470377"/>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DFE3A-5712-4842-BB5B-64071B63C365}">
      <dsp:nvSpPr>
        <dsp:cNvPr id="0" name=""/>
        <dsp:cNvSpPr/>
      </dsp:nvSpPr>
      <dsp:spPr>
        <a:xfrm>
          <a:off x="3767113" y="1371462"/>
          <a:ext cx="3286879" cy="282374"/>
        </a:xfrm>
        <a:custGeom>
          <a:avLst/>
          <a:gdLst/>
          <a:ahLst/>
          <a:cxnLst/>
          <a:rect l="0" t="0" r="0" b="0"/>
          <a:pathLst>
            <a:path>
              <a:moveTo>
                <a:pt x="0" y="0"/>
              </a:moveTo>
              <a:lnTo>
                <a:pt x="0" y="205017"/>
              </a:lnTo>
              <a:lnTo>
                <a:pt x="3286879" y="205017"/>
              </a:lnTo>
              <a:lnTo>
                <a:pt x="3286879"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F1C3E-DE0C-4DD0-97FE-7694C1DBAEA8}">
      <dsp:nvSpPr>
        <dsp:cNvPr id="0" name=""/>
        <dsp:cNvSpPr/>
      </dsp:nvSpPr>
      <dsp:spPr>
        <a:xfrm>
          <a:off x="4502506" y="2431510"/>
          <a:ext cx="1020594" cy="242855"/>
        </a:xfrm>
        <a:custGeom>
          <a:avLst/>
          <a:gdLst/>
          <a:ahLst/>
          <a:cxnLst/>
          <a:rect l="0" t="0" r="0" b="0"/>
          <a:pathLst>
            <a:path>
              <a:moveTo>
                <a:pt x="0" y="0"/>
              </a:moveTo>
              <a:lnTo>
                <a:pt x="0" y="165498"/>
              </a:lnTo>
              <a:lnTo>
                <a:pt x="1020594" y="165498"/>
              </a:lnTo>
              <a:lnTo>
                <a:pt x="1020594"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E1B74-AC53-4CED-9382-30C5965CB41F}">
      <dsp:nvSpPr>
        <dsp:cNvPr id="0" name=""/>
        <dsp:cNvSpPr/>
      </dsp:nvSpPr>
      <dsp:spPr>
        <a:xfrm>
          <a:off x="4456786" y="2431510"/>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4B02-F8E0-4EAF-A6D8-5CFB06DD746D}">
      <dsp:nvSpPr>
        <dsp:cNvPr id="0" name=""/>
        <dsp:cNvSpPr/>
      </dsp:nvSpPr>
      <dsp:spPr>
        <a:xfrm>
          <a:off x="3481912" y="2431510"/>
          <a:ext cx="1020594" cy="242855"/>
        </a:xfrm>
        <a:custGeom>
          <a:avLst/>
          <a:gdLst/>
          <a:ahLst/>
          <a:cxnLst/>
          <a:rect l="0" t="0" r="0" b="0"/>
          <a:pathLst>
            <a:path>
              <a:moveTo>
                <a:pt x="1020594" y="0"/>
              </a:moveTo>
              <a:lnTo>
                <a:pt x="1020594"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409EB-492B-40E5-87B5-52AA833B8D60}">
      <dsp:nvSpPr>
        <dsp:cNvPr id="0" name=""/>
        <dsp:cNvSpPr/>
      </dsp:nvSpPr>
      <dsp:spPr>
        <a:xfrm>
          <a:off x="3767113" y="1371462"/>
          <a:ext cx="735393" cy="282374"/>
        </a:xfrm>
        <a:custGeom>
          <a:avLst/>
          <a:gdLst/>
          <a:ahLst/>
          <a:cxnLst/>
          <a:rect l="0" t="0" r="0" b="0"/>
          <a:pathLst>
            <a:path>
              <a:moveTo>
                <a:pt x="0" y="0"/>
              </a:moveTo>
              <a:lnTo>
                <a:pt x="0" y="205017"/>
              </a:lnTo>
              <a:lnTo>
                <a:pt x="735393" y="205017"/>
              </a:lnTo>
              <a:lnTo>
                <a:pt x="735393"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8CEAA-A85E-4C12-B690-63E2E87ECBFC}">
      <dsp:nvSpPr>
        <dsp:cNvPr id="0" name=""/>
        <dsp:cNvSpPr/>
      </dsp:nvSpPr>
      <dsp:spPr>
        <a:xfrm>
          <a:off x="1951020" y="2450021"/>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9C915-0E71-44A9-9FF5-FA809221B027}">
      <dsp:nvSpPr>
        <dsp:cNvPr id="0" name=""/>
        <dsp:cNvSpPr/>
      </dsp:nvSpPr>
      <dsp:spPr>
        <a:xfrm>
          <a:off x="1440723" y="2450021"/>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1951020" y="1371462"/>
          <a:ext cx="1816093" cy="282374"/>
        </a:xfrm>
        <a:custGeom>
          <a:avLst/>
          <a:gdLst/>
          <a:ahLst/>
          <a:cxnLst/>
          <a:rect l="0" t="0" r="0" b="0"/>
          <a:pathLst>
            <a:path>
              <a:moveTo>
                <a:pt x="1816093" y="0"/>
              </a:moveTo>
              <a:lnTo>
                <a:pt x="1816093"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0DE8-2661-45E8-B4F0-68CF51FD4B8F}">
      <dsp:nvSpPr>
        <dsp:cNvPr id="0" name=""/>
        <dsp:cNvSpPr/>
      </dsp:nvSpPr>
      <dsp:spPr>
        <a:xfrm>
          <a:off x="374408" y="2431515"/>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420128" y="1371462"/>
          <a:ext cx="3346984" cy="282374"/>
        </a:xfrm>
        <a:custGeom>
          <a:avLst/>
          <a:gdLst/>
          <a:ahLst/>
          <a:cxnLst/>
          <a:rect l="0" t="0" r="0" b="0"/>
          <a:pathLst>
            <a:path>
              <a:moveTo>
                <a:pt x="3346984" y="0"/>
              </a:moveTo>
              <a:lnTo>
                <a:pt x="3346984"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3207404" y="654173"/>
          <a:ext cx="1119418" cy="7172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3300185" y="742315"/>
          <a:ext cx="1119418" cy="7172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Hệ</a:t>
          </a:r>
          <a:r>
            <a:rPr lang="en-US" sz="1600" kern="1200" dirty="0" smtClean="0"/>
            <a:t> </a:t>
          </a:r>
          <a:r>
            <a:rPr lang="en-US" sz="1600" kern="1200" dirty="0" err="1" smtClean="0"/>
            <a:t>thống</a:t>
          </a:r>
          <a:r>
            <a:rPr lang="en-US" sz="1600" kern="1200" dirty="0" smtClean="0"/>
            <a:t> </a:t>
          </a:r>
          <a:r>
            <a:rPr lang="en-US" sz="1600" kern="1200" dirty="0" err="1" smtClean="0"/>
            <a:t>QLQNGK</a:t>
          </a:r>
          <a:endParaRPr lang="en-US" sz="1600" kern="1200" dirty="0"/>
        </a:p>
      </dsp:txBody>
      <dsp:txXfrm>
        <a:off x="3321194" y="763324"/>
        <a:ext cx="1077400" cy="675271"/>
      </dsp:txXfrm>
    </dsp:sp>
    <dsp:sp modelId="{3929E3B3-1501-4CAA-ACC3-9315D46F9B7A}">
      <dsp:nvSpPr>
        <dsp:cNvPr id="0" name=""/>
        <dsp:cNvSpPr/>
      </dsp:nvSpPr>
      <dsp:spPr>
        <a:xfrm>
          <a:off x="2612" y="1653836"/>
          <a:ext cx="835031" cy="7776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95394" y="1741979"/>
          <a:ext cx="835031" cy="7776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QL</a:t>
          </a:r>
          <a:r>
            <a:rPr lang="en-US" sz="1600" kern="1200" dirty="0" smtClean="0"/>
            <a:t> </a:t>
          </a:r>
          <a:r>
            <a:rPr lang="en-US" sz="1600" kern="1200" dirty="0" err="1" smtClean="0"/>
            <a:t>Hệ</a:t>
          </a:r>
          <a:r>
            <a:rPr lang="en-US" sz="1600" kern="1200" dirty="0" smtClean="0"/>
            <a:t> </a:t>
          </a:r>
          <a:r>
            <a:rPr lang="en-US" sz="1600" kern="1200" dirty="0" err="1" smtClean="0"/>
            <a:t>thống</a:t>
          </a:r>
          <a:endParaRPr lang="en-US" sz="1600" kern="1200" dirty="0"/>
        </a:p>
      </dsp:txBody>
      <dsp:txXfrm>
        <a:off x="118171" y="1764756"/>
        <a:ext cx="789477" cy="732124"/>
      </dsp:txXfrm>
    </dsp:sp>
    <dsp:sp modelId="{6D4579D2-AF98-42CE-8B4E-82C98C9BF2AD}">
      <dsp:nvSpPr>
        <dsp:cNvPr id="0" name=""/>
        <dsp:cNvSpPr/>
      </dsp:nvSpPr>
      <dsp:spPr>
        <a:xfrm>
          <a:off x="2612" y="2674370"/>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C5575-76D4-4DAA-A238-9E4E72E1F245}">
      <dsp:nvSpPr>
        <dsp:cNvPr id="0" name=""/>
        <dsp:cNvSpPr/>
      </dsp:nvSpPr>
      <dsp:spPr>
        <a:xfrm>
          <a:off x="95394" y="2762512"/>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Quản</a:t>
          </a:r>
          <a:r>
            <a:rPr lang="en-US" sz="1600" kern="1200" dirty="0" smtClean="0"/>
            <a:t> </a:t>
          </a:r>
          <a:r>
            <a:rPr lang="en-US" sz="1600" kern="1200" dirty="0" err="1" smtClean="0"/>
            <a:t>lý</a:t>
          </a:r>
          <a:r>
            <a:rPr lang="en-US" sz="1600" kern="1200" dirty="0" smtClean="0"/>
            <a:t> </a:t>
          </a:r>
          <a:r>
            <a:rPr lang="en-US" sz="1600" kern="1200" dirty="0" err="1" smtClean="0"/>
            <a:t>tài</a:t>
          </a:r>
          <a:r>
            <a:rPr lang="en-US" sz="1600" kern="1200" dirty="0" smtClean="0"/>
            <a:t> </a:t>
          </a:r>
          <a:r>
            <a:rPr lang="en-US" sz="1600" kern="1200" dirty="0" err="1" smtClean="0"/>
            <a:t>khoản</a:t>
          </a:r>
          <a:endParaRPr lang="en-US" sz="1600" kern="1200" dirty="0"/>
        </a:p>
      </dsp:txBody>
      <dsp:txXfrm>
        <a:off x="119851" y="2786969"/>
        <a:ext cx="786117" cy="918179"/>
      </dsp:txXfrm>
    </dsp:sp>
    <dsp:sp modelId="{D0925D27-1490-460D-A7D2-AE69DF1D0FA9}">
      <dsp:nvSpPr>
        <dsp:cNvPr id="0" name=""/>
        <dsp:cNvSpPr/>
      </dsp:nvSpPr>
      <dsp:spPr>
        <a:xfrm>
          <a:off x="1533504" y="1653836"/>
          <a:ext cx="835031" cy="7961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1626285" y="1741979"/>
          <a:ext cx="835031" cy="79618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Danh</a:t>
          </a:r>
          <a:r>
            <a:rPr lang="en-US" sz="1600" b="0" kern="1200" dirty="0" smtClean="0"/>
            <a:t> </a:t>
          </a:r>
          <a:r>
            <a:rPr lang="en-US" sz="1600" b="0" kern="1200" dirty="0" err="1" smtClean="0"/>
            <a:t>mục</a:t>
          </a:r>
          <a:endParaRPr lang="en-US" sz="1600" b="0" kern="1200" dirty="0"/>
        </a:p>
      </dsp:txBody>
      <dsp:txXfrm>
        <a:off x="1649604" y="1765298"/>
        <a:ext cx="788393" cy="749546"/>
      </dsp:txXfrm>
    </dsp:sp>
    <dsp:sp modelId="{540A06C1-4BA7-4890-A13E-A4C8BC78D02B}">
      <dsp:nvSpPr>
        <dsp:cNvPr id="0" name=""/>
        <dsp:cNvSpPr/>
      </dsp:nvSpPr>
      <dsp:spPr>
        <a:xfrm>
          <a:off x="1023207"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A95C-085E-49A5-9DCD-7D22E001624C}">
      <dsp:nvSpPr>
        <dsp:cNvPr id="0" name=""/>
        <dsp:cNvSpPr/>
      </dsp:nvSpPr>
      <dsp:spPr>
        <a:xfrm>
          <a:off x="1115988"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Bàn</a:t>
          </a:r>
          <a:endParaRPr lang="en-US" sz="1600" b="0" kern="1200" dirty="0"/>
        </a:p>
      </dsp:txBody>
      <dsp:txXfrm>
        <a:off x="1140445" y="2805475"/>
        <a:ext cx="786117" cy="897822"/>
      </dsp:txXfrm>
    </dsp:sp>
    <dsp:sp modelId="{BF5E27EF-B02C-4CF7-ADD4-A20088614140}">
      <dsp:nvSpPr>
        <dsp:cNvPr id="0" name=""/>
        <dsp:cNvSpPr/>
      </dsp:nvSpPr>
      <dsp:spPr>
        <a:xfrm>
          <a:off x="2043801"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CDBB-A84F-42B9-ABEE-1BECED108683}">
      <dsp:nvSpPr>
        <dsp:cNvPr id="0" name=""/>
        <dsp:cNvSpPr/>
      </dsp:nvSpPr>
      <dsp:spPr>
        <a:xfrm>
          <a:off x="2136583"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Hàng</a:t>
          </a:r>
          <a:r>
            <a:rPr lang="en-US" sz="1600" b="0" kern="1200" dirty="0" smtClean="0"/>
            <a:t> </a:t>
          </a:r>
          <a:r>
            <a:rPr lang="en-US" sz="1600" b="0" kern="1200" dirty="0" err="1" smtClean="0"/>
            <a:t>bán</a:t>
          </a:r>
          <a:endParaRPr lang="en-US" sz="1600" b="0" kern="1200" dirty="0"/>
        </a:p>
      </dsp:txBody>
      <dsp:txXfrm>
        <a:off x="2161040" y="2805475"/>
        <a:ext cx="786117" cy="897822"/>
      </dsp:txXfrm>
    </dsp:sp>
    <dsp:sp modelId="{522954D6-0CB0-4DA0-A799-98B98E93C9CF}">
      <dsp:nvSpPr>
        <dsp:cNvPr id="0" name=""/>
        <dsp:cNvSpPr/>
      </dsp:nvSpPr>
      <dsp:spPr>
        <a:xfrm>
          <a:off x="4084990" y="1653836"/>
          <a:ext cx="835031" cy="77767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A66FE-904A-4E5C-A5F5-704E02122B96}">
      <dsp:nvSpPr>
        <dsp:cNvPr id="0" name=""/>
        <dsp:cNvSpPr/>
      </dsp:nvSpPr>
      <dsp:spPr>
        <a:xfrm>
          <a:off x="4177771" y="1741979"/>
          <a:ext cx="835031" cy="7776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4200548" y="1764756"/>
        <a:ext cx="789477" cy="732119"/>
      </dsp:txXfrm>
    </dsp:sp>
    <dsp:sp modelId="{FFF21BCC-EEF2-4F3A-A99E-9EE5F8D38B16}">
      <dsp:nvSpPr>
        <dsp:cNvPr id="0" name=""/>
        <dsp:cNvSpPr/>
      </dsp:nvSpPr>
      <dsp:spPr>
        <a:xfrm>
          <a:off x="3064396" y="2674365"/>
          <a:ext cx="835031" cy="96708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D92BB-F6DF-438D-9848-6FA1B0A95251}">
      <dsp:nvSpPr>
        <dsp:cNvPr id="0" name=""/>
        <dsp:cNvSpPr/>
      </dsp:nvSpPr>
      <dsp:spPr>
        <a:xfrm>
          <a:off x="3157177" y="2762507"/>
          <a:ext cx="835031" cy="96708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Cập</a:t>
          </a:r>
          <a:r>
            <a:rPr lang="en-US" sz="1600" b="0" kern="1200" dirty="0" smtClean="0"/>
            <a:t> </a:t>
          </a:r>
          <a:r>
            <a:rPr lang="en-US" sz="1600" b="0" kern="1200" dirty="0" err="1" smtClean="0"/>
            <a:t>nhật</a:t>
          </a:r>
          <a:r>
            <a:rPr lang="en-US" sz="1600" b="0" kern="1200" dirty="0" smtClean="0"/>
            <a:t> </a:t>
          </a:r>
          <a:r>
            <a:rPr lang="en-US" sz="1600" b="0" kern="1200" dirty="0" err="1" smtClean="0"/>
            <a:t>giá</a:t>
          </a:r>
          <a:r>
            <a:rPr lang="en-US" sz="1600" b="0" kern="1200" dirty="0" smtClean="0"/>
            <a:t> </a:t>
          </a:r>
          <a:r>
            <a:rPr lang="en-US" sz="1600" b="0" kern="1200" dirty="0" err="1" smtClean="0"/>
            <a:t>bán</a:t>
          </a:r>
          <a:endParaRPr lang="en-US" sz="1600" b="0" kern="1200" dirty="0"/>
        </a:p>
      </dsp:txBody>
      <dsp:txXfrm>
        <a:off x="3181634" y="2786964"/>
        <a:ext cx="786117" cy="918173"/>
      </dsp:txXfrm>
    </dsp:sp>
    <dsp:sp modelId="{4204ECAF-FBB5-4556-9A46-5CC141485BC6}">
      <dsp:nvSpPr>
        <dsp:cNvPr id="0" name=""/>
        <dsp:cNvSpPr/>
      </dsp:nvSpPr>
      <dsp:spPr>
        <a:xfrm>
          <a:off x="4084990"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3A1F-4245-4A0E-9832-78DB9FD3C52A}">
      <dsp:nvSpPr>
        <dsp:cNvPr id="0" name=""/>
        <dsp:cNvSpPr/>
      </dsp:nvSpPr>
      <dsp:spPr>
        <a:xfrm>
          <a:off x="4177771"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Quản</a:t>
          </a:r>
          <a:r>
            <a:rPr lang="en-US" sz="1600" b="0" kern="1200" dirty="0" smtClean="0"/>
            <a:t> </a:t>
          </a:r>
          <a:r>
            <a:rPr lang="en-US" sz="1600" b="0" kern="1200" dirty="0" err="1" smtClean="0"/>
            <a:t>lý</a:t>
          </a:r>
          <a:r>
            <a:rPr lang="en-US" sz="1600" b="0" kern="1200" dirty="0" smtClean="0"/>
            <a:t> </a:t>
          </a:r>
          <a:r>
            <a:rPr lang="en-US" sz="1600" b="0" kern="1200" dirty="0" err="1" smtClean="0"/>
            <a:t>nhập</a:t>
          </a:r>
          <a:r>
            <a:rPr lang="en-US" sz="1600" b="0" kern="1200" dirty="0" smtClean="0"/>
            <a:t> </a:t>
          </a:r>
          <a:r>
            <a:rPr lang="en-US" sz="1600" b="0" kern="1200" dirty="0" err="1" smtClean="0"/>
            <a:t>hàng</a:t>
          </a:r>
          <a:endParaRPr lang="en-US" sz="1600" b="0" kern="1200" dirty="0"/>
        </a:p>
      </dsp:txBody>
      <dsp:txXfrm>
        <a:off x="4202228" y="2786964"/>
        <a:ext cx="786117" cy="918179"/>
      </dsp:txXfrm>
    </dsp:sp>
    <dsp:sp modelId="{EED8DC24-37D9-4BF4-93DA-6605395CD01D}">
      <dsp:nvSpPr>
        <dsp:cNvPr id="0" name=""/>
        <dsp:cNvSpPr/>
      </dsp:nvSpPr>
      <dsp:spPr>
        <a:xfrm>
          <a:off x="5105585"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F086B-6565-4FE5-ABF0-27931EB55AE2}">
      <dsp:nvSpPr>
        <dsp:cNvPr id="0" name=""/>
        <dsp:cNvSpPr/>
      </dsp:nvSpPr>
      <dsp:spPr>
        <a:xfrm>
          <a:off x="5198366"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Quản</a:t>
          </a:r>
          <a:r>
            <a:rPr lang="en-US" sz="1600" b="0" kern="1200" dirty="0" smtClean="0"/>
            <a:t> </a:t>
          </a:r>
          <a:r>
            <a:rPr lang="en-US" sz="1600" b="0" kern="1200" dirty="0" err="1" smtClean="0"/>
            <a:t>lý</a:t>
          </a:r>
          <a:r>
            <a:rPr lang="en-US" sz="1600" b="0" kern="1200" dirty="0" smtClean="0"/>
            <a:t> </a:t>
          </a:r>
          <a:r>
            <a:rPr lang="en-US" sz="1600" b="0" kern="1200" dirty="0" err="1" smtClean="0"/>
            <a:t>hàng</a:t>
          </a:r>
          <a:r>
            <a:rPr lang="en-US" sz="1600" b="0" kern="1200" dirty="0" smtClean="0"/>
            <a:t> </a:t>
          </a:r>
          <a:r>
            <a:rPr lang="en-US" sz="1600" b="0" kern="1200" dirty="0" err="1" smtClean="0"/>
            <a:t>bán</a:t>
          </a:r>
          <a:endParaRPr lang="en-US" sz="1600" b="0" kern="1200" dirty="0"/>
        </a:p>
      </dsp:txBody>
      <dsp:txXfrm>
        <a:off x="5222823" y="2786964"/>
        <a:ext cx="786117" cy="918179"/>
      </dsp:txXfrm>
    </dsp:sp>
    <dsp:sp modelId="{AFD860CA-E16B-4553-BF90-0EA0328C4D58}">
      <dsp:nvSpPr>
        <dsp:cNvPr id="0" name=""/>
        <dsp:cNvSpPr/>
      </dsp:nvSpPr>
      <dsp:spPr>
        <a:xfrm>
          <a:off x="6636476" y="1653836"/>
          <a:ext cx="835031" cy="8165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8B18A-49C1-4B21-9421-8C5E934961E4}">
      <dsp:nvSpPr>
        <dsp:cNvPr id="0" name=""/>
        <dsp:cNvSpPr/>
      </dsp:nvSpPr>
      <dsp:spPr>
        <a:xfrm>
          <a:off x="6729258" y="1741979"/>
          <a:ext cx="835031" cy="81654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Thống</a:t>
          </a:r>
          <a:r>
            <a:rPr lang="en-US" sz="1600" b="0" kern="1200" dirty="0" smtClean="0"/>
            <a:t> </a:t>
          </a:r>
          <a:r>
            <a:rPr lang="en-US" sz="1600" b="0" kern="1200" dirty="0" err="1" smtClean="0"/>
            <a:t>kê</a:t>
          </a:r>
          <a:endParaRPr lang="en-US" sz="1600" b="0" kern="1200" dirty="0"/>
        </a:p>
      </dsp:txBody>
      <dsp:txXfrm>
        <a:off x="6753174" y="1765895"/>
        <a:ext cx="787199" cy="768708"/>
      </dsp:txXfrm>
    </dsp:sp>
    <dsp:sp modelId="{43ABB5F0-7DE3-4C84-B35F-64DF11112DC1}">
      <dsp:nvSpPr>
        <dsp:cNvPr id="0" name=""/>
        <dsp:cNvSpPr/>
      </dsp:nvSpPr>
      <dsp:spPr>
        <a:xfrm>
          <a:off x="6126179" y="2713232"/>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78017-EE1E-4BE3-889A-8F47489EAD50}">
      <dsp:nvSpPr>
        <dsp:cNvPr id="0" name=""/>
        <dsp:cNvSpPr/>
      </dsp:nvSpPr>
      <dsp:spPr>
        <a:xfrm>
          <a:off x="6218960" y="2801374"/>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Thống</a:t>
          </a:r>
          <a:r>
            <a:rPr lang="en-US" sz="1600" b="0" kern="1200" dirty="0" smtClean="0"/>
            <a:t> </a:t>
          </a:r>
          <a:r>
            <a:rPr lang="en-US" sz="1600" b="0" kern="1200" dirty="0" err="1" smtClean="0"/>
            <a:t>kê</a:t>
          </a:r>
          <a:r>
            <a:rPr lang="en-US" sz="1600" b="0" kern="1200" dirty="0" smtClean="0"/>
            <a:t> </a:t>
          </a:r>
          <a:r>
            <a:rPr lang="en-US" sz="1600" b="0" kern="1200" dirty="0" err="1" smtClean="0"/>
            <a:t>bán</a:t>
          </a:r>
          <a:r>
            <a:rPr lang="en-US" sz="1600" b="0" kern="1200" dirty="0" smtClean="0"/>
            <a:t> </a:t>
          </a:r>
          <a:r>
            <a:rPr lang="en-US" sz="1600" b="0" kern="1200" dirty="0" err="1" smtClean="0"/>
            <a:t>hàng</a:t>
          </a:r>
          <a:endParaRPr lang="en-US" sz="1600" b="0" kern="1200" dirty="0"/>
        </a:p>
      </dsp:txBody>
      <dsp:txXfrm>
        <a:off x="6243417" y="2825831"/>
        <a:ext cx="786117" cy="897822"/>
      </dsp:txXfrm>
    </dsp:sp>
    <dsp:sp modelId="{7120BD16-6664-4036-B362-C9365262B87C}">
      <dsp:nvSpPr>
        <dsp:cNvPr id="0" name=""/>
        <dsp:cNvSpPr/>
      </dsp:nvSpPr>
      <dsp:spPr>
        <a:xfrm>
          <a:off x="7146774" y="2713232"/>
          <a:ext cx="835031" cy="92136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211FF-1BB4-4B0D-BE9E-AA3C43E0ED35}">
      <dsp:nvSpPr>
        <dsp:cNvPr id="0" name=""/>
        <dsp:cNvSpPr/>
      </dsp:nvSpPr>
      <dsp:spPr>
        <a:xfrm>
          <a:off x="7239555" y="2801374"/>
          <a:ext cx="835031" cy="92136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Thống</a:t>
          </a:r>
          <a:r>
            <a:rPr lang="en-US" sz="1600" b="0" kern="1200" dirty="0" smtClean="0"/>
            <a:t> </a:t>
          </a:r>
          <a:r>
            <a:rPr lang="en-US" sz="1600" b="0" kern="1200" dirty="0" err="1" smtClean="0"/>
            <a:t>kê</a:t>
          </a:r>
          <a:r>
            <a:rPr lang="en-US" sz="1600" b="0" kern="1200" dirty="0" smtClean="0"/>
            <a:t> </a:t>
          </a:r>
          <a:r>
            <a:rPr lang="en-US" sz="1600" b="0" kern="1200" dirty="0" err="1" smtClean="0"/>
            <a:t>hàng</a:t>
          </a:r>
          <a:r>
            <a:rPr lang="en-US" sz="1600" b="0" kern="1200" dirty="0" smtClean="0"/>
            <a:t> </a:t>
          </a:r>
          <a:r>
            <a:rPr lang="en-US" sz="1600" b="0" kern="1200" dirty="0" err="1" smtClean="0"/>
            <a:t>trong</a:t>
          </a:r>
          <a:r>
            <a:rPr lang="en-US" sz="1600" b="0" kern="1200" dirty="0" smtClean="0"/>
            <a:t> </a:t>
          </a:r>
          <a:r>
            <a:rPr lang="en-US" sz="1600" b="0" kern="1200" dirty="0" err="1" smtClean="0"/>
            <a:t>kho</a:t>
          </a:r>
          <a:endParaRPr lang="en-US" sz="1600" b="0" kern="1200" dirty="0"/>
        </a:p>
      </dsp:txBody>
      <dsp:txXfrm>
        <a:off x="7264012" y="2825831"/>
        <a:ext cx="786117" cy="872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khách</a:t>
          </a:r>
          <a:r>
            <a:rPr lang="en-US" sz="1800" kern="1200" dirty="0" smtClean="0">
              <a:solidFill>
                <a:schemeClr val="tx1"/>
              </a:solidFill>
            </a:rPr>
            <a:t> </a:t>
          </a:r>
          <a:r>
            <a:rPr lang="en-US" sz="1800" kern="1200" dirty="0" err="1" smtClean="0">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nhân</a:t>
          </a:r>
          <a:r>
            <a:rPr lang="en-US" sz="1800" kern="1200" dirty="0" smtClean="0">
              <a:solidFill>
                <a:schemeClr val="tx1"/>
              </a:solidFill>
            </a:rPr>
            <a:t> </a:t>
          </a:r>
          <a:r>
            <a:rPr lang="en-US" sz="1800" kern="1200" dirty="0" err="1" smtClean="0">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smtClean="0">
                <a:solidFill>
                  <a:schemeClr val="tx1">
                    <a:lumMod val="95000"/>
                    <a:lumOff val="5000"/>
                  </a:schemeClr>
                </a:solidFill>
                <a:latin typeface="Calibri" pitchFamily="34" charset="0"/>
                <a:ea typeface="Tahoma" pitchFamily="34" charset="0"/>
                <a:cs typeface="Calibri" pitchFamily="34" charset="0"/>
              </a:rPr>
              <a:t>Trường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Đại</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học</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Vinh</a:t>
            </a:r>
            <a:r>
              <a:rPr lang="en-US" sz="2400" dirty="0" smtClean="0">
                <a:solidFill>
                  <a:schemeClr val="tx1">
                    <a:lumMod val="95000"/>
                    <a:lumOff val="5000"/>
                  </a:schemeClr>
                </a:solidFill>
                <a:latin typeface="Calibri" pitchFamily="34" charset="0"/>
                <a:ea typeface="Tahoma" pitchFamily="34" charset="0"/>
                <a:cs typeface="Calibri" pitchFamily="34" charset="0"/>
              </a:rPr>
              <a:t/>
            </a:r>
            <a:br>
              <a:rPr lang="en-US" sz="2400" dirty="0" smtClean="0">
                <a:solidFill>
                  <a:schemeClr val="tx1">
                    <a:lumMod val="95000"/>
                    <a:lumOff val="5000"/>
                  </a:schemeClr>
                </a:solidFill>
                <a:latin typeface="Calibri" pitchFamily="34" charset="0"/>
                <a:ea typeface="Tahoma" pitchFamily="34" charset="0"/>
                <a:cs typeface="Calibri" pitchFamily="34" charset="0"/>
              </a:rPr>
            </a:br>
            <a:r>
              <a:rPr lang="en-US" sz="2400" dirty="0" err="1" smtClean="0">
                <a:solidFill>
                  <a:schemeClr val="tx1">
                    <a:lumMod val="95000"/>
                    <a:lumOff val="5000"/>
                  </a:schemeClr>
                </a:solidFill>
                <a:latin typeface="Calibri" pitchFamily="34" charset="0"/>
                <a:ea typeface="Tahoma" pitchFamily="34" charset="0"/>
                <a:cs typeface="Calibri" pitchFamily="34" charset="0"/>
              </a:rPr>
              <a:t>Viện</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Kỹ</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thuật</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và</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Công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smtClean="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a:t>
            </a:r>
            <a:r>
              <a:rPr lang="vi-VN" dirty="0" smtClean="0">
                <a:solidFill>
                  <a:schemeClr val="tx1">
                    <a:lumMod val="95000"/>
                    <a:lumOff val="5000"/>
                  </a:schemeClr>
                </a:solidFill>
                <a:latin typeface="Calibri" pitchFamily="34" charset="0"/>
                <a:ea typeface="Tahoma" pitchFamily="34" charset="0"/>
                <a:cs typeface="Calibri" pitchFamily="34" charset="0"/>
              </a:rPr>
              <a:t>viên</a:t>
            </a:r>
            <a:r>
              <a:rPr lang="en-US" dirty="0" smtClean="0">
                <a:solidFill>
                  <a:schemeClr val="tx1">
                    <a:lumMod val="95000"/>
                    <a:lumOff val="5000"/>
                  </a:schemeClr>
                </a:solidFill>
                <a:latin typeface="Calibri" pitchFamily="34" charset="0"/>
                <a:ea typeface="Tahoma" pitchFamily="34" charset="0"/>
                <a:cs typeface="Calibri" pitchFamily="34" charset="0"/>
              </a:rPr>
              <a:t>: </a:t>
            </a:r>
            <a:r>
              <a:rPr lang="en-US" b="0" dirty="0" smtClean="0">
                <a:solidFill>
                  <a:schemeClr val="tx1">
                    <a:lumMod val="95000"/>
                    <a:lumOff val="5000"/>
                  </a:schemeClr>
                </a:solidFill>
                <a:latin typeface="Calibri" pitchFamily="34" charset="0"/>
                <a:ea typeface="Tahoma" pitchFamily="34" charset="0"/>
                <a:cs typeface="Calibri" pitchFamily="34" charset="0"/>
              </a:rPr>
              <a:t>Cao </a:t>
            </a:r>
            <a:r>
              <a:rPr lang="en-US" b="0" dirty="0" err="1" smtClean="0">
                <a:solidFill>
                  <a:schemeClr val="tx1">
                    <a:lumMod val="95000"/>
                    <a:lumOff val="5000"/>
                  </a:schemeClr>
                </a:solidFill>
                <a:latin typeface="Calibri" pitchFamily="34" charset="0"/>
                <a:ea typeface="Tahoma" pitchFamily="34" charset="0"/>
                <a:cs typeface="Calibri" pitchFamily="34" charset="0"/>
              </a:rPr>
              <a:t>Thanh</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smtClean="0">
                <a:solidFill>
                  <a:schemeClr val="tx1">
                    <a:lumMod val="95000"/>
                    <a:lumOff val="5000"/>
                  </a:schemeClr>
                </a:solidFill>
                <a:latin typeface="Calibri" pitchFamily="34" charset="0"/>
                <a:ea typeface="Tahoma" pitchFamily="34" charset="0"/>
                <a:cs typeface="Calibri" pitchFamily="34" charset="0"/>
              </a:rPr>
              <a:t>Sinh </a:t>
            </a:r>
            <a:r>
              <a:rPr lang="vi-VN" dirty="0">
                <a:solidFill>
                  <a:schemeClr val="tx1">
                    <a:lumMod val="95000"/>
                    <a:lumOff val="5000"/>
                  </a:schemeClr>
                </a:solidFill>
                <a:latin typeface="Calibri" pitchFamily="34" charset="0"/>
                <a:ea typeface="Tahoma" pitchFamily="34" charset="0"/>
                <a:cs typeface="Calibri" pitchFamily="34" charset="0"/>
              </a:rPr>
              <a:t>viên thực hiện :</a:t>
            </a: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Dương</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Đạt</a:t>
            </a:r>
            <a:r>
              <a:rPr lang="en-US" b="0" dirty="0" smtClean="0">
                <a:solidFill>
                  <a:schemeClr val="tx1">
                    <a:lumMod val="95000"/>
                    <a:lumOff val="5000"/>
                  </a:schemeClr>
                </a:solidFill>
                <a:latin typeface="Calibri" pitchFamily="34" charset="0"/>
                <a:ea typeface="Tahoma" pitchFamily="34" charset="0"/>
                <a:cs typeface="Calibri" pitchFamily="34" charset="0"/>
              </a:rPr>
              <a:t> -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155D4802010049</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Nguyễn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Tuấn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155D4802010041</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Bùi</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Quốc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Đức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smtClean="0">
                <a:solidFill>
                  <a:schemeClr val="tx1">
                    <a:lumMod val="95000"/>
                    <a:lumOff val="5000"/>
                  </a:schemeClr>
                </a:solidFill>
                <a:latin typeface="Calibri" pitchFamily="34" charset="0"/>
                <a:ea typeface="Tahoma" pitchFamily="34" charset="0"/>
                <a:cs typeface="Calibri" pitchFamily="34" charset="0"/>
              </a:rPr>
              <a:t>Đề</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tài</a:t>
            </a:r>
            <a:r>
              <a:rPr lang="en-US" b="0" i="1" dirty="0" smtClean="0">
                <a:solidFill>
                  <a:schemeClr val="tx1">
                    <a:lumMod val="95000"/>
                    <a:lumOff val="5000"/>
                  </a:schemeClr>
                </a:solidFill>
                <a:latin typeface="Calibri" pitchFamily="34" charset="0"/>
                <a:ea typeface="Tahoma" pitchFamily="34" charset="0"/>
                <a:cs typeface="Calibri" pitchFamily="34" charset="0"/>
              </a:rPr>
              <a:t> : </a:t>
            </a:r>
            <a:r>
              <a:rPr lang="en-US" b="0" i="1" dirty="0" err="1" smtClean="0">
                <a:solidFill>
                  <a:schemeClr val="tx1">
                    <a:lumMod val="95000"/>
                    <a:lumOff val="5000"/>
                  </a:schemeClr>
                </a:solidFill>
                <a:latin typeface="Calibri" pitchFamily="34" charset="0"/>
                <a:ea typeface="Tahoma" pitchFamily="34" charset="0"/>
                <a:cs typeface="Calibri" pitchFamily="34" charset="0"/>
              </a:rPr>
              <a:t>Hình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thành</a:t>
            </a:r>
            <a:r>
              <a:rPr lang="en-US" b="0" i="1" dirty="0" smtClean="0">
                <a:solidFill>
                  <a:schemeClr val="tx1">
                    <a:lumMod val="95000"/>
                    <a:lumOff val="5000"/>
                  </a:schemeClr>
                </a:solidFill>
                <a:latin typeface="Calibri" pitchFamily="34" charset="0"/>
                <a:ea typeface="Tahoma" pitchFamily="34" charset="0"/>
                <a:cs typeface="Calibri" pitchFamily="34" charset="0"/>
              </a:rPr>
              <a:t> ý </a:t>
            </a:r>
            <a:r>
              <a:rPr lang="en-US" b="0" i="1" dirty="0" err="1" smtClean="0">
                <a:solidFill>
                  <a:schemeClr val="tx1">
                    <a:lumMod val="95000"/>
                    <a:lumOff val="5000"/>
                  </a:schemeClr>
                </a:solidFill>
                <a:latin typeface="Calibri" pitchFamily="34" charset="0"/>
                <a:ea typeface="Tahoma" pitchFamily="34" charset="0"/>
                <a:cs typeface="Calibri" pitchFamily="34" charset="0"/>
              </a:rPr>
              <a:t>tưởng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thiết</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kế,triển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khai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và</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vận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hành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hệ</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thống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quản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lý</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quán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nước</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giải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1676400" y="616375"/>
            <a:ext cx="5105400" cy="461665"/>
          </a:xfrm>
          <a:prstGeom prst="rect">
            <a:avLst/>
          </a:prstGeom>
          <a:noFill/>
        </p:spPr>
        <p:txBody>
          <a:bodyPr wrap="square" rtlCol="0">
            <a:spAutoFit/>
          </a:bodyPr>
          <a:lstStyle/>
          <a:p>
            <a:r>
              <a:rPr lang="en-US" sz="2400" dirty="0" smtClean="0"/>
              <a:t>2.2 </a:t>
            </a:r>
            <a:r>
              <a:rPr lang="en-US" sz="2400" dirty="0" err="1" smtClean="0"/>
              <a:t>Thiết</a:t>
            </a:r>
            <a:r>
              <a:rPr lang="en-US" sz="2400" dirty="0" smtClean="0"/>
              <a:t> </a:t>
            </a:r>
            <a:r>
              <a:rPr lang="en-US" sz="2400" dirty="0" err="1" smtClean="0"/>
              <a:t>kế</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endParaRPr lang="en-US" sz="2400" dirty="0"/>
          </a:p>
        </p:txBody>
      </p:sp>
    </p:spTree>
    <p:extLst>
      <p:ext uri="{BB962C8B-B14F-4D97-AF65-F5344CB8AC3E}">
        <p14:creationId xmlns:p14="http://schemas.microsoft.com/office/powerpoint/2010/main" val="2624961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smtClean="0"/>
              <a:t>2.3 </a:t>
            </a:r>
            <a:r>
              <a:rPr lang="en-US" sz="2400" dirty="0" err="1" smtClean="0"/>
              <a:t>Giao</a:t>
            </a:r>
            <a:r>
              <a:rPr lang="en-US" sz="2400" dirty="0" smtClean="0"/>
              <a:t> </a:t>
            </a:r>
            <a:r>
              <a:rPr lang="en-US" sz="2400" dirty="0" err="1" smtClean="0"/>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494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smtClean="0"/>
              <a:t>Nhân</a:t>
            </a:r>
            <a:r>
              <a:rPr lang="en-US" dirty="0" smtClean="0"/>
              <a:t> </a:t>
            </a:r>
            <a:r>
              <a:rPr lang="en-US" dirty="0" err="1" smtClean="0"/>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smtClean="0"/>
              <a:t>Khách</a:t>
            </a:r>
            <a:r>
              <a:rPr lang="en-US" dirty="0" smtClean="0"/>
              <a:t> </a:t>
            </a:r>
            <a:r>
              <a:rPr lang="en-US" dirty="0" err="1" smtClean="0"/>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smtClean="0"/>
              <a:t>Khách</a:t>
            </a:r>
            <a:r>
              <a:rPr lang="en-US" sz="1000" dirty="0" smtClean="0"/>
              <a:t> </a:t>
            </a:r>
            <a:r>
              <a:rPr lang="en-US" sz="1000" dirty="0" err="1" smtClean="0"/>
              <a:t>hàng</a:t>
            </a:r>
            <a:r>
              <a:rPr lang="en-US" sz="1000" dirty="0" smtClean="0"/>
              <a:t> </a:t>
            </a:r>
            <a:r>
              <a:rPr lang="en-US" sz="1000" dirty="0" err="1" smtClean="0"/>
              <a:t>thực</a:t>
            </a:r>
            <a:r>
              <a:rPr lang="en-US" sz="1000" dirty="0" smtClean="0"/>
              <a:t> </a:t>
            </a:r>
            <a:r>
              <a:rPr lang="en-US" sz="1000" dirty="0" err="1" smtClean="0"/>
              <a:t>hiện</a:t>
            </a:r>
            <a:r>
              <a:rPr lang="en-US" sz="1000" dirty="0" smtClean="0"/>
              <a:t> </a:t>
            </a:r>
            <a:r>
              <a:rPr lang="en-US" sz="1000" dirty="0" err="1" smtClean="0"/>
              <a:t>yêu</a:t>
            </a:r>
            <a:r>
              <a:rPr lang="en-US" sz="1000" dirty="0" smtClean="0"/>
              <a:t> </a:t>
            </a:r>
            <a:r>
              <a:rPr lang="en-US" sz="1000" dirty="0" err="1" smtClean="0"/>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smtClean="0"/>
              <a:t>Cập</a:t>
            </a:r>
            <a:r>
              <a:rPr lang="en-US" dirty="0" smtClean="0"/>
              <a:t> </a:t>
            </a:r>
            <a:r>
              <a:rPr lang="en-US" dirty="0" err="1" smtClean="0"/>
              <a:t>nhật</a:t>
            </a:r>
            <a:r>
              <a:rPr lang="en-US" dirty="0" smtClean="0"/>
              <a:t> </a:t>
            </a:r>
            <a:r>
              <a:rPr lang="en-US" dirty="0" err="1" smtClean="0"/>
              <a:t>yêu</a:t>
            </a:r>
            <a:r>
              <a:rPr lang="en-US" dirty="0" smtClean="0"/>
              <a:t> </a:t>
            </a:r>
            <a:r>
              <a:rPr lang="en-US" dirty="0" err="1" smtClean="0"/>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khách</a:t>
            </a:r>
            <a:r>
              <a:rPr lang="en-US" dirty="0" smtClean="0"/>
              <a:t> </a:t>
            </a:r>
            <a:r>
              <a:rPr lang="en-US" dirty="0" err="1" smtClean="0"/>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endParaRPr lang="en-US" dirty="0"/>
          </a:p>
        </p:txBody>
      </p:sp>
    </p:spTree>
    <p:extLst>
      <p:ext uri="{BB962C8B-B14F-4D97-AF65-F5344CB8AC3E}">
        <p14:creationId xmlns:p14="http://schemas.microsoft.com/office/powerpoint/2010/main" val="585284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347787"/>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tích</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và</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thiết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hệ</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thống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lý</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quán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nước</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giải</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khát</a:t>
            </a:r>
            <a:r>
              <a:rPr lang="en-US" sz="2200" dirty="0" smtClean="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chia </a:t>
            </a:r>
            <a:r>
              <a:rPr lang="en-US" sz="2200" dirty="0" err="1" smtClean="0">
                <a:solidFill>
                  <a:schemeClr val="tx1">
                    <a:lumMod val="95000"/>
                    <a:lumOff val="5000"/>
                  </a:schemeClr>
                </a:solidFill>
                <a:latin typeface="Calibri" pitchFamily="34" charset="0"/>
                <a:cs typeface="Calibri" pitchFamily="34" charset="0"/>
              </a:rPr>
              <a:t>nhiệm</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vụ</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đợt</a:t>
            </a:r>
            <a:r>
              <a:rPr lang="en-US" sz="2200" dirty="0" smtClean="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a:t>
            </a:r>
            <a:r>
              <a:rPr lang="en-US" sz="2200" dirty="0" err="1" smtClean="0">
                <a:solidFill>
                  <a:schemeClr val="tx1">
                    <a:lumMod val="95000"/>
                    <a:lumOff val="5000"/>
                  </a:schemeClr>
                </a:solidFill>
                <a:latin typeface="Calibri" pitchFamily="34" charset="0"/>
                <a:cs typeface="Calibri" pitchFamily="34" charset="0"/>
              </a:rPr>
              <a:t>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xây</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CSDL</a:t>
            </a:r>
            <a:endParaRPr lang="en-US" sz="2200" dirty="0" smtClean="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xưng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giao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diện</a:t>
            </a:r>
            <a:r>
              <a:rPr lang="en-US" sz="2200" dirty="0" smtClean="0">
                <a:solidFill>
                  <a:schemeClr val="tx1">
                    <a:lumMod val="95000"/>
                    <a:lumOff val="5000"/>
                  </a:schemeClr>
                </a:solidFill>
                <a:latin typeface="Calibri" pitchFamily="34" charset="0"/>
                <a:cs typeface="Calibri" pitchFamily="34" charset="0"/>
              </a:rPr>
              <a:t>.</a:t>
            </a:r>
            <a:endParaRPr lang="en-US" sz="2200" dirty="0">
              <a:solidFill>
                <a:schemeClr val="tx1">
                  <a:lumMod val="95000"/>
                  <a:lumOff val="5000"/>
                </a:schemeClr>
              </a:solidFill>
              <a:latin typeface="Calibri" pitchFamily="34" charset="0"/>
              <a:cs typeface="Calibri" pitchFamily="34" charset="0"/>
            </a:endParaRP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3</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smtClean="0">
                <a:latin typeface="Calibri" pitchFamily="34" charset="0"/>
                <a:cs typeface="Calibri" pitchFamily="34" charset="0"/>
              </a:rPr>
              <a:t>Phần 1: Khảo sát</a:t>
            </a:r>
            <a:r>
              <a:rPr lang="vi-VN" sz="2400" dirty="0" smtClean="0">
                <a:latin typeface="Calibri" pitchFamily="34" charset="0"/>
                <a:cs typeface="Calibri" pitchFamily="34" charset="0"/>
              </a:rPr>
              <a:t>	</a:t>
            </a:r>
          </a:p>
          <a:p>
            <a:pPr marL="342900" indent="-342900">
              <a:buFont typeface="+mj-lt"/>
              <a:buAutoNum type="arabicPeriod"/>
            </a:pPr>
            <a:r>
              <a:rPr lang="vi-VN" sz="2200" dirty="0" smtClean="0">
                <a:latin typeface="Calibri" pitchFamily="34" charset="0"/>
                <a:cs typeface="Calibri" pitchFamily="34" charset="0"/>
              </a:rPr>
              <a:t>Đặt vấn đề.	</a:t>
            </a:r>
          </a:p>
          <a:p>
            <a:pPr marL="742950" lvl="1" indent="-285750">
              <a:buFont typeface="Arial" pitchFamily="34" charset="0"/>
              <a:buChar char="•"/>
            </a:pPr>
            <a:r>
              <a:rPr lang="vi-VN" sz="2200" dirty="0" smtClean="0">
                <a:latin typeface="Calibri" pitchFamily="34" charset="0"/>
                <a:cs typeface="Calibri" pitchFamily="34" charset="0"/>
              </a:rPr>
              <a:t>Yêu cầu	</a:t>
            </a:r>
          </a:p>
          <a:p>
            <a:pPr marL="742950" lvl="1" indent="-285750">
              <a:buFont typeface="Arial" pitchFamily="34" charset="0"/>
              <a:buChar char="•"/>
            </a:pPr>
            <a:r>
              <a:rPr lang="vi-VN" sz="2200" dirty="0" smtClean="0">
                <a:latin typeface="Calibri" pitchFamily="34" charset="0"/>
                <a:cs typeface="Calibri" pitchFamily="34" charset="0"/>
              </a:rPr>
              <a:t>Bài toán	</a:t>
            </a:r>
          </a:p>
          <a:p>
            <a:r>
              <a:rPr lang="vi-VN" sz="2200" dirty="0" smtClean="0">
                <a:latin typeface="Calibri" pitchFamily="34" charset="0"/>
                <a:cs typeface="Calibri" pitchFamily="34" charset="0"/>
              </a:rPr>
              <a:t>2.Khảo sát một số phần mềm quản lý quán cà phê.</a:t>
            </a:r>
            <a:r>
              <a:rPr lang="vi-VN" dirty="0" smtClean="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smtClean="0">
              <a:solidFill>
                <a:schemeClr val="tx1">
                  <a:lumMod val="85000"/>
                  <a:lumOff val="15000"/>
                </a:schemeClr>
              </a:solidFill>
            </a:endParaRPr>
          </a:p>
          <a:p>
            <a:pPr marL="285750" indent="-285750">
              <a:buFont typeface="Wingdings" pitchFamily="2" charset="2"/>
              <a:buChar char="ü"/>
            </a:pPr>
            <a:r>
              <a:rPr lang="vi-VN" sz="1700" dirty="0" smtClean="0">
                <a:solidFill>
                  <a:schemeClr val="tx1">
                    <a:lumMod val="85000"/>
                    <a:lumOff val="15000"/>
                  </a:schemeClr>
                </a:solidFill>
              </a:rPr>
              <a:t>Hệ </a:t>
            </a:r>
            <a:r>
              <a:rPr lang="vi-VN" sz="1700" dirty="0">
                <a:solidFill>
                  <a:schemeClr val="tx1">
                    <a:lumMod val="85000"/>
                    <a:lumOff val="15000"/>
                  </a:schemeClr>
                </a:solidFill>
              </a:rPr>
              <a:t>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smtClean="0"/>
              <a:t>Bài</a:t>
            </a:r>
            <a:r>
              <a:rPr lang="en-US" sz="2400" b="1" dirty="0" smtClean="0"/>
              <a:t> </a:t>
            </a:r>
            <a:r>
              <a:rPr lang="en-US" sz="2400" b="1" dirty="0" err="1" smtClean="0"/>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smtClean="0"/>
              <a:t>Quán nước giải khát kinh doanh mặt hàng là các loại nước giải khát và đồ ăn vặt.</a:t>
            </a:r>
          </a:p>
          <a:p>
            <a:r>
              <a:rPr lang="vi-VN" dirty="0" smtClean="0"/>
              <a:t>Hệ thống quản lý nước giải khát được sử dụng để quản lý nhân viên bao gồm thông tin nhân viên và lương. Nhân viên quản lý đồ uống và thức ăn được bán ra</a:t>
            </a:r>
            <a:r>
              <a:rPr lang="en-US" dirty="0" smtClean="0"/>
              <a:t> </a:t>
            </a:r>
            <a:r>
              <a:rPr lang="vi-VN" dirty="0" smtClean="0"/>
              <a:t>theo ngày.</a:t>
            </a:r>
          </a:p>
          <a:p>
            <a:r>
              <a:rPr lang="vi-VN" dirty="0" smtClean="0"/>
              <a:t>Hóa đơn được xuất ra cho mỗi lần thanh toán. Hóa đơn được sử dụng cho khách hàng đặt bàn hoặc khách hàng mua trực tiếp.</a:t>
            </a:r>
          </a:p>
          <a:p>
            <a:r>
              <a:rPr lang="vi-VN" dirty="0" smtClean="0"/>
              <a:t>Hệ thống thống kê lời lãi theo tháng và năm. </a:t>
            </a:r>
          </a:p>
          <a:p>
            <a:r>
              <a:rPr lang="vi-VN" dirty="0" smtClean="0"/>
              <a:t>Hệ thống quản lý việc đặt bàn trực tuyến. Khách hàng kiểm tra bàn còn trống và đặt bàn trực tuyến qua trang web của quán.</a:t>
            </a:r>
          </a:p>
          <a:p>
            <a:r>
              <a:rPr lang="vi-VN" dirty="0" smtClean="0"/>
              <a:t>Hệ thống bao gồm trang web dành cho nhân viên và trang web dành cho khách hàng.</a:t>
            </a:r>
            <a:endParaRPr lang="vi-VN" dirty="0"/>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a:t>
            </a:r>
            <a:r>
              <a:rPr lang="en-US" sz="1400" dirty="0" err="1" smtClean="0"/>
              <a:t>hân</a:t>
            </a:r>
            <a:r>
              <a:rPr lang="en-US" sz="1400" dirty="0" smtClean="0"/>
              <a:t> </a:t>
            </a:r>
            <a:r>
              <a:rPr lang="en-US" sz="1400" dirty="0" err="1" smtClean="0"/>
              <a:t>viên</a:t>
            </a:r>
            <a:r>
              <a:rPr lang="en-US" sz="1400" dirty="0" smtClean="0"/>
              <a:t> </a:t>
            </a:r>
            <a:endParaRPr lang="en-US" sz="1400" dirty="0"/>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a:t>
            </a:r>
            <a:r>
              <a:rPr lang="vi-VN" sz="2200" dirty="0" smtClean="0">
                <a:latin typeface="Calibri" pitchFamily="34" charset="0"/>
                <a:cs typeface="Calibri" pitchFamily="34" charset="0"/>
              </a:rPr>
              <a:t>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smtClean="0">
                <a:latin typeface="+mj-lt"/>
              </a:rPr>
              <a:t>Quản</a:t>
            </a:r>
            <a:r>
              <a:rPr lang="en-US" sz="2200" dirty="0" smtClean="0">
                <a:latin typeface="+mj-lt"/>
              </a:rPr>
              <a:t> </a:t>
            </a:r>
            <a:r>
              <a:rPr lang="en-US" sz="2200" dirty="0" err="1" smtClean="0">
                <a:latin typeface="+mj-lt"/>
              </a:rPr>
              <a:t>lý</a:t>
            </a:r>
            <a:r>
              <a:rPr lang="en-US" sz="2200" dirty="0" smtClean="0">
                <a:latin typeface="+mj-lt"/>
              </a:rPr>
              <a:t> đ</a:t>
            </a:r>
            <a:r>
              <a:rPr lang="vi-VN" sz="2200" dirty="0" smtClean="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smtClean="0"/>
              <a:t>hách</a:t>
            </a:r>
            <a:r>
              <a:rPr lang="en-US" dirty="0" smtClean="0"/>
              <a:t> </a:t>
            </a:r>
            <a:r>
              <a:rPr lang="en-US" dirty="0" err="1" smtClean="0"/>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a:t>
            </a:r>
            <a:r>
              <a:rPr lang="vi-VN" sz="2200" dirty="0" smtClean="0">
                <a:latin typeface="Calibri" pitchFamily="34" charset="0"/>
                <a:cs typeface="Calibri" pitchFamily="34" charset="0"/>
              </a:rPr>
              <a:t>và</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thức </a:t>
            </a:r>
            <a:r>
              <a:rPr lang="vi-VN" sz="2200" dirty="0">
                <a:latin typeface="Calibri" pitchFamily="34" charset="0"/>
                <a:cs typeface="Calibri" pitchFamily="34" charset="0"/>
              </a:rPr>
              <a:t>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smtClean="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smtClean="0">
                <a:solidFill>
                  <a:prstClr val="black"/>
                </a:solidFill>
                <a:latin typeface="Calibri" pitchFamily="34" charset="0"/>
                <a:cs typeface="Calibri" pitchFamily="34" charset="0"/>
              </a:rPr>
              <a:t>Phân </a:t>
            </a:r>
            <a:r>
              <a:rPr lang="vi-VN" sz="2200" dirty="0">
                <a:solidFill>
                  <a:prstClr val="black"/>
                </a:solidFill>
                <a:latin typeface="Calibri" pitchFamily="34" charset="0"/>
                <a:cs typeface="Calibri" pitchFamily="34" charset="0"/>
              </a:rPr>
              <a:t>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smtClean="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smtClean="0"/>
              <a:t>2.1 </a:t>
            </a:r>
            <a:r>
              <a:rPr lang="en-US" sz="2200" dirty="0" err="1" smtClean="0"/>
              <a:t>Sơ</a:t>
            </a:r>
            <a:r>
              <a:rPr lang="en-US" sz="2200" dirty="0" smtClean="0"/>
              <a:t> </a:t>
            </a:r>
            <a:r>
              <a:rPr lang="en-US" sz="2200" dirty="0" err="1" smtClean="0"/>
              <a:t>đồ</a:t>
            </a:r>
            <a:r>
              <a:rPr lang="en-US" sz="2200" dirty="0" smtClean="0"/>
              <a:t> </a:t>
            </a:r>
            <a:r>
              <a:rPr lang="en-US" sz="2200" dirty="0" err="1" smtClean="0"/>
              <a:t>phân</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graphicFrame>
        <p:nvGraphicFramePr>
          <p:cNvPr id="9" name="Diagram 8"/>
          <p:cNvGraphicFramePr/>
          <p:nvPr>
            <p:extLst>
              <p:ext uri="{D42A27DB-BD31-4B8C-83A1-F6EECF244321}">
                <p14:modId xmlns:p14="http://schemas.microsoft.com/office/powerpoint/2010/main" val="623983571"/>
              </p:ext>
            </p:extLst>
          </p:nvPr>
        </p:nvGraphicFramePr>
        <p:xfrm>
          <a:off x="533400" y="654947"/>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530</Words>
  <Application>Microsoft Office PowerPoint</Application>
  <PresentationFormat>On-screen Show (16:9)</PresentationFormat>
  <Paragraphs>83</Paragraphs>
  <Slides>15</Slides>
  <Notes>6</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28</cp:revision>
  <dcterms:created xsi:type="dcterms:W3CDTF">2019-04-07T02:38:53Z</dcterms:created>
  <dcterms:modified xsi:type="dcterms:W3CDTF">2019-04-08T03:10:53Z</dcterms:modified>
</cp:coreProperties>
</file>