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15"/>
  </p:notesMasterIdLst>
  <p:sldIdLst>
    <p:sldId id="266" r:id="rId4"/>
    <p:sldId id="270" r:id="rId5"/>
    <p:sldId id="273" r:id="rId6"/>
    <p:sldId id="272" r:id="rId7"/>
    <p:sldId id="274" r:id="rId8"/>
    <p:sldId id="267" r:id="rId9"/>
    <p:sldId id="268" r:id="rId10"/>
    <p:sldId id="263" r:id="rId11"/>
    <p:sldId id="275" r:id="rId12"/>
    <p:sldId id="264" r:id="rId13"/>
    <p:sldId id="269"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smtClean="0"/>
            <a:t>Cơ</a:t>
          </a:r>
          <a:r>
            <a:rPr lang="en-US" sz="1600" dirty="0" smtClean="0"/>
            <a:t> </a:t>
          </a:r>
          <a:r>
            <a:rPr lang="en-US" sz="1600" dirty="0" err="1" smtClean="0"/>
            <a:t>cấu</a:t>
          </a:r>
          <a:r>
            <a:rPr lang="en-US" sz="1600" dirty="0" smtClean="0"/>
            <a:t> </a:t>
          </a:r>
          <a:r>
            <a:rPr lang="en-US" sz="1600" dirty="0" err="1" smtClean="0"/>
            <a:t>tổ</a:t>
          </a:r>
          <a:r>
            <a:rPr lang="en-US" sz="1600" dirty="0" smtClean="0"/>
            <a:t> </a:t>
          </a:r>
          <a:r>
            <a:rPr lang="en-US" sz="1600" dirty="0" err="1" smtClean="0"/>
            <a:t>chức</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quản</a:t>
          </a:r>
          <a:r>
            <a:rPr lang="en-US" sz="1600" dirty="0" smtClean="0"/>
            <a:t> </a:t>
          </a:r>
          <a:r>
            <a:rPr lang="en-US" sz="1600" dirty="0" err="1" smtClean="0"/>
            <a:t>lý</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smtClean="0"/>
            <a:t>Bộ</a:t>
          </a:r>
          <a:r>
            <a:rPr lang="en-US" sz="1600" b="0" dirty="0" smtClean="0"/>
            <a:t> </a:t>
          </a:r>
          <a:r>
            <a:rPr lang="en-US" sz="1600" b="0" dirty="0" err="1" smtClean="0"/>
            <a:t>phận</a:t>
          </a:r>
          <a:r>
            <a:rPr lang="en-US" sz="1600" b="0" dirty="0" smtClean="0"/>
            <a:t> </a:t>
          </a:r>
          <a:r>
            <a:rPr lang="en-US" sz="1600" b="0" dirty="0" err="1" smtClean="0"/>
            <a:t>nghiệp</a:t>
          </a:r>
          <a:r>
            <a:rPr lang="en-US" sz="1600" b="0" dirty="0" smtClean="0"/>
            <a:t> </a:t>
          </a:r>
          <a:r>
            <a:rPr lang="en-US" sz="1600" b="0" dirty="0" err="1" smtClean="0"/>
            <a:t>vụ</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1719B7AB-FB45-4244-83ED-89A4C4E485C0}">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thu</a:t>
          </a:r>
          <a:r>
            <a:rPr lang="en-US" sz="1600" dirty="0" smtClean="0"/>
            <a:t> </a:t>
          </a:r>
          <a:r>
            <a:rPr lang="en-US" sz="1600" dirty="0" err="1" smtClean="0"/>
            <a:t>ngân</a:t>
          </a:r>
          <a:endParaRPr lang="en-US" sz="1600" b="0" dirty="0"/>
        </a:p>
      </dgm:t>
    </dgm:pt>
    <dgm:pt modelId="{1B7F4B63-74FA-4101-AEC3-AEA87AEB8991}" type="parTrans" cxnId="{ACAE38E6-8316-49FC-92DA-0D42016CB504}">
      <dgm:prSet/>
      <dgm:spPr/>
      <dgm:t>
        <a:bodyPr/>
        <a:lstStyle/>
        <a:p>
          <a:endParaRPr lang="en-US" sz="1400"/>
        </a:p>
      </dgm:t>
    </dgm:pt>
    <dgm:pt modelId="{5AC50164-8264-4368-9B18-2710558DF91F}" type="sibTrans" cxnId="{ACAE38E6-8316-49FC-92DA-0D42016CB504}">
      <dgm:prSet/>
      <dgm:spPr/>
      <dgm:t>
        <a:bodyPr/>
        <a:lstStyle/>
        <a:p>
          <a:endParaRPr lang="en-US" sz="1400"/>
        </a:p>
      </dgm:t>
    </dgm:pt>
    <dgm:pt modelId="{5E09DA6C-F056-41AE-B88D-7705FA04A593}">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phục</a:t>
          </a:r>
          <a:r>
            <a:rPr lang="en-US" sz="1600" dirty="0" smtClean="0"/>
            <a:t> </a:t>
          </a:r>
          <a:r>
            <a:rPr lang="en-US" sz="1600" dirty="0" err="1" smtClean="0"/>
            <a:t>vụ</a:t>
          </a:r>
          <a:endParaRPr lang="en-US" sz="1600" b="0" dirty="0"/>
        </a:p>
      </dgm:t>
    </dgm:pt>
    <dgm:pt modelId="{713201F2-AD4D-4BD9-9658-5F6C68C88887}" type="parTrans" cxnId="{A97ED556-352D-47BA-904B-79EF46617752}">
      <dgm:prSet/>
      <dgm:spPr/>
      <dgm:t>
        <a:bodyPr/>
        <a:lstStyle/>
        <a:p>
          <a:endParaRPr lang="en-US" sz="1400"/>
        </a:p>
      </dgm:t>
    </dgm:pt>
    <dgm:pt modelId="{BFC3633B-E524-4A48-8A25-0DDA9DE7AD0A}" type="sibTrans" cxnId="{A97ED556-352D-47BA-904B-79EF46617752}">
      <dgm:prSet/>
      <dgm:spPr/>
      <dgm:t>
        <a:bodyPr/>
        <a:lstStyle/>
        <a:p>
          <a:endParaRPr lang="en-US" sz="1400"/>
        </a:p>
      </dgm:t>
    </dgm:pt>
    <dgm:pt modelId="{23E8CC71-4892-4CC5-9EF5-ED4A40E6D11A}">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pha</a:t>
          </a:r>
          <a:r>
            <a:rPr lang="en-US" sz="1600" dirty="0" smtClean="0"/>
            <a:t> </a:t>
          </a:r>
          <a:r>
            <a:rPr lang="en-US" sz="1600" dirty="0" err="1" smtClean="0"/>
            <a:t>chế</a:t>
          </a:r>
          <a:r>
            <a:rPr lang="en-US" sz="1600" dirty="0" smtClean="0"/>
            <a:t> </a:t>
          </a:r>
          <a:r>
            <a:rPr lang="en-US" sz="1600" dirty="0" err="1" smtClean="0"/>
            <a:t>bếp</a:t>
          </a:r>
          <a:endParaRPr lang="en-US" sz="1600" b="0" dirty="0"/>
        </a:p>
      </dgm:t>
    </dgm:pt>
    <dgm:pt modelId="{DD3B0936-C10F-4987-8BA4-0CF4B2533118}" type="parTrans" cxnId="{5122DA16-5940-4FB1-BCFF-7D07B7A598B7}">
      <dgm:prSet/>
      <dgm:spPr/>
      <dgm:t>
        <a:bodyPr/>
        <a:lstStyle/>
        <a:p>
          <a:endParaRPr lang="en-US" sz="1400"/>
        </a:p>
      </dgm:t>
    </dgm:pt>
    <dgm:pt modelId="{8F9C6236-F81F-47C7-8331-7FBF5056229C}" type="sibTrans" cxnId="{5122DA16-5940-4FB1-BCFF-7D07B7A598B7}">
      <dgm:prSet/>
      <dgm:spPr/>
      <dgm:t>
        <a:bodyPr/>
        <a:lstStyle/>
        <a:p>
          <a:endParaRPr lang="en-US" sz="1400"/>
        </a:p>
      </dgm:t>
    </dgm:pt>
    <dgm:pt modelId="{1ED487F3-1BF5-4101-8C3A-850803A6CC64}">
      <dgm:prSet phldrT="[Text]" custT="1"/>
      <dgm:spPr/>
      <dgm:t>
        <a:bodyPr/>
        <a:lstStyle/>
        <a:p>
          <a:r>
            <a:rPr lang="vi-VN" sz="1600" dirty="0" smtClean="0">
              <a:latin typeface="Calibri" pitchFamily="34" charset="0"/>
              <a:cs typeface="Calibri" pitchFamily="34" charset="0"/>
            </a:rPr>
            <a:t>Bộ phận chăm sóc khách hàng</a:t>
          </a:r>
          <a:endParaRPr lang="en-US" sz="1600" b="0" dirty="0">
            <a:latin typeface="Calibri" pitchFamily="34" charset="0"/>
            <a:cs typeface="Calibri" pitchFamily="34" charset="0"/>
          </a:endParaRPr>
        </a:p>
      </dgm:t>
    </dgm:pt>
    <dgm:pt modelId="{E5A7026C-E0E5-4FA1-8BE7-F17940E92153}" type="parTrans" cxnId="{9AFFA6F7-578F-4BEA-BE72-E515FDC304B4}">
      <dgm:prSet/>
      <dgm:spPr/>
      <dgm:t>
        <a:bodyPr/>
        <a:lstStyle/>
        <a:p>
          <a:endParaRPr lang="en-US" sz="1400"/>
        </a:p>
      </dgm:t>
    </dgm:pt>
    <dgm:pt modelId="{28A76F82-B578-4E3C-AC3E-3844EEB53A6C}" type="sibTrans" cxnId="{9AFFA6F7-578F-4BEA-BE72-E515FDC304B4}">
      <dgm:prSet/>
      <dgm:spPr/>
      <dgm:t>
        <a:bodyPr/>
        <a:lstStyle/>
        <a:p>
          <a:endParaRPr lang="en-US" sz="1400"/>
        </a:p>
      </dgm:t>
    </dgm:pt>
    <dgm:pt modelId="{44371AE1-CC91-4B6B-8118-5A4F9921A92E}">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tạp</a:t>
          </a:r>
          <a:r>
            <a:rPr lang="en-US" sz="1600" dirty="0" smtClean="0"/>
            <a:t> </a:t>
          </a:r>
          <a:r>
            <a:rPr lang="en-US" sz="1600" dirty="0" err="1" smtClean="0"/>
            <a:t>vụ</a:t>
          </a:r>
          <a:endParaRPr lang="en-US" sz="1600" b="0" dirty="0"/>
        </a:p>
      </dgm:t>
    </dgm:pt>
    <dgm:pt modelId="{C25DE688-AD36-4DBD-8833-FF287120B912}" type="parTrans" cxnId="{0168CD83-4013-4354-8E08-E5ED1456CC99}">
      <dgm:prSet/>
      <dgm:spPr/>
      <dgm:t>
        <a:bodyPr/>
        <a:lstStyle/>
        <a:p>
          <a:endParaRPr lang="en-US" sz="1400"/>
        </a:p>
      </dgm:t>
    </dgm:pt>
    <dgm:pt modelId="{F5ED702F-4BDE-442B-9FE6-0160386E15D7}" type="sibTrans" cxnId="{0168CD83-4013-4354-8E08-E5ED1456CC99}">
      <dgm:prSet/>
      <dgm:spPr/>
      <dgm:t>
        <a:bodyPr/>
        <a:lstStyle/>
        <a:p>
          <a:endParaRPr lang="en-US" sz="1400"/>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t>
        <a:bodyPr/>
        <a:lstStyle/>
        <a:p>
          <a:endParaRPr lang="en-US"/>
        </a:p>
      </dgm:t>
    </dgm:pt>
    <dgm:pt modelId="{E717CFFF-2EBE-43E6-9612-CD7CAB48D8E6}" type="pres">
      <dgm:prSet presAssocID="{1D32DFE3-9A16-4A0F-85D1-34A794D7A500}" presName="hierRoot1" presStyleCnt="0"/>
      <dgm:spPr/>
      <dgm:t>
        <a:bodyPr/>
        <a:lstStyle/>
        <a:p>
          <a:endParaRPr lang="en-US"/>
        </a:p>
      </dgm:t>
    </dgm:pt>
    <dgm:pt modelId="{D00248EB-71C7-41C7-B83C-B5B84038F1D1}" type="pres">
      <dgm:prSet presAssocID="{1D32DFE3-9A16-4A0F-85D1-34A794D7A500}" presName="composite" presStyleCnt="0"/>
      <dgm:spPr/>
      <dgm:t>
        <a:bodyPr/>
        <a:lstStyle/>
        <a:p>
          <a:endParaRPr lang="en-US"/>
        </a:p>
      </dgm:t>
    </dgm:pt>
    <dgm:pt modelId="{F4234D91-5143-4B63-BED7-3C1D70518372}" type="pres">
      <dgm:prSet presAssocID="{1D32DFE3-9A16-4A0F-85D1-34A794D7A500}" presName="background" presStyleLbl="node0" presStyleIdx="0" presStyleCnt="1"/>
      <dgm:spPr/>
      <dgm:t>
        <a:bodyPr/>
        <a:lstStyle/>
        <a:p>
          <a:endParaRPr lang="en-US"/>
        </a:p>
      </dgm:t>
    </dgm:pt>
    <dgm:pt modelId="{8F0CCF51-3EB9-4C9D-98C6-B1F49B7EFCB6}" type="pres">
      <dgm:prSet presAssocID="{1D32DFE3-9A16-4A0F-85D1-34A794D7A500}" presName="text" presStyleLbl="fgAcc0" presStyleIdx="0" presStyleCnt="1" custLinFactNeighborX="3599" custLinFactNeighborY="-7453">
        <dgm:presLayoutVars>
          <dgm:chPref val="3"/>
        </dgm:presLayoutVars>
      </dgm:prSet>
      <dgm:spPr/>
      <dgm:t>
        <a:bodyPr/>
        <a:lstStyle/>
        <a:p>
          <a:endParaRPr lang="en-US"/>
        </a:p>
      </dgm:t>
    </dgm:pt>
    <dgm:pt modelId="{04CFBF51-E7CF-4155-A2F9-E99258C3954C}" type="pres">
      <dgm:prSet presAssocID="{1D32DFE3-9A16-4A0F-85D1-34A794D7A500}" presName="hierChild2" presStyleCnt="0"/>
      <dgm:spPr/>
      <dgm:t>
        <a:bodyPr/>
        <a:lstStyle/>
        <a:p>
          <a:endParaRPr lang="en-US"/>
        </a:p>
      </dgm:t>
    </dgm:pt>
    <dgm:pt modelId="{F89F6CE0-1ECE-4CE3-9B65-B4E7F9708D82}" type="pres">
      <dgm:prSet presAssocID="{7329B386-B35F-4CFB-906C-61C1599AD121}" presName="Name10" presStyleLbl="parChTrans1D2" presStyleIdx="0" presStyleCnt="2"/>
      <dgm:spPr/>
      <dgm:t>
        <a:bodyPr/>
        <a:lstStyle/>
        <a:p>
          <a:endParaRPr lang="en-US"/>
        </a:p>
      </dgm:t>
    </dgm:pt>
    <dgm:pt modelId="{47327BE9-19D3-4468-8435-7A2D9307470C}" type="pres">
      <dgm:prSet presAssocID="{95796C9F-B4F8-4672-9989-922379664523}" presName="hierRoot2" presStyleCnt="0"/>
      <dgm:spPr/>
      <dgm:t>
        <a:bodyPr/>
        <a:lstStyle/>
        <a:p>
          <a:endParaRPr lang="en-US"/>
        </a:p>
      </dgm:t>
    </dgm:pt>
    <dgm:pt modelId="{B67D661D-4D77-429E-B9EE-8C64642564B3}" type="pres">
      <dgm:prSet presAssocID="{95796C9F-B4F8-4672-9989-922379664523}" presName="composite2" presStyleCnt="0"/>
      <dgm:spPr/>
      <dgm:t>
        <a:bodyPr/>
        <a:lstStyle/>
        <a:p>
          <a:endParaRPr lang="en-US"/>
        </a:p>
      </dgm:t>
    </dgm:pt>
    <dgm:pt modelId="{3929E3B3-1501-4CAA-ACC3-9315D46F9B7A}" type="pres">
      <dgm:prSet presAssocID="{95796C9F-B4F8-4672-9989-922379664523}" presName="background2" presStyleLbl="node2" presStyleIdx="0" presStyleCnt="2"/>
      <dgm:spPr/>
      <dgm:t>
        <a:bodyPr/>
        <a:lstStyle/>
        <a:p>
          <a:endParaRPr lang="en-US"/>
        </a:p>
      </dgm:t>
    </dgm:pt>
    <dgm:pt modelId="{79B06C8B-73E5-4EC3-826F-2FD31046C912}" type="pres">
      <dgm:prSet presAssocID="{95796C9F-B4F8-4672-9989-922379664523}" presName="text2" presStyleLbl="fgAcc2" presStyleIdx="0" presStyleCnt="2">
        <dgm:presLayoutVars>
          <dgm:chPref val="3"/>
        </dgm:presLayoutVars>
      </dgm:prSet>
      <dgm:spPr/>
      <dgm:t>
        <a:bodyPr/>
        <a:lstStyle/>
        <a:p>
          <a:endParaRPr lang="en-US"/>
        </a:p>
      </dgm:t>
    </dgm:pt>
    <dgm:pt modelId="{7FECC80A-9C2F-4121-961D-549A02C0C804}" type="pres">
      <dgm:prSet presAssocID="{95796C9F-B4F8-4672-9989-922379664523}" presName="hierChild3" presStyleCnt="0"/>
      <dgm:spPr/>
      <dgm:t>
        <a:bodyPr/>
        <a:lstStyle/>
        <a:p>
          <a:endParaRPr lang="en-US"/>
        </a:p>
      </dgm:t>
    </dgm:pt>
    <dgm:pt modelId="{96769A0B-EE7E-46FC-9E96-7ECD5333085B}" type="pres">
      <dgm:prSet presAssocID="{57DD8661-501E-4AF4-BB47-9F9067AA275C}" presName="Name10" presStyleLbl="parChTrans1D2" presStyleIdx="1" presStyleCnt="2"/>
      <dgm:spPr/>
      <dgm:t>
        <a:bodyPr/>
        <a:lstStyle/>
        <a:p>
          <a:endParaRPr lang="en-US"/>
        </a:p>
      </dgm:t>
    </dgm:pt>
    <dgm:pt modelId="{170AB8BB-F04B-468C-A8BF-A7312C73701C}" type="pres">
      <dgm:prSet presAssocID="{00737D0B-5E6B-4F45-9898-38209F00DF4E}" presName="hierRoot2" presStyleCnt="0"/>
      <dgm:spPr/>
      <dgm:t>
        <a:bodyPr/>
        <a:lstStyle/>
        <a:p>
          <a:endParaRPr lang="en-US"/>
        </a:p>
      </dgm:t>
    </dgm:pt>
    <dgm:pt modelId="{A357ED65-30A7-49C6-97A9-F977BAABA69E}" type="pres">
      <dgm:prSet presAssocID="{00737D0B-5E6B-4F45-9898-38209F00DF4E}" presName="composite2" presStyleCnt="0"/>
      <dgm:spPr/>
      <dgm:t>
        <a:bodyPr/>
        <a:lstStyle/>
        <a:p>
          <a:endParaRPr lang="en-US"/>
        </a:p>
      </dgm:t>
    </dgm:pt>
    <dgm:pt modelId="{D0925D27-1490-460D-A7D2-AE69DF1D0FA9}" type="pres">
      <dgm:prSet presAssocID="{00737D0B-5E6B-4F45-9898-38209F00DF4E}" presName="background2" presStyleLbl="node2" presStyleIdx="1" presStyleCnt="2"/>
      <dgm:spPr/>
      <dgm:t>
        <a:bodyPr/>
        <a:lstStyle/>
        <a:p>
          <a:endParaRPr lang="en-US"/>
        </a:p>
      </dgm:t>
    </dgm:pt>
    <dgm:pt modelId="{7FD02768-2C65-47D4-ACCE-F438DC71BA50}" type="pres">
      <dgm:prSet presAssocID="{00737D0B-5E6B-4F45-9898-38209F00DF4E}" presName="text2" presStyleLbl="fgAcc2" presStyleIdx="1" presStyleCnt="2">
        <dgm:presLayoutVars>
          <dgm:chPref val="3"/>
        </dgm:presLayoutVars>
      </dgm:prSet>
      <dgm:spPr/>
      <dgm:t>
        <a:bodyPr/>
        <a:lstStyle/>
        <a:p>
          <a:endParaRPr lang="en-US"/>
        </a:p>
      </dgm:t>
    </dgm:pt>
    <dgm:pt modelId="{130A42D1-0CEF-441F-B699-2E4190F54B9C}" type="pres">
      <dgm:prSet presAssocID="{00737D0B-5E6B-4F45-9898-38209F00DF4E}" presName="hierChild3" presStyleCnt="0"/>
      <dgm:spPr/>
      <dgm:t>
        <a:bodyPr/>
        <a:lstStyle/>
        <a:p>
          <a:endParaRPr lang="en-US"/>
        </a:p>
      </dgm:t>
    </dgm:pt>
    <dgm:pt modelId="{5EE0B7C9-250F-4DF4-9C76-5054339A9A68}" type="pres">
      <dgm:prSet presAssocID="{1B7F4B63-74FA-4101-AEC3-AEA87AEB8991}" presName="Name17" presStyleLbl="parChTrans1D3" presStyleIdx="0" presStyleCnt="5"/>
      <dgm:spPr/>
      <dgm:t>
        <a:bodyPr/>
        <a:lstStyle/>
        <a:p>
          <a:endParaRPr lang="en-US"/>
        </a:p>
      </dgm:t>
    </dgm:pt>
    <dgm:pt modelId="{0E9AB160-6826-46AC-992D-9EBB41F08661}" type="pres">
      <dgm:prSet presAssocID="{1719B7AB-FB45-4244-83ED-89A4C4E485C0}" presName="hierRoot3" presStyleCnt="0"/>
      <dgm:spPr/>
      <dgm:t>
        <a:bodyPr/>
        <a:lstStyle/>
        <a:p>
          <a:endParaRPr lang="en-US"/>
        </a:p>
      </dgm:t>
    </dgm:pt>
    <dgm:pt modelId="{10403477-9460-44D1-9464-84EF00DC59FC}" type="pres">
      <dgm:prSet presAssocID="{1719B7AB-FB45-4244-83ED-89A4C4E485C0}" presName="composite3" presStyleCnt="0"/>
      <dgm:spPr/>
      <dgm:t>
        <a:bodyPr/>
        <a:lstStyle/>
        <a:p>
          <a:endParaRPr lang="en-US"/>
        </a:p>
      </dgm:t>
    </dgm:pt>
    <dgm:pt modelId="{B9AD8DB2-958E-488D-AC93-7743049C9A7F}" type="pres">
      <dgm:prSet presAssocID="{1719B7AB-FB45-4244-83ED-89A4C4E485C0}" presName="background3" presStyleLbl="node3" presStyleIdx="0" presStyleCnt="5"/>
      <dgm:spPr/>
      <dgm:t>
        <a:bodyPr/>
        <a:lstStyle/>
        <a:p>
          <a:endParaRPr lang="en-US"/>
        </a:p>
      </dgm:t>
    </dgm:pt>
    <dgm:pt modelId="{B4242F71-E919-4987-AB01-03070C025E2C}" type="pres">
      <dgm:prSet presAssocID="{1719B7AB-FB45-4244-83ED-89A4C4E485C0}" presName="text3" presStyleLbl="fgAcc3" presStyleIdx="0" presStyleCnt="5">
        <dgm:presLayoutVars>
          <dgm:chPref val="3"/>
        </dgm:presLayoutVars>
      </dgm:prSet>
      <dgm:spPr/>
      <dgm:t>
        <a:bodyPr/>
        <a:lstStyle/>
        <a:p>
          <a:endParaRPr lang="en-US"/>
        </a:p>
      </dgm:t>
    </dgm:pt>
    <dgm:pt modelId="{07A8AB25-36DA-4359-8E58-7BE6CE916120}" type="pres">
      <dgm:prSet presAssocID="{1719B7AB-FB45-4244-83ED-89A4C4E485C0}" presName="hierChild4" presStyleCnt="0"/>
      <dgm:spPr/>
      <dgm:t>
        <a:bodyPr/>
        <a:lstStyle/>
        <a:p>
          <a:endParaRPr lang="en-US"/>
        </a:p>
      </dgm:t>
    </dgm:pt>
    <dgm:pt modelId="{4B37ACDE-F13A-4804-84C6-6D5CDC08CE43}" type="pres">
      <dgm:prSet presAssocID="{713201F2-AD4D-4BD9-9658-5F6C68C88887}" presName="Name17" presStyleLbl="parChTrans1D3" presStyleIdx="1" presStyleCnt="5"/>
      <dgm:spPr/>
      <dgm:t>
        <a:bodyPr/>
        <a:lstStyle/>
        <a:p>
          <a:endParaRPr lang="en-US"/>
        </a:p>
      </dgm:t>
    </dgm:pt>
    <dgm:pt modelId="{0A1BB359-9FE3-41CF-A905-004A3E6E9F30}" type="pres">
      <dgm:prSet presAssocID="{5E09DA6C-F056-41AE-B88D-7705FA04A593}" presName="hierRoot3" presStyleCnt="0"/>
      <dgm:spPr/>
      <dgm:t>
        <a:bodyPr/>
        <a:lstStyle/>
        <a:p>
          <a:endParaRPr lang="en-US"/>
        </a:p>
      </dgm:t>
    </dgm:pt>
    <dgm:pt modelId="{A17D71D3-98BB-491A-A1E6-42D68BEC87F1}" type="pres">
      <dgm:prSet presAssocID="{5E09DA6C-F056-41AE-B88D-7705FA04A593}" presName="composite3" presStyleCnt="0"/>
      <dgm:spPr/>
      <dgm:t>
        <a:bodyPr/>
        <a:lstStyle/>
        <a:p>
          <a:endParaRPr lang="en-US"/>
        </a:p>
      </dgm:t>
    </dgm:pt>
    <dgm:pt modelId="{998C3E30-6F73-4B1D-AF4D-E41A3F4687AF}" type="pres">
      <dgm:prSet presAssocID="{5E09DA6C-F056-41AE-B88D-7705FA04A593}" presName="background3" presStyleLbl="node3" presStyleIdx="1" presStyleCnt="5"/>
      <dgm:spPr/>
      <dgm:t>
        <a:bodyPr/>
        <a:lstStyle/>
        <a:p>
          <a:endParaRPr lang="en-US"/>
        </a:p>
      </dgm:t>
    </dgm:pt>
    <dgm:pt modelId="{7AED5F97-B4F8-444D-8534-EB45BC10D98C}" type="pres">
      <dgm:prSet presAssocID="{5E09DA6C-F056-41AE-B88D-7705FA04A593}" presName="text3" presStyleLbl="fgAcc3" presStyleIdx="1" presStyleCnt="5">
        <dgm:presLayoutVars>
          <dgm:chPref val="3"/>
        </dgm:presLayoutVars>
      </dgm:prSet>
      <dgm:spPr/>
      <dgm:t>
        <a:bodyPr/>
        <a:lstStyle/>
        <a:p>
          <a:endParaRPr lang="en-US"/>
        </a:p>
      </dgm:t>
    </dgm:pt>
    <dgm:pt modelId="{782BF2C6-784B-4714-9E89-D5FE4ADAA802}" type="pres">
      <dgm:prSet presAssocID="{5E09DA6C-F056-41AE-B88D-7705FA04A593}" presName="hierChild4" presStyleCnt="0"/>
      <dgm:spPr/>
      <dgm:t>
        <a:bodyPr/>
        <a:lstStyle/>
        <a:p>
          <a:endParaRPr lang="en-US"/>
        </a:p>
      </dgm:t>
    </dgm:pt>
    <dgm:pt modelId="{09AA0362-79FE-4101-999A-113370CAE729}" type="pres">
      <dgm:prSet presAssocID="{DD3B0936-C10F-4987-8BA4-0CF4B2533118}" presName="Name17" presStyleLbl="parChTrans1D3" presStyleIdx="2" presStyleCnt="5"/>
      <dgm:spPr/>
      <dgm:t>
        <a:bodyPr/>
        <a:lstStyle/>
        <a:p>
          <a:endParaRPr lang="en-US"/>
        </a:p>
      </dgm:t>
    </dgm:pt>
    <dgm:pt modelId="{2EC2F640-FB06-4727-AE6B-DFC8BB39C7CB}" type="pres">
      <dgm:prSet presAssocID="{23E8CC71-4892-4CC5-9EF5-ED4A40E6D11A}" presName="hierRoot3" presStyleCnt="0"/>
      <dgm:spPr/>
      <dgm:t>
        <a:bodyPr/>
        <a:lstStyle/>
        <a:p>
          <a:endParaRPr lang="en-US"/>
        </a:p>
      </dgm:t>
    </dgm:pt>
    <dgm:pt modelId="{4BA70988-B661-4C5D-82EF-59BB4FEFE1F1}" type="pres">
      <dgm:prSet presAssocID="{23E8CC71-4892-4CC5-9EF5-ED4A40E6D11A}" presName="composite3" presStyleCnt="0"/>
      <dgm:spPr/>
      <dgm:t>
        <a:bodyPr/>
        <a:lstStyle/>
        <a:p>
          <a:endParaRPr lang="en-US"/>
        </a:p>
      </dgm:t>
    </dgm:pt>
    <dgm:pt modelId="{8D021DCB-F246-4FFB-BEF0-0907E4F2A153}" type="pres">
      <dgm:prSet presAssocID="{23E8CC71-4892-4CC5-9EF5-ED4A40E6D11A}" presName="background3" presStyleLbl="node3" presStyleIdx="2" presStyleCnt="5"/>
      <dgm:spPr/>
      <dgm:t>
        <a:bodyPr/>
        <a:lstStyle/>
        <a:p>
          <a:endParaRPr lang="en-US"/>
        </a:p>
      </dgm:t>
    </dgm:pt>
    <dgm:pt modelId="{AA339BD4-580C-4F49-8C53-0088F278E9AF}" type="pres">
      <dgm:prSet presAssocID="{23E8CC71-4892-4CC5-9EF5-ED4A40E6D11A}" presName="text3" presStyleLbl="fgAcc3" presStyleIdx="2" presStyleCnt="5">
        <dgm:presLayoutVars>
          <dgm:chPref val="3"/>
        </dgm:presLayoutVars>
      </dgm:prSet>
      <dgm:spPr/>
      <dgm:t>
        <a:bodyPr/>
        <a:lstStyle/>
        <a:p>
          <a:endParaRPr lang="en-US"/>
        </a:p>
      </dgm:t>
    </dgm:pt>
    <dgm:pt modelId="{D009A0AD-7886-4206-97E7-52D219348AB6}" type="pres">
      <dgm:prSet presAssocID="{23E8CC71-4892-4CC5-9EF5-ED4A40E6D11A}" presName="hierChild4" presStyleCnt="0"/>
      <dgm:spPr/>
      <dgm:t>
        <a:bodyPr/>
        <a:lstStyle/>
        <a:p>
          <a:endParaRPr lang="en-US"/>
        </a:p>
      </dgm:t>
    </dgm:pt>
    <dgm:pt modelId="{947C25EC-5A4C-4DC2-9A72-EE19FB63D411}" type="pres">
      <dgm:prSet presAssocID="{E5A7026C-E0E5-4FA1-8BE7-F17940E92153}" presName="Name17" presStyleLbl="parChTrans1D3" presStyleIdx="3" presStyleCnt="5"/>
      <dgm:spPr/>
      <dgm:t>
        <a:bodyPr/>
        <a:lstStyle/>
        <a:p>
          <a:endParaRPr lang="en-US"/>
        </a:p>
      </dgm:t>
    </dgm:pt>
    <dgm:pt modelId="{35486A9A-823E-44B5-B6AC-00EACCF25ACF}" type="pres">
      <dgm:prSet presAssocID="{1ED487F3-1BF5-4101-8C3A-850803A6CC64}" presName="hierRoot3" presStyleCnt="0"/>
      <dgm:spPr/>
      <dgm:t>
        <a:bodyPr/>
        <a:lstStyle/>
        <a:p>
          <a:endParaRPr lang="en-US"/>
        </a:p>
      </dgm:t>
    </dgm:pt>
    <dgm:pt modelId="{42AC271A-BDA7-4544-846A-82D571D9C34A}" type="pres">
      <dgm:prSet presAssocID="{1ED487F3-1BF5-4101-8C3A-850803A6CC64}" presName="composite3" presStyleCnt="0"/>
      <dgm:spPr/>
      <dgm:t>
        <a:bodyPr/>
        <a:lstStyle/>
        <a:p>
          <a:endParaRPr lang="en-US"/>
        </a:p>
      </dgm:t>
    </dgm:pt>
    <dgm:pt modelId="{77DA05E7-A11C-419E-9C48-8AEE478D838C}" type="pres">
      <dgm:prSet presAssocID="{1ED487F3-1BF5-4101-8C3A-850803A6CC64}" presName="background3" presStyleLbl="node3" presStyleIdx="3" presStyleCnt="5"/>
      <dgm:spPr/>
      <dgm:t>
        <a:bodyPr/>
        <a:lstStyle/>
        <a:p>
          <a:endParaRPr lang="en-US"/>
        </a:p>
      </dgm:t>
    </dgm:pt>
    <dgm:pt modelId="{5DB09422-5B0B-441A-8059-6F05B670EB4A}" type="pres">
      <dgm:prSet presAssocID="{1ED487F3-1BF5-4101-8C3A-850803A6CC64}" presName="text3" presStyleLbl="fgAcc3" presStyleIdx="3" presStyleCnt="5">
        <dgm:presLayoutVars>
          <dgm:chPref val="3"/>
        </dgm:presLayoutVars>
      </dgm:prSet>
      <dgm:spPr/>
      <dgm:t>
        <a:bodyPr/>
        <a:lstStyle/>
        <a:p>
          <a:endParaRPr lang="en-US"/>
        </a:p>
      </dgm:t>
    </dgm:pt>
    <dgm:pt modelId="{1D15EEAA-705C-485F-B1EC-5B412A697467}" type="pres">
      <dgm:prSet presAssocID="{1ED487F3-1BF5-4101-8C3A-850803A6CC64}" presName="hierChild4" presStyleCnt="0"/>
      <dgm:spPr/>
      <dgm:t>
        <a:bodyPr/>
        <a:lstStyle/>
        <a:p>
          <a:endParaRPr lang="en-US"/>
        </a:p>
      </dgm:t>
    </dgm:pt>
    <dgm:pt modelId="{6B19997B-5D88-4871-818C-4FA4F0E4CC6E}" type="pres">
      <dgm:prSet presAssocID="{C25DE688-AD36-4DBD-8833-FF287120B912}" presName="Name17" presStyleLbl="parChTrans1D3" presStyleIdx="4" presStyleCnt="5"/>
      <dgm:spPr/>
      <dgm:t>
        <a:bodyPr/>
        <a:lstStyle/>
        <a:p>
          <a:endParaRPr lang="en-US"/>
        </a:p>
      </dgm:t>
    </dgm:pt>
    <dgm:pt modelId="{49424C2F-39B5-478B-A2F1-79151D35F429}" type="pres">
      <dgm:prSet presAssocID="{44371AE1-CC91-4B6B-8118-5A4F9921A92E}" presName="hierRoot3" presStyleCnt="0"/>
      <dgm:spPr/>
      <dgm:t>
        <a:bodyPr/>
        <a:lstStyle/>
        <a:p>
          <a:endParaRPr lang="en-US"/>
        </a:p>
      </dgm:t>
    </dgm:pt>
    <dgm:pt modelId="{AACA40C3-D223-4C70-BFEC-537C22C52163}" type="pres">
      <dgm:prSet presAssocID="{44371AE1-CC91-4B6B-8118-5A4F9921A92E}" presName="composite3" presStyleCnt="0"/>
      <dgm:spPr/>
      <dgm:t>
        <a:bodyPr/>
        <a:lstStyle/>
        <a:p>
          <a:endParaRPr lang="en-US"/>
        </a:p>
      </dgm:t>
    </dgm:pt>
    <dgm:pt modelId="{FF7BAADC-1AB4-4036-9304-1A0DB6880DBB}" type="pres">
      <dgm:prSet presAssocID="{44371AE1-CC91-4B6B-8118-5A4F9921A92E}" presName="background3" presStyleLbl="node3" presStyleIdx="4" presStyleCnt="5"/>
      <dgm:spPr/>
      <dgm:t>
        <a:bodyPr/>
        <a:lstStyle/>
        <a:p>
          <a:endParaRPr lang="en-US"/>
        </a:p>
      </dgm:t>
    </dgm:pt>
    <dgm:pt modelId="{A7233822-B3DE-4C99-9668-C004828A308B}" type="pres">
      <dgm:prSet presAssocID="{44371AE1-CC91-4B6B-8118-5A4F9921A92E}" presName="text3" presStyleLbl="fgAcc3" presStyleIdx="4" presStyleCnt="5">
        <dgm:presLayoutVars>
          <dgm:chPref val="3"/>
        </dgm:presLayoutVars>
      </dgm:prSet>
      <dgm:spPr/>
      <dgm:t>
        <a:bodyPr/>
        <a:lstStyle/>
        <a:p>
          <a:endParaRPr lang="en-US"/>
        </a:p>
      </dgm:t>
    </dgm:pt>
    <dgm:pt modelId="{05BD4309-D72F-46E1-8172-9A13CEA8FFC6}" type="pres">
      <dgm:prSet presAssocID="{44371AE1-CC91-4B6B-8118-5A4F9921A92E}" presName="hierChild4" presStyleCnt="0"/>
      <dgm:spPr/>
      <dgm:t>
        <a:bodyPr/>
        <a:lstStyle/>
        <a:p>
          <a:endParaRPr lang="en-US"/>
        </a:p>
      </dgm:t>
    </dgm:pt>
  </dgm:ptLst>
  <dgm:cxnLst>
    <dgm:cxn modelId="{A97ED556-352D-47BA-904B-79EF46617752}" srcId="{00737D0B-5E6B-4F45-9898-38209F00DF4E}" destId="{5E09DA6C-F056-41AE-B88D-7705FA04A593}" srcOrd="1" destOrd="0" parTransId="{713201F2-AD4D-4BD9-9658-5F6C68C88887}" sibTransId="{BFC3633B-E524-4A48-8A25-0DDA9DE7AD0A}"/>
    <dgm:cxn modelId="{806C6EC6-AE08-44A1-AB97-7DAFF2C3F5E5}" type="presOf" srcId="{DD3B0936-C10F-4987-8BA4-0CF4B2533118}" destId="{09AA0362-79FE-4101-999A-113370CAE729}" srcOrd="0" destOrd="0" presId="urn:microsoft.com/office/officeart/2005/8/layout/hierarchy1"/>
    <dgm:cxn modelId="{859E0C69-30D1-4E94-9A84-5D9884F22C76}" type="presOf" srcId="{00737D0B-5E6B-4F45-9898-38209F00DF4E}" destId="{7FD02768-2C65-47D4-ACCE-F438DC71BA50}" srcOrd="0" destOrd="0" presId="urn:microsoft.com/office/officeart/2005/8/layout/hierarchy1"/>
    <dgm:cxn modelId="{2BF1C1B0-2CA3-458A-86B8-37A12DD1AD32}" srcId="{1D32DFE3-9A16-4A0F-85D1-34A794D7A500}" destId="{95796C9F-B4F8-4672-9989-922379664523}" srcOrd="0" destOrd="0" parTransId="{7329B386-B35F-4CFB-906C-61C1599AD121}" sibTransId="{74C214D7-5627-43D7-906C-5FD29F74DDB3}"/>
    <dgm:cxn modelId="{3C544906-8360-4A49-9FEE-FAE7171B354E}" type="presOf" srcId="{95796C9F-B4F8-4672-9989-922379664523}" destId="{79B06C8B-73E5-4EC3-826F-2FD31046C912}" srcOrd="0" destOrd="0" presId="urn:microsoft.com/office/officeart/2005/8/layout/hierarchy1"/>
    <dgm:cxn modelId="{295932A0-6C3A-4A4A-BE3D-3DC452DE8D46}" type="presOf" srcId="{44371AE1-CC91-4B6B-8118-5A4F9921A92E}" destId="{A7233822-B3DE-4C99-9668-C004828A308B}" srcOrd="0" destOrd="0" presId="urn:microsoft.com/office/officeart/2005/8/layout/hierarchy1"/>
    <dgm:cxn modelId="{6D5CF1E8-C57A-4D15-9C73-759033D1353A}" type="presOf" srcId="{57DD8661-501E-4AF4-BB47-9F9067AA275C}" destId="{96769A0B-EE7E-46FC-9E96-7ECD5333085B}" srcOrd="0" destOrd="0" presId="urn:microsoft.com/office/officeart/2005/8/layout/hierarchy1"/>
    <dgm:cxn modelId="{2E169C3D-9EC5-4A59-9BCB-B073724B8718}" type="presOf" srcId="{713201F2-AD4D-4BD9-9658-5F6C68C88887}" destId="{4B37ACDE-F13A-4804-84C6-6D5CDC08CE43}" srcOrd="0" destOrd="0" presId="urn:microsoft.com/office/officeart/2005/8/layout/hierarchy1"/>
    <dgm:cxn modelId="{ACAE38E6-8316-49FC-92DA-0D42016CB504}" srcId="{00737D0B-5E6B-4F45-9898-38209F00DF4E}" destId="{1719B7AB-FB45-4244-83ED-89A4C4E485C0}" srcOrd="0" destOrd="0" parTransId="{1B7F4B63-74FA-4101-AEC3-AEA87AEB8991}" sibTransId="{5AC50164-8264-4368-9B18-2710558DF91F}"/>
    <dgm:cxn modelId="{BEAC1829-3507-4019-97FC-D26A24B5F0A9}" type="presOf" srcId="{1B7F4B63-74FA-4101-AEC3-AEA87AEB8991}" destId="{5EE0B7C9-250F-4DF4-9C76-5054339A9A68}" srcOrd="0" destOrd="0" presId="urn:microsoft.com/office/officeart/2005/8/layout/hierarchy1"/>
    <dgm:cxn modelId="{6B34DAB9-5B4F-43A1-9A0F-65CDC80A9717}" type="presOf" srcId="{23E8CC71-4892-4CC5-9EF5-ED4A40E6D11A}" destId="{AA339BD4-580C-4F49-8C53-0088F278E9AF}"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887D7496-0D25-4A48-B0A9-30014A5C06E8}" type="presOf" srcId="{5E09DA6C-F056-41AE-B88D-7705FA04A593}" destId="{7AED5F97-B4F8-444D-8534-EB45BC10D98C}" srcOrd="0" destOrd="0" presId="urn:microsoft.com/office/officeart/2005/8/layout/hierarchy1"/>
    <dgm:cxn modelId="{5122DA16-5940-4FB1-BCFF-7D07B7A598B7}" srcId="{00737D0B-5E6B-4F45-9898-38209F00DF4E}" destId="{23E8CC71-4892-4CC5-9EF5-ED4A40E6D11A}" srcOrd="2" destOrd="0" parTransId="{DD3B0936-C10F-4987-8BA4-0CF4B2533118}" sibTransId="{8F9C6236-F81F-47C7-8331-7FBF5056229C}"/>
    <dgm:cxn modelId="{F534B900-E9B7-4C75-8A36-51E4A85CE269}" type="presOf" srcId="{1D32DFE3-9A16-4A0F-85D1-34A794D7A500}" destId="{8F0CCF51-3EB9-4C9D-98C6-B1F49B7EFCB6}" srcOrd="0" destOrd="0" presId="urn:microsoft.com/office/officeart/2005/8/layout/hierarchy1"/>
    <dgm:cxn modelId="{0168CD83-4013-4354-8E08-E5ED1456CC99}" srcId="{00737D0B-5E6B-4F45-9898-38209F00DF4E}" destId="{44371AE1-CC91-4B6B-8118-5A4F9921A92E}" srcOrd="4" destOrd="0" parTransId="{C25DE688-AD36-4DBD-8833-FF287120B912}" sibTransId="{F5ED702F-4BDE-442B-9FE6-0160386E15D7}"/>
    <dgm:cxn modelId="{9AFFA6F7-578F-4BEA-BE72-E515FDC304B4}" srcId="{00737D0B-5E6B-4F45-9898-38209F00DF4E}" destId="{1ED487F3-1BF5-4101-8C3A-850803A6CC64}" srcOrd="3" destOrd="0" parTransId="{E5A7026C-E0E5-4FA1-8BE7-F17940E92153}" sibTransId="{28A76F82-B578-4E3C-AC3E-3844EEB53A6C}"/>
    <dgm:cxn modelId="{95D4CA10-AD03-4233-BBBE-A3086A7DCD85}" type="presOf" srcId="{C25DE688-AD36-4DBD-8833-FF287120B912}" destId="{6B19997B-5D88-4871-818C-4FA4F0E4CC6E}" srcOrd="0" destOrd="0" presId="urn:microsoft.com/office/officeart/2005/8/layout/hierarchy1"/>
    <dgm:cxn modelId="{184572AD-0261-40B5-B090-0579DBF40A48}" type="presOf" srcId="{61A41450-09B4-42D5-BCE4-C292A4B09CD1}" destId="{93FB690B-B7A6-464F-BC71-F11E08D068B7}" srcOrd="0" destOrd="0" presId="urn:microsoft.com/office/officeart/2005/8/layout/hierarchy1"/>
    <dgm:cxn modelId="{6B32CBC2-F6E1-4335-8877-7281AB2FE6AF}" type="presOf" srcId="{E5A7026C-E0E5-4FA1-8BE7-F17940E92153}" destId="{947C25EC-5A4C-4DC2-9A72-EE19FB63D411}" srcOrd="0" destOrd="0" presId="urn:microsoft.com/office/officeart/2005/8/layout/hierarchy1"/>
    <dgm:cxn modelId="{7B16F742-1919-4F6B-9680-B5B8ADF49C02}" type="presOf" srcId="{1719B7AB-FB45-4244-83ED-89A4C4E485C0}" destId="{B4242F71-E919-4987-AB01-03070C025E2C}" srcOrd="0" destOrd="0" presId="urn:microsoft.com/office/officeart/2005/8/layout/hierarchy1"/>
    <dgm:cxn modelId="{24A01508-D618-4FEC-825E-76AC8A05542B}" type="presOf" srcId="{1ED487F3-1BF5-4101-8C3A-850803A6CC64}" destId="{5DB09422-5B0B-441A-8059-6F05B670EB4A}"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EB94143D-BD87-442C-A6E3-54AF88F649C1}" type="presOf" srcId="{7329B386-B35F-4CFB-906C-61C1599AD121}" destId="{F89F6CE0-1ECE-4CE3-9B65-B4E7F9708D82}" srcOrd="0" destOrd="0" presId="urn:microsoft.com/office/officeart/2005/8/layout/hierarchy1"/>
    <dgm:cxn modelId="{D56B6A80-6A4E-4E43-AC3B-037DBCDD17D0}" type="presParOf" srcId="{93FB690B-B7A6-464F-BC71-F11E08D068B7}" destId="{E717CFFF-2EBE-43E6-9612-CD7CAB48D8E6}" srcOrd="0" destOrd="0" presId="urn:microsoft.com/office/officeart/2005/8/layout/hierarchy1"/>
    <dgm:cxn modelId="{7FDE080B-7801-4741-A72A-2008794817EA}" type="presParOf" srcId="{E717CFFF-2EBE-43E6-9612-CD7CAB48D8E6}" destId="{D00248EB-71C7-41C7-B83C-B5B84038F1D1}" srcOrd="0" destOrd="0" presId="urn:microsoft.com/office/officeart/2005/8/layout/hierarchy1"/>
    <dgm:cxn modelId="{34930EAD-F1FE-490D-9285-DDADA85D518E}" type="presParOf" srcId="{D00248EB-71C7-41C7-B83C-B5B84038F1D1}" destId="{F4234D91-5143-4B63-BED7-3C1D70518372}" srcOrd="0" destOrd="0" presId="urn:microsoft.com/office/officeart/2005/8/layout/hierarchy1"/>
    <dgm:cxn modelId="{46A75F01-CA51-4D22-BBD5-A69017B7060E}" type="presParOf" srcId="{D00248EB-71C7-41C7-B83C-B5B84038F1D1}" destId="{8F0CCF51-3EB9-4C9D-98C6-B1F49B7EFCB6}" srcOrd="1" destOrd="0" presId="urn:microsoft.com/office/officeart/2005/8/layout/hierarchy1"/>
    <dgm:cxn modelId="{3446AF20-2540-4A81-98F9-F75D2F86EBA1}" type="presParOf" srcId="{E717CFFF-2EBE-43E6-9612-CD7CAB48D8E6}" destId="{04CFBF51-E7CF-4155-A2F9-E99258C3954C}" srcOrd="1" destOrd="0" presId="urn:microsoft.com/office/officeart/2005/8/layout/hierarchy1"/>
    <dgm:cxn modelId="{A2CF10E9-B877-4738-B12F-01580D5C0156}" type="presParOf" srcId="{04CFBF51-E7CF-4155-A2F9-E99258C3954C}" destId="{F89F6CE0-1ECE-4CE3-9B65-B4E7F9708D82}" srcOrd="0" destOrd="0" presId="urn:microsoft.com/office/officeart/2005/8/layout/hierarchy1"/>
    <dgm:cxn modelId="{7744E931-FE0C-4162-B806-AEF8A7F0FF68}" type="presParOf" srcId="{04CFBF51-E7CF-4155-A2F9-E99258C3954C}" destId="{47327BE9-19D3-4468-8435-7A2D9307470C}" srcOrd="1" destOrd="0" presId="urn:microsoft.com/office/officeart/2005/8/layout/hierarchy1"/>
    <dgm:cxn modelId="{E5FF1E17-CF95-4CCF-AB1C-DF1ED7182C47}" type="presParOf" srcId="{47327BE9-19D3-4468-8435-7A2D9307470C}" destId="{B67D661D-4D77-429E-B9EE-8C64642564B3}" srcOrd="0" destOrd="0" presId="urn:microsoft.com/office/officeart/2005/8/layout/hierarchy1"/>
    <dgm:cxn modelId="{0DB5F00B-6F37-4DCC-B08D-7E8AE113ED4C}" type="presParOf" srcId="{B67D661D-4D77-429E-B9EE-8C64642564B3}" destId="{3929E3B3-1501-4CAA-ACC3-9315D46F9B7A}" srcOrd="0" destOrd="0" presId="urn:microsoft.com/office/officeart/2005/8/layout/hierarchy1"/>
    <dgm:cxn modelId="{4D2CE140-A490-4E16-B4FF-6EF6BBE4E634}" type="presParOf" srcId="{B67D661D-4D77-429E-B9EE-8C64642564B3}" destId="{79B06C8B-73E5-4EC3-826F-2FD31046C912}" srcOrd="1" destOrd="0" presId="urn:microsoft.com/office/officeart/2005/8/layout/hierarchy1"/>
    <dgm:cxn modelId="{5CE1EAE8-BCEE-4A5B-AF67-C7E2E05A0138}" type="presParOf" srcId="{47327BE9-19D3-4468-8435-7A2D9307470C}" destId="{7FECC80A-9C2F-4121-961D-549A02C0C804}" srcOrd="1" destOrd="0" presId="urn:microsoft.com/office/officeart/2005/8/layout/hierarchy1"/>
    <dgm:cxn modelId="{74E362A9-5AF6-4BB1-A11A-28C95677F45D}" type="presParOf" srcId="{04CFBF51-E7CF-4155-A2F9-E99258C3954C}" destId="{96769A0B-EE7E-46FC-9E96-7ECD5333085B}" srcOrd="2" destOrd="0" presId="urn:microsoft.com/office/officeart/2005/8/layout/hierarchy1"/>
    <dgm:cxn modelId="{2C802B41-F549-45E0-B0D9-CDF0ACEF1707}" type="presParOf" srcId="{04CFBF51-E7CF-4155-A2F9-E99258C3954C}" destId="{170AB8BB-F04B-468C-A8BF-A7312C73701C}" srcOrd="3" destOrd="0" presId="urn:microsoft.com/office/officeart/2005/8/layout/hierarchy1"/>
    <dgm:cxn modelId="{49715AFD-BFFF-46EF-8388-81CA2083C757}" type="presParOf" srcId="{170AB8BB-F04B-468C-A8BF-A7312C73701C}" destId="{A357ED65-30A7-49C6-97A9-F977BAABA69E}" srcOrd="0" destOrd="0" presId="urn:microsoft.com/office/officeart/2005/8/layout/hierarchy1"/>
    <dgm:cxn modelId="{8C0F7653-C736-4AB6-A97E-9E82036A6101}" type="presParOf" srcId="{A357ED65-30A7-49C6-97A9-F977BAABA69E}" destId="{D0925D27-1490-460D-A7D2-AE69DF1D0FA9}" srcOrd="0" destOrd="0" presId="urn:microsoft.com/office/officeart/2005/8/layout/hierarchy1"/>
    <dgm:cxn modelId="{D61E52C4-BD9F-4C92-8896-A51B76A9A779}" type="presParOf" srcId="{A357ED65-30A7-49C6-97A9-F977BAABA69E}" destId="{7FD02768-2C65-47D4-ACCE-F438DC71BA50}" srcOrd="1" destOrd="0" presId="urn:microsoft.com/office/officeart/2005/8/layout/hierarchy1"/>
    <dgm:cxn modelId="{9BC0304A-84BA-4F3E-AA61-159FEA034913}" type="presParOf" srcId="{170AB8BB-F04B-468C-A8BF-A7312C73701C}" destId="{130A42D1-0CEF-441F-B699-2E4190F54B9C}" srcOrd="1" destOrd="0" presId="urn:microsoft.com/office/officeart/2005/8/layout/hierarchy1"/>
    <dgm:cxn modelId="{9878609F-AD89-446B-AF65-04A483C5E879}" type="presParOf" srcId="{130A42D1-0CEF-441F-B699-2E4190F54B9C}" destId="{5EE0B7C9-250F-4DF4-9C76-5054339A9A68}" srcOrd="0" destOrd="0" presId="urn:microsoft.com/office/officeart/2005/8/layout/hierarchy1"/>
    <dgm:cxn modelId="{4CD7D03D-0248-4572-9FBB-4699DB8B765F}" type="presParOf" srcId="{130A42D1-0CEF-441F-B699-2E4190F54B9C}" destId="{0E9AB160-6826-46AC-992D-9EBB41F08661}" srcOrd="1" destOrd="0" presId="urn:microsoft.com/office/officeart/2005/8/layout/hierarchy1"/>
    <dgm:cxn modelId="{15867E7D-7132-4522-9643-AA46DC96FD4E}" type="presParOf" srcId="{0E9AB160-6826-46AC-992D-9EBB41F08661}" destId="{10403477-9460-44D1-9464-84EF00DC59FC}" srcOrd="0" destOrd="0" presId="urn:microsoft.com/office/officeart/2005/8/layout/hierarchy1"/>
    <dgm:cxn modelId="{ED7E8159-C04E-4254-A5D4-7B9C79C71516}" type="presParOf" srcId="{10403477-9460-44D1-9464-84EF00DC59FC}" destId="{B9AD8DB2-958E-488D-AC93-7743049C9A7F}" srcOrd="0" destOrd="0" presId="urn:microsoft.com/office/officeart/2005/8/layout/hierarchy1"/>
    <dgm:cxn modelId="{AE0F8D5F-1296-4CDA-8406-90F283320F8E}" type="presParOf" srcId="{10403477-9460-44D1-9464-84EF00DC59FC}" destId="{B4242F71-E919-4987-AB01-03070C025E2C}" srcOrd="1" destOrd="0" presId="urn:microsoft.com/office/officeart/2005/8/layout/hierarchy1"/>
    <dgm:cxn modelId="{6AA36D84-452F-4056-B173-60DFC4C99FE9}" type="presParOf" srcId="{0E9AB160-6826-46AC-992D-9EBB41F08661}" destId="{07A8AB25-36DA-4359-8E58-7BE6CE916120}" srcOrd="1" destOrd="0" presId="urn:microsoft.com/office/officeart/2005/8/layout/hierarchy1"/>
    <dgm:cxn modelId="{6DE5256F-D012-4DF6-AAC4-FE6138D410F2}" type="presParOf" srcId="{130A42D1-0CEF-441F-B699-2E4190F54B9C}" destId="{4B37ACDE-F13A-4804-84C6-6D5CDC08CE43}" srcOrd="2" destOrd="0" presId="urn:microsoft.com/office/officeart/2005/8/layout/hierarchy1"/>
    <dgm:cxn modelId="{329CDA2A-0114-416D-B561-9C0864BC9121}" type="presParOf" srcId="{130A42D1-0CEF-441F-B699-2E4190F54B9C}" destId="{0A1BB359-9FE3-41CF-A905-004A3E6E9F30}" srcOrd="3" destOrd="0" presId="urn:microsoft.com/office/officeart/2005/8/layout/hierarchy1"/>
    <dgm:cxn modelId="{2A002AFB-2304-4C37-8051-F350B5C31416}" type="presParOf" srcId="{0A1BB359-9FE3-41CF-A905-004A3E6E9F30}" destId="{A17D71D3-98BB-491A-A1E6-42D68BEC87F1}" srcOrd="0" destOrd="0" presId="urn:microsoft.com/office/officeart/2005/8/layout/hierarchy1"/>
    <dgm:cxn modelId="{6E3C5D20-EB55-4887-96C7-9A1C7222CBFF}" type="presParOf" srcId="{A17D71D3-98BB-491A-A1E6-42D68BEC87F1}" destId="{998C3E30-6F73-4B1D-AF4D-E41A3F4687AF}" srcOrd="0" destOrd="0" presId="urn:microsoft.com/office/officeart/2005/8/layout/hierarchy1"/>
    <dgm:cxn modelId="{C065EDE5-7342-48B8-B408-9C13559E36E2}" type="presParOf" srcId="{A17D71D3-98BB-491A-A1E6-42D68BEC87F1}" destId="{7AED5F97-B4F8-444D-8534-EB45BC10D98C}" srcOrd="1" destOrd="0" presId="urn:microsoft.com/office/officeart/2005/8/layout/hierarchy1"/>
    <dgm:cxn modelId="{988BE67D-E204-4E31-B851-444797180654}" type="presParOf" srcId="{0A1BB359-9FE3-41CF-A905-004A3E6E9F30}" destId="{782BF2C6-784B-4714-9E89-D5FE4ADAA802}" srcOrd="1" destOrd="0" presId="urn:microsoft.com/office/officeart/2005/8/layout/hierarchy1"/>
    <dgm:cxn modelId="{5C715FB4-CCBB-475D-9D52-59AA62929C0C}" type="presParOf" srcId="{130A42D1-0CEF-441F-B699-2E4190F54B9C}" destId="{09AA0362-79FE-4101-999A-113370CAE729}" srcOrd="4" destOrd="0" presId="urn:microsoft.com/office/officeart/2005/8/layout/hierarchy1"/>
    <dgm:cxn modelId="{2EFF32A9-9FFE-45D8-B066-873F3F071334}" type="presParOf" srcId="{130A42D1-0CEF-441F-B699-2E4190F54B9C}" destId="{2EC2F640-FB06-4727-AE6B-DFC8BB39C7CB}" srcOrd="5" destOrd="0" presId="urn:microsoft.com/office/officeart/2005/8/layout/hierarchy1"/>
    <dgm:cxn modelId="{9182DEEE-CAA3-47AD-B850-006E2F87AE38}" type="presParOf" srcId="{2EC2F640-FB06-4727-AE6B-DFC8BB39C7CB}" destId="{4BA70988-B661-4C5D-82EF-59BB4FEFE1F1}" srcOrd="0" destOrd="0" presId="urn:microsoft.com/office/officeart/2005/8/layout/hierarchy1"/>
    <dgm:cxn modelId="{99BFAF2C-CF58-4167-9228-9954A2FA9F0A}" type="presParOf" srcId="{4BA70988-B661-4C5D-82EF-59BB4FEFE1F1}" destId="{8D021DCB-F246-4FFB-BEF0-0907E4F2A153}" srcOrd="0" destOrd="0" presId="urn:microsoft.com/office/officeart/2005/8/layout/hierarchy1"/>
    <dgm:cxn modelId="{ED496A66-A6D3-4134-8E45-4EED9B38C6E6}" type="presParOf" srcId="{4BA70988-B661-4C5D-82EF-59BB4FEFE1F1}" destId="{AA339BD4-580C-4F49-8C53-0088F278E9AF}" srcOrd="1" destOrd="0" presId="urn:microsoft.com/office/officeart/2005/8/layout/hierarchy1"/>
    <dgm:cxn modelId="{CE12FF17-84B7-4365-920B-1F2FBCC4A7DD}" type="presParOf" srcId="{2EC2F640-FB06-4727-AE6B-DFC8BB39C7CB}" destId="{D009A0AD-7886-4206-97E7-52D219348AB6}" srcOrd="1" destOrd="0" presId="urn:microsoft.com/office/officeart/2005/8/layout/hierarchy1"/>
    <dgm:cxn modelId="{43275B4A-281A-4309-B02B-DA96BCF96569}" type="presParOf" srcId="{130A42D1-0CEF-441F-B699-2E4190F54B9C}" destId="{947C25EC-5A4C-4DC2-9A72-EE19FB63D411}" srcOrd="6" destOrd="0" presId="urn:microsoft.com/office/officeart/2005/8/layout/hierarchy1"/>
    <dgm:cxn modelId="{520D165F-944A-4791-9CE3-7C2AA2C9132E}" type="presParOf" srcId="{130A42D1-0CEF-441F-B699-2E4190F54B9C}" destId="{35486A9A-823E-44B5-B6AC-00EACCF25ACF}" srcOrd="7" destOrd="0" presId="urn:microsoft.com/office/officeart/2005/8/layout/hierarchy1"/>
    <dgm:cxn modelId="{5AE75C59-77CC-4070-A836-380F70358E41}" type="presParOf" srcId="{35486A9A-823E-44B5-B6AC-00EACCF25ACF}" destId="{42AC271A-BDA7-4544-846A-82D571D9C34A}" srcOrd="0" destOrd="0" presId="urn:microsoft.com/office/officeart/2005/8/layout/hierarchy1"/>
    <dgm:cxn modelId="{CE36BC7E-0855-4A4E-9568-D440C8D30D1B}" type="presParOf" srcId="{42AC271A-BDA7-4544-846A-82D571D9C34A}" destId="{77DA05E7-A11C-419E-9C48-8AEE478D838C}" srcOrd="0" destOrd="0" presId="urn:microsoft.com/office/officeart/2005/8/layout/hierarchy1"/>
    <dgm:cxn modelId="{3C560BEF-27F7-4D3E-99E3-36A198E177F9}" type="presParOf" srcId="{42AC271A-BDA7-4544-846A-82D571D9C34A}" destId="{5DB09422-5B0B-441A-8059-6F05B670EB4A}" srcOrd="1" destOrd="0" presId="urn:microsoft.com/office/officeart/2005/8/layout/hierarchy1"/>
    <dgm:cxn modelId="{EF8DDC29-3B2B-41DA-B434-7B1D1C210E00}" type="presParOf" srcId="{35486A9A-823E-44B5-B6AC-00EACCF25ACF}" destId="{1D15EEAA-705C-485F-B1EC-5B412A697467}" srcOrd="1" destOrd="0" presId="urn:microsoft.com/office/officeart/2005/8/layout/hierarchy1"/>
    <dgm:cxn modelId="{3C358AFB-120B-455A-9DA0-CDAA31AC0DA1}" type="presParOf" srcId="{130A42D1-0CEF-441F-B699-2E4190F54B9C}" destId="{6B19997B-5D88-4871-818C-4FA4F0E4CC6E}" srcOrd="8" destOrd="0" presId="urn:microsoft.com/office/officeart/2005/8/layout/hierarchy1"/>
    <dgm:cxn modelId="{9C8E7492-F755-4220-AA9F-261242C52E30}" type="presParOf" srcId="{130A42D1-0CEF-441F-B699-2E4190F54B9C}" destId="{49424C2F-39B5-478B-A2F1-79151D35F429}" srcOrd="9" destOrd="0" presId="urn:microsoft.com/office/officeart/2005/8/layout/hierarchy1"/>
    <dgm:cxn modelId="{53D95DE1-9769-4EAE-A989-A598999182D6}" type="presParOf" srcId="{49424C2F-39B5-478B-A2F1-79151D35F429}" destId="{AACA40C3-D223-4C70-BFEC-537C22C52163}" srcOrd="0" destOrd="0" presId="urn:microsoft.com/office/officeart/2005/8/layout/hierarchy1"/>
    <dgm:cxn modelId="{4074948A-1363-4FED-AE81-B6D5E3008373}" type="presParOf" srcId="{AACA40C3-D223-4C70-BFEC-537C22C52163}" destId="{FF7BAADC-1AB4-4036-9304-1A0DB6880DBB}" srcOrd="0" destOrd="0" presId="urn:microsoft.com/office/officeart/2005/8/layout/hierarchy1"/>
    <dgm:cxn modelId="{F9084DD5-9BDA-4871-9FAB-06C343F47CC1}" type="presParOf" srcId="{AACA40C3-D223-4C70-BFEC-537C22C52163}" destId="{A7233822-B3DE-4C99-9668-C004828A308B}" srcOrd="1" destOrd="0" presId="urn:microsoft.com/office/officeart/2005/8/layout/hierarchy1"/>
    <dgm:cxn modelId="{05C6725E-CE0B-4FF0-B43D-621B78DEAA1B}" type="presParOf" srcId="{49424C2F-39B5-478B-A2F1-79151D35F429}" destId="{05BD4309-D72F-46E1-8172-9A13CEA8FF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9997B-5D88-4871-818C-4FA4F0E4CC6E}">
      <dsp:nvSpPr>
        <dsp:cNvPr id="0" name=""/>
        <dsp:cNvSpPr/>
      </dsp:nvSpPr>
      <dsp:spPr>
        <a:xfrm>
          <a:off x="3963862" y="2577027"/>
          <a:ext cx="3288461" cy="391252"/>
        </a:xfrm>
        <a:custGeom>
          <a:avLst/>
          <a:gdLst/>
          <a:ahLst/>
          <a:cxnLst/>
          <a:rect l="0" t="0" r="0" b="0"/>
          <a:pathLst>
            <a:path>
              <a:moveTo>
                <a:pt x="0" y="0"/>
              </a:moveTo>
              <a:lnTo>
                <a:pt x="0" y="266626"/>
              </a:lnTo>
              <a:lnTo>
                <a:pt x="3288461" y="266626"/>
              </a:lnTo>
              <a:lnTo>
                <a:pt x="3288461"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C25EC-5A4C-4DC2-9A72-EE19FB63D411}">
      <dsp:nvSpPr>
        <dsp:cNvPr id="0" name=""/>
        <dsp:cNvSpPr/>
      </dsp:nvSpPr>
      <dsp:spPr>
        <a:xfrm>
          <a:off x="3963862" y="2577027"/>
          <a:ext cx="1644230" cy="391252"/>
        </a:xfrm>
        <a:custGeom>
          <a:avLst/>
          <a:gdLst/>
          <a:ahLst/>
          <a:cxnLst/>
          <a:rect l="0" t="0" r="0" b="0"/>
          <a:pathLst>
            <a:path>
              <a:moveTo>
                <a:pt x="0" y="0"/>
              </a:moveTo>
              <a:lnTo>
                <a:pt x="0" y="266626"/>
              </a:lnTo>
              <a:lnTo>
                <a:pt x="1644230" y="266626"/>
              </a:lnTo>
              <a:lnTo>
                <a:pt x="164423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A0362-79FE-4101-999A-113370CAE729}">
      <dsp:nvSpPr>
        <dsp:cNvPr id="0" name=""/>
        <dsp:cNvSpPr/>
      </dsp:nvSpPr>
      <dsp:spPr>
        <a:xfrm>
          <a:off x="3918142" y="2577027"/>
          <a:ext cx="91440" cy="391252"/>
        </a:xfrm>
        <a:custGeom>
          <a:avLst/>
          <a:gdLst/>
          <a:ahLst/>
          <a:cxnLst/>
          <a:rect l="0" t="0" r="0" b="0"/>
          <a:pathLst>
            <a:path>
              <a:moveTo>
                <a:pt x="45720" y="0"/>
              </a:moveTo>
              <a:lnTo>
                <a:pt x="4572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7ACDE-F13A-4804-84C6-6D5CDC08CE43}">
      <dsp:nvSpPr>
        <dsp:cNvPr id="0" name=""/>
        <dsp:cNvSpPr/>
      </dsp:nvSpPr>
      <dsp:spPr>
        <a:xfrm>
          <a:off x="2319631" y="2577027"/>
          <a:ext cx="1644230" cy="391252"/>
        </a:xfrm>
        <a:custGeom>
          <a:avLst/>
          <a:gdLst/>
          <a:ahLst/>
          <a:cxnLst/>
          <a:rect l="0" t="0" r="0" b="0"/>
          <a:pathLst>
            <a:path>
              <a:moveTo>
                <a:pt x="1644230" y="0"/>
              </a:moveTo>
              <a:lnTo>
                <a:pt x="1644230"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0B7C9-250F-4DF4-9C76-5054339A9A68}">
      <dsp:nvSpPr>
        <dsp:cNvPr id="0" name=""/>
        <dsp:cNvSpPr/>
      </dsp:nvSpPr>
      <dsp:spPr>
        <a:xfrm>
          <a:off x="675400" y="2577027"/>
          <a:ext cx="3288461" cy="391252"/>
        </a:xfrm>
        <a:custGeom>
          <a:avLst/>
          <a:gdLst/>
          <a:ahLst/>
          <a:cxnLst/>
          <a:rect l="0" t="0" r="0" b="0"/>
          <a:pathLst>
            <a:path>
              <a:moveTo>
                <a:pt x="3288461" y="0"/>
              </a:moveTo>
              <a:lnTo>
                <a:pt x="3288461"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3190163" y="1267855"/>
          <a:ext cx="773698" cy="454919"/>
        </a:xfrm>
        <a:custGeom>
          <a:avLst/>
          <a:gdLst/>
          <a:ahLst/>
          <a:cxnLst/>
          <a:rect l="0" t="0" r="0" b="0"/>
          <a:pathLst>
            <a:path>
              <a:moveTo>
                <a:pt x="0" y="0"/>
              </a:moveTo>
              <a:lnTo>
                <a:pt x="0" y="330294"/>
              </a:lnTo>
              <a:lnTo>
                <a:pt x="773698" y="330294"/>
              </a:lnTo>
              <a:lnTo>
                <a:pt x="773698"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2319631" y="1267855"/>
          <a:ext cx="870532" cy="454919"/>
        </a:xfrm>
        <a:custGeom>
          <a:avLst/>
          <a:gdLst/>
          <a:ahLst/>
          <a:cxnLst/>
          <a:rect l="0" t="0" r="0" b="0"/>
          <a:pathLst>
            <a:path>
              <a:moveTo>
                <a:pt x="870532" y="0"/>
              </a:moveTo>
              <a:lnTo>
                <a:pt x="870532" y="330294"/>
              </a:lnTo>
              <a:lnTo>
                <a:pt x="0" y="330294"/>
              </a:lnTo>
              <a:lnTo>
                <a:pt x="0"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2517523" y="413602"/>
          <a:ext cx="1345279" cy="85425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2666999" y="555604"/>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Cơ</a:t>
          </a:r>
          <a:r>
            <a:rPr lang="en-US" sz="1600" kern="1200" dirty="0" smtClean="0"/>
            <a:t> </a:t>
          </a:r>
          <a:r>
            <a:rPr lang="en-US" sz="1600" kern="1200" dirty="0" err="1" smtClean="0"/>
            <a:t>cấu</a:t>
          </a:r>
          <a:r>
            <a:rPr lang="en-US" sz="1600" kern="1200" dirty="0" smtClean="0"/>
            <a:t> </a:t>
          </a:r>
          <a:r>
            <a:rPr lang="en-US" sz="1600" kern="1200" dirty="0" err="1" smtClean="0"/>
            <a:t>tổ</a:t>
          </a:r>
          <a:r>
            <a:rPr lang="en-US" sz="1600" kern="1200" dirty="0" smtClean="0"/>
            <a:t> </a:t>
          </a:r>
          <a:r>
            <a:rPr lang="en-US" sz="1600" kern="1200" dirty="0" err="1" smtClean="0"/>
            <a:t>chức</a:t>
          </a:r>
          <a:endParaRPr lang="en-US" sz="1600" kern="1200" dirty="0"/>
        </a:p>
      </dsp:txBody>
      <dsp:txXfrm>
        <a:off x="2692019" y="580624"/>
        <a:ext cx="1295239" cy="804212"/>
      </dsp:txXfrm>
    </dsp:sp>
    <dsp:sp modelId="{3929E3B3-1501-4CAA-ACC3-9315D46F9B7A}">
      <dsp:nvSpPr>
        <dsp:cNvPr id="0" name=""/>
        <dsp:cNvSpPr/>
      </dsp:nvSpPr>
      <dsp:spPr>
        <a:xfrm>
          <a:off x="1646991"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179646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quản</a:t>
          </a:r>
          <a:r>
            <a:rPr lang="en-US" sz="1600" kern="1200" dirty="0" smtClean="0"/>
            <a:t> </a:t>
          </a:r>
          <a:r>
            <a:rPr lang="en-US" sz="1600" kern="1200" dirty="0" err="1" smtClean="0"/>
            <a:t>lý</a:t>
          </a:r>
          <a:endParaRPr lang="en-US" sz="1600" kern="1200" dirty="0"/>
        </a:p>
      </dsp:txBody>
      <dsp:txXfrm>
        <a:off x="1821487" y="1889796"/>
        <a:ext cx="1295239" cy="804212"/>
      </dsp:txXfrm>
    </dsp:sp>
    <dsp:sp modelId="{D0925D27-1490-460D-A7D2-AE69DF1D0FA9}">
      <dsp:nvSpPr>
        <dsp:cNvPr id="0" name=""/>
        <dsp:cNvSpPr/>
      </dsp:nvSpPr>
      <dsp:spPr>
        <a:xfrm>
          <a:off x="3291222"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344069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Bộ</a:t>
          </a:r>
          <a:r>
            <a:rPr lang="en-US" sz="1600" b="0" kern="1200" dirty="0" smtClean="0"/>
            <a:t> </a:t>
          </a:r>
          <a:r>
            <a:rPr lang="en-US" sz="1600" b="0" kern="1200" dirty="0" err="1" smtClean="0"/>
            <a:t>phận</a:t>
          </a:r>
          <a:r>
            <a:rPr lang="en-US" sz="1600" b="0" kern="1200" dirty="0" smtClean="0"/>
            <a:t> </a:t>
          </a:r>
          <a:r>
            <a:rPr lang="en-US" sz="1600" b="0" kern="1200" dirty="0" err="1" smtClean="0"/>
            <a:t>nghiệp</a:t>
          </a:r>
          <a:r>
            <a:rPr lang="en-US" sz="1600" b="0" kern="1200" dirty="0" smtClean="0"/>
            <a:t> </a:t>
          </a:r>
          <a:r>
            <a:rPr lang="en-US" sz="1600" b="0" kern="1200" dirty="0" err="1" smtClean="0"/>
            <a:t>vụ</a:t>
          </a:r>
          <a:endParaRPr lang="en-US" sz="1600" b="0" kern="1200" dirty="0"/>
        </a:p>
      </dsp:txBody>
      <dsp:txXfrm>
        <a:off x="3465717" y="1889796"/>
        <a:ext cx="1295239" cy="804212"/>
      </dsp:txXfrm>
    </dsp:sp>
    <dsp:sp modelId="{B9AD8DB2-958E-488D-AC93-7743049C9A7F}">
      <dsp:nvSpPr>
        <dsp:cNvPr id="0" name=""/>
        <dsp:cNvSpPr/>
      </dsp:nvSpPr>
      <dsp:spPr>
        <a:xfrm>
          <a:off x="2760"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42F71-E919-4987-AB01-03070C025E2C}">
      <dsp:nvSpPr>
        <dsp:cNvPr id="0" name=""/>
        <dsp:cNvSpPr/>
      </dsp:nvSpPr>
      <dsp:spPr>
        <a:xfrm>
          <a:off x="152236"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thu</a:t>
          </a:r>
          <a:r>
            <a:rPr lang="en-US" sz="1600" kern="1200" dirty="0" smtClean="0"/>
            <a:t> </a:t>
          </a:r>
          <a:r>
            <a:rPr lang="en-US" sz="1600" kern="1200" dirty="0" err="1" smtClean="0"/>
            <a:t>ngân</a:t>
          </a:r>
          <a:endParaRPr lang="en-US" sz="1600" b="0" kern="1200" dirty="0"/>
        </a:p>
      </dsp:txBody>
      <dsp:txXfrm>
        <a:off x="177256" y="3135301"/>
        <a:ext cx="1295239" cy="804212"/>
      </dsp:txXfrm>
    </dsp:sp>
    <dsp:sp modelId="{998C3E30-6F73-4B1D-AF4D-E41A3F4687AF}">
      <dsp:nvSpPr>
        <dsp:cNvPr id="0" name=""/>
        <dsp:cNvSpPr/>
      </dsp:nvSpPr>
      <dsp:spPr>
        <a:xfrm>
          <a:off x="1646991"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D5F97-B4F8-444D-8534-EB45BC10D98C}">
      <dsp:nvSpPr>
        <dsp:cNvPr id="0" name=""/>
        <dsp:cNvSpPr/>
      </dsp:nvSpPr>
      <dsp:spPr>
        <a:xfrm>
          <a:off x="179646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phục</a:t>
          </a:r>
          <a:r>
            <a:rPr lang="en-US" sz="1600" kern="1200" dirty="0" smtClean="0"/>
            <a:t> </a:t>
          </a:r>
          <a:r>
            <a:rPr lang="en-US" sz="1600" kern="1200" dirty="0" err="1" smtClean="0"/>
            <a:t>vụ</a:t>
          </a:r>
          <a:endParaRPr lang="en-US" sz="1600" b="0" kern="1200" dirty="0"/>
        </a:p>
      </dsp:txBody>
      <dsp:txXfrm>
        <a:off x="1821487" y="3135301"/>
        <a:ext cx="1295239" cy="804212"/>
      </dsp:txXfrm>
    </dsp:sp>
    <dsp:sp modelId="{8D021DCB-F246-4FFB-BEF0-0907E4F2A153}">
      <dsp:nvSpPr>
        <dsp:cNvPr id="0" name=""/>
        <dsp:cNvSpPr/>
      </dsp:nvSpPr>
      <dsp:spPr>
        <a:xfrm>
          <a:off x="3291222"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39BD4-580C-4F49-8C53-0088F278E9AF}">
      <dsp:nvSpPr>
        <dsp:cNvPr id="0" name=""/>
        <dsp:cNvSpPr/>
      </dsp:nvSpPr>
      <dsp:spPr>
        <a:xfrm>
          <a:off x="344069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pha</a:t>
          </a:r>
          <a:r>
            <a:rPr lang="en-US" sz="1600" kern="1200" dirty="0" smtClean="0"/>
            <a:t> </a:t>
          </a:r>
          <a:r>
            <a:rPr lang="en-US" sz="1600" kern="1200" dirty="0" err="1" smtClean="0"/>
            <a:t>chế</a:t>
          </a:r>
          <a:r>
            <a:rPr lang="en-US" sz="1600" kern="1200" dirty="0" smtClean="0"/>
            <a:t> </a:t>
          </a:r>
          <a:r>
            <a:rPr lang="en-US" sz="1600" kern="1200" dirty="0" err="1" smtClean="0"/>
            <a:t>bếp</a:t>
          </a:r>
          <a:endParaRPr lang="en-US" sz="1600" b="0" kern="1200" dirty="0"/>
        </a:p>
      </dsp:txBody>
      <dsp:txXfrm>
        <a:off x="3465717" y="3135301"/>
        <a:ext cx="1295239" cy="804212"/>
      </dsp:txXfrm>
    </dsp:sp>
    <dsp:sp modelId="{77DA05E7-A11C-419E-9C48-8AEE478D838C}">
      <dsp:nvSpPr>
        <dsp:cNvPr id="0" name=""/>
        <dsp:cNvSpPr/>
      </dsp:nvSpPr>
      <dsp:spPr>
        <a:xfrm>
          <a:off x="493545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09422-5B0B-441A-8059-6F05B670EB4A}">
      <dsp:nvSpPr>
        <dsp:cNvPr id="0" name=""/>
        <dsp:cNvSpPr/>
      </dsp:nvSpPr>
      <dsp:spPr>
        <a:xfrm>
          <a:off x="5084928"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vi-VN" sz="1600" kern="1200" dirty="0" smtClean="0">
              <a:latin typeface="Calibri" pitchFamily="34" charset="0"/>
              <a:cs typeface="Calibri" pitchFamily="34" charset="0"/>
            </a:rPr>
            <a:t>Bộ phận chăm sóc khách hàng</a:t>
          </a:r>
          <a:endParaRPr lang="en-US" sz="1600" b="0" kern="1200" dirty="0">
            <a:latin typeface="Calibri" pitchFamily="34" charset="0"/>
            <a:cs typeface="Calibri" pitchFamily="34" charset="0"/>
          </a:endParaRPr>
        </a:p>
      </dsp:txBody>
      <dsp:txXfrm>
        <a:off x="5109948" y="3135301"/>
        <a:ext cx="1295239" cy="804212"/>
      </dsp:txXfrm>
    </dsp:sp>
    <dsp:sp modelId="{FF7BAADC-1AB4-4036-9304-1A0DB6880DBB}">
      <dsp:nvSpPr>
        <dsp:cNvPr id="0" name=""/>
        <dsp:cNvSpPr/>
      </dsp:nvSpPr>
      <dsp:spPr>
        <a:xfrm>
          <a:off x="657968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33822-B3DE-4C99-9668-C004828A308B}">
      <dsp:nvSpPr>
        <dsp:cNvPr id="0" name=""/>
        <dsp:cNvSpPr/>
      </dsp:nvSpPr>
      <dsp:spPr>
        <a:xfrm>
          <a:off x="6729159"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tạp</a:t>
          </a:r>
          <a:r>
            <a:rPr lang="en-US" sz="1600" kern="1200" dirty="0" smtClean="0"/>
            <a:t> </a:t>
          </a:r>
          <a:r>
            <a:rPr lang="en-US" sz="1600" kern="1200" dirty="0" err="1" smtClean="0"/>
            <a:t>vụ</a:t>
          </a:r>
          <a:endParaRPr lang="en-US" sz="1600" b="0" kern="1200" dirty="0"/>
        </a:p>
      </dsp:txBody>
      <dsp:txXfrm>
        <a:off x="6754179" y="3135301"/>
        <a:ext cx="1295239" cy="8042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5D4D4-FE76-4BB7-9052-639959F0D905}" type="datetimeFigureOut">
              <a:rPr lang="en-US" smtClean="0"/>
              <a:t>4/7/2019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496C0-065B-410E-ACAF-D8D89002C907}" type="slidenum">
              <a:rPr lang="en-US" smtClean="0"/>
              <a:t>‹#›</a:t>
            </a:fld>
            <a:endParaRPr lang="en-US"/>
          </a:p>
        </p:txBody>
      </p:sp>
    </p:spTree>
    <p:extLst>
      <p:ext uri="{BB962C8B-B14F-4D97-AF65-F5344CB8AC3E}">
        <p14:creationId xmlns:p14="http://schemas.microsoft.com/office/powerpoint/2010/main" val="2393883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472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21689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9888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156367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08714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2000" b="1" kern="0">
                <a:solidFill>
                  <a:srgbClr val="434343"/>
                </a:solidFill>
                <a:latin typeface="Raleway"/>
                <a:ea typeface="Raleway"/>
                <a:cs typeface="Raleway"/>
                <a:sym typeface="Raleway"/>
              </a:rPr>
              <a:t>“</a:t>
            </a:r>
            <a:endParaRPr sz="12000" b="1" kern="0">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570273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167967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0369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163954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180085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6769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678092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712621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ed">
  <p:cSld name="Blank colored">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4807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6017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0280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0536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882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1024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1887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596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294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73736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3317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3363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2890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endParaRPr>
              <a:solidFill>
                <a:prstClr val="black"/>
              </a:solidFil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algn="ctr"/>
            <a:fld id="{00000000-1234-1234-1234-123412341234}" type="slidenum">
              <a:rPr lang="en"/>
              <a:pPr algn="ctr"/>
              <a:t>‹#›</a:t>
            </a:fld>
            <a:endParaRPr/>
          </a:p>
        </p:txBody>
      </p:sp>
    </p:spTree>
    <p:extLst>
      <p:ext uri="{BB962C8B-B14F-4D97-AF65-F5344CB8AC3E}">
        <p14:creationId xmlns:p14="http://schemas.microsoft.com/office/powerpoint/2010/main" val="307157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30A7D-1D39-4504-8F5F-9572826BED83}"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7155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30A7D-1D39-4504-8F5F-9572826BED83}"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06996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30A7D-1D39-4504-8F5F-9572826BED83}"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47860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2351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2916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043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t>4/7/2019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t>‹#›</a:t>
            </a:fld>
            <a:endParaRPr lang="en-US"/>
          </a:p>
        </p:txBody>
      </p:sp>
    </p:spTree>
    <p:extLst>
      <p:ext uri="{BB962C8B-B14F-4D97-AF65-F5344CB8AC3E}">
        <p14:creationId xmlns:p14="http://schemas.microsoft.com/office/powerpoint/2010/main" val="125952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97000"/>
            <a:lum/>
          </a:blip>
          <a:srcRect/>
          <a:stretch>
            <a:fillRect t="-6000" b="-6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83066937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8877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Title 1"/>
          <p:cNvSpPr>
            <a:spLocks noGrp="1"/>
          </p:cNvSpPr>
          <p:nvPr/>
        </p:nvSpPr>
        <p:spPr>
          <a:xfrm>
            <a:off x="1065447" y="391866"/>
            <a:ext cx="6881446" cy="638908"/>
          </a:xfrm>
          <a:prstGeom prst="rect">
            <a:avLst/>
          </a:prstGeom>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err="1" smtClean="0">
                <a:solidFill>
                  <a:schemeClr val="tx1">
                    <a:lumMod val="95000"/>
                    <a:lumOff val="5000"/>
                  </a:schemeClr>
                </a:solidFill>
                <a:latin typeface="Calibri" pitchFamily="34" charset="0"/>
                <a:ea typeface="Tahoma" pitchFamily="34" charset="0"/>
                <a:cs typeface="Calibri" pitchFamily="34" charset="0"/>
              </a:rPr>
              <a:t>Trường</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Đại</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học</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Vinh</a:t>
            </a:r>
            <a:r>
              <a:rPr lang="en-US" sz="2400" dirty="0" smtClean="0">
                <a:solidFill>
                  <a:schemeClr val="tx1">
                    <a:lumMod val="95000"/>
                    <a:lumOff val="5000"/>
                  </a:schemeClr>
                </a:solidFill>
                <a:latin typeface="Calibri" pitchFamily="34" charset="0"/>
                <a:ea typeface="Tahoma" pitchFamily="34" charset="0"/>
                <a:cs typeface="Calibri" pitchFamily="34" charset="0"/>
              </a:rPr>
              <a:t/>
            </a:r>
            <a:br>
              <a:rPr lang="en-US" sz="2400" dirty="0" smtClean="0">
                <a:solidFill>
                  <a:schemeClr val="tx1">
                    <a:lumMod val="95000"/>
                    <a:lumOff val="5000"/>
                  </a:schemeClr>
                </a:solidFill>
                <a:latin typeface="Calibri" pitchFamily="34" charset="0"/>
                <a:ea typeface="Tahoma" pitchFamily="34" charset="0"/>
                <a:cs typeface="Calibri" pitchFamily="34" charset="0"/>
              </a:rPr>
            </a:br>
            <a:r>
              <a:rPr lang="en-US" sz="2400" dirty="0" err="1" smtClean="0">
                <a:solidFill>
                  <a:schemeClr val="tx1">
                    <a:lumMod val="95000"/>
                    <a:lumOff val="5000"/>
                  </a:schemeClr>
                </a:solidFill>
                <a:latin typeface="Calibri" pitchFamily="34" charset="0"/>
                <a:ea typeface="Tahoma" pitchFamily="34" charset="0"/>
                <a:cs typeface="Calibri" pitchFamily="34" charset="0"/>
              </a:rPr>
              <a:t>Viện</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Kỹ</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thuật</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và</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Công</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nghệ</a:t>
            </a:r>
            <a:endParaRPr lang="en-US" sz="2400" dirty="0">
              <a:solidFill>
                <a:schemeClr val="tx1">
                  <a:lumMod val="95000"/>
                  <a:lumOff val="5000"/>
                </a:schemeClr>
              </a:solidFill>
              <a:latin typeface="Calibri" pitchFamily="34" charset="0"/>
              <a:ea typeface="Tahoma" pitchFamily="34" charset="0"/>
              <a:cs typeface="Calibri" pitchFamily="34" charset="0"/>
            </a:endParaRPr>
          </a:p>
        </p:txBody>
      </p:sp>
      <p:sp>
        <p:nvSpPr>
          <p:cNvPr id="11" name="TextBox 4"/>
          <p:cNvSpPr txBox="1"/>
          <p:nvPr/>
        </p:nvSpPr>
        <p:spPr>
          <a:xfrm>
            <a:off x="1542004" y="4163819"/>
            <a:ext cx="645674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b="1" dirty="0" smtClean="0">
              <a:solidFill>
                <a:schemeClr val="tx1">
                  <a:lumMod val="95000"/>
                  <a:lumOff val="5000"/>
                </a:schemeClr>
              </a:solidFill>
              <a:latin typeface="Calibri" pitchFamily="34" charset="0"/>
              <a:ea typeface="Tahoma" pitchFamily="34" charset="0"/>
              <a:cs typeface="Calibri" pitchFamily="34" charset="0"/>
            </a:endParaRPr>
          </a:p>
          <a:p>
            <a:endParaRPr lang="en-US" sz="2000" b="1" dirty="0">
              <a:solidFill>
                <a:schemeClr val="tx1">
                  <a:lumMod val="95000"/>
                  <a:lumOff val="5000"/>
                </a:schemeClr>
              </a:solidFill>
              <a:latin typeface="Calibri" pitchFamily="34" charset="0"/>
              <a:ea typeface="Tahoma" pitchFamily="34" charset="0"/>
              <a:cs typeface="Calibri" pitchFamily="34" charset="0"/>
            </a:endParaRPr>
          </a:p>
        </p:txBody>
      </p:sp>
      <p:sp>
        <p:nvSpPr>
          <p:cNvPr id="12" name="TextBox 11"/>
          <p:cNvSpPr txBox="1"/>
          <p:nvPr/>
        </p:nvSpPr>
        <p:spPr>
          <a:xfrm>
            <a:off x="2331314" y="2795851"/>
            <a:ext cx="4349712" cy="1477328"/>
          </a:xfrm>
          <a:prstGeom prst="rect">
            <a:avLst/>
          </a:prstGeom>
          <a:noFill/>
        </p:spPr>
        <p:txBody>
          <a:bodyPr wrap="square" rtlCol="0">
            <a:spAutoFit/>
          </a:bodyPr>
          <a:lstStyle/>
          <a:p>
            <a:pPr algn="l"/>
            <a:r>
              <a:rPr lang="vi-VN" dirty="0">
                <a:solidFill>
                  <a:schemeClr val="tx1">
                    <a:lumMod val="95000"/>
                    <a:lumOff val="5000"/>
                  </a:schemeClr>
                </a:solidFill>
                <a:latin typeface="Calibri" pitchFamily="34" charset="0"/>
                <a:ea typeface="Tahoma" pitchFamily="34" charset="0"/>
                <a:cs typeface="Calibri" pitchFamily="34" charset="0"/>
              </a:rPr>
              <a:t>Giảng </a:t>
            </a:r>
            <a:r>
              <a:rPr lang="vi-VN" dirty="0" smtClean="0">
                <a:solidFill>
                  <a:schemeClr val="tx1">
                    <a:lumMod val="95000"/>
                    <a:lumOff val="5000"/>
                  </a:schemeClr>
                </a:solidFill>
                <a:latin typeface="Calibri" pitchFamily="34" charset="0"/>
                <a:ea typeface="Tahoma" pitchFamily="34" charset="0"/>
                <a:cs typeface="Calibri" pitchFamily="34" charset="0"/>
              </a:rPr>
              <a:t>viên</a:t>
            </a:r>
            <a:r>
              <a:rPr lang="en-US" dirty="0" smtClean="0">
                <a:solidFill>
                  <a:schemeClr val="tx1">
                    <a:lumMod val="95000"/>
                    <a:lumOff val="5000"/>
                  </a:schemeClr>
                </a:solidFill>
                <a:latin typeface="Calibri" pitchFamily="34" charset="0"/>
                <a:ea typeface="Tahoma" pitchFamily="34" charset="0"/>
                <a:cs typeface="Calibri" pitchFamily="34" charset="0"/>
              </a:rPr>
              <a:t>: </a:t>
            </a:r>
            <a:r>
              <a:rPr lang="en-US" b="0" dirty="0" smtClean="0">
                <a:solidFill>
                  <a:schemeClr val="tx1">
                    <a:lumMod val="95000"/>
                    <a:lumOff val="5000"/>
                  </a:schemeClr>
                </a:solidFill>
                <a:latin typeface="Calibri" pitchFamily="34" charset="0"/>
                <a:ea typeface="Tahoma" pitchFamily="34" charset="0"/>
                <a:cs typeface="Calibri" pitchFamily="34" charset="0"/>
              </a:rPr>
              <a:t>Cao </a:t>
            </a:r>
            <a:r>
              <a:rPr lang="en-US" b="0" dirty="0" err="1" smtClean="0">
                <a:solidFill>
                  <a:schemeClr val="tx1">
                    <a:lumMod val="95000"/>
                    <a:lumOff val="5000"/>
                  </a:schemeClr>
                </a:solidFill>
                <a:latin typeface="Calibri" pitchFamily="34" charset="0"/>
                <a:ea typeface="Tahoma" pitchFamily="34" charset="0"/>
                <a:cs typeface="Calibri" pitchFamily="34" charset="0"/>
              </a:rPr>
              <a:t>Thanh</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Sơn</a:t>
            </a:r>
            <a:endParaRPr lang="vi-VN" b="0" dirty="0">
              <a:solidFill>
                <a:schemeClr val="tx1">
                  <a:lumMod val="95000"/>
                  <a:lumOff val="5000"/>
                </a:schemeClr>
              </a:solidFill>
              <a:latin typeface="Calibri" pitchFamily="34" charset="0"/>
              <a:ea typeface="Tahoma" pitchFamily="34" charset="0"/>
              <a:cs typeface="Calibri" pitchFamily="34" charset="0"/>
            </a:endParaRPr>
          </a:p>
          <a:p>
            <a:pPr algn="l"/>
            <a:r>
              <a:rPr lang="vi-VN" dirty="0" smtClean="0">
                <a:solidFill>
                  <a:schemeClr val="tx1">
                    <a:lumMod val="95000"/>
                    <a:lumOff val="5000"/>
                  </a:schemeClr>
                </a:solidFill>
                <a:latin typeface="Calibri" pitchFamily="34" charset="0"/>
                <a:ea typeface="Tahoma" pitchFamily="34" charset="0"/>
                <a:cs typeface="Calibri" pitchFamily="34" charset="0"/>
              </a:rPr>
              <a:t>Sinh </a:t>
            </a:r>
            <a:r>
              <a:rPr lang="vi-VN" dirty="0">
                <a:solidFill>
                  <a:schemeClr val="tx1">
                    <a:lumMod val="95000"/>
                    <a:lumOff val="5000"/>
                  </a:schemeClr>
                </a:solidFill>
                <a:latin typeface="Calibri" pitchFamily="34" charset="0"/>
                <a:ea typeface="Tahoma" pitchFamily="34" charset="0"/>
                <a:cs typeface="Calibri" pitchFamily="34" charset="0"/>
              </a:rPr>
              <a:t>viên thực hiện :</a:t>
            </a: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Dương</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Văn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Đạt</a:t>
            </a:r>
            <a:r>
              <a:rPr lang="en-US" b="0" dirty="0" smtClean="0">
                <a:solidFill>
                  <a:schemeClr val="tx1">
                    <a:lumMod val="95000"/>
                    <a:lumOff val="5000"/>
                  </a:schemeClr>
                </a:solidFill>
                <a:latin typeface="Calibri" pitchFamily="34" charset="0"/>
                <a:ea typeface="Tahoma" pitchFamily="34" charset="0"/>
                <a:cs typeface="Calibri" pitchFamily="34" charset="0"/>
              </a:rPr>
              <a:t> -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155D4802010049</a:t>
            </a:r>
            <a:endParaRPr lang="en-US" b="0" dirty="0" smtClean="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Nguyễn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Văn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Tuấn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155D4802010041</a:t>
            </a:r>
            <a:endParaRPr lang="en-US" b="0" dirty="0" smtClean="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Bùi</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Quốc</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Đức</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155D4802010068</a:t>
            </a:r>
            <a:endParaRPr lang="vi-VN" b="0" dirty="0">
              <a:solidFill>
                <a:schemeClr val="tx1">
                  <a:lumMod val="95000"/>
                  <a:lumOff val="5000"/>
                </a:schemeClr>
              </a:solidFill>
              <a:latin typeface="Calibri" pitchFamily="34" charset="0"/>
              <a:ea typeface="Tahoma" pitchFamily="34" charset="0"/>
              <a:cs typeface="Calibri" pitchFamily="34" charset="0"/>
            </a:endParaRPr>
          </a:p>
        </p:txBody>
      </p:sp>
      <p:sp>
        <p:nvSpPr>
          <p:cNvPr id="13" name="TextBox 12"/>
          <p:cNvSpPr txBox="1"/>
          <p:nvPr/>
        </p:nvSpPr>
        <p:spPr>
          <a:xfrm>
            <a:off x="-48742" y="5520315"/>
            <a:ext cx="184731" cy="369332"/>
          </a:xfrm>
          <a:prstGeom prst="rect">
            <a:avLst/>
          </a:prstGeom>
          <a:noFill/>
        </p:spPr>
        <p:txBody>
          <a:bodyPr wrap="none" rtlCol="0">
            <a:spAutoFit/>
          </a:bodyPr>
          <a:lstStyle/>
          <a:p>
            <a:endParaRPr lang="en-US" dirty="0">
              <a:solidFill>
                <a:schemeClr val="tx1">
                  <a:lumMod val="95000"/>
                  <a:lumOff val="5000"/>
                </a:schemeClr>
              </a:solidFill>
              <a:latin typeface="Calibri" pitchFamily="34" charset="0"/>
              <a:ea typeface="Tahoma" pitchFamily="34" charset="0"/>
              <a:cs typeface="Calibri" pitchFamily="34" charset="0"/>
            </a:endParaRPr>
          </a:p>
        </p:txBody>
      </p:sp>
      <p:sp>
        <p:nvSpPr>
          <p:cNvPr id="14" name="TextBox 6"/>
          <p:cNvSpPr txBox="1"/>
          <p:nvPr/>
        </p:nvSpPr>
        <p:spPr>
          <a:xfrm>
            <a:off x="1519049" y="2053603"/>
            <a:ext cx="597424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1" dirty="0" err="1" smtClean="0">
                <a:solidFill>
                  <a:schemeClr val="tx1">
                    <a:lumMod val="95000"/>
                    <a:lumOff val="5000"/>
                  </a:schemeClr>
                </a:solidFill>
                <a:latin typeface="Calibri" pitchFamily="34" charset="0"/>
                <a:ea typeface="Tahoma" pitchFamily="34" charset="0"/>
                <a:cs typeface="Calibri" pitchFamily="34" charset="0"/>
              </a:rPr>
              <a:t>Đề</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tài</a:t>
            </a:r>
            <a:r>
              <a:rPr lang="en-US" b="0" i="1" dirty="0" smtClean="0">
                <a:solidFill>
                  <a:schemeClr val="tx1">
                    <a:lumMod val="95000"/>
                    <a:lumOff val="5000"/>
                  </a:schemeClr>
                </a:solidFill>
                <a:latin typeface="Calibri" pitchFamily="34" charset="0"/>
                <a:ea typeface="Tahoma" pitchFamily="34" charset="0"/>
                <a:cs typeface="Calibri" pitchFamily="34" charset="0"/>
              </a:rPr>
              <a:t> : </a:t>
            </a:r>
            <a:r>
              <a:rPr lang="en-US" b="0" i="1" dirty="0" err="1" smtClean="0">
                <a:solidFill>
                  <a:schemeClr val="tx1">
                    <a:lumMod val="95000"/>
                    <a:lumOff val="5000"/>
                  </a:schemeClr>
                </a:solidFill>
                <a:latin typeface="Calibri" pitchFamily="34" charset="0"/>
                <a:ea typeface="Tahoma" pitchFamily="34" charset="0"/>
                <a:cs typeface="Calibri" pitchFamily="34" charset="0"/>
              </a:rPr>
              <a:t>Hình</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thành</a:t>
            </a:r>
            <a:r>
              <a:rPr lang="en-US" b="0" i="1" dirty="0" smtClean="0">
                <a:solidFill>
                  <a:schemeClr val="tx1">
                    <a:lumMod val="95000"/>
                    <a:lumOff val="5000"/>
                  </a:schemeClr>
                </a:solidFill>
                <a:latin typeface="Calibri" pitchFamily="34" charset="0"/>
                <a:ea typeface="Tahoma" pitchFamily="34" charset="0"/>
                <a:cs typeface="Calibri" pitchFamily="34" charset="0"/>
              </a:rPr>
              <a:t> ý </a:t>
            </a:r>
            <a:r>
              <a:rPr lang="en-US" b="0" i="1" dirty="0" err="1" smtClean="0">
                <a:solidFill>
                  <a:schemeClr val="tx1">
                    <a:lumMod val="95000"/>
                    <a:lumOff val="5000"/>
                  </a:schemeClr>
                </a:solidFill>
                <a:latin typeface="Calibri" pitchFamily="34" charset="0"/>
                <a:ea typeface="Tahoma" pitchFamily="34" charset="0"/>
                <a:cs typeface="Calibri" pitchFamily="34" charset="0"/>
              </a:rPr>
              <a:t>tưởng</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thiết</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kế,triển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khai</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và</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vận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hành</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hệ</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thống</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quản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lý</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quán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nước</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giải</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khát</a:t>
            </a:r>
            <a:endParaRPr lang="en-US" b="1" u="sng" dirty="0">
              <a:solidFill>
                <a:schemeClr val="tx1">
                  <a:lumMod val="95000"/>
                  <a:lumOff val="5000"/>
                </a:schemeClr>
              </a:solidFill>
              <a:latin typeface="Calibri" pitchFamily="34" charset="0"/>
              <a:ea typeface="Tahoma" pitchFamily="34" charset="0"/>
              <a:cs typeface="Calibr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531491"/>
            <a:ext cx="555999" cy="522315"/>
          </a:xfrm>
          <a:prstGeom prst="rect">
            <a:avLst/>
          </a:prstGeom>
          <a:ln>
            <a:noFill/>
          </a:ln>
          <a:effectLst>
            <a:outerShdw blurRad="292100" dist="139700" dir="2700000" algn="tl" rotWithShape="0">
              <a:srgbClr val="333333">
                <a:alpha val="65000"/>
              </a:srgbClr>
            </a:outerShdw>
          </a:effectLst>
        </p:spPr>
      </p:pic>
      <p:pic>
        <p:nvPicPr>
          <p:cNvPr id="1028"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4445" y="3790950"/>
            <a:ext cx="1489555" cy="12239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2220170" y="1126690"/>
            <a:ext cx="4572000" cy="830997"/>
          </a:xfrm>
          <a:prstGeom prst="rect">
            <a:avLst/>
          </a:prstGeom>
        </p:spPr>
        <p:txBody>
          <a:bodyPr>
            <a:spAutoFit/>
          </a:bodyPr>
          <a:lstStyle/>
          <a:p>
            <a:pPr algn="ctr"/>
            <a:r>
              <a:rPr lang="en-US" sz="2400" b="1" dirty="0" err="1">
                <a:latin typeface="Calibri" pitchFamily="34" charset="0"/>
                <a:cs typeface="Calibri" pitchFamily="34" charset="0"/>
              </a:rPr>
              <a:t>BÁO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BÀI</a:t>
            </a:r>
            <a:r>
              <a:rPr lang="en-US" sz="2400" b="1" dirty="0">
                <a:latin typeface="Calibri" pitchFamily="34" charset="0"/>
                <a:cs typeface="Calibri" pitchFamily="34" charset="0"/>
              </a:rPr>
              <a:t> </a:t>
            </a:r>
            <a:r>
              <a:rPr lang="en-US" sz="2400" b="1" dirty="0" err="1">
                <a:latin typeface="Calibri" pitchFamily="34" charset="0"/>
                <a:cs typeface="Calibri" pitchFamily="34" charset="0"/>
              </a:rPr>
              <a:t>TẬP</a:t>
            </a:r>
            <a:r>
              <a:rPr lang="en-US" sz="2400" b="1" dirty="0">
                <a:latin typeface="Calibri" pitchFamily="34" charset="0"/>
                <a:cs typeface="Calibri" pitchFamily="34" charset="0"/>
              </a:rPr>
              <a:t> </a:t>
            </a:r>
            <a:r>
              <a:rPr lang="en-US" sz="2400" b="1" dirty="0" err="1">
                <a:latin typeface="Calibri" pitchFamily="34" charset="0"/>
                <a:cs typeface="Calibri" pitchFamily="34" charset="0"/>
              </a:rPr>
              <a:t>NHÓM</a:t>
            </a:r>
            <a:r>
              <a:rPr lang="en-US" sz="2400" b="1" dirty="0">
                <a:latin typeface="Calibri" pitchFamily="34" charset="0"/>
                <a:cs typeface="Calibri" pitchFamily="34" charset="0"/>
              </a:rPr>
              <a:t> </a:t>
            </a:r>
            <a:r>
              <a:rPr lang="en-US" sz="2400" b="1" dirty="0" err="1">
                <a:latin typeface="Calibri" pitchFamily="34" charset="0"/>
                <a:cs typeface="Calibri" pitchFamily="34" charset="0"/>
              </a:rPr>
              <a:t>MÔN</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CÔNG</a:t>
            </a:r>
            <a:r>
              <a:rPr lang="en-US" sz="2400" b="1" dirty="0">
                <a:latin typeface="Calibri" pitchFamily="34" charset="0"/>
                <a:cs typeface="Calibri" pitchFamily="34" charset="0"/>
              </a:rPr>
              <a:t> </a:t>
            </a:r>
            <a:r>
              <a:rPr lang="en-US" sz="2400" b="1" dirty="0" err="1">
                <a:latin typeface="Calibri" pitchFamily="34" charset="0"/>
                <a:cs typeface="Calibri" pitchFamily="34" charset="0"/>
              </a:rPr>
              <a:t>NGHỆ</a:t>
            </a:r>
            <a:r>
              <a:rPr lang="en-US" sz="2400" b="1" dirty="0">
                <a:latin typeface="Calibri" pitchFamily="34" charset="0"/>
                <a:cs typeface="Calibri" pitchFamily="34" charset="0"/>
              </a:rPr>
              <a:t> </a:t>
            </a:r>
            <a:r>
              <a:rPr lang="en-US" sz="2400" b="1" dirty="0" err="1">
                <a:latin typeface="Calibri" pitchFamily="34" charset="0"/>
                <a:cs typeface="Calibri" pitchFamily="34" charset="0"/>
              </a:rPr>
              <a:t>PHẦN</a:t>
            </a:r>
            <a:r>
              <a:rPr lang="en-US" sz="2400" b="1" dirty="0">
                <a:latin typeface="Calibri" pitchFamily="34" charset="0"/>
                <a:cs typeface="Calibri" pitchFamily="34" charset="0"/>
              </a:rPr>
              <a:t> </a:t>
            </a:r>
            <a:r>
              <a:rPr lang="en-US" sz="2400" b="1" dirty="0" err="1">
                <a:latin typeface="Calibri" pitchFamily="34" charset="0"/>
                <a:cs typeface="Calibri" pitchFamily="34" charset="0"/>
              </a:rPr>
              <a:t>MỀM</a:t>
            </a:r>
            <a:r>
              <a:rPr lang="en-US" sz="2400" b="1" dirty="0">
                <a:latin typeface="Calibri" pitchFamily="34" charset="0"/>
                <a:cs typeface="Calibri" pitchFamily="34" charset="0"/>
              </a:rPr>
              <a:t> – </a:t>
            </a:r>
            <a:r>
              <a:rPr lang="en-US" sz="2400" b="1" dirty="0" err="1">
                <a:latin typeface="Calibri" pitchFamily="34" charset="0"/>
                <a:cs typeface="Calibri" pitchFamily="34" charset="0"/>
              </a:rPr>
              <a:t>ĐỢT</a:t>
            </a:r>
            <a:r>
              <a:rPr lang="en-US" sz="2400" b="1" dirty="0">
                <a:latin typeface="Calibri" pitchFamily="34" charset="0"/>
                <a:cs typeface="Calibri" pitchFamily="34" charset="0"/>
              </a:rPr>
              <a:t> 2</a:t>
            </a:r>
          </a:p>
        </p:txBody>
      </p:sp>
    </p:spTree>
    <p:extLst>
      <p:ext uri="{BB962C8B-B14F-4D97-AF65-F5344CB8AC3E}">
        <p14:creationId xmlns:p14="http://schemas.microsoft.com/office/powerpoint/2010/main" val="2855321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51044"/>
            <a:ext cx="7391400" cy="461665"/>
          </a:xfrm>
          <a:prstGeom prst="rect">
            <a:avLst/>
          </a:prstGeom>
        </p:spPr>
        <p:txBody>
          <a:bodyPr wrap="square">
            <a:spAutoFit/>
          </a:bodyPr>
          <a:lstStyle/>
          <a:p>
            <a:r>
              <a:rPr lang="vi-VN" sz="2400" b="1" dirty="0" smtClean="0"/>
              <a:t>2.</a:t>
            </a:r>
            <a:r>
              <a:rPr lang="en-US" sz="2400" b="1" dirty="0" smtClean="0"/>
              <a:t> </a:t>
            </a:r>
            <a:r>
              <a:rPr lang="vi-VN" sz="2400" b="1" dirty="0" smtClean="0"/>
              <a:t>Phân tích quy trình và chức </a:t>
            </a:r>
            <a:r>
              <a:rPr lang="vi-VN" sz="2400" b="1" dirty="0" smtClean="0"/>
              <a:t>năng</a:t>
            </a:r>
            <a:r>
              <a:rPr lang="en-US" sz="2400" b="1" dirty="0" smtClean="0"/>
              <a:t>.</a:t>
            </a:r>
            <a:endParaRPr lang="en-US" sz="2400" b="1" dirty="0" smtClean="0"/>
          </a:p>
        </p:txBody>
      </p:sp>
      <p:sp>
        <p:nvSpPr>
          <p:cNvPr id="67" name="Rectangle 66"/>
          <p:cNvSpPr/>
          <p:nvPr/>
        </p:nvSpPr>
        <p:spPr>
          <a:xfrm>
            <a:off x="381000" y="666750"/>
            <a:ext cx="8077200" cy="419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30480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63246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838200" y="971550"/>
            <a:ext cx="7620000"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152900" y="666181"/>
            <a:ext cx="1219200" cy="369332"/>
          </a:xfrm>
          <a:prstGeom prst="rect">
            <a:avLst/>
          </a:prstGeom>
          <a:noFill/>
        </p:spPr>
        <p:txBody>
          <a:bodyPr wrap="square" rtlCol="0">
            <a:spAutoFit/>
          </a:bodyPr>
          <a:lstStyle/>
          <a:p>
            <a:r>
              <a:rPr lang="en-US" dirty="0" err="1" smtClean="0"/>
              <a:t>Nhân</a:t>
            </a:r>
            <a:r>
              <a:rPr lang="en-US" dirty="0" smtClean="0"/>
              <a:t> </a:t>
            </a:r>
            <a:r>
              <a:rPr lang="en-US" dirty="0" err="1" smtClean="0"/>
              <a:t>viên</a:t>
            </a:r>
            <a:endParaRPr lang="en-US" dirty="0"/>
          </a:p>
        </p:txBody>
      </p:sp>
      <p:sp>
        <p:nvSpPr>
          <p:cNvPr id="78" name="TextBox 77"/>
          <p:cNvSpPr txBox="1"/>
          <p:nvPr/>
        </p:nvSpPr>
        <p:spPr>
          <a:xfrm>
            <a:off x="846667" y="679966"/>
            <a:ext cx="2514600" cy="369332"/>
          </a:xfrm>
          <a:prstGeom prst="rect">
            <a:avLst/>
          </a:prstGeom>
          <a:noFill/>
        </p:spPr>
        <p:txBody>
          <a:bodyPr wrap="square" rtlCol="0">
            <a:spAutoFit/>
          </a:bodyPr>
          <a:lstStyle/>
          <a:p>
            <a:r>
              <a:rPr lang="en-US" dirty="0" err="1" smtClean="0"/>
              <a:t>Hệ</a:t>
            </a:r>
            <a:r>
              <a:rPr lang="en-US" dirty="0" smtClean="0"/>
              <a:t> </a:t>
            </a:r>
            <a:r>
              <a:rPr lang="en-US" dirty="0" err="1" smtClean="0"/>
              <a:t>thống</a:t>
            </a:r>
            <a:r>
              <a:rPr lang="en-US" dirty="0" smtClean="0"/>
              <a:t> </a:t>
            </a:r>
            <a:r>
              <a:rPr lang="en-US" dirty="0" err="1" smtClean="0"/>
              <a:t>phần</a:t>
            </a:r>
            <a:r>
              <a:rPr lang="en-US" dirty="0" smtClean="0"/>
              <a:t> </a:t>
            </a:r>
            <a:r>
              <a:rPr lang="en-US" dirty="0" err="1" smtClean="0"/>
              <a:t>mềm</a:t>
            </a:r>
            <a:endParaRPr lang="en-US" dirty="0"/>
          </a:p>
        </p:txBody>
      </p:sp>
      <p:sp>
        <p:nvSpPr>
          <p:cNvPr id="79" name="TextBox 78"/>
          <p:cNvSpPr txBox="1"/>
          <p:nvPr/>
        </p:nvSpPr>
        <p:spPr>
          <a:xfrm>
            <a:off x="6477000" y="695325"/>
            <a:ext cx="1447800" cy="369332"/>
          </a:xfrm>
          <a:prstGeom prst="rect">
            <a:avLst/>
          </a:prstGeom>
          <a:noFill/>
        </p:spPr>
        <p:txBody>
          <a:bodyPr wrap="square" rtlCol="0">
            <a:spAutoFit/>
          </a:bodyPr>
          <a:lstStyle/>
          <a:p>
            <a:r>
              <a:rPr lang="en-US" dirty="0" err="1" smtClean="0"/>
              <a:t>Khách</a:t>
            </a:r>
            <a:r>
              <a:rPr lang="en-US" dirty="0" smtClean="0"/>
              <a:t> </a:t>
            </a:r>
            <a:r>
              <a:rPr lang="en-US" dirty="0" err="1" smtClean="0"/>
              <a:t>hàng</a:t>
            </a:r>
            <a:endParaRPr lang="en-US" dirty="0"/>
          </a:p>
        </p:txBody>
      </p:sp>
      <p:sp>
        <p:nvSpPr>
          <p:cNvPr id="80" name="Oval 79"/>
          <p:cNvSpPr/>
          <p:nvPr/>
        </p:nvSpPr>
        <p:spPr>
          <a:xfrm>
            <a:off x="1752600" y="1049298"/>
            <a:ext cx="152400" cy="150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80" idx="4"/>
          </p:cNvCxnSpPr>
          <p:nvPr/>
        </p:nvCxnSpPr>
        <p:spPr>
          <a:xfrm>
            <a:off x="1828800" y="12001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33400" y="1124724"/>
            <a:ext cx="753533" cy="707886"/>
          </a:xfrm>
          <a:prstGeom prst="rect">
            <a:avLst/>
          </a:prstGeom>
          <a:noFill/>
          <a:ln>
            <a:solidFill>
              <a:schemeClr val="tx1"/>
            </a:solidFill>
          </a:ln>
        </p:spPr>
        <p:txBody>
          <a:bodyPr wrap="square" rtlCol="0">
            <a:spAutoFit/>
          </a:bodyPr>
          <a:lstStyle/>
          <a:p>
            <a:r>
              <a:rPr lang="en-US" sz="1000" dirty="0" err="1" smtClean="0"/>
              <a:t>Khách</a:t>
            </a:r>
            <a:r>
              <a:rPr lang="en-US" sz="1000" dirty="0" smtClean="0"/>
              <a:t> </a:t>
            </a:r>
            <a:r>
              <a:rPr lang="en-US" sz="1000" dirty="0" err="1" smtClean="0"/>
              <a:t>hàng</a:t>
            </a:r>
            <a:r>
              <a:rPr lang="en-US" sz="1000" dirty="0" smtClean="0"/>
              <a:t> </a:t>
            </a:r>
            <a:r>
              <a:rPr lang="en-US" sz="1000" dirty="0" err="1" smtClean="0"/>
              <a:t>thực</a:t>
            </a:r>
            <a:r>
              <a:rPr lang="en-US" sz="1000" dirty="0" smtClean="0"/>
              <a:t> </a:t>
            </a:r>
            <a:r>
              <a:rPr lang="en-US" sz="1000" dirty="0" err="1" smtClean="0"/>
              <a:t>hiện</a:t>
            </a:r>
            <a:r>
              <a:rPr lang="en-US" sz="1000" dirty="0" smtClean="0"/>
              <a:t> </a:t>
            </a:r>
            <a:r>
              <a:rPr lang="en-US" sz="1000" dirty="0" err="1" smtClean="0"/>
              <a:t>yêu</a:t>
            </a:r>
            <a:r>
              <a:rPr lang="en-US" sz="1000" dirty="0" smtClean="0"/>
              <a:t> </a:t>
            </a:r>
            <a:r>
              <a:rPr lang="en-US" sz="1000" dirty="0" err="1" smtClean="0"/>
              <a:t>cầu</a:t>
            </a:r>
            <a:endParaRPr lang="en-US" sz="1000" dirty="0"/>
          </a:p>
        </p:txBody>
      </p:sp>
      <p:sp>
        <p:nvSpPr>
          <p:cNvPr id="84" name="TextBox 83"/>
          <p:cNvSpPr txBox="1"/>
          <p:nvPr/>
        </p:nvSpPr>
        <p:spPr>
          <a:xfrm>
            <a:off x="1371600" y="1467201"/>
            <a:ext cx="914400" cy="923330"/>
          </a:xfrm>
          <a:prstGeom prst="rect">
            <a:avLst/>
          </a:prstGeom>
          <a:noFill/>
          <a:ln>
            <a:solidFill>
              <a:schemeClr val="tx1"/>
            </a:solidFill>
          </a:ln>
        </p:spPr>
        <p:txBody>
          <a:bodyPr wrap="square" rtlCol="0">
            <a:spAutoFit/>
          </a:bodyPr>
          <a:lstStyle/>
          <a:p>
            <a:r>
              <a:rPr lang="en-US" dirty="0" err="1" smtClean="0"/>
              <a:t>Cập</a:t>
            </a:r>
            <a:r>
              <a:rPr lang="en-US" dirty="0" smtClean="0"/>
              <a:t> </a:t>
            </a:r>
            <a:r>
              <a:rPr lang="en-US" dirty="0" err="1" smtClean="0"/>
              <a:t>nhật</a:t>
            </a:r>
            <a:r>
              <a:rPr lang="en-US" dirty="0" smtClean="0"/>
              <a:t> </a:t>
            </a:r>
            <a:r>
              <a:rPr lang="en-US" dirty="0" err="1" smtClean="0"/>
              <a:t>yêu</a:t>
            </a:r>
            <a:r>
              <a:rPr lang="en-US" dirty="0" smtClean="0"/>
              <a:t> </a:t>
            </a:r>
            <a:r>
              <a:rPr lang="en-US" dirty="0" err="1" smtClean="0"/>
              <a:t>cầu</a:t>
            </a:r>
            <a:endParaRPr lang="en-US" dirty="0"/>
          </a:p>
        </p:txBody>
      </p:sp>
      <p:cxnSp>
        <p:nvCxnSpPr>
          <p:cNvPr id="86" name="Straight Arrow Connector 85"/>
          <p:cNvCxnSpPr>
            <a:stCxn id="84" idx="3"/>
          </p:cNvCxnSpPr>
          <p:nvPr/>
        </p:nvCxnSpPr>
        <p:spPr>
          <a:xfrm>
            <a:off x="2286000" y="1928866"/>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3238500" y="1605700"/>
            <a:ext cx="2362200" cy="646331"/>
          </a:xfrm>
          <a:prstGeom prst="rect">
            <a:avLst/>
          </a:prstGeom>
          <a:noFill/>
          <a:ln>
            <a:solidFill>
              <a:schemeClr val="tx1"/>
            </a:solidFill>
          </a:ln>
        </p:spPr>
        <p:txBody>
          <a:bodyPr wrap="square" rtlCol="0">
            <a:spAutoFit/>
          </a:bodyPr>
          <a:lstStyle/>
          <a:p>
            <a:r>
              <a:rPr lang="en-US" dirty="0" err="1" smtClean="0"/>
              <a:t>Xem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endParaRPr lang="en-US" dirty="0"/>
          </a:p>
        </p:txBody>
      </p:sp>
      <p:cxnSp>
        <p:nvCxnSpPr>
          <p:cNvPr id="88" name="Straight Arrow Connector 87"/>
          <p:cNvCxnSpPr>
            <a:stCxn id="87" idx="2"/>
            <a:endCxn id="92" idx="0"/>
          </p:cNvCxnSpPr>
          <p:nvPr/>
        </p:nvCxnSpPr>
        <p:spPr>
          <a:xfrm>
            <a:off x="4419600" y="2252031"/>
            <a:ext cx="61384" cy="624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3361267" y="2876550"/>
            <a:ext cx="2239433"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r>
              <a:rPr lang="en-US" dirty="0" smtClean="0"/>
              <a:t> </a:t>
            </a:r>
            <a:r>
              <a:rPr lang="en-US" dirty="0" err="1" smtClean="0"/>
              <a:t>thông</a:t>
            </a:r>
            <a:r>
              <a:rPr lang="en-US" dirty="0" smtClean="0"/>
              <a:t> tin </a:t>
            </a:r>
            <a:r>
              <a:rPr lang="en-US" dirty="0" err="1" smtClean="0"/>
              <a:t>với</a:t>
            </a:r>
            <a:r>
              <a:rPr lang="en-US" dirty="0" smtClean="0"/>
              <a:t> </a:t>
            </a:r>
            <a:r>
              <a:rPr lang="en-US" dirty="0" err="1" smtClean="0"/>
              <a:t>khách</a:t>
            </a:r>
            <a:r>
              <a:rPr lang="en-US" dirty="0" smtClean="0"/>
              <a:t> </a:t>
            </a:r>
            <a:r>
              <a:rPr lang="en-US" dirty="0" err="1" smtClean="0"/>
              <a:t>hàng</a:t>
            </a:r>
            <a:endParaRPr lang="en-US" dirty="0"/>
          </a:p>
        </p:txBody>
      </p:sp>
      <p:cxnSp>
        <p:nvCxnSpPr>
          <p:cNvPr id="96" name="Elbow Connector 95"/>
          <p:cNvCxnSpPr>
            <a:stCxn id="92" idx="2"/>
          </p:cNvCxnSpPr>
          <p:nvPr/>
        </p:nvCxnSpPr>
        <p:spPr>
          <a:xfrm rot="16200000" flipH="1">
            <a:off x="5770494" y="2233370"/>
            <a:ext cx="128199" cy="2707219"/>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7188200" y="3327917"/>
            <a:ext cx="732367"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endParaRPr lang="en-US" dirty="0"/>
          </a:p>
        </p:txBody>
      </p:sp>
    </p:spTree>
    <p:extLst>
      <p:ext uri="{BB962C8B-B14F-4D97-AF65-F5344CB8AC3E}">
        <p14:creationId xmlns:p14="http://schemas.microsoft.com/office/powerpoint/2010/main" val="585284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12395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5100" y="1771650"/>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Ã¬nh áº£nh cÃ³ liÃ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123950"/>
            <a:ext cx="1371600" cy="14174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áº¿t quáº£ hÃ¬nh áº£nh cho ice te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581150"/>
            <a:ext cx="2857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áº¿t quáº£ hÃ¬nh áº£nh cho ice t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790575"/>
            <a:ext cx="32575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Ã¬nh áº£nh cÃ³ liÃªn qua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6825" y="1423987"/>
            <a:ext cx="310515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Ã¬nh áº£nh cÃ³ liÃªn qua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3005137"/>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904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latin typeface="Calibri" pitchFamily="34" charset="0"/>
                <a:cs typeface="Calibri" pitchFamily="34" charset="0"/>
              </a:rPr>
              <a:pPr/>
              <a:t>2</a:t>
            </a:fld>
            <a:endParaRPr>
              <a:latin typeface="Calibri" pitchFamily="34" charset="0"/>
              <a:cs typeface="Calibri" pitchFamily="34" charset="0"/>
            </a:endParaRPr>
          </a:p>
        </p:txBody>
      </p:sp>
      <p:sp>
        <p:nvSpPr>
          <p:cNvPr id="13" name="TextBox 12"/>
          <p:cNvSpPr txBox="1"/>
          <p:nvPr/>
        </p:nvSpPr>
        <p:spPr>
          <a:xfrm>
            <a:off x="1571625" y="1733550"/>
            <a:ext cx="6460067" cy="1785104"/>
          </a:xfrm>
          <a:prstGeom prst="rect">
            <a:avLst/>
          </a:prstGeom>
          <a:noFill/>
          <a:ln>
            <a:noFill/>
            <a:prstDash val="lgDashDot"/>
          </a:ln>
        </p:spPr>
        <p:txBody>
          <a:bodyPr wrap="square" rtlCol="0">
            <a:spAutoFit/>
          </a:bodyPr>
          <a:lstStyle/>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Báo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phân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tích</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và</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thiết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hệ</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thống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lý</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quán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nước</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giải</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khát</a:t>
            </a:r>
            <a:r>
              <a:rPr lang="en-US" sz="2200" dirty="0" smtClean="0">
                <a:solidFill>
                  <a:schemeClr val="tx1">
                    <a:lumMod val="95000"/>
                    <a:lumOff val="5000"/>
                  </a:schemeClr>
                </a:solidFill>
                <a:latin typeface="Calibri" pitchFamily="34" charset="0"/>
                <a:cs typeface="Calibri" pitchFamily="34" charset="0"/>
              </a:rPr>
              <a:t>.</a:t>
            </a:r>
          </a:p>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Phân</a:t>
            </a:r>
            <a:r>
              <a:rPr lang="en-US" sz="2200" dirty="0" smtClean="0">
                <a:solidFill>
                  <a:schemeClr val="tx1">
                    <a:lumMod val="95000"/>
                    <a:lumOff val="5000"/>
                  </a:schemeClr>
                </a:solidFill>
                <a:latin typeface="Calibri" pitchFamily="34" charset="0"/>
                <a:cs typeface="Calibri" pitchFamily="34" charset="0"/>
              </a:rPr>
              <a:t> chia </a:t>
            </a:r>
            <a:r>
              <a:rPr lang="en-US" sz="2200" dirty="0" err="1" smtClean="0">
                <a:solidFill>
                  <a:schemeClr val="tx1">
                    <a:lumMod val="95000"/>
                    <a:lumOff val="5000"/>
                  </a:schemeClr>
                </a:solidFill>
                <a:latin typeface="Calibri" pitchFamily="34" charset="0"/>
                <a:cs typeface="Calibri" pitchFamily="34" charset="0"/>
              </a:rPr>
              <a:t>nhiệm</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vụ</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đợt</a:t>
            </a:r>
            <a:r>
              <a:rPr lang="en-US" sz="2200" dirty="0" smtClean="0">
                <a:solidFill>
                  <a:schemeClr val="tx1">
                    <a:lumMod val="95000"/>
                    <a:lumOff val="5000"/>
                  </a:schemeClr>
                </a:solidFill>
                <a:latin typeface="Calibri" pitchFamily="34" charset="0"/>
                <a:cs typeface="Calibri" pitchFamily="34" charset="0"/>
              </a:rPr>
              <a:t> 2</a:t>
            </a: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a:t>
            </a:r>
            <a:r>
              <a:rPr lang="en-US" sz="2200" dirty="0" err="1" smtClean="0">
                <a:solidFill>
                  <a:schemeClr val="tx1">
                    <a:lumMod val="95000"/>
                    <a:lumOff val="5000"/>
                  </a:schemeClr>
                </a:solidFill>
                <a:latin typeface="Calibri" pitchFamily="34" charset="0"/>
                <a:cs typeface="Calibri" pitchFamily="34" charset="0"/>
              </a:rPr>
              <a:t>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xây</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dựng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CSDL</a:t>
            </a:r>
            <a:endParaRPr lang="en-US" sz="2200" dirty="0" smtClean="0">
              <a:solidFill>
                <a:schemeClr val="tx1">
                  <a:lumMod val="95000"/>
                  <a:lumOff val="5000"/>
                </a:schemeClr>
              </a:solidFill>
              <a:latin typeface="Calibri" pitchFamily="34" charset="0"/>
              <a:cs typeface="Calibri" pitchFamily="34" charset="0"/>
            </a:endParaRPr>
          </a:p>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Báo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xưng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dựng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giao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diện</a:t>
            </a:r>
            <a:r>
              <a:rPr lang="en-US" sz="2200" dirty="0" smtClean="0">
                <a:solidFill>
                  <a:schemeClr val="tx1">
                    <a:lumMod val="95000"/>
                    <a:lumOff val="5000"/>
                  </a:schemeClr>
                </a:solidFill>
                <a:latin typeface="Calibri" pitchFamily="34" charset="0"/>
                <a:cs typeface="Calibri" pitchFamily="34" charset="0"/>
              </a:rPr>
              <a:t>.</a:t>
            </a:r>
            <a:endParaRPr lang="en-US" sz="2200" dirty="0">
              <a:solidFill>
                <a:schemeClr val="tx1">
                  <a:lumMod val="95000"/>
                  <a:lumOff val="5000"/>
                </a:schemeClr>
              </a:solidFill>
              <a:latin typeface="Calibri" pitchFamily="34" charset="0"/>
              <a:cs typeface="Calibri" pitchFamily="34" charset="0"/>
            </a:endParaRPr>
          </a:p>
        </p:txBody>
      </p:sp>
      <p:sp>
        <p:nvSpPr>
          <p:cNvPr id="14" name="TextBox 13"/>
          <p:cNvSpPr txBox="1"/>
          <p:nvPr/>
        </p:nvSpPr>
        <p:spPr>
          <a:xfrm>
            <a:off x="2581275" y="578199"/>
            <a:ext cx="3810000" cy="830997"/>
          </a:xfrm>
          <a:prstGeom prst="rect">
            <a:avLst/>
          </a:prstGeom>
          <a:noFill/>
        </p:spPr>
        <p:txBody>
          <a:bodyPr wrap="square" rtlCol="0">
            <a:spAutoFit/>
          </a:bodyPr>
          <a:lstStyle/>
          <a:p>
            <a:pPr algn="ctr"/>
            <a:r>
              <a:rPr lang="vi-VN" sz="2400" b="1" dirty="0">
                <a:latin typeface="Calibri" pitchFamily="34" charset="0"/>
                <a:cs typeface="Calibri" pitchFamily="34" charset="0"/>
              </a:rPr>
              <a:t>Nội dung báo cáo đợt 2</a:t>
            </a:r>
          </a:p>
          <a:p>
            <a:pPr algn="ctr"/>
            <a:endParaRPr lang="en-US" sz="2400" b="1" dirty="0">
              <a:latin typeface="Calibri" pitchFamily="34" charset="0"/>
              <a:cs typeface="Calibri" pitchFamily="34" charset="0"/>
            </a:endParaRPr>
          </a:p>
        </p:txBody>
      </p:sp>
      <p:pic>
        <p:nvPicPr>
          <p:cNvPr id="11"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9674" y="315659"/>
            <a:ext cx="890533" cy="89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36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3</a:t>
            </a:fld>
            <a:endParaRPr/>
          </a:p>
        </p:txBody>
      </p:sp>
      <p:sp>
        <p:nvSpPr>
          <p:cNvPr id="13" name="Rectangle 12"/>
          <p:cNvSpPr/>
          <p:nvPr/>
        </p:nvSpPr>
        <p:spPr>
          <a:xfrm>
            <a:off x="1524000" y="1276350"/>
            <a:ext cx="6096000" cy="2369880"/>
          </a:xfrm>
          <a:prstGeom prst="rect">
            <a:avLst/>
          </a:prstGeom>
        </p:spPr>
        <p:txBody>
          <a:bodyPr wrap="square">
            <a:spAutoFit/>
          </a:bodyPr>
          <a:lstStyle/>
          <a:p>
            <a:r>
              <a:rPr lang="vi-VN" sz="2400" b="1" dirty="0" smtClean="0">
                <a:latin typeface="Calibri" pitchFamily="34" charset="0"/>
                <a:cs typeface="Calibri" pitchFamily="34" charset="0"/>
              </a:rPr>
              <a:t>Phần 1: Khảo sát</a:t>
            </a:r>
            <a:r>
              <a:rPr lang="vi-VN" sz="2400" dirty="0" smtClean="0">
                <a:latin typeface="Calibri" pitchFamily="34" charset="0"/>
                <a:cs typeface="Calibri" pitchFamily="34" charset="0"/>
              </a:rPr>
              <a:t>	</a:t>
            </a:r>
          </a:p>
          <a:p>
            <a:pPr marL="342900" indent="-342900">
              <a:buFont typeface="+mj-lt"/>
              <a:buAutoNum type="arabicPeriod"/>
            </a:pPr>
            <a:r>
              <a:rPr lang="vi-VN" sz="2200" dirty="0" smtClean="0">
                <a:latin typeface="Calibri" pitchFamily="34" charset="0"/>
                <a:cs typeface="Calibri" pitchFamily="34" charset="0"/>
              </a:rPr>
              <a:t>Đặt vấn đề.	</a:t>
            </a:r>
          </a:p>
          <a:p>
            <a:pPr marL="742950" lvl="1" indent="-285750">
              <a:buFont typeface="Arial" pitchFamily="34" charset="0"/>
              <a:buChar char="•"/>
            </a:pPr>
            <a:r>
              <a:rPr lang="vi-VN" sz="2200" dirty="0" smtClean="0">
                <a:latin typeface="Calibri" pitchFamily="34" charset="0"/>
                <a:cs typeface="Calibri" pitchFamily="34" charset="0"/>
              </a:rPr>
              <a:t>Yêu cầu	</a:t>
            </a:r>
          </a:p>
          <a:p>
            <a:pPr marL="742950" lvl="1" indent="-285750">
              <a:buFont typeface="Arial" pitchFamily="34" charset="0"/>
              <a:buChar char="•"/>
            </a:pPr>
            <a:r>
              <a:rPr lang="vi-VN" sz="2200" dirty="0" smtClean="0">
                <a:latin typeface="Calibri" pitchFamily="34" charset="0"/>
                <a:cs typeface="Calibri" pitchFamily="34" charset="0"/>
              </a:rPr>
              <a:t>Bài toán	</a:t>
            </a:r>
          </a:p>
          <a:p>
            <a:r>
              <a:rPr lang="vi-VN" sz="2200" dirty="0" smtClean="0">
                <a:latin typeface="Calibri" pitchFamily="34" charset="0"/>
                <a:cs typeface="Calibri" pitchFamily="34" charset="0"/>
              </a:rPr>
              <a:t>2.Khảo sát một số phần mềm quản lý quán cà phê.</a:t>
            </a:r>
            <a:r>
              <a:rPr lang="vi-VN" dirty="0" smtClean="0">
                <a:latin typeface="Calibri" pitchFamily="34" charset="0"/>
                <a:cs typeface="Calibri" pitchFamily="34" charset="0"/>
              </a:rPr>
              <a:t>	</a:t>
            </a:r>
          </a:p>
          <a:p>
            <a:endParaRPr lang="vi-VN" dirty="0">
              <a:latin typeface="Calibri" pitchFamily="34" charset="0"/>
              <a:cs typeface="Calibri" pitchFamily="34" charset="0"/>
            </a:endParaRPr>
          </a:p>
        </p:txBody>
      </p:sp>
      <p:pic>
        <p:nvPicPr>
          <p:cNvPr id="10" name="Picture 1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7385" y="3477474"/>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26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4" name="Google Shape;244;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4</a:t>
            </a:fld>
            <a:endParaRPr/>
          </a:p>
        </p:txBody>
      </p:sp>
      <p:grpSp>
        <p:nvGrpSpPr>
          <p:cNvPr id="245" name="Google Shape;245;p27"/>
          <p:cNvGrpSpPr/>
          <p:nvPr/>
        </p:nvGrpSpPr>
        <p:grpSpPr>
          <a:xfrm>
            <a:off x="8104570" y="360959"/>
            <a:ext cx="592862" cy="616750"/>
            <a:chOff x="2624850" y="4296000"/>
            <a:chExt cx="380400" cy="495825"/>
          </a:xfrm>
        </p:grpSpPr>
        <p:sp>
          <p:nvSpPr>
            <p:cNvPr id="246" name="Google Shape;246;p2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2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2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 name="Oval Callout 1"/>
          <p:cNvSpPr/>
          <p:nvPr/>
        </p:nvSpPr>
        <p:spPr>
          <a:xfrm>
            <a:off x="1741977" y="544401"/>
            <a:ext cx="6509452" cy="3408119"/>
          </a:xfrm>
          <a:prstGeom prst="wedgeEllipseCallou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ü"/>
            </a:pPr>
            <a:r>
              <a:rPr lang="vi-VN" sz="1700" dirty="0">
                <a:solidFill>
                  <a:schemeClr val="tx1">
                    <a:lumMod val="85000"/>
                    <a:lumOff val="15000"/>
                  </a:schemeClr>
                </a:solidFill>
              </a:rPr>
              <a:t>Xây dựng hệ thống quản lý quán nước giải khát trực tuyến. </a:t>
            </a:r>
            <a:endParaRPr lang="en-US" sz="1700" dirty="0" smtClean="0">
              <a:solidFill>
                <a:schemeClr val="tx1">
                  <a:lumMod val="85000"/>
                  <a:lumOff val="15000"/>
                </a:schemeClr>
              </a:solidFill>
            </a:endParaRPr>
          </a:p>
          <a:p>
            <a:pPr marL="285750" indent="-285750">
              <a:buFont typeface="Wingdings" pitchFamily="2" charset="2"/>
              <a:buChar char="ü"/>
            </a:pPr>
            <a:r>
              <a:rPr lang="vi-VN" sz="1700" dirty="0" smtClean="0">
                <a:solidFill>
                  <a:schemeClr val="tx1">
                    <a:lumMod val="85000"/>
                    <a:lumOff val="15000"/>
                  </a:schemeClr>
                </a:solidFill>
              </a:rPr>
              <a:t>Hệ </a:t>
            </a:r>
            <a:r>
              <a:rPr lang="vi-VN" sz="1700" dirty="0">
                <a:solidFill>
                  <a:schemeClr val="tx1">
                    <a:lumMod val="85000"/>
                    <a:lumOff val="15000"/>
                  </a:schemeClr>
                </a:solidFill>
              </a:rPr>
              <a:t>thống sử dụng tương thích với các thiết bị bao gồm máy tính và thiết bị di đông.</a:t>
            </a:r>
          </a:p>
          <a:p>
            <a:pPr marL="285750" indent="-285750">
              <a:buFont typeface="Wingdings" pitchFamily="2" charset="2"/>
              <a:buChar char="ü"/>
            </a:pPr>
            <a:r>
              <a:rPr lang="vi-VN" sz="1700" dirty="0">
                <a:solidFill>
                  <a:schemeClr val="tx1">
                    <a:lumMod val="85000"/>
                    <a:lumOff val="15000"/>
                  </a:schemeClr>
                </a:solidFill>
              </a:rPr>
              <a:t>Giao diện trực quan dễ dàng sử dụng các chức năng.</a:t>
            </a:r>
          </a:p>
        </p:txBody>
      </p:sp>
      <p:sp>
        <p:nvSpPr>
          <p:cNvPr id="3" name="Oval 2"/>
          <p:cNvSpPr/>
          <p:nvPr/>
        </p:nvSpPr>
        <p:spPr>
          <a:xfrm>
            <a:off x="506838" y="591094"/>
            <a:ext cx="1228725" cy="1206110"/>
          </a:xfrm>
          <a:prstGeom prst="ellipse">
            <a:avLst/>
          </a:prstGeom>
          <a:solidFill>
            <a:srgbClr val="F9F9F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lumMod val="85000"/>
                    <a:lumOff val="15000"/>
                  </a:schemeClr>
                </a:solidFill>
              </a:rPr>
              <a:t>Đặt vấn đề</a:t>
            </a:r>
          </a:p>
        </p:txBody>
      </p:sp>
      <p:pic>
        <p:nvPicPr>
          <p:cNvPr id="9"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44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5</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grpSp>
      <p:sp>
        <p:nvSpPr>
          <p:cNvPr id="10" name="TextBox 9"/>
          <p:cNvSpPr txBox="1"/>
          <p:nvPr/>
        </p:nvSpPr>
        <p:spPr>
          <a:xfrm>
            <a:off x="3667124" y="482854"/>
            <a:ext cx="2124075" cy="461665"/>
          </a:xfrm>
          <a:prstGeom prst="rect">
            <a:avLst/>
          </a:prstGeom>
          <a:noFill/>
        </p:spPr>
        <p:txBody>
          <a:bodyPr wrap="square" rtlCol="0">
            <a:spAutoFit/>
          </a:bodyPr>
          <a:lstStyle/>
          <a:p>
            <a:r>
              <a:rPr lang="en-US" sz="2400" b="1" dirty="0" err="1" smtClean="0"/>
              <a:t>Bài</a:t>
            </a:r>
            <a:r>
              <a:rPr lang="en-US" sz="2400" b="1" dirty="0" smtClean="0"/>
              <a:t> </a:t>
            </a:r>
            <a:r>
              <a:rPr lang="en-US" sz="2400" b="1" dirty="0" err="1" smtClean="0"/>
              <a:t>toán</a:t>
            </a:r>
            <a:endParaRPr lang="en-US" sz="2400" b="1" dirty="0"/>
          </a:p>
        </p:txBody>
      </p:sp>
      <p:sp>
        <p:nvSpPr>
          <p:cNvPr id="11" name="Rectangle 10"/>
          <p:cNvSpPr/>
          <p:nvPr/>
        </p:nvSpPr>
        <p:spPr>
          <a:xfrm>
            <a:off x="1027642" y="1047750"/>
            <a:ext cx="7010400" cy="3416320"/>
          </a:xfrm>
          <a:prstGeom prst="rect">
            <a:avLst/>
          </a:prstGeom>
        </p:spPr>
        <p:txBody>
          <a:bodyPr wrap="square">
            <a:spAutoFit/>
          </a:bodyPr>
          <a:lstStyle/>
          <a:p>
            <a:r>
              <a:rPr lang="vi-VN" dirty="0" smtClean="0"/>
              <a:t>Quán nước giải khát kinh doanh mặt hàng là các loại nước giải khát và đồ ăn vặt.</a:t>
            </a:r>
          </a:p>
          <a:p>
            <a:r>
              <a:rPr lang="vi-VN" dirty="0" smtClean="0"/>
              <a:t>Hệ thống quản lý nước giải khát được sử dụng để quản lý nhân viên bao gồm thông tin nhân viên và lương. Nhân viên quản lý đồ uống và thức ăn được bán ra</a:t>
            </a:r>
            <a:r>
              <a:rPr lang="en-US" dirty="0" smtClean="0"/>
              <a:t> </a:t>
            </a:r>
            <a:r>
              <a:rPr lang="vi-VN" dirty="0" smtClean="0"/>
              <a:t>theo ngày.</a:t>
            </a:r>
          </a:p>
          <a:p>
            <a:r>
              <a:rPr lang="vi-VN" dirty="0" smtClean="0"/>
              <a:t>Hóa đơn được xuất ra cho mỗi lần thanh toán. Hóa đơn được sử dụng cho khách hàng đặt bàn hoặc khách hàng mua trực tiếp.</a:t>
            </a:r>
          </a:p>
          <a:p>
            <a:r>
              <a:rPr lang="vi-VN" dirty="0" smtClean="0"/>
              <a:t>Hệ thống thống kê lời lãi theo tháng và năm. </a:t>
            </a:r>
          </a:p>
          <a:p>
            <a:r>
              <a:rPr lang="vi-VN" dirty="0" smtClean="0"/>
              <a:t>Hệ thống quản lý việc đặt bàn trực tuyến. Khách hàng kiểm tra bàn còn trống và đặt bàn trực tuyến qua trang web của quán.</a:t>
            </a:r>
          </a:p>
          <a:p>
            <a:r>
              <a:rPr lang="vi-VN" dirty="0" smtClean="0"/>
              <a:t>Hệ thống bao gồm trang web dành cho nhân viên và trang web dành cho khách hàng.</a:t>
            </a:r>
            <a:endParaRPr lang="vi-VN" dirty="0"/>
          </a:p>
        </p:txBody>
      </p:sp>
      <p:pic>
        <p:nvPicPr>
          <p:cNvPr id="12" name="Picture 10"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415" y="3562350"/>
            <a:ext cx="1146804" cy="11468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05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94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09550"/>
            <a:ext cx="1162050" cy="13210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225" y="1555838"/>
            <a:ext cx="1447800" cy="1450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374342">
            <a:off x="1768943" y="836410"/>
            <a:ext cx="931296" cy="366662"/>
          </a:xfrm>
          <a:prstGeom prst="rect">
            <a:avLst/>
          </a:prstGeom>
          <a:noFill/>
        </p:spPr>
        <p:txBody>
          <a:bodyPr wrap="square" rtlCol="0">
            <a:prstTxWarp prst="textArchUp">
              <a:avLst>
                <a:gd name="adj" fmla="val 11013471"/>
              </a:avLst>
            </a:prstTxWarp>
            <a:spAutoFit/>
          </a:bodyPr>
          <a:lstStyle/>
          <a:p>
            <a:r>
              <a:rPr lang="en-US" sz="1400" dirty="0" err="1"/>
              <a:t>N</a:t>
            </a:r>
            <a:r>
              <a:rPr lang="en-US" sz="1400" dirty="0" err="1" smtClean="0"/>
              <a:t>hân</a:t>
            </a:r>
            <a:r>
              <a:rPr lang="en-US" sz="1400" dirty="0" smtClean="0"/>
              <a:t> </a:t>
            </a:r>
            <a:r>
              <a:rPr lang="en-US" sz="1400" dirty="0" err="1" smtClean="0"/>
              <a:t>viên</a:t>
            </a:r>
            <a:r>
              <a:rPr lang="en-US" sz="1400" dirty="0" smtClean="0"/>
              <a:t> </a:t>
            </a:r>
            <a:endParaRPr lang="en-US" sz="1400" dirty="0"/>
          </a:p>
        </p:txBody>
      </p:sp>
      <p:pic>
        <p:nvPicPr>
          <p:cNvPr id="1036" name="Picture 12" descr="HÃ¬nh áº£nh cÃ³ liÃªn q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3725" y="3467774"/>
            <a:ext cx="2590800" cy="14573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48398" y="1555838"/>
            <a:ext cx="2712730"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Hóa đơn được xuất ra cho mỗi lần thanh </a:t>
            </a:r>
            <a:r>
              <a:rPr lang="vi-VN" sz="2200" dirty="0" smtClean="0">
                <a:latin typeface="Calibri" pitchFamily="34" charset="0"/>
                <a:cs typeface="Calibri" pitchFamily="34" charset="0"/>
              </a:rPr>
              <a:t>toán</a:t>
            </a:r>
            <a:endParaRPr lang="en-US" sz="2200" dirty="0">
              <a:latin typeface="Calibri" pitchFamily="34" charset="0"/>
              <a:cs typeface="Calibri" pitchFamily="34" charset="0"/>
            </a:endParaRPr>
          </a:p>
        </p:txBody>
      </p:sp>
      <p:sp>
        <p:nvSpPr>
          <p:cNvPr id="7" name="Rectangle 6"/>
          <p:cNvSpPr/>
          <p:nvPr/>
        </p:nvSpPr>
        <p:spPr>
          <a:xfrm>
            <a:off x="6248399" y="2871423"/>
            <a:ext cx="2712729" cy="430887"/>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en-US" sz="2200" dirty="0" err="1" smtClean="0">
                <a:latin typeface="+mj-lt"/>
              </a:rPr>
              <a:t>Quản</a:t>
            </a:r>
            <a:r>
              <a:rPr lang="en-US" sz="2200" dirty="0" smtClean="0">
                <a:latin typeface="+mj-lt"/>
              </a:rPr>
              <a:t> </a:t>
            </a:r>
            <a:r>
              <a:rPr lang="en-US" sz="2200" dirty="0" err="1" smtClean="0">
                <a:latin typeface="+mj-lt"/>
              </a:rPr>
              <a:t>lý</a:t>
            </a:r>
            <a:r>
              <a:rPr lang="en-US" sz="2200" dirty="0" smtClean="0">
                <a:latin typeface="+mj-lt"/>
              </a:rPr>
              <a:t> đ</a:t>
            </a:r>
            <a:r>
              <a:rPr lang="vi-VN" sz="2200" dirty="0" smtClean="0">
                <a:latin typeface="+mj-lt"/>
              </a:rPr>
              <a:t>ặt bàn</a:t>
            </a:r>
            <a:endParaRPr lang="en-US" sz="2200" dirty="0">
              <a:latin typeface="+mj-lt"/>
            </a:endParaRPr>
          </a:p>
        </p:txBody>
      </p:sp>
      <p:pic>
        <p:nvPicPr>
          <p:cNvPr id="13" name="Picture 6" descr="HÃ¬nh áº£nh cÃ³ liÃªn qu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 y="397597"/>
            <a:ext cx="914400" cy="9449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353491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Curved Up Arrow 1"/>
          <p:cNvSpPr/>
          <p:nvPr/>
        </p:nvSpPr>
        <p:spPr>
          <a:xfrm rot="991919">
            <a:off x="1782378" y="3636837"/>
            <a:ext cx="1058233" cy="363044"/>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rot="15771491" flipH="1" flipV="1">
            <a:off x="128511" y="3448709"/>
            <a:ext cx="715827" cy="289680"/>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19935919" flipV="1">
            <a:off x="1799280" y="959997"/>
            <a:ext cx="1084917" cy="334487"/>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rot="15771491" flipV="1">
            <a:off x="331736" y="1296489"/>
            <a:ext cx="533400" cy="217849"/>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rot="1476196">
            <a:off x="1566465" y="3800551"/>
            <a:ext cx="1356595" cy="369332"/>
          </a:xfrm>
          <a:prstGeom prst="rect">
            <a:avLst/>
          </a:prstGeom>
          <a:noFill/>
        </p:spPr>
        <p:txBody>
          <a:bodyPr wrap="square" rtlCol="0">
            <a:prstTxWarp prst="textArchDown">
              <a:avLst>
                <a:gd name="adj" fmla="val 1607349"/>
              </a:avLst>
            </a:prstTxWarp>
            <a:spAutoFit/>
          </a:bodyPr>
          <a:lstStyle/>
          <a:p>
            <a:r>
              <a:rPr lang="en-US" dirty="0" err="1"/>
              <a:t>K</a:t>
            </a:r>
            <a:r>
              <a:rPr lang="en-US" sz="1400" dirty="0" err="1" smtClean="0"/>
              <a:t>hách</a:t>
            </a:r>
            <a:r>
              <a:rPr lang="en-US" dirty="0" smtClean="0"/>
              <a:t> </a:t>
            </a:r>
            <a:r>
              <a:rPr lang="en-US" dirty="0" err="1" smtClean="0"/>
              <a:t>hàng</a:t>
            </a:r>
            <a:endParaRPr lang="en-US" dirty="0"/>
          </a:p>
        </p:txBody>
      </p:sp>
      <p:sp>
        <p:nvSpPr>
          <p:cNvPr id="9" name="Rectangle 8"/>
          <p:cNvSpPr/>
          <p:nvPr/>
        </p:nvSpPr>
        <p:spPr>
          <a:xfrm>
            <a:off x="6217929" y="3578156"/>
            <a:ext cx="2743200" cy="769441"/>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Thống kê lời lãi theo tháng và năm</a:t>
            </a:r>
          </a:p>
        </p:txBody>
      </p:sp>
      <p:sp>
        <p:nvSpPr>
          <p:cNvPr id="10" name="Rectangle 9"/>
          <p:cNvSpPr/>
          <p:nvPr/>
        </p:nvSpPr>
        <p:spPr>
          <a:xfrm>
            <a:off x="6248399" y="316086"/>
            <a:ext cx="2712728"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Quản lý đồ uống </a:t>
            </a:r>
            <a:r>
              <a:rPr lang="vi-VN" sz="2200" dirty="0" smtClean="0">
                <a:latin typeface="Calibri" pitchFamily="34" charset="0"/>
                <a:cs typeface="Calibri" pitchFamily="34" charset="0"/>
              </a:rPr>
              <a:t>và</a:t>
            </a:r>
            <a:r>
              <a:rPr lang="en-US" sz="2200" dirty="0" smtClean="0">
                <a:latin typeface="Calibri" pitchFamily="34" charset="0"/>
                <a:cs typeface="Calibri" pitchFamily="34" charset="0"/>
              </a:rPr>
              <a:t> </a:t>
            </a:r>
            <a:r>
              <a:rPr lang="vi-VN" sz="2200" dirty="0" smtClean="0">
                <a:latin typeface="Calibri" pitchFamily="34" charset="0"/>
                <a:cs typeface="Calibri" pitchFamily="34" charset="0"/>
              </a:rPr>
              <a:t>thức </a:t>
            </a:r>
            <a:r>
              <a:rPr lang="vi-VN" sz="2200" dirty="0">
                <a:latin typeface="Calibri" pitchFamily="34" charset="0"/>
                <a:cs typeface="Calibri" pitchFamily="34" charset="0"/>
              </a:rPr>
              <a:t>ăn được bán ra theo ngày</a:t>
            </a:r>
          </a:p>
        </p:txBody>
      </p:sp>
    </p:spTree>
    <p:extLst>
      <p:ext uri="{BB962C8B-B14F-4D97-AF65-F5344CB8AC3E}">
        <p14:creationId xmlns:p14="http://schemas.microsoft.com/office/powerpoint/2010/main" val="9404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nodeType="with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wipe(left)">
                                      <p:cBhvr>
                                        <p:cTn id="32" dur="500"/>
                                        <p:tgtEl>
                                          <p:spTgt spid="10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par>
                                <p:cTn id="39" presetID="22" presetClass="entr" presetSubtype="8" fill="hold" nodeType="with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wipe(left)">
                                      <p:cBhvr>
                                        <p:cTn id="41" dur="500"/>
                                        <p:tgtEl>
                                          <p:spTgt spid="10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1034"/>
                                        </p:tgtEl>
                                        <p:attrNameLst>
                                          <p:attrName>style.visibility</p:attrName>
                                        </p:attrNameLst>
                                      </p:cBhvr>
                                      <p:to>
                                        <p:strVal val="visible"/>
                                      </p:to>
                                    </p:set>
                                    <p:animEffect transition="in" filter="circle(in)">
                                      <p:cBhvr>
                                        <p:cTn id="60" dur="2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2" grpId="0" animBg="1"/>
      <p:bldP spid="16" grpId="0" animBg="1"/>
      <p:bldP spid="17" grpId="0" animBg="1"/>
      <p:bldP spid="18" grpId="0" animBg="1"/>
      <p:bldP spid="3" grpId="0"/>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71550"/>
            <a:ext cx="7086600" cy="2154436"/>
          </a:xfrm>
          <a:prstGeom prst="rect">
            <a:avLst/>
          </a:prstGeom>
        </p:spPr>
        <p:txBody>
          <a:bodyPr wrap="square">
            <a:spAutoFit/>
          </a:bodyPr>
          <a:lstStyle/>
          <a:p>
            <a:r>
              <a:rPr lang="vi-VN" sz="2400" b="1" dirty="0">
                <a:latin typeface="Calibri" pitchFamily="34" charset="0"/>
                <a:cs typeface="Calibri" pitchFamily="34" charset="0"/>
              </a:rPr>
              <a:t>Phần 2: Phân tích hệ thống</a:t>
            </a:r>
            <a:r>
              <a:rPr lang="vi-VN" sz="24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Cơ cấu, tổ chức quán nước giải khát.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quản lý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nghiệp vụ</a:t>
            </a:r>
            <a:r>
              <a:rPr lang="en-US" sz="2200" dirty="0" smtClean="0">
                <a:solidFill>
                  <a:prstClr val="black"/>
                </a:solidFill>
                <a:cs typeface="Calibri" pitchFamily="34" charset="0"/>
              </a:rPr>
              <a:t>.</a:t>
            </a:r>
            <a:r>
              <a:rPr lang="vi-VN" sz="2200" dirty="0">
                <a:solidFill>
                  <a:prstClr val="black"/>
                </a:solidFill>
                <a:latin typeface="Calibri" pitchFamily="34" charset="0"/>
                <a:cs typeface="Calibri" pitchFamily="34" charset="0"/>
              </a:rPr>
              <a:t>	</a:t>
            </a:r>
          </a:p>
          <a:p>
            <a:pPr marL="342900" indent="-342900">
              <a:buFont typeface="+mj-lt"/>
              <a:buAutoNum type="arabicPeriod"/>
            </a:pPr>
            <a:r>
              <a:rPr lang="vi-VN" sz="2200" dirty="0" smtClean="0">
                <a:solidFill>
                  <a:prstClr val="black"/>
                </a:solidFill>
                <a:latin typeface="Calibri" pitchFamily="34" charset="0"/>
                <a:cs typeface="Calibri" pitchFamily="34" charset="0"/>
              </a:rPr>
              <a:t>Phân </a:t>
            </a:r>
            <a:r>
              <a:rPr lang="vi-VN" sz="2200" dirty="0">
                <a:solidFill>
                  <a:prstClr val="black"/>
                </a:solidFill>
                <a:latin typeface="Calibri" pitchFamily="34" charset="0"/>
                <a:cs typeface="Calibri" pitchFamily="34" charset="0"/>
              </a:rPr>
              <a:t>tích quy trình và chức năng của hệ thống mượn trả sách tự động</a:t>
            </a:r>
            <a:r>
              <a:rPr lang="en-US" sz="2200" dirty="0">
                <a:solidFill>
                  <a:prstClr val="black"/>
                </a:solidFill>
                <a:cs typeface="Calibri" pitchFamily="34" charset="0"/>
              </a:rPr>
              <a:t>.</a:t>
            </a:r>
            <a:endParaRPr lang="vi-VN" sz="2200" dirty="0">
              <a:solidFill>
                <a:prstClr val="black"/>
              </a:solidFill>
              <a:latin typeface="Calibri" pitchFamily="34" charset="0"/>
              <a:cs typeface="Calibri" pitchFamily="34" charset="0"/>
            </a:endParaRPr>
          </a:p>
        </p:txBody>
      </p:sp>
      <p:sp>
        <p:nvSpPr>
          <p:cNvPr id="3" name="Rounded Rectangle 2"/>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 name="Google Shape;622;p38"/>
          <p:cNvGrpSpPr/>
          <p:nvPr/>
        </p:nvGrpSpPr>
        <p:grpSpPr>
          <a:xfrm>
            <a:off x="8012833" y="145908"/>
            <a:ext cx="697289" cy="685800"/>
            <a:chOff x="1244325" y="4999400"/>
            <a:chExt cx="444525" cy="437200"/>
          </a:xfrm>
        </p:grpSpPr>
        <p:sp>
          <p:nvSpPr>
            <p:cNvPr id="6"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7403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3958771625"/>
              </p:ext>
            </p:extLst>
          </p:nvPr>
        </p:nvGraphicFramePr>
        <p:xfrm>
          <a:off x="685800" y="590550"/>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969134" y="306290"/>
            <a:ext cx="6193665" cy="461665"/>
          </a:xfrm>
          <a:prstGeom prst="rect">
            <a:avLst/>
          </a:prstGeom>
        </p:spPr>
        <p:txBody>
          <a:bodyPr wrap="square">
            <a:spAutoFit/>
          </a:bodyPr>
          <a:lstStyle/>
          <a:p>
            <a:r>
              <a:rPr lang="vi-VN" sz="2400" b="1" dirty="0" smtClean="0">
                <a:latin typeface="Calibri" pitchFamily="34" charset="0"/>
                <a:cs typeface="Calibri" pitchFamily="34" charset="0"/>
              </a:rPr>
              <a:t>1.Cơ cấu, tổ chức quán nước giải khát.</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3552200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209550"/>
            <a:ext cx="8229600" cy="47244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4"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209550"/>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1219200" y="754036"/>
            <a:ext cx="4242700" cy="430887"/>
          </a:xfrm>
          <a:prstGeom prst="rect">
            <a:avLst/>
          </a:prstGeom>
        </p:spPr>
        <p:txBody>
          <a:bodyPr wrap="none">
            <a:spAutoFit/>
          </a:bodyPr>
          <a:lstStyle/>
          <a:p>
            <a:r>
              <a:rPr lang="en-US" sz="2200" dirty="0" smtClean="0"/>
              <a:t>2.1 </a:t>
            </a:r>
            <a:r>
              <a:rPr lang="en-US" sz="2200" dirty="0" err="1" smtClean="0"/>
              <a:t>Mô</a:t>
            </a:r>
            <a:r>
              <a:rPr lang="en-US" sz="2200" dirty="0" smtClean="0"/>
              <a:t> </a:t>
            </a:r>
            <a:r>
              <a:rPr lang="en-US" sz="2200" dirty="0" err="1"/>
              <a:t>hình</a:t>
            </a:r>
            <a:r>
              <a:rPr lang="en-US" sz="2200" dirty="0"/>
              <a:t> </a:t>
            </a:r>
            <a:r>
              <a:rPr lang="en-US" sz="2200" dirty="0" err="1"/>
              <a:t>ngữ</a:t>
            </a:r>
            <a:r>
              <a:rPr lang="en-US" sz="2200" dirty="0"/>
              <a:t> </a:t>
            </a:r>
            <a:r>
              <a:rPr lang="en-US" sz="2200" dirty="0" err="1"/>
              <a:t>cảnh</a:t>
            </a:r>
            <a:r>
              <a:rPr lang="en-US" sz="2200" dirty="0"/>
              <a:t> </a:t>
            </a:r>
            <a:r>
              <a:rPr lang="en-US" sz="2200" dirty="0" err="1"/>
              <a:t>của</a:t>
            </a:r>
            <a:r>
              <a:rPr lang="en-US" sz="2200" dirty="0"/>
              <a:t> </a:t>
            </a:r>
            <a:r>
              <a:rPr lang="en-US" sz="2200" dirty="0" err="1"/>
              <a:t>hệ</a:t>
            </a:r>
            <a:r>
              <a:rPr lang="en-US" sz="2200" dirty="0"/>
              <a:t> </a:t>
            </a:r>
            <a:r>
              <a:rPr lang="en-US" sz="2200" dirty="0" err="1"/>
              <a:t>thống</a:t>
            </a:r>
            <a:endParaRPr lang="en-US" sz="2200" dirty="0"/>
          </a:p>
        </p:txBody>
      </p:sp>
      <p:sp>
        <p:nvSpPr>
          <p:cNvPr id="8" name="Rectangle 7"/>
          <p:cNvSpPr/>
          <p:nvPr/>
        </p:nvSpPr>
        <p:spPr>
          <a:xfrm>
            <a:off x="1114942" y="284394"/>
            <a:ext cx="7391400" cy="461665"/>
          </a:xfrm>
          <a:prstGeom prst="rect">
            <a:avLst/>
          </a:prstGeom>
        </p:spPr>
        <p:txBody>
          <a:bodyPr wrap="square">
            <a:spAutoFit/>
          </a:bodyPr>
          <a:lstStyle/>
          <a:p>
            <a:r>
              <a:rPr lang="vi-VN" sz="2400" b="1" dirty="0" smtClean="0"/>
              <a:t>2.</a:t>
            </a:r>
            <a:r>
              <a:rPr lang="en-US" sz="2400" b="1" dirty="0" smtClean="0"/>
              <a:t> </a:t>
            </a:r>
            <a:r>
              <a:rPr lang="vi-VN" sz="2400" b="1" dirty="0" smtClean="0"/>
              <a:t>Phân tích quy trình và chức </a:t>
            </a:r>
            <a:r>
              <a:rPr lang="vi-VN" sz="2400" b="1" dirty="0" smtClean="0"/>
              <a:t>năng</a:t>
            </a:r>
            <a:r>
              <a:rPr lang="en-US" sz="2400" b="1" dirty="0" smtClean="0"/>
              <a:t>.</a:t>
            </a:r>
            <a:endParaRPr lang="en-US" sz="2400" b="1" dirty="0" smtClean="0"/>
          </a:p>
        </p:txBody>
      </p:sp>
    </p:spTree>
    <p:extLst>
      <p:ext uri="{BB962C8B-B14F-4D97-AF65-F5344CB8AC3E}">
        <p14:creationId xmlns:p14="http://schemas.microsoft.com/office/powerpoint/2010/main" val="2663527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463</Words>
  <Application>Microsoft Office PowerPoint</Application>
  <PresentationFormat>On-screen Show (16:9)</PresentationFormat>
  <Paragraphs>64</Paragraphs>
  <Slides>11</Slides>
  <Notes>5</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Office Theme</vt:lpstr>
      <vt:lpstr>Olivia template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dc:creator>
  <cp:lastModifiedBy>dat</cp:lastModifiedBy>
  <cp:revision>24</cp:revision>
  <dcterms:created xsi:type="dcterms:W3CDTF">2019-04-07T02:38:53Z</dcterms:created>
  <dcterms:modified xsi:type="dcterms:W3CDTF">2019-04-07T15:07:13Z</dcterms:modified>
</cp:coreProperties>
</file>