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73" r:id="rId6"/>
    <p:sldId id="272" r:id="rId7"/>
    <p:sldId id="274" r:id="rId8"/>
    <p:sldId id="267" r:id="rId9"/>
    <p:sldId id="268" r:id="rId10"/>
    <p:sldId id="263" r:id="rId11"/>
    <p:sldId id="275" r:id="rId12"/>
    <p:sldId id="276" r:id="rId13"/>
    <p:sldId id="277" r:id="rId14"/>
    <p:sldId id="279" r:id="rId15"/>
    <p:sldId id="278" r:id="rId16"/>
    <p:sldId id="264"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Hệ</a:t>
          </a:r>
          <a:r>
            <a:rPr lang="en-US" sz="1600" dirty="0" smtClean="0"/>
            <a:t> </a:t>
          </a:r>
          <a:r>
            <a:rPr lang="en-US" sz="1600" dirty="0" err="1" smtClean="0"/>
            <a:t>thống</a:t>
          </a:r>
          <a:r>
            <a:rPr lang="en-US" sz="1600" dirty="0" smtClean="0"/>
            <a:t> </a:t>
          </a:r>
          <a:r>
            <a:rPr lang="en-US" sz="1600" dirty="0" err="1" smtClean="0"/>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QL</a:t>
          </a:r>
          <a:r>
            <a:rPr lang="en-US" sz="1600" dirty="0" smtClean="0"/>
            <a:t> </a:t>
          </a:r>
          <a:r>
            <a:rPr lang="en-US" sz="1600" dirty="0" err="1" smtClean="0"/>
            <a:t>Hệ</a:t>
          </a:r>
          <a:r>
            <a:rPr lang="en-US" sz="1600" dirty="0" smtClean="0"/>
            <a:t> </a:t>
          </a:r>
          <a:r>
            <a:rPr lang="en-US" sz="1600" dirty="0" err="1" smtClean="0"/>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QL</a:t>
          </a:r>
          <a:r>
            <a:rPr lang="en-US" sz="1600" b="0" dirty="0" smtClean="0"/>
            <a:t> </a:t>
          </a:r>
          <a:r>
            <a:rPr lang="en-US" sz="1600" b="0" dirty="0" err="1" smtClean="0"/>
            <a:t>Danh</a:t>
          </a:r>
          <a:r>
            <a:rPr lang="en-US" sz="1600" b="0" dirty="0" smtClean="0"/>
            <a:t> </a:t>
          </a:r>
          <a:r>
            <a:rPr lang="en-US" sz="1600" b="0" dirty="0" err="1" smtClean="0"/>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smtClean="0"/>
            <a:t>QL</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smtClean="0"/>
            <a:t>QL</a:t>
          </a:r>
          <a:r>
            <a:rPr lang="en-US" sz="1600" b="0" dirty="0" smtClean="0"/>
            <a:t> </a:t>
          </a:r>
          <a:r>
            <a:rPr lang="en-US" sz="1600" b="0" dirty="0" err="1" smtClean="0"/>
            <a:t>Thống</a:t>
          </a:r>
          <a:r>
            <a:rPr lang="en-US" sz="1600" b="0" dirty="0" smtClean="0"/>
            <a:t> </a:t>
          </a:r>
          <a:r>
            <a:rPr lang="en-US" sz="1600" b="0" dirty="0" err="1" smtClean="0"/>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tài</a:t>
          </a:r>
          <a:r>
            <a:rPr lang="en-US" sz="1600" dirty="0" smtClean="0"/>
            <a:t> </a:t>
          </a:r>
          <a:r>
            <a:rPr lang="en-US" sz="1600" dirty="0" err="1" smtClean="0"/>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smtClean="0"/>
            <a:t>QL</a:t>
          </a:r>
          <a:r>
            <a:rPr lang="en-US" sz="1600" b="0" dirty="0" smtClean="0"/>
            <a:t> </a:t>
          </a:r>
          <a:r>
            <a:rPr lang="en-US" sz="1600" b="0" dirty="0" err="1" smtClean="0"/>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smtClean="0"/>
            <a:t>Cập</a:t>
          </a:r>
          <a:r>
            <a:rPr lang="en-US" sz="1600" b="0" dirty="0" smtClean="0"/>
            <a:t> </a:t>
          </a:r>
          <a:r>
            <a:rPr lang="en-US" sz="1600" b="0" dirty="0" err="1" smtClean="0"/>
            <a:t>nhật</a:t>
          </a:r>
          <a:r>
            <a:rPr lang="en-US" sz="1600" b="0" dirty="0" smtClean="0"/>
            <a:t> </a:t>
          </a:r>
          <a:r>
            <a:rPr lang="en-US" sz="1600" b="0" dirty="0" err="1" smtClean="0"/>
            <a:t>giá</a:t>
          </a:r>
          <a:r>
            <a:rPr lang="en-US" sz="1600" b="0" dirty="0" smtClean="0"/>
            <a:t> </a:t>
          </a:r>
          <a:r>
            <a:rPr lang="en-US" sz="1600" b="0" dirty="0" err="1" smtClean="0"/>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nhập</a:t>
          </a:r>
          <a:r>
            <a:rPr lang="en-US" sz="1600" b="0" dirty="0" smtClean="0"/>
            <a:t> </a:t>
          </a:r>
          <a:r>
            <a:rPr lang="en-US" sz="1600" b="0" dirty="0" err="1" smtClean="0"/>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bán</a:t>
          </a:r>
          <a:r>
            <a:rPr lang="en-US" sz="1600" b="0" dirty="0" smtClean="0"/>
            <a:t> </a:t>
          </a:r>
          <a:r>
            <a:rPr lang="en-US" sz="1600" b="0" dirty="0" err="1" smtClean="0"/>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hàng</a:t>
          </a:r>
          <a:r>
            <a:rPr lang="en-US" sz="1600" b="0" dirty="0" smtClean="0"/>
            <a:t> </a:t>
          </a:r>
          <a:r>
            <a:rPr lang="en-US" sz="1600" b="0" dirty="0" err="1" smtClean="0"/>
            <a:t>trong</a:t>
          </a:r>
          <a:r>
            <a:rPr lang="en-US" sz="1600" b="0" dirty="0" smtClean="0"/>
            <a:t> </a:t>
          </a:r>
          <a:r>
            <a:rPr lang="en-US" sz="1600" b="0" dirty="0" err="1" smtClean="0"/>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smtClean="0"/>
            <a:t>QL</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4"/>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4"/>
      <dgm:spPr/>
      <dgm:t>
        <a:bodyPr/>
        <a:lstStyle/>
        <a:p>
          <a:endParaRPr lang="en-US"/>
        </a:p>
      </dgm:t>
    </dgm:pt>
    <dgm:pt modelId="{79B06C8B-73E5-4EC3-826F-2FD31046C912}" type="pres">
      <dgm:prSet presAssocID="{95796C9F-B4F8-4672-9989-922379664523}" presName="text2" presStyleLbl="fgAcc2" presStyleIdx="0" presStyleCnt="4" custScaleY="146664">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F2170DE8-2661-45E8-B4F0-68CF51FD4B8F}" type="pres">
      <dgm:prSet presAssocID="{43C910A3-62CA-45BA-A880-92F098C035CC}" presName="Name17" presStyleLbl="parChTrans1D3" presStyleIdx="0" presStyleCnt="8"/>
      <dgm:spPr/>
      <dgm:t>
        <a:bodyPr/>
        <a:lstStyle/>
        <a:p>
          <a:endParaRPr lang="en-US"/>
        </a:p>
      </dgm:t>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t>
        <a:bodyPr/>
        <a:lstStyle/>
        <a:p>
          <a:endParaRPr lang="en-US"/>
        </a:p>
      </dgm:t>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4"/>
      <dgm:spPr/>
      <dgm:t>
        <a:bodyPr/>
        <a:lstStyle/>
        <a:p>
          <a:endParaRPr lang="en-US"/>
        </a:p>
      </dgm:t>
    </dgm:pt>
    <dgm:pt modelId="{7FD02768-2C65-47D4-ACCE-F438DC71BA50}" type="pres">
      <dgm:prSet presAssocID="{00737D0B-5E6B-4F45-9898-38209F00DF4E}" presName="text2" presStyleLbl="fgAcc2" presStyleIdx="1" presStyleCnt="4" custScaleY="150154">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7809C915-0E71-44A9-9FF5-FA809221B027}" type="pres">
      <dgm:prSet presAssocID="{354A7CA3-37A5-4F0C-B13F-121E73872409}" presName="Name17" presStyleLbl="parChTrans1D3" presStyleIdx="1" presStyleCnt="8"/>
      <dgm:spPr/>
      <dgm:t>
        <a:bodyPr/>
        <a:lstStyle/>
        <a:p>
          <a:endParaRPr lang="en-US"/>
        </a:p>
      </dgm:t>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t>
        <a:bodyPr/>
        <a:lstStyle/>
        <a:p>
          <a:endParaRPr lang="en-US"/>
        </a:p>
      </dgm:t>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t>
        <a:bodyPr/>
        <a:lstStyle/>
        <a:p>
          <a:endParaRPr lang="en-US"/>
        </a:p>
      </dgm:t>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t>
        <a:bodyPr/>
        <a:lstStyle/>
        <a:p>
          <a:endParaRPr lang="en-US"/>
        </a:p>
      </dgm:t>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t>
        <a:bodyPr/>
        <a:lstStyle/>
        <a:p>
          <a:endParaRPr lang="en-US"/>
        </a:p>
      </dgm:t>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t>
        <a:bodyPr/>
        <a:lstStyle/>
        <a:p>
          <a:endParaRPr lang="en-US"/>
        </a:p>
      </dgm:t>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t>
        <a:bodyPr/>
        <a:lstStyle/>
        <a:p>
          <a:endParaRPr lang="en-US"/>
        </a:p>
      </dgm:t>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t>
        <a:bodyPr/>
        <a:lstStyle/>
        <a:p>
          <a:endParaRPr lang="en-US"/>
        </a:p>
      </dgm:t>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t>
        <a:bodyPr/>
        <a:lstStyle/>
        <a:p>
          <a:endParaRPr lang="en-US"/>
        </a:p>
      </dgm:t>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t>
        <a:bodyPr/>
        <a:lstStyle/>
        <a:p>
          <a:endParaRPr lang="en-US"/>
        </a:p>
      </dgm:t>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t>
        <a:bodyPr/>
        <a:lstStyle/>
        <a:p>
          <a:endParaRPr lang="en-US"/>
        </a:p>
      </dgm:t>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t>
        <a:bodyPr/>
        <a:lstStyle/>
        <a:p>
          <a:endParaRPr lang="en-US"/>
        </a:p>
      </dgm:t>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t>
        <a:bodyPr/>
        <a:lstStyle/>
        <a:p>
          <a:endParaRPr lang="en-US"/>
        </a:p>
      </dgm:t>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t>
        <a:bodyPr/>
        <a:lstStyle/>
        <a:p>
          <a:endParaRPr lang="en-US"/>
        </a:p>
      </dgm:t>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t>
        <a:bodyPr/>
        <a:lstStyle/>
        <a:p>
          <a:endParaRPr lang="en-US"/>
        </a:p>
      </dgm:t>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t>
        <a:bodyPr/>
        <a:lstStyle/>
        <a:p>
          <a:endParaRPr lang="en-US"/>
        </a:p>
      </dgm:t>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t>
        <a:bodyPr/>
        <a:lstStyle/>
        <a:p>
          <a:endParaRPr lang="en-US"/>
        </a:p>
      </dgm:t>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t>
        <a:bodyPr/>
        <a:lstStyle/>
        <a:p>
          <a:endParaRPr lang="en-US"/>
        </a:p>
      </dgm:t>
    </dgm:pt>
    <dgm:pt modelId="{590392CE-3930-43AB-825F-7BC77D1A1322}" type="pres">
      <dgm:prSet presAssocID="{46031091-2721-4FAD-89A7-A9A54B6E5E30}" presName="hierChild4" presStyleCnt="0"/>
      <dgm:spPr/>
    </dgm:pt>
  </dgm:ptLst>
  <dgm:cxnLst>
    <dgm:cxn modelId="{20030FA1-B9DF-4338-8B3C-93A2888A3F5D}" type="presOf" srcId="{95066E40-B066-4D97-B339-BFD34CD796EF}" destId="{0D3DCDBB-A84F-42B9-ABEE-1BECED108683}" srcOrd="0" destOrd="0" presId="urn:microsoft.com/office/officeart/2005/8/layout/hierarchy1"/>
    <dgm:cxn modelId="{09CBCA3C-8B72-4908-8178-333221182EE0}" type="presOf" srcId="{1A73E19A-2FF9-40AE-A45F-D8E4A180812F}" destId="{D28FA95C-085E-49A5-9DCD-7D22E001624C}"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6DBB54F5-FE6D-4A71-BDD2-71232E445EDA}" type="presOf" srcId="{46031091-2721-4FAD-89A7-A9A54B6E5E30}" destId="{94A211FF-1BB4-4B0D-BE9E-AA3C43E0ED35}" srcOrd="0" destOrd="0" presId="urn:microsoft.com/office/officeart/2005/8/layout/hierarchy1"/>
    <dgm:cxn modelId="{57B6DBD9-BE97-406D-8567-B60E6B8AAFCD}" type="presOf" srcId="{4A35AFF6-FE67-4C04-8002-061C138CB54E}" destId="{B2878017-EE1E-4BE3-889A-8F47489EAD50}"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10D7855A-B6A1-4C95-B895-0E77E6566430}" type="presOf" srcId="{73D878AF-0D6A-4447-94C7-DF750A1BFD5D}" destId="{E80E1B74-AC53-4CED-9382-30C5965CB41F}" srcOrd="0" destOrd="0" presId="urn:microsoft.com/office/officeart/2005/8/layout/hierarchy1"/>
    <dgm:cxn modelId="{F7E7946A-3217-4816-A246-0809644C9716}" type="presOf" srcId="{3D652887-738C-4EC8-8EFE-96A444630371}" destId="{C4E63A1F-4245-4A0E-9832-78DB9FD3C52A}"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71106DA4-2A09-4F4C-808F-2D7A7C958730}" type="presOf" srcId="{0B46BE59-F535-4406-87ED-ACE8C7DDC305}" destId="{D14F1C3E-DE0C-4DD0-97FE-7694C1DBAEA8}" srcOrd="0" destOrd="0" presId="urn:microsoft.com/office/officeart/2005/8/layout/hierarchy1"/>
    <dgm:cxn modelId="{EA939071-32D0-4F86-9BDC-4B5F85F49091}" srcId="{CBAC448E-F8A5-426F-9DA4-668DBB9E9752}" destId="{46031091-2721-4FAD-89A7-A9A54B6E5E30}" srcOrd="1" destOrd="0" parTransId="{A60E8972-07D1-4A91-8D19-243E8B3F8651}" sibTransId="{CE1A56BF-944D-41FF-9B2F-9BAD3026EB4B}"/>
    <dgm:cxn modelId="{89484744-5F73-4498-BE17-2D2C04FEE4AB}" type="presOf" srcId="{354A7CA3-37A5-4F0C-B13F-121E73872409}" destId="{7809C915-0E71-44A9-9FF5-FA809221B027}"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3AD84EF3-5646-44F1-8F79-C2661B0D4665}" type="presOf" srcId="{C519D907-A4B6-456E-B610-C4D537321AF0}" destId="{2F4409EB-492B-40E5-87B5-52AA833B8D60}" srcOrd="0" destOrd="0" presId="urn:microsoft.com/office/officeart/2005/8/layout/hierarchy1"/>
    <dgm:cxn modelId="{B3293DE4-E865-4DA4-97D9-164634493B81}" type="presOf" srcId="{82259B30-C376-45B8-A634-278C2FD90138}" destId="{3E924B02-F8E0-4EAF-A6D8-5CFB06DD746D}"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A7483C4D-17D8-44A8-9984-D47B40B18219}" srcId="{61A41450-09B4-42D5-BCE4-C292A4B09CD1}" destId="{1D32DFE3-9A16-4A0F-85D1-34A794D7A500}" srcOrd="0" destOrd="0" parTransId="{2C37E51B-1EDB-46B9-BEB9-8037E1452658}" sibTransId="{4A705E68-BEF8-4A8B-887C-016E3D430E9B}"/>
    <dgm:cxn modelId="{55431BEE-5C7A-4F70-B544-8D5731EE2E11}" type="presOf" srcId="{9B95F094-F8C1-447A-82D6-EEBA9A3B5961}" destId="{5AE8CEAA-A85E-4C12-B690-63E2E87ECBFC}"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B79DFFF7-1C9A-41A6-A76C-CC08439144F5}" type="presOf" srcId="{D7B15259-DEA4-4D6E-9D7B-AFDD0C455D39}" destId="{E5991229-FCE0-42F8-A05A-4194599906BF}" srcOrd="0" destOrd="0" presId="urn:microsoft.com/office/officeart/2005/8/layout/hierarchy1"/>
    <dgm:cxn modelId="{DED9B801-9383-40AE-956D-BC484032A2EB}" type="presOf" srcId="{57DD8661-501E-4AF4-BB47-9F9067AA275C}" destId="{96769A0B-EE7E-46FC-9E96-7ECD5333085B}"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948EC03-CCE7-481E-86D2-A4F73BFB7450}" type="presOf" srcId="{3902BBE7-986B-4D03-81D5-EEEB24D738DA}" destId="{212A66FE-904A-4E5C-A5F5-704E02122B96}" srcOrd="0" destOrd="0" presId="urn:microsoft.com/office/officeart/2005/8/layout/hierarchy1"/>
    <dgm:cxn modelId="{D0535FB2-3190-411A-B124-D6DF62CEF94E}" type="presOf" srcId="{1D32DFE3-9A16-4A0F-85D1-34A794D7A500}" destId="{8F0CCF51-3EB9-4C9D-98C6-B1F49B7EFCB6}"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08F29AC2-2E4D-4041-B5FC-6E31B041482B}" type="presOf" srcId="{CF1A2CE0-3866-47F6-B4FE-4B864AA20991}" destId="{596C5575-76D4-4DAA-A238-9E4E72E1F245}" srcOrd="0" destOrd="0" presId="urn:microsoft.com/office/officeart/2005/8/layout/hierarchy1"/>
    <dgm:cxn modelId="{44CE368C-59DE-4D4C-8509-0744DA46BD14}" type="presOf" srcId="{61A41450-09B4-42D5-BCE4-C292A4B09CD1}" destId="{93FB690B-B7A6-464F-BC71-F11E08D068B7}" srcOrd="0" destOrd="0" presId="urn:microsoft.com/office/officeart/2005/8/layout/hierarchy1"/>
    <dgm:cxn modelId="{8BC8CACC-D63A-4E1E-8DE5-720C35403604}" type="presOf" srcId="{43C910A3-62CA-45BA-A880-92F098C035CC}" destId="{F2170DE8-2661-45E8-B4F0-68CF51FD4B8F}"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393AD012-C996-41C3-B5D0-E8DCC8A205F5}" type="presOf" srcId="{EC48B371-0F87-45D8-A43F-E87DC2930AE4}" destId="{F0EF086B-6565-4FE5-ABF0-27931EB55AE2}"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417C67BE-E8ED-4D43-9F8D-8C7B1E086E0C}" type="presOf" srcId="{0725A183-E8CE-4EDC-AB97-6584AA1A7199}" destId="{297D92BB-F6DF-438D-9848-6FA1B0A95251}"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518939-DFEE-49E4-ACAD-E5306ADC363B}" srcId="{00737D0B-5E6B-4F45-9898-38209F00DF4E}" destId="{1A73E19A-2FF9-40AE-A45F-D8E4A180812F}" srcOrd="0" destOrd="0" parTransId="{354A7CA3-37A5-4F0C-B13F-121E73872409}" sibTransId="{C9459484-52CC-4BD3-85F1-C6399A2928D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khách</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t>
        <a:bodyPr/>
        <a:lstStyle/>
        <a:p>
          <a:endParaRPr lang="en-US"/>
        </a:p>
      </dgm:t>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t>
        <a:bodyPr/>
        <a:lstStyle/>
        <a:p>
          <a:endParaRPr lang="en-US"/>
        </a:p>
      </dgm:t>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t>
        <a:bodyPr/>
        <a:lstStyle/>
        <a:p>
          <a:endParaRPr lang="en-US"/>
        </a:p>
      </dgm:t>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t>
        <a:bodyPr/>
        <a:lstStyle/>
        <a:p>
          <a:endParaRPr lang="en-US"/>
        </a:p>
      </dgm:t>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t>
        <a:bodyPr/>
        <a:lstStyle/>
        <a:p>
          <a:endParaRPr lang="en-US"/>
        </a:p>
      </dgm:t>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Hệ</a:t>
          </a:r>
          <a:r>
            <a:rPr lang="en-US" sz="1600" kern="1200" dirty="0" smtClean="0"/>
            <a:t> </a:t>
          </a:r>
          <a:r>
            <a:rPr lang="en-US" sz="1600" kern="1200" dirty="0" err="1" smtClean="0"/>
            <a:t>thống</a:t>
          </a:r>
          <a:r>
            <a:rPr lang="en-US" sz="1600" kern="1200" dirty="0" smtClean="0"/>
            <a:t> </a:t>
          </a:r>
          <a:r>
            <a:rPr lang="en-US" sz="1600" kern="1200" dirty="0" err="1" smtClean="0"/>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QL</a:t>
          </a:r>
          <a:r>
            <a:rPr lang="en-US" sz="1600" kern="1200" dirty="0" smtClean="0"/>
            <a:t> </a:t>
          </a:r>
          <a:r>
            <a:rPr lang="en-US" sz="1600" kern="1200" dirty="0" err="1" smtClean="0"/>
            <a:t>Hệ</a:t>
          </a:r>
          <a:r>
            <a:rPr lang="en-US" sz="1600" kern="1200" dirty="0" smtClean="0"/>
            <a:t> </a:t>
          </a:r>
          <a:r>
            <a:rPr lang="en-US" sz="1600" kern="1200" dirty="0" err="1" smtClean="0"/>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Quản</a:t>
          </a:r>
          <a:r>
            <a:rPr lang="en-US" sz="1600" kern="1200" dirty="0" smtClean="0"/>
            <a:t> </a:t>
          </a:r>
          <a:r>
            <a:rPr lang="en-US" sz="1600" kern="1200" dirty="0" err="1" smtClean="0"/>
            <a:t>lý</a:t>
          </a:r>
          <a:r>
            <a:rPr lang="en-US" sz="1600" kern="1200" dirty="0" smtClean="0"/>
            <a:t> </a:t>
          </a:r>
          <a:r>
            <a:rPr lang="en-US" sz="1600" kern="1200" dirty="0" err="1" smtClean="0"/>
            <a:t>tài</a:t>
          </a:r>
          <a:r>
            <a:rPr lang="en-US" sz="1600" kern="1200" dirty="0" smtClean="0"/>
            <a:t> </a:t>
          </a:r>
          <a:r>
            <a:rPr lang="en-US" sz="1600" kern="1200" dirty="0" err="1" smtClean="0"/>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Danh</a:t>
          </a:r>
          <a:r>
            <a:rPr lang="en-US" sz="1600" b="0" kern="1200" dirty="0" smtClean="0"/>
            <a:t> </a:t>
          </a:r>
          <a:r>
            <a:rPr lang="en-US" sz="1600" b="0" kern="1200" dirty="0" err="1" smtClean="0"/>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Cập</a:t>
          </a:r>
          <a:r>
            <a:rPr lang="en-US" sz="1600" b="0" kern="1200" dirty="0" smtClean="0"/>
            <a:t> </a:t>
          </a:r>
          <a:r>
            <a:rPr lang="en-US" sz="1600" b="0" kern="1200" dirty="0" err="1" smtClean="0"/>
            <a:t>nhật</a:t>
          </a:r>
          <a:r>
            <a:rPr lang="en-US" sz="1600" b="0" kern="1200" dirty="0" smtClean="0"/>
            <a:t> </a:t>
          </a:r>
          <a:r>
            <a:rPr lang="en-US" sz="1600" b="0" kern="1200" dirty="0" err="1" smtClean="0"/>
            <a:t>giá</a:t>
          </a:r>
          <a:r>
            <a:rPr lang="en-US" sz="1600" b="0" kern="1200" dirty="0" smtClean="0"/>
            <a:t> </a:t>
          </a:r>
          <a:r>
            <a:rPr lang="en-US" sz="1600" b="0" kern="1200" dirty="0" err="1" smtClean="0"/>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nhập</a:t>
          </a:r>
          <a:r>
            <a:rPr lang="en-US" sz="1600" b="0" kern="1200" dirty="0" smtClean="0"/>
            <a:t> </a:t>
          </a:r>
          <a:r>
            <a:rPr lang="en-US" sz="1600" b="0" kern="1200" dirty="0" err="1" smtClean="0"/>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Thống</a:t>
          </a:r>
          <a:r>
            <a:rPr lang="en-US" sz="1600" b="0" kern="1200" dirty="0" smtClean="0"/>
            <a:t> </a:t>
          </a:r>
          <a:r>
            <a:rPr lang="en-US" sz="1600" b="0" kern="1200" dirty="0" err="1" smtClean="0"/>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bán</a:t>
          </a:r>
          <a:r>
            <a:rPr lang="en-US" sz="1600" b="0" kern="1200" dirty="0" smtClean="0"/>
            <a:t> </a:t>
          </a:r>
          <a:r>
            <a:rPr lang="en-US" sz="1600" b="0" kern="1200" dirty="0" err="1" smtClean="0"/>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hàng</a:t>
          </a:r>
          <a:r>
            <a:rPr lang="en-US" sz="1600" b="0" kern="1200" dirty="0" smtClean="0"/>
            <a:t> </a:t>
          </a:r>
          <a:r>
            <a:rPr lang="en-US" sz="1600" b="0" kern="1200" dirty="0" err="1" smtClean="0"/>
            <a:t>trong</a:t>
          </a:r>
          <a:r>
            <a:rPr lang="en-US" sz="1600" b="0" kern="1200" dirty="0" smtClean="0"/>
            <a:t> </a:t>
          </a:r>
          <a:r>
            <a:rPr lang="en-US" sz="1600" b="0" kern="1200" dirty="0" err="1" smtClean="0"/>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khách</a:t>
          </a:r>
          <a:r>
            <a:rPr lang="en-US" sz="1800" kern="1200" dirty="0" smtClean="0">
              <a:solidFill>
                <a:schemeClr val="tx1"/>
              </a:solidFill>
            </a:rPr>
            <a:t> </a:t>
          </a:r>
          <a:r>
            <a:rPr lang="en-US" sz="1800" kern="1200" dirty="0" err="1" smtClean="0">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nhân</a:t>
          </a:r>
          <a:r>
            <a:rPr lang="en-US" sz="1800" kern="1200" dirty="0" smtClean="0">
              <a:solidFill>
                <a:schemeClr val="tx1"/>
              </a:solidFill>
            </a:rPr>
            <a:t> </a:t>
          </a:r>
          <a:r>
            <a:rPr lang="en-US" sz="1800" kern="1200" dirty="0" err="1" smtClean="0">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smtClean="0"/>
              <a:t>2.2 </a:t>
            </a:r>
            <a:r>
              <a:rPr lang="en-US" sz="2400" dirty="0" err="1" smtClean="0"/>
              <a:t>Thiết</a:t>
            </a:r>
            <a:r>
              <a:rPr lang="en-US" sz="2400" dirty="0" smtClean="0"/>
              <a:t> </a:t>
            </a:r>
            <a:r>
              <a:rPr lang="en-US" sz="2400" dirty="0" err="1" smtClean="0"/>
              <a:t>kế</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endParaRPr lang="en-US" sz="2400" dirty="0"/>
          </a:p>
        </p:txBody>
      </p:sp>
    </p:spTree>
    <p:extLst>
      <p:ext uri="{BB962C8B-B14F-4D97-AF65-F5344CB8AC3E}">
        <p14:creationId xmlns:p14="http://schemas.microsoft.com/office/powerpoint/2010/main" val="262496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smtClean="0"/>
              <a:t>2.3 </a:t>
            </a:r>
            <a:r>
              <a:rPr lang="en-US" sz="2400" dirty="0" err="1" smtClean="0"/>
              <a:t>Giao</a:t>
            </a:r>
            <a:r>
              <a:rPr lang="en-US" sz="2400" dirty="0" smtClean="0"/>
              <a:t> </a:t>
            </a:r>
            <a:r>
              <a:rPr lang="en-US" sz="2400" dirty="0" err="1" smtClean="0"/>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585284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tích</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và</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thiết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chia </a:t>
            </a:r>
            <a:r>
              <a:rPr lang="en-US" sz="2200" dirty="0" err="1" smtClean="0">
                <a:solidFill>
                  <a:schemeClr val="tx1">
                    <a:lumMod val="95000"/>
                    <a:lumOff val="5000"/>
                  </a:schemeClr>
                </a:solidFill>
                <a:latin typeface="Calibri" pitchFamily="34" charset="0"/>
                <a:cs typeface="Calibri" pitchFamily="34" charset="0"/>
              </a:rPr>
              <a:t>nhiệm</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đợt</a:t>
            </a:r>
            <a:r>
              <a:rPr lang="en-US" sz="2200" dirty="0" smtClean="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a:t>
            </a:r>
            <a:r>
              <a:rPr lang="en-US" sz="2200" dirty="0" err="1" smtClean="0">
                <a:solidFill>
                  <a:schemeClr val="tx1">
                    <a:lumMod val="95000"/>
                    <a:lumOff val="5000"/>
                  </a:schemeClr>
                </a:solidFill>
                <a:latin typeface="Calibri" pitchFamily="34" charset="0"/>
                <a:cs typeface="Calibri" pitchFamily="34" charset="0"/>
              </a:rPr>
              <a:t>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CSDL</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xưng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giao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diện</a:t>
            </a:r>
            <a:r>
              <a:rPr lang="en-US" sz="2200" dirty="0" smtClean="0">
                <a:solidFill>
                  <a:schemeClr val="tx1">
                    <a:lumMod val="95000"/>
                    <a:lumOff val="5000"/>
                  </a:schemeClr>
                </a:solidFill>
                <a:latin typeface="Calibri" pitchFamily="34" charset="0"/>
                <a:cs typeface="Calibri" pitchFamily="34" charset="0"/>
              </a:rPr>
              <a:t>.</a:t>
            </a:r>
            <a:endParaRPr lang="en-US" sz="2200" dirty="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2.Khảo 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smtClean="0"/>
              <a:t>2.1 </a:t>
            </a:r>
            <a:r>
              <a:rPr lang="en-US" sz="2200" dirty="0" err="1" smtClean="0"/>
              <a:t>Sơ</a:t>
            </a:r>
            <a:r>
              <a:rPr lang="en-US" sz="2200" dirty="0" smtClean="0"/>
              <a:t> </a:t>
            </a:r>
            <a:r>
              <a:rPr lang="en-US" sz="2200" dirty="0" err="1" smtClean="0"/>
              <a:t>đồ</a:t>
            </a:r>
            <a:r>
              <a:rPr lang="en-US" sz="2200" dirty="0" smtClean="0"/>
              <a:t> </a:t>
            </a:r>
            <a:r>
              <a:rPr lang="en-US" sz="2200" dirty="0" err="1" smtClean="0"/>
              <a:t>phân</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530</Words>
  <Application>Microsoft Office PowerPoint</Application>
  <PresentationFormat>On-screen Show (16:9)</PresentationFormat>
  <Paragraphs>83</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28</cp:revision>
  <dcterms:created xsi:type="dcterms:W3CDTF">2019-04-07T02:38:53Z</dcterms:created>
  <dcterms:modified xsi:type="dcterms:W3CDTF">2019-04-08T03:01:28Z</dcterms:modified>
</cp:coreProperties>
</file>