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20"/>
  </p:notesMasterIdLst>
  <p:sldIdLst>
    <p:sldId id="266" r:id="rId4"/>
    <p:sldId id="270" r:id="rId5"/>
    <p:sldId id="280" r:id="rId6"/>
    <p:sldId id="273" r:id="rId7"/>
    <p:sldId id="272" r:id="rId8"/>
    <p:sldId id="274" r:id="rId9"/>
    <p:sldId id="267" r:id="rId10"/>
    <p:sldId id="268" r:id="rId11"/>
    <p:sldId id="263" r:id="rId12"/>
    <p:sldId id="275" r:id="rId13"/>
    <p:sldId id="276" r:id="rId14"/>
    <p:sldId id="277" r:id="rId15"/>
    <p:sldId id="279" r:id="rId16"/>
    <p:sldId id="278" r:id="rId17"/>
    <p:sldId id="264" r:id="rId18"/>
    <p:sldId id="26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0" autoAdjust="0"/>
  </p:normalViewPr>
  <p:slideViewPr>
    <p:cSldViewPr>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Cơ</a:t>
          </a:r>
          <a:r>
            <a:rPr lang="en-US" sz="1600" dirty="0"/>
            <a:t> </a:t>
          </a:r>
          <a:r>
            <a:rPr lang="en-US" sz="1600" dirty="0" err="1"/>
            <a:t>cấu</a:t>
          </a:r>
          <a:r>
            <a:rPr lang="en-US" sz="1600" dirty="0"/>
            <a:t> </a:t>
          </a:r>
          <a:r>
            <a:rPr lang="en-US" sz="1600" dirty="0" err="1"/>
            <a:t>tổ</a:t>
          </a:r>
          <a:r>
            <a:rPr lang="en-US" sz="1600" dirty="0"/>
            <a:t> </a:t>
          </a:r>
          <a:r>
            <a:rPr lang="en-US" sz="1600" dirty="0" err="1"/>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Bộ</a:t>
          </a:r>
          <a:r>
            <a:rPr lang="en-US" sz="1600" dirty="0"/>
            <a:t> </a:t>
          </a:r>
          <a:r>
            <a:rPr lang="en-US" sz="1600" dirty="0" err="1"/>
            <a:t>phận</a:t>
          </a:r>
          <a:r>
            <a:rPr lang="en-US" sz="1600" dirty="0"/>
            <a:t> </a:t>
          </a:r>
          <a:r>
            <a:rPr lang="en-US" sz="1600" dirty="0" err="1"/>
            <a:t>quản</a:t>
          </a:r>
          <a:r>
            <a:rPr lang="en-US" sz="1600" dirty="0"/>
            <a:t> </a:t>
          </a:r>
          <a:r>
            <a:rPr lang="en-US" sz="1600" dirty="0" err="1"/>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Bộ</a:t>
          </a:r>
          <a:r>
            <a:rPr lang="en-US" sz="1600" b="0" dirty="0"/>
            <a:t> </a:t>
          </a:r>
          <a:r>
            <a:rPr lang="en-US" sz="1600" b="0" dirty="0" err="1"/>
            <a:t>phận</a:t>
          </a:r>
          <a:r>
            <a:rPr lang="en-US" sz="1600" b="0" dirty="0"/>
            <a:t> </a:t>
          </a:r>
          <a:r>
            <a:rPr lang="en-US" sz="1600" b="0" dirty="0" err="1"/>
            <a:t>nghiệp</a:t>
          </a:r>
          <a:r>
            <a:rPr lang="en-US" sz="1600" b="0" dirty="0"/>
            <a:t> </a:t>
          </a:r>
          <a:r>
            <a:rPr lang="en-US" sz="1600" b="0" dirty="0" err="1"/>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a:t>Bộ</a:t>
          </a:r>
          <a:r>
            <a:rPr lang="en-US" sz="1600" dirty="0"/>
            <a:t> </a:t>
          </a:r>
          <a:r>
            <a:rPr lang="en-US" sz="1600" dirty="0" err="1"/>
            <a:t>phận</a:t>
          </a:r>
          <a:r>
            <a:rPr lang="en-US" sz="1600" dirty="0"/>
            <a:t> </a:t>
          </a:r>
          <a:r>
            <a:rPr lang="en-US" sz="1600" dirty="0" err="1"/>
            <a:t>thu</a:t>
          </a:r>
          <a:r>
            <a:rPr lang="en-US" sz="1600" dirty="0"/>
            <a:t> </a:t>
          </a:r>
          <a:r>
            <a:rPr lang="en-US" sz="1600" dirty="0" err="1"/>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phục</a:t>
          </a:r>
          <a:r>
            <a:rPr lang="en-US" sz="1600" dirty="0"/>
            <a:t> </a:t>
          </a:r>
          <a:r>
            <a:rPr lang="en-US" sz="1600" dirty="0" err="1"/>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pha</a:t>
          </a:r>
          <a:r>
            <a:rPr lang="en-US" sz="1600" dirty="0"/>
            <a:t> </a:t>
          </a:r>
          <a:r>
            <a:rPr lang="en-US" sz="1600" dirty="0" err="1"/>
            <a:t>chế</a:t>
          </a:r>
          <a:r>
            <a:rPr lang="en-US" sz="1600" dirty="0"/>
            <a:t> </a:t>
          </a:r>
          <a:r>
            <a:rPr lang="en-US" sz="1600" dirty="0" err="1"/>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a:t>Bộ</a:t>
          </a:r>
          <a:r>
            <a:rPr lang="en-US" sz="1600" dirty="0"/>
            <a:t> </a:t>
          </a:r>
          <a:r>
            <a:rPr lang="en-US" sz="1600" dirty="0" err="1"/>
            <a:t>phận</a:t>
          </a:r>
          <a:r>
            <a:rPr lang="en-US" sz="1600" dirty="0"/>
            <a:t> </a:t>
          </a:r>
          <a:r>
            <a:rPr lang="en-US" sz="1600" dirty="0" err="1"/>
            <a:t>tạp</a:t>
          </a:r>
          <a:r>
            <a:rPr lang="en-US" sz="1600" dirty="0"/>
            <a:t> </a:t>
          </a:r>
          <a:r>
            <a:rPr lang="en-US" sz="1600" dirty="0" err="1"/>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2"/>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2"/>
      <dgm:spPr/>
    </dgm:pt>
    <dgm:pt modelId="{79B06C8B-73E5-4EC3-826F-2FD31046C912}" type="pres">
      <dgm:prSet presAssocID="{95796C9F-B4F8-4672-9989-922379664523}" presName="text2" presStyleLbl="fgAcc2" presStyleIdx="0" presStyleCnt="2">
        <dgm:presLayoutVars>
          <dgm:chPref val="3"/>
        </dgm:presLayoutVars>
      </dgm:prSet>
      <dgm:spPr/>
    </dgm:pt>
    <dgm:pt modelId="{7FECC80A-9C2F-4121-961D-549A02C0C804}" type="pres">
      <dgm:prSet presAssocID="{95796C9F-B4F8-4672-9989-922379664523}" presName="hierChild3" presStyleCnt="0"/>
      <dgm:spPr/>
    </dgm:pt>
    <dgm:pt modelId="{96769A0B-EE7E-46FC-9E96-7ECD5333085B}" type="pres">
      <dgm:prSet presAssocID="{57DD8661-501E-4AF4-BB47-9F9067AA275C}" presName="Name10" presStyleLbl="parChTrans1D2" presStyleIdx="1" presStyleCnt="2"/>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2"/>
      <dgm:spPr/>
    </dgm:pt>
    <dgm:pt modelId="{7FD02768-2C65-47D4-ACCE-F438DC71BA50}" type="pres">
      <dgm:prSet presAssocID="{00737D0B-5E6B-4F45-9898-38209F00DF4E}" presName="text2" presStyleLbl="fgAcc2" presStyleIdx="1" presStyleCnt="2">
        <dgm:presLayoutVars>
          <dgm:chPref val="3"/>
        </dgm:presLayoutVars>
      </dgm:prSet>
      <dgm:spPr/>
    </dgm:pt>
    <dgm:pt modelId="{130A42D1-0CEF-441F-B699-2E4190F54B9C}" type="pres">
      <dgm:prSet presAssocID="{00737D0B-5E6B-4F45-9898-38209F00DF4E}" presName="hierChild3" presStyleCnt="0"/>
      <dgm:spPr/>
    </dgm:pt>
    <dgm:pt modelId="{5EE0B7C9-250F-4DF4-9C76-5054339A9A68}" type="pres">
      <dgm:prSet presAssocID="{1B7F4B63-74FA-4101-AEC3-AEA87AEB8991}" presName="Name17" presStyleLbl="parChTrans1D3" presStyleIdx="0" presStyleCnt="5"/>
      <dgm:spPr/>
    </dgm:pt>
    <dgm:pt modelId="{0E9AB160-6826-46AC-992D-9EBB41F08661}" type="pres">
      <dgm:prSet presAssocID="{1719B7AB-FB45-4244-83ED-89A4C4E485C0}" presName="hierRoot3" presStyleCnt="0"/>
      <dgm:spPr/>
    </dgm:pt>
    <dgm:pt modelId="{10403477-9460-44D1-9464-84EF00DC59FC}" type="pres">
      <dgm:prSet presAssocID="{1719B7AB-FB45-4244-83ED-89A4C4E485C0}" presName="composite3" presStyleCnt="0"/>
      <dgm:spPr/>
    </dgm:pt>
    <dgm:pt modelId="{B9AD8DB2-958E-488D-AC93-7743049C9A7F}" type="pres">
      <dgm:prSet presAssocID="{1719B7AB-FB45-4244-83ED-89A4C4E485C0}" presName="background3" presStyleLbl="node3" presStyleIdx="0" presStyleCnt="5"/>
      <dgm:spPr/>
    </dgm:pt>
    <dgm:pt modelId="{B4242F71-E919-4987-AB01-03070C025E2C}" type="pres">
      <dgm:prSet presAssocID="{1719B7AB-FB45-4244-83ED-89A4C4E485C0}" presName="text3" presStyleLbl="fgAcc3" presStyleIdx="0" presStyleCnt="5">
        <dgm:presLayoutVars>
          <dgm:chPref val="3"/>
        </dgm:presLayoutVars>
      </dgm:prSet>
      <dgm:spPr/>
    </dgm:pt>
    <dgm:pt modelId="{07A8AB25-36DA-4359-8E58-7BE6CE916120}" type="pres">
      <dgm:prSet presAssocID="{1719B7AB-FB45-4244-83ED-89A4C4E485C0}" presName="hierChild4" presStyleCnt="0"/>
      <dgm:spPr/>
    </dgm:pt>
    <dgm:pt modelId="{4B37ACDE-F13A-4804-84C6-6D5CDC08CE43}" type="pres">
      <dgm:prSet presAssocID="{713201F2-AD4D-4BD9-9658-5F6C68C88887}" presName="Name17" presStyleLbl="parChTrans1D3" presStyleIdx="1" presStyleCnt="5"/>
      <dgm:spPr/>
    </dgm:pt>
    <dgm:pt modelId="{0A1BB359-9FE3-41CF-A905-004A3E6E9F30}" type="pres">
      <dgm:prSet presAssocID="{5E09DA6C-F056-41AE-B88D-7705FA04A593}" presName="hierRoot3" presStyleCnt="0"/>
      <dgm:spPr/>
    </dgm:pt>
    <dgm:pt modelId="{A17D71D3-98BB-491A-A1E6-42D68BEC87F1}" type="pres">
      <dgm:prSet presAssocID="{5E09DA6C-F056-41AE-B88D-7705FA04A593}" presName="composite3" presStyleCnt="0"/>
      <dgm:spPr/>
    </dgm:pt>
    <dgm:pt modelId="{998C3E30-6F73-4B1D-AF4D-E41A3F4687AF}" type="pres">
      <dgm:prSet presAssocID="{5E09DA6C-F056-41AE-B88D-7705FA04A593}" presName="background3" presStyleLbl="node3" presStyleIdx="1" presStyleCnt="5"/>
      <dgm:spPr/>
    </dgm:pt>
    <dgm:pt modelId="{7AED5F97-B4F8-444D-8534-EB45BC10D98C}" type="pres">
      <dgm:prSet presAssocID="{5E09DA6C-F056-41AE-B88D-7705FA04A593}" presName="text3" presStyleLbl="fgAcc3" presStyleIdx="1" presStyleCnt="5">
        <dgm:presLayoutVars>
          <dgm:chPref val="3"/>
        </dgm:presLayoutVars>
      </dgm:prSet>
      <dgm:spPr/>
    </dgm:pt>
    <dgm:pt modelId="{782BF2C6-784B-4714-9E89-D5FE4ADAA802}" type="pres">
      <dgm:prSet presAssocID="{5E09DA6C-F056-41AE-B88D-7705FA04A593}" presName="hierChild4" presStyleCnt="0"/>
      <dgm:spPr/>
    </dgm:pt>
    <dgm:pt modelId="{09AA0362-79FE-4101-999A-113370CAE729}" type="pres">
      <dgm:prSet presAssocID="{DD3B0936-C10F-4987-8BA4-0CF4B2533118}" presName="Name17" presStyleLbl="parChTrans1D3" presStyleIdx="2" presStyleCnt="5"/>
      <dgm:spPr/>
    </dgm:pt>
    <dgm:pt modelId="{2EC2F640-FB06-4727-AE6B-DFC8BB39C7CB}" type="pres">
      <dgm:prSet presAssocID="{23E8CC71-4892-4CC5-9EF5-ED4A40E6D11A}" presName="hierRoot3" presStyleCnt="0"/>
      <dgm:spPr/>
    </dgm:pt>
    <dgm:pt modelId="{4BA70988-B661-4C5D-82EF-59BB4FEFE1F1}" type="pres">
      <dgm:prSet presAssocID="{23E8CC71-4892-4CC5-9EF5-ED4A40E6D11A}" presName="composite3" presStyleCnt="0"/>
      <dgm:spPr/>
    </dgm:pt>
    <dgm:pt modelId="{8D021DCB-F246-4FFB-BEF0-0907E4F2A153}" type="pres">
      <dgm:prSet presAssocID="{23E8CC71-4892-4CC5-9EF5-ED4A40E6D11A}" presName="background3" presStyleLbl="node3" presStyleIdx="2" presStyleCnt="5"/>
      <dgm:spPr/>
    </dgm:pt>
    <dgm:pt modelId="{AA339BD4-580C-4F49-8C53-0088F278E9AF}" type="pres">
      <dgm:prSet presAssocID="{23E8CC71-4892-4CC5-9EF5-ED4A40E6D11A}" presName="text3" presStyleLbl="fgAcc3" presStyleIdx="2" presStyleCnt="5">
        <dgm:presLayoutVars>
          <dgm:chPref val="3"/>
        </dgm:presLayoutVars>
      </dgm:prSet>
      <dgm:spPr/>
    </dgm:pt>
    <dgm:pt modelId="{D009A0AD-7886-4206-97E7-52D219348AB6}" type="pres">
      <dgm:prSet presAssocID="{23E8CC71-4892-4CC5-9EF5-ED4A40E6D11A}" presName="hierChild4" presStyleCnt="0"/>
      <dgm:spPr/>
    </dgm:pt>
    <dgm:pt modelId="{947C25EC-5A4C-4DC2-9A72-EE19FB63D411}" type="pres">
      <dgm:prSet presAssocID="{E5A7026C-E0E5-4FA1-8BE7-F17940E92153}" presName="Name17" presStyleLbl="parChTrans1D3" presStyleIdx="3" presStyleCnt="5"/>
      <dgm:spPr/>
    </dgm:pt>
    <dgm:pt modelId="{35486A9A-823E-44B5-B6AC-00EACCF25ACF}" type="pres">
      <dgm:prSet presAssocID="{1ED487F3-1BF5-4101-8C3A-850803A6CC64}" presName="hierRoot3" presStyleCnt="0"/>
      <dgm:spPr/>
    </dgm:pt>
    <dgm:pt modelId="{42AC271A-BDA7-4544-846A-82D571D9C34A}" type="pres">
      <dgm:prSet presAssocID="{1ED487F3-1BF5-4101-8C3A-850803A6CC64}" presName="composite3" presStyleCnt="0"/>
      <dgm:spPr/>
    </dgm:pt>
    <dgm:pt modelId="{77DA05E7-A11C-419E-9C48-8AEE478D838C}" type="pres">
      <dgm:prSet presAssocID="{1ED487F3-1BF5-4101-8C3A-850803A6CC64}" presName="background3" presStyleLbl="node3" presStyleIdx="3" presStyleCnt="5"/>
      <dgm:spPr/>
    </dgm:pt>
    <dgm:pt modelId="{5DB09422-5B0B-441A-8059-6F05B670EB4A}" type="pres">
      <dgm:prSet presAssocID="{1ED487F3-1BF5-4101-8C3A-850803A6CC64}" presName="text3" presStyleLbl="fgAcc3" presStyleIdx="3" presStyleCnt="5">
        <dgm:presLayoutVars>
          <dgm:chPref val="3"/>
        </dgm:presLayoutVars>
      </dgm:prSet>
      <dgm:spPr/>
    </dgm:pt>
    <dgm:pt modelId="{1D15EEAA-705C-485F-B1EC-5B412A697467}" type="pres">
      <dgm:prSet presAssocID="{1ED487F3-1BF5-4101-8C3A-850803A6CC64}" presName="hierChild4" presStyleCnt="0"/>
      <dgm:spPr/>
    </dgm:pt>
    <dgm:pt modelId="{6B19997B-5D88-4871-818C-4FA4F0E4CC6E}" type="pres">
      <dgm:prSet presAssocID="{C25DE688-AD36-4DBD-8833-FF287120B912}" presName="Name17" presStyleLbl="parChTrans1D3" presStyleIdx="4" presStyleCnt="5"/>
      <dgm:spPr/>
    </dgm:pt>
    <dgm:pt modelId="{49424C2F-39B5-478B-A2F1-79151D35F429}" type="pres">
      <dgm:prSet presAssocID="{44371AE1-CC91-4B6B-8118-5A4F9921A92E}" presName="hierRoot3" presStyleCnt="0"/>
      <dgm:spPr/>
    </dgm:pt>
    <dgm:pt modelId="{AACA40C3-D223-4C70-BFEC-537C22C52163}" type="pres">
      <dgm:prSet presAssocID="{44371AE1-CC91-4B6B-8118-5A4F9921A92E}" presName="composite3" presStyleCnt="0"/>
      <dgm:spPr/>
    </dgm:pt>
    <dgm:pt modelId="{FF7BAADC-1AB4-4036-9304-1A0DB6880DBB}" type="pres">
      <dgm:prSet presAssocID="{44371AE1-CC91-4B6B-8118-5A4F9921A92E}" presName="background3" presStyleLbl="node3" presStyleIdx="4" presStyleCnt="5"/>
      <dgm:spPr/>
    </dgm:pt>
    <dgm:pt modelId="{A7233822-B3DE-4C99-9668-C004828A308B}" type="pres">
      <dgm:prSet presAssocID="{44371AE1-CC91-4B6B-8118-5A4F9921A92E}" presName="text3" presStyleLbl="fgAcc3" presStyleIdx="4" presStyleCnt="5">
        <dgm:presLayoutVars>
          <dgm:chPref val="3"/>
        </dgm:presLayoutVars>
      </dgm:prSet>
      <dgm:spPr/>
    </dgm:pt>
    <dgm:pt modelId="{05BD4309-D72F-46E1-8172-9A13CEA8FFC6}" type="pres">
      <dgm:prSet presAssocID="{44371AE1-CC91-4B6B-8118-5A4F9921A92E}" presName="hierChild4" presStyleCnt="0"/>
      <dgm:spPr/>
    </dgm:pt>
  </dgm:ptLst>
  <dgm:cxnLst>
    <dgm:cxn modelId="{F534B900-E9B7-4C75-8A36-51E4A85CE269}" type="presOf" srcId="{1D32DFE3-9A16-4A0F-85D1-34A794D7A500}" destId="{8F0CCF51-3EB9-4C9D-98C6-B1F49B7EFCB6}" srcOrd="0" destOrd="0" presId="urn:microsoft.com/office/officeart/2005/8/layout/hierarchy1"/>
    <dgm:cxn modelId="{3C544906-8360-4A49-9FEE-FAE7171B354E}" type="presOf" srcId="{95796C9F-B4F8-4672-9989-922379664523}" destId="{79B06C8B-73E5-4EC3-826F-2FD31046C912}"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95D4CA10-AD03-4233-BBBE-A3086A7DCD85}" type="presOf" srcId="{C25DE688-AD36-4DBD-8833-FF287120B912}" destId="{6B19997B-5D88-4871-818C-4FA4F0E4CC6E}"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BEAC1829-3507-4019-97FC-D26A24B5F0A9}" type="presOf" srcId="{1B7F4B63-74FA-4101-AEC3-AEA87AEB8991}" destId="{5EE0B7C9-250F-4DF4-9C76-5054339A9A68}"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A97ED556-352D-47BA-904B-79EF46617752}" srcId="{00737D0B-5E6B-4F45-9898-38209F00DF4E}" destId="{5E09DA6C-F056-41AE-B88D-7705FA04A593}" srcOrd="1" destOrd="0" parTransId="{713201F2-AD4D-4BD9-9658-5F6C68C88887}" sibTransId="{BFC3633B-E524-4A48-8A25-0DDA9DE7AD0A}"/>
    <dgm:cxn modelId="{0168CD83-4013-4354-8E08-E5ED1456CC99}" srcId="{00737D0B-5E6B-4F45-9898-38209F00DF4E}" destId="{44371AE1-CC91-4B6B-8118-5A4F9921A92E}" srcOrd="4" destOrd="0" parTransId="{C25DE688-AD36-4DBD-8833-FF287120B912}" sibTransId="{F5ED702F-4BDE-442B-9FE6-0160386E15D7}"/>
    <dgm:cxn modelId="{887D7496-0D25-4A48-B0A9-30014A5C06E8}" type="presOf" srcId="{5E09DA6C-F056-41AE-B88D-7705FA04A593}" destId="{7AED5F97-B4F8-444D-8534-EB45BC10D98C}"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95932A0-6C3A-4A4A-BE3D-3DC452DE8D46}" type="presOf" srcId="{44371AE1-CC91-4B6B-8118-5A4F9921A92E}" destId="{A7233822-B3DE-4C99-9668-C004828A308B}"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CAE38E6-8316-49FC-92DA-0D42016CB504}" srcId="{00737D0B-5E6B-4F45-9898-38209F00DF4E}" destId="{1719B7AB-FB45-4244-83ED-89A4C4E485C0}" srcOrd="0" destOrd="0" parTransId="{1B7F4B63-74FA-4101-AEC3-AEA87AEB8991}" sibTransId="{5AC50164-8264-4368-9B18-2710558DF91F}"/>
    <dgm:cxn modelId="{6D5CF1E8-C57A-4D15-9C73-759033D1353A}" type="presOf" srcId="{57DD8661-501E-4AF4-BB47-9F9067AA275C}" destId="{96769A0B-EE7E-46FC-9E96-7ECD5333085B}" srcOrd="0" destOrd="0" presId="urn:microsoft.com/office/officeart/2005/8/layout/hierarchy1"/>
    <dgm:cxn modelId="{9AFFA6F7-578F-4BEA-BE72-E515FDC304B4}" srcId="{00737D0B-5E6B-4F45-9898-38209F00DF4E}" destId="{1ED487F3-1BF5-4101-8C3A-850803A6CC64}" srcOrd="3" destOrd="0" parTransId="{E5A7026C-E0E5-4FA1-8BE7-F17940E92153}" sibTransId="{28A76F82-B578-4E3C-AC3E-3844EEB53A6C}"/>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Hệ</a:t>
          </a:r>
          <a:r>
            <a:rPr lang="en-US" sz="1600" dirty="0"/>
            <a:t> </a:t>
          </a:r>
          <a:r>
            <a:rPr lang="en-US" sz="1600" dirty="0" err="1"/>
            <a:t>thống</a:t>
          </a:r>
          <a:r>
            <a:rPr lang="en-US" sz="1600" dirty="0"/>
            <a:t> </a:t>
          </a:r>
          <a:r>
            <a:rPr lang="en-US" sz="1600" dirty="0" err="1"/>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QL</a:t>
          </a:r>
          <a:r>
            <a:rPr lang="en-US" sz="1600" dirty="0"/>
            <a:t> </a:t>
          </a:r>
          <a:r>
            <a:rPr lang="en-US" sz="1600" dirty="0" err="1"/>
            <a:t>Hệ</a:t>
          </a:r>
          <a:r>
            <a:rPr lang="en-US" sz="1600" dirty="0"/>
            <a:t> </a:t>
          </a:r>
          <a:r>
            <a:rPr lang="en-US" sz="1600" dirty="0" err="1"/>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QL</a:t>
          </a:r>
          <a:r>
            <a:rPr lang="en-US" sz="1600" b="0" dirty="0"/>
            <a:t> </a:t>
          </a:r>
          <a:r>
            <a:rPr lang="en-US" sz="1600" b="0" dirty="0" err="1"/>
            <a:t>Danh</a:t>
          </a:r>
          <a:r>
            <a:rPr lang="en-US" sz="1600" b="0" dirty="0"/>
            <a:t> </a:t>
          </a:r>
          <a:r>
            <a:rPr lang="en-US" sz="1600" b="0" dirty="0" err="1"/>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a:t>QL</a:t>
          </a:r>
          <a:r>
            <a:rPr lang="en-US" sz="1600" b="0" dirty="0"/>
            <a:t> </a:t>
          </a:r>
          <a:r>
            <a:rPr lang="en-US" sz="1600" b="0" dirty="0" err="1"/>
            <a:t>Nghiệp</a:t>
          </a:r>
          <a:r>
            <a:rPr lang="en-US" sz="1600" b="0" dirty="0"/>
            <a:t> </a:t>
          </a:r>
          <a:r>
            <a:rPr lang="en-US" sz="1600" b="0" dirty="0" err="1"/>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a:t>QL</a:t>
          </a:r>
          <a:r>
            <a:rPr lang="en-US" sz="1600" b="0" dirty="0"/>
            <a:t> </a:t>
          </a:r>
          <a:r>
            <a:rPr lang="en-US" sz="1600" b="0" dirty="0" err="1"/>
            <a:t>Thống</a:t>
          </a:r>
          <a:r>
            <a:rPr lang="en-US" sz="1600" b="0" dirty="0"/>
            <a:t> </a:t>
          </a:r>
          <a:r>
            <a:rPr lang="en-US" sz="1600" b="0" dirty="0" err="1"/>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a:t>Quản</a:t>
          </a:r>
          <a:r>
            <a:rPr lang="en-US" sz="1600" dirty="0"/>
            <a:t> </a:t>
          </a:r>
          <a:r>
            <a:rPr lang="en-US" sz="1600" dirty="0" err="1"/>
            <a:t>lý</a:t>
          </a:r>
          <a:r>
            <a:rPr lang="en-US" sz="1600" dirty="0"/>
            <a:t> </a:t>
          </a:r>
          <a:r>
            <a:rPr lang="en-US" sz="1600" dirty="0" err="1"/>
            <a:t>tài</a:t>
          </a:r>
          <a:r>
            <a:rPr lang="en-US" sz="1600" dirty="0"/>
            <a:t> </a:t>
          </a:r>
          <a:r>
            <a:rPr lang="en-US" sz="1600" dirty="0" err="1"/>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a:t>QL</a:t>
          </a:r>
          <a:r>
            <a:rPr lang="en-US" sz="1600" b="0" dirty="0"/>
            <a:t> </a:t>
          </a:r>
          <a:r>
            <a:rPr lang="en-US" sz="1600" b="0" dirty="0" err="1"/>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a:t>Cập</a:t>
          </a:r>
          <a:r>
            <a:rPr lang="en-US" sz="1600" b="0" dirty="0"/>
            <a:t> </a:t>
          </a:r>
          <a:r>
            <a:rPr lang="en-US" sz="1600" b="0" dirty="0" err="1"/>
            <a:t>nhật</a:t>
          </a:r>
          <a:r>
            <a:rPr lang="en-US" sz="1600" b="0" dirty="0"/>
            <a:t> </a:t>
          </a:r>
          <a:r>
            <a:rPr lang="en-US" sz="1600" b="0" dirty="0" err="1"/>
            <a:t>giá</a:t>
          </a:r>
          <a:r>
            <a:rPr lang="en-US" sz="1600" b="0" dirty="0"/>
            <a:t> </a:t>
          </a:r>
          <a:r>
            <a:rPr lang="en-US" sz="1600" b="0" dirty="0" err="1"/>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nhập</a:t>
          </a:r>
          <a:r>
            <a:rPr lang="en-US" sz="1600" b="0" dirty="0"/>
            <a:t> </a:t>
          </a:r>
          <a:r>
            <a:rPr lang="en-US" sz="1600" b="0" dirty="0" err="1"/>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hàng</a:t>
          </a:r>
          <a:r>
            <a:rPr lang="en-US" sz="1600" b="0" dirty="0"/>
            <a:t> </a:t>
          </a:r>
          <a:r>
            <a:rPr lang="en-US" sz="1600" b="0" dirty="0" err="1"/>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bán</a:t>
          </a:r>
          <a:r>
            <a:rPr lang="en-US" sz="1600" b="0" dirty="0"/>
            <a:t> </a:t>
          </a:r>
          <a:r>
            <a:rPr lang="en-US" sz="1600" b="0" dirty="0" err="1"/>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hàng</a:t>
          </a:r>
          <a:r>
            <a:rPr lang="en-US" sz="1600" b="0" dirty="0"/>
            <a:t> </a:t>
          </a:r>
          <a:r>
            <a:rPr lang="en-US" sz="1600" b="0" dirty="0" err="1"/>
            <a:t>trong</a:t>
          </a:r>
          <a:r>
            <a:rPr lang="en-US" sz="1600" b="0" dirty="0"/>
            <a:t> </a:t>
          </a:r>
          <a:r>
            <a:rPr lang="en-US" sz="1600" b="0" dirty="0" err="1"/>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a:t>QL</a:t>
          </a:r>
          <a:r>
            <a:rPr lang="en-US" sz="1600" b="0" dirty="0"/>
            <a:t> </a:t>
          </a:r>
          <a:r>
            <a:rPr lang="en-US" sz="1600" b="0" dirty="0" err="1"/>
            <a:t>Hàng</a:t>
          </a:r>
          <a:r>
            <a:rPr lang="en-US" sz="1600" b="0" dirty="0"/>
            <a:t> </a:t>
          </a:r>
          <a:r>
            <a:rPr lang="en-US" sz="1600" b="0" dirty="0" err="1"/>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4"/>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4"/>
      <dgm:spPr/>
    </dgm:pt>
    <dgm:pt modelId="{79B06C8B-73E5-4EC3-826F-2FD31046C912}" type="pres">
      <dgm:prSet presAssocID="{95796C9F-B4F8-4672-9989-922379664523}" presName="text2" presStyleLbl="fgAcc2" presStyleIdx="0" presStyleCnt="4" custScaleY="146664">
        <dgm:presLayoutVars>
          <dgm:chPref val="3"/>
        </dgm:presLayoutVars>
      </dgm:prSet>
      <dgm:spPr/>
    </dgm:pt>
    <dgm:pt modelId="{7FECC80A-9C2F-4121-961D-549A02C0C804}" type="pres">
      <dgm:prSet presAssocID="{95796C9F-B4F8-4672-9989-922379664523}" presName="hierChild3" presStyleCnt="0"/>
      <dgm:spPr/>
    </dgm:pt>
    <dgm:pt modelId="{F2170DE8-2661-45E8-B4F0-68CF51FD4B8F}" type="pres">
      <dgm:prSet presAssocID="{43C910A3-62CA-45BA-A880-92F098C035CC}" presName="Name17" presStyleLbl="parChTrans1D3" presStyleIdx="0" presStyleCnt="8"/>
      <dgm:spPr/>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4"/>
      <dgm:spPr/>
    </dgm:pt>
    <dgm:pt modelId="{7FD02768-2C65-47D4-ACCE-F438DC71BA50}" type="pres">
      <dgm:prSet presAssocID="{00737D0B-5E6B-4F45-9898-38209F00DF4E}" presName="text2" presStyleLbl="fgAcc2" presStyleIdx="1" presStyleCnt="4" custScaleY="150154">
        <dgm:presLayoutVars>
          <dgm:chPref val="3"/>
        </dgm:presLayoutVars>
      </dgm:prSet>
      <dgm:spPr/>
    </dgm:pt>
    <dgm:pt modelId="{130A42D1-0CEF-441F-B699-2E4190F54B9C}" type="pres">
      <dgm:prSet presAssocID="{00737D0B-5E6B-4F45-9898-38209F00DF4E}" presName="hierChild3" presStyleCnt="0"/>
      <dgm:spPr/>
    </dgm:pt>
    <dgm:pt modelId="{7809C915-0E71-44A9-9FF5-FA809221B027}" type="pres">
      <dgm:prSet presAssocID="{354A7CA3-37A5-4F0C-B13F-121E73872409}" presName="Name17" presStyleLbl="parChTrans1D3" presStyleIdx="1" presStyleCnt="8"/>
      <dgm:spPr/>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pt>
    <dgm:pt modelId="{590392CE-3930-43AB-825F-7BC77D1A1322}" type="pres">
      <dgm:prSet presAssocID="{46031091-2721-4FAD-89A7-A9A54B6E5E30}" presName="hierChild4" presStyleCnt="0"/>
      <dgm:spPr/>
    </dgm:pt>
  </dgm:ptLst>
  <dgm:cxnLst>
    <dgm:cxn modelId="{DED9B801-9383-40AE-956D-BC484032A2EB}" type="presOf" srcId="{57DD8661-501E-4AF4-BB47-9F9067AA275C}" destId="{96769A0B-EE7E-46FC-9E96-7ECD5333085B}" srcOrd="0" destOrd="0" presId="urn:microsoft.com/office/officeart/2005/8/layout/hierarchy1"/>
    <dgm:cxn modelId="{8948EC03-CCE7-481E-86D2-A4F73BFB7450}" type="presOf" srcId="{3902BBE7-986B-4D03-81D5-EEEB24D738DA}" destId="{212A66FE-904A-4E5C-A5F5-704E02122B96}"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3AD012-C996-41C3-B5D0-E8DCC8A205F5}" type="presOf" srcId="{EC48B371-0F87-45D8-A43F-E87DC2930AE4}" destId="{F0EF086B-6565-4FE5-ABF0-27931EB55AE2}"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39518939-DFEE-49E4-ACAD-E5306ADC363B}" srcId="{00737D0B-5E6B-4F45-9898-38209F00DF4E}" destId="{1A73E19A-2FF9-40AE-A45F-D8E4A180812F}" srcOrd="0" destOrd="0" parTransId="{354A7CA3-37A5-4F0C-B13F-121E73872409}" sibTransId="{C9459484-52CC-4BD3-85F1-C6399A2928D1}"/>
    <dgm:cxn modelId="{09CBCA3C-8B72-4908-8178-333221182EE0}" type="presOf" srcId="{1A73E19A-2FF9-40AE-A45F-D8E4A180812F}" destId="{D28FA95C-085E-49A5-9DCD-7D22E001624C}"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89484744-5F73-4498-BE17-2D2C04FEE4AB}" type="presOf" srcId="{354A7CA3-37A5-4F0C-B13F-121E73872409}" destId="{7809C915-0E71-44A9-9FF5-FA809221B027}"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F7E7946A-3217-4816-A246-0809644C9716}" type="presOf" srcId="{3D652887-738C-4EC8-8EFE-96A444630371}" destId="{C4E63A1F-4245-4A0E-9832-78DB9FD3C52A}"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EA939071-32D0-4F86-9BDC-4B5F85F49091}" srcId="{CBAC448E-F8A5-426F-9DA4-668DBB9E9752}" destId="{46031091-2721-4FAD-89A7-A9A54B6E5E30}" srcOrd="1" destOrd="0" parTransId="{A60E8972-07D1-4A91-8D19-243E8B3F8651}" sibTransId="{CE1A56BF-944D-41FF-9B2F-9BAD3026EB4B}"/>
    <dgm:cxn modelId="{10D7855A-B6A1-4C95-B895-0E77E6566430}" type="presOf" srcId="{73D878AF-0D6A-4447-94C7-DF750A1BFD5D}" destId="{E80E1B74-AC53-4CED-9382-30C5965CB41F}"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44CE368C-59DE-4D4C-8509-0744DA46BD14}" type="presOf" srcId="{61A41450-09B4-42D5-BCE4-C292A4B09CD1}" destId="{93FB690B-B7A6-464F-BC71-F11E08D068B7}"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0030FA1-B9DF-4338-8B3C-93A2888A3F5D}" type="presOf" srcId="{95066E40-B066-4D97-B339-BFD34CD796EF}" destId="{0D3DCDBB-A84F-42B9-ABEE-1BECED108683}" srcOrd="0" destOrd="0" presId="urn:microsoft.com/office/officeart/2005/8/layout/hierarchy1"/>
    <dgm:cxn modelId="{71106DA4-2A09-4F4C-808F-2D7A7C958730}" type="presOf" srcId="{0B46BE59-F535-4406-87ED-ACE8C7DDC305}" destId="{D14F1C3E-DE0C-4DD0-97FE-7694C1DBAEA8}"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D0535FB2-3190-411A-B124-D6DF62CEF94E}" type="presOf" srcId="{1D32DFE3-9A16-4A0F-85D1-34A794D7A500}" destId="{8F0CCF51-3EB9-4C9D-98C6-B1F49B7EFCB6}" srcOrd="0" destOrd="0" presId="urn:microsoft.com/office/officeart/2005/8/layout/hierarchy1"/>
    <dgm:cxn modelId="{417C67BE-E8ED-4D43-9F8D-8C7B1E086E0C}" type="presOf" srcId="{0725A183-E8CE-4EDC-AB97-6584AA1A7199}" destId="{297D92BB-F6DF-438D-9848-6FA1B0A95251}" srcOrd="0" destOrd="0" presId="urn:microsoft.com/office/officeart/2005/8/layout/hierarchy1"/>
    <dgm:cxn modelId="{08F29AC2-2E4D-4041-B5FC-6E31B041482B}" type="presOf" srcId="{CF1A2CE0-3866-47F6-B4FE-4B864AA20991}" destId="{596C5575-76D4-4DAA-A238-9E4E72E1F245}"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BC8CACC-D63A-4E1E-8DE5-720C35403604}" type="presOf" srcId="{43C910A3-62CA-45BA-A880-92F098C035CC}" destId="{F2170DE8-2661-45E8-B4F0-68CF51FD4B8F}"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57B6DBD9-BE97-406D-8567-B60E6B8AAFCD}" type="presOf" srcId="{4A35AFF6-FE67-4C04-8002-061C138CB54E}" destId="{B2878017-EE1E-4BE3-889A-8F47489EAD50}"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B3293DE4-E865-4DA4-97D9-164634493B81}" type="presOf" srcId="{82259B30-C376-45B8-A634-278C2FD90138}" destId="{3E924B02-F8E0-4EAF-A6D8-5CFB06DD746D}" srcOrd="0" destOrd="0" presId="urn:microsoft.com/office/officeart/2005/8/layout/hierarchy1"/>
    <dgm:cxn modelId="{55431BEE-5C7A-4F70-B544-8D5731EE2E11}" type="presOf" srcId="{9B95F094-F8C1-447A-82D6-EEBA9A3B5961}" destId="{5AE8CEAA-A85E-4C12-B690-63E2E87ECBFC}"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3AD84EF3-5646-44F1-8F79-C2661B0D4665}" type="presOf" srcId="{C519D907-A4B6-456E-B610-C4D537321AF0}" destId="{2F4409EB-492B-40E5-87B5-52AA833B8D60}" srcOrd="0" destOrd="0" presId="urn:microsoft.com/office/officeart/2005/8/layout/hierarchy1"/>
    <dgm:cxn modelId="{6DBB54F5-FE6D-4A71-BDD2-71232E445EDA}" type="presOf" srcId="{46031091-2721-4FAD-89A7-A9A54B6E5E30}" destId="{94A211FF-1BB4-4B0D-BE9E-AA3C43E0ED35}" srcOrd="0" destOrd="0" presId="urn:microsoft.com/office/officeart/2005/8/layout/hierarchy1"/>
    <dgm:cxn modelId="{B79DFFF7-1C9A-41A6-A76C-CC08439144F5}" type="presOf" srcId="{D7B15259-DEA4-4D6E-9D7B-AFDD0C455D39}" destId="{E5991229-FCE0-42F8-A05A-4194599906BF}" srcOrd="0" destOrd="0" presId="urn:microsoft.com/office/officeart/2005/8/layout/hierarchy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842C90B7-7FF8-44CB-9134-A790B49544E0}" type="presOf" srcId="{310A344B-AD42-4A2C-B766-DF7CE2A21A86}" destId="{EAACB6E9-6BBC-4AE8-B06B-EAA60DA7872E}" srcOrd="0" destOrd="0" presId="urn:microsoft.com/office/officeart/2005/8/layout/radial2"/>
    <dgm:cxn modelId="{4B5B39BA-E741-45DE-B80C-8749FC161C47}" type="presOf" srcId="{CE306E1B-E88C-4CF4-86BA-CFC29DAC2B04}" destId="{C5366ED4-F02F-48A2-9838-C3CA76518BBF}"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6159C0E1-6BAC-4C91-A06E-837E802BA8C7}" type="presOf" srcId="{6BE78E52-AC65-43F7-8F4A-3AE8CD8C6726}" destId="{BF18E5F9-AD70-49ED-855B-1E73AFDE7297}"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Cơ</a:t>
          </a:r>
          <a:r>
            <a:rPr lang="en-US" sz="1600" kern="1200" dirty="0"/>
            <a:t> </a:t>
          </a:r>
          <a:r>
            <a:rPr lang="en-US" sz="1600" kern="1200" dirty="0" err="1"/>
            <a:t>cấu</a:t>
          </a:r>
          <a:r>
            <a:rPr lang="en-US" sz="1600" kern="1200" dirty="0"/>
            <a:t> </a:t>
          </a:r>
          <a:r>
            <a:rPr lang="en-US" sz="1600" kern="1200" dirty="0" err="1"/>
            <a:t>tổ</a:t>
          </a:r>
          <a:r>
            <a:rPr lang="en-US" sz="1600" kern="1200" dirty="0"/>
            <a:t> </a:t>
          </a:r>
          <a:r>
            <a:rPr lang="en-US" sz="1600" kern="1200" dirty="0" err="1"/>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quản</a:t>
          </a:r>
          <a:r>
            <a:rPr lang="en-US" sz="1600" kern="1200" dirty="0"/>
            <a:t> </a:t>
          </a:r>
          <a:r>
            <a:rPr lang="en-US" sz="1600" kern="1200" dirty="0" err="1"/>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Bộ</a:t>
          </a:r>
          <a:r>
            <a:rPr lang="en-US" sz="1600" b="0" kern="1200" dirty="0"/>
            <a:t> </a:t>
          </a:r>
          <a:r>
            <a:rPr lang="en-US" sz="1600" b="0" kern="1200" dirty="0" err="1"/>
            <a:t>phận</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thu</a:t>
          </a:r>
          <a:r>
            <a:rPr lang="en-US" sz="1600" kern="1200" dirty="0"/>
            <a:t> </a:t>
          </a:r>
          <a:r>
            <a:rPr lang="en-US" sz="1600" kern="1200" dirty="0" err="1"/>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phục</a:t>
          </a:r>
          <a:r>
            <a:rPr lang="en-US" sz="1600" kern="1200" dirty="0"/>
            <a:t> </a:t>
          </a:r>
          <a:r>
            <a:rPr lang="en-US" sz="1600" kern="1200" dirty="0" err="1"/>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pha</a:t>
          </a:r>
          <a:r>
            <a:rPr lang="en-US" sz="1600" kern="1200" dirty="0"/>
            <a:t> </a:t>
          </a:r>
          <a:r>
            <a:rPr lang="en-US" sz="1600" kern="1200" dirty="0" err="1"/>
            <a:t>chế</a:t>
          </a:r>
          <a:r>
            <a:rPr lang="en-US" sz="1600" kern="1200" dirty="0"/>
            <a:t> </a:t>
          </a:r>
          <a:r>
            <a:rPr lang="en-US" sz="1600" kern="1200" dirty="0" err="1"/>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tạp</a:t>
          </a:r>
          <a:r>
            <a:rPr lang="en-US" sz="1600" kern="1200" dirty="0"/>
            <a:t> </a:t>
          </a:r>
          <a:r>
            <a:rPr lang="en-US" sz="1600" kern="1200" dirty="0" err="1"/>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Hệ</a:t>
          </a:r>
          <a:r>
            <a:rPr lang="en-US" sz="1600" kern="1200" dirty="0"/>
            <a:t> </a:t>
          </a:r>
          <a:r>
            <a:rPr lang="en-US" sz="1600" kern="1200" dirty="0" err="1"/>
            <a:t>thống</a:t>
          </a:r>
          <a:r>
            <a:rPr lang="en-US" sz="1600" kern="1200" dirty="0"/>
            <a:t> </a:t>
          </a:r>
          <a:r>
            <a:rPr lang="en-US" sz="1600" kern="1200" dirty="0" err="1"/>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QL</a:t>
          </a:r>
          <a:r>
            <a:rPr lang="en-US" sz="1600" kern="1200" dirty="0"/>
            <a:t> </a:t>
          </a:r>
          <a:r>
            <a:rPr lang="en-US" sz="1600" kern="1200" dirty="0" err="1"/>
            <a:t>Hệ</a:t>
          </a:r>
          <a:r>
            <a:rPr lang="en-US" sz="1600" kern="1200" dirty="0"/>
            <a:t> </a:t>
          </a:r>
          <a:r>
            <a:rPr lang="en-US" sz="1600" kern="1200" dirty="0" err="1"/>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Quản</a:t>
          </a:r>
          <a:r>
            <a:rPr lang="en-US" sz="1600" kern="1200" dirty="0"/>
            <a:t> </a:t>
          </a:r>
          <a:r>
            <a:rPr lang="en-US" sz="1600" kern="1200" dirty="0" err="1"/>
            <a:t>lý</a:t>
          </a:r>
          <a:r>
            <a:rPr lang="en-US" sz="1600" kern="1200" dirty="0"/>
            <a:t> </a:t>
          </a:r>
          <a:r>
            <a:rPr lang="en-US" sz="1600" kern="1200" dirty="0" err="1"/>
            <a:t>tài</a:t>
          </a:r>
          <a:r>
            <a:rPr lang="en-US" sz="1600" kern="1200" dirty="0"/>
            <a:t> </a:t>
          </a:r>
          <a:r>
            <a:rPr lang="en-US" sz="1600" kern="1200" dirty="0" err="1"/>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Danh</a:t>
          </a:r>
          <a:r>
            <a:rPr lang="en-US" sz="1600" b="0" kern="1200" dirty="0"/>
            <a:t> </a:t>
          </a:r>
          <a:r>
            <a:rPr lang="en-US" sz="1600" b="0" kern="1200" dirty="0" err="1"/>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Cập</a:t>
          </a:r>
          <a:r>
            <a:rPr lang="en-US" sz="1600" b="0" kern="1200" dirty="0"/>
            <a:t> </a:t>
          </a:r>
          <a:r>
            <a:rPr lang="en-US" sz="1600" b="0" kern="1200" dirty="0" err="1"/>
            <a:t>nhật</a:t>
          </a:r>
          <a:r>
            <a:rPr lang="en-US" sz="1600" b="0" kern="1200" dirty="0"/>
            <a:t> </a:t>
          </a:r>
          <a:r>
            <a:rPr lang="en-US" sz="1600" b="0" kern="1200" dirty="0" err="1"/>
            <a:t>giá</a:t>
          </a:r>
          <a:r>
            <a:rPr lang="en-US" sz="1600" b="0" kern="1200" dirty="0"/>
            <a:t> </a:t>
          </a:r>
          <a:r>
            <a:rPr lang="en-US" sz="1600" b="0" kern="1200" dirty="0" err="1"/>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nhập</a:t>
          </a:r>
          <a:r>
            <a:rPr lang="en-US" sz="1600" b="0" kern="1200" dirty="0"/>
            <a:t> </a:t>
          </a:r>
          <a:r>
            <a:rPr lang="en-US" sz="1600" b="0" kern="1200" dirty="0" err="1"/>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Thống</a:t>
          </a:r>
          <a:r>
            <a:rPr lang="en-US" sz="1600" b="0" kern="1200" dirty="0"/>
            <a:t> </a:t>
          </a:r>
          <a:r>
            <a:rPr lang="en-US" sz="1600" b="0" kern="1200" dirty="0" err="1"/>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bán</a:t>
          </a:r>
          <a:r>
            <a:rPr lang="en-US" sz="1600" b="0" kern="1200" dirty="0"/>
            <a:t> </a:t>
          </a:r>
          <a:r>
            <a:rPr lang="en-US" sz="1600" b="0" kern="1200" dirty="0" err="1"/>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hàng</a:t>
          </a:r>
          <a:r>
            <a:rPr lang="en-US" sz="1600" b="0" kern="1200" dirty="0"/>
            <a:t> </a:t>
          </a:r>
          <a:r>
            <a:rPr lang="en-US" sz="1600" b="0" kern="1200" dirty="0" err="1"/>
            <a:t>trong</a:t>
          </a:r>
          <a:r>
            <a:rPr lang="en-US" sz="1600" b="0" kern="1200" dirty="0"/>
            <a:t> </a:t>
          </a:r>
          <a:r>
            <a:rPr lang="en-US" sz="1600" b="0" kern="1200" dirty="0" err="1"/>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khách</a:t>
          </a:r>
          <a:r>
            <a:rPr lang="en-US" sz="1800" kern="1200" dirty="0">
              <a:solidFill>
                <a:schemeClr val="tx1"/>
              </a:solidFill>
            </a:rPr>
            <a:t> </a:t>
          </a:r>
          <a:r>
            <a:rPr lang="en-US" sz="1800" kern="1200" dirty="0" err="1">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nhân</a:t>
          </a:r>
          <a:r>
            <a:rPr lang="en-US" sz="1800" kern="1200" dirty="0">
              <a:solidFill>
                <a:schemeClr val="tx1"/>
              </a:solidFill>
            </a:rPr>
            <a:t> </a:t>
          </a:r>
          <a:r>
            <a:rPr lang="en-US" sz="1800" kern="1200" dirty="0" err="1">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solidFill>
                  <a:schemeClr val="tx1">
                    <a:lumMod val="95000"/>
                    <a:lumOff val="5000"/>
                  </a:schemeClr>
                </a:solidFill>
                <a:latin typeface="Calibri" pitchFamily="34" charset="0"/>
                <a:ea typeface="Tahoma" pitchFamily="34" charset="0"/>
                <a:cs typeface="Calibri" pitchFamily="34" charset="0"/>
              </a:rPr>
              <a:t>Trường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Đại</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học</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Vinh</a:t>
            </a:r>
            <a:br>
              <a:rPr lang="en-US" sz="2400" dirty="0">
                <a:solidFill>
                  <a:schemeClr val="tx1">
                    <a:lumMod val="95000"/>
                    <a:lumOff val="5000"/>
                  </a:schemeClr>
                </a:solidFill>
                <a:latin typeface="Calibri" pitchFamily="34" charset="0"/>
                <a:ea typeface="Tahoma" pitchFamily="34" charset="0"/>
                <a:cs typeface="Calibri" pitchFamily="34" charset="0"/>
              </a:rPr>
            </a:br>
            <a:r>
              <a:rPr lang="en-US" sz="2400" dirty="0" err="1">
                <a:solidFill>
                  <a:schemeClr val="tx1">
                    <a:lumMod val="95000"/>
                    <a:lumOff val="5000"/>
                  </a:schemeClr>
                </a:solidFill>
                <a:latin typeface="Calibri" pitchFamily="34" charset="0"/>
                <a:ea typeface="Tahoma" pitchFamily="34" charset="0"/>
                <a:cs typeface="Calibri" pitchFamily="34" charset="0"/>
              </a:rPr>
              <a:t>Viện</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Kỹ</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thuật</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và</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Công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viên</a:t>
            </a:r>
            <a:r>
              <a:rPr lang="en-US" dirty="0">
                <a:solidFill>
                  <a:schemeClr val="tx1">
                    <a:lumMod val="95000"/>
                    <a:lumOff val="5000"/>
                  </a:schemeClr>
                </a:solidFill>
                <a:latin typeface="Calibri" pitchFamily="34" charset="0"/>
                <a:ea typeface="Tahoma" pitchFamily="34" charset="0"/>
                <a:cs typeface="Calibri" pitchFamily="34" charset="0"/>
              </a:rPr>
              <a:t>: </a:t>
            </a:r>
            <a:r>
              <a:rPr lang="en-US" b="0" dirty="0">
                <a:solidFill>
                  <a:schemeClr val="tx1">
                    <a:lumMod val="95000"/>
                    <a:lumOff val="5000"/>
                  </a:schemeClr>
                </a:solidFill>
                <a:latin typeface="Calibri" pitchFamily="34" charset="0"/>
                <a:ea typeface="Tahoma" pitchFamily="34" charset="0"/>
                <a:cs typeface="Calibri" pitchFamily="34" charset="0"/>
              </a:rPr>
              <a:t>Cao </a:t>
            </a:r>
            <a:r>
              <a:rPr lang="en-US" b="0" dirty="0" err="1">
                <a:solidFill>
                  <a:schemeClr val="tx1">
                    <a:lumMod val="95000"/>
                    <a:lumOff val="5000"/>
                  </a:schemeClr>
                </a:solidFill>
                <a:latin typeface="Calibri" pitchFamily="34" charset="0"/>
                <a:ea typeface="Tahoma" pitchFamily="34" charset="0"/>
                <a:cs typeface="Calibri" pitchFamily="34" charset="0"/>
              </a:rPr>
              <a:t>Thanh</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a:solidFill>
                  <a:schemeClr val="tx1">
                    <a:lumMod val="95000"/>
                    <a:lumOff val="5000"/>
                  </a:schemeClr>
                </a:solidFill>
                <a:latin typeface="Calibri" pitchFamily="34" charset="0"/>
                <a:ea typeface="Tahoma" pitchFamily="34" charset="0"/>
                <a:cs typeface="Calibri" pitchFamily="34" charset="0"/>
              </a:rPr>
              <a:t>Sinh viên thực hiện :</a:t>
            </a: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Dương</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Đạt</a:t>
            </a:r>
            <a:r>
              <a:rPr lang="en-US" b="0" dirty="0">
                <a:solidFill>
                  <a:schemeClr val="tx1">
                    <a:lumMod val="95000"/>
                    <a:lumOff val="5000"/>
                  </a:schemeClr>
                </a:solidFill>
                <a:latin typeface="Calibri" pitchFamily="34" charset="0"/>
                <a:ea typeface="Tahoma" pitchFamily="34" charset="0"/>
                <a:cs typeface="Calibri" pitchFamily="34" charset="0"/>
              </a:rPr>
              <a:t> - </a:t>
            </a:r>
            <a:r>
              <a:rPr lang="en-US" b="0" dirty="0" err="1">
                <a:solidFill>
                  <a:schemeClr val="tx1">
                    <a:lumMod val="95000"/>
                    <a:lumOff val="5000"/>
                  </a:schemeClr>
                </a:solidFill>
                <a:latin typeface="Calibri" pitchFamily="34" charset="0"/>
                <a:ea typeface="Tahoma" pitchFamily="34" charset="0"/>
                <a:cs typeface="Calibri" pitchFamily="34" charset="0"/>
              </a:rPr>
              <a:t>155D4802010049</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Nguyễn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Tuấn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155D4802010041</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Bùi</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Quốc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Đức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a:solidFill>
                  <a:schemeClr val="tx1">
                    <a:lumMod val="95000"/>
                    <a:lumOff val="5000"/>
                  </a:schemeClr>
                </a:solidFill>
                <a:latin typeface="Calibri" pitchFamily="34" charset="0"/>
                <a:ea typeface="Tahoma" pitchFamily="34" charset="0"/>
                <a:cs typeface="Calibri" pitchFamily="34" charset="0"/>
              </a:rPr>
              <a:t>Đề</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tài</a:t>
            </a:r>
            <a:r>
              <a:rPr lang="en-US" b="0" i="1" dirty="0">
                <a:solidFill>
                  <a:schemeClr val="tx1">
                    <a:lumMod val="95000"/>
                    <a:lumOff val="5000"/>
                  </a:schemeClr>
                </a:solidFill>
                <a:latin typeface="Calibri" pitchFamily="34" charset="0"/>
                <a:ea typeface="Tahoma" pitchFamily="34" charset="0"/>
                <a:cs typeface="Calibri" pitchFamily="34" charset="0"/>
              </a:rPr>
              <a:t> : </a:t>
            </a:r>
            <a:r>
              <a:rPr lang="en-US" b="0" i="1" dirty="0" err="1">
                <a:solidFill>
                  <a:schemeClr val="tx1">
                    <a:lumMod val="95000"/>
                    <a:lumOff val="5000"/>
                  </a:schemeClr>
                </a:solidFill>
                <a:latin typeface="Calibri" pitchFamily="34" charset="0"/>
                <a:ea typeface="Tahoma" pitchFamily="34" charset="0"/>
                <a:cs typeface="Calibri" pitchFamily="34" charset="0"/>
              </a:rPr>
              <a:t>Hình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thành</a:t>
            </a:r>
            <a:r>
              <a:rPr lang="en-US" b="0" i="1" dirty="0">
                <a:solidFill>
                  <a:schemeClr val="tx1">
                    <a:lumMod val="95000"/>
                    <a:lumOff val="5000"/>
                  </a:schemeClr>
                </a:solidFill>
                <a:latin typeface="Calibri" pitchFamily="34" charset="0"/>
                <a:ea typeface="Tahoma" pitchFamily="34" charset="0"/>
                <a:cs typeface="Calibri" pitchFamily="34" charset="0"/>
              </a:rPr>
              <a:t> ý </a:t>
            </a:r>
            <a:r>
              <a:rPr lang="en-US" b="0" i="1" dirty="0" err="1">
                <a:solidFill>
                  <a:schemeClr val="tx1">
                    <a:lumMod val="95000"/>
                    <a:lumOff val="5000"/>
                  </a:schemeClr>
                </a:solidFill>
                <a:latin typeface="Calibri" pitchFamily="34" charset="0"/>
                <a:ea typeface="Tahoma" pitchFamily="34" charset="0"/>
                <a:cs typeface="Calibri" pitchFamily="34" charset="0"/>
              </a:rPr>
              <a:t>tưởng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thiết</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kế,triển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khai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và</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vận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hành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hệ</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thống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quản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lý</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quán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nước</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giải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a:t>2.1 </a:t>
            </a:r>
            <a:r>
              <a:rPr lang="en-US" sz="2200" dirty="0" err="1"/>
              <a:t>Sơ</a:t>
            </a:r>
            <a:r>
              <a:rPr lang="en-US" sz="2200" dirty="0"/>
              <a:t> </a:t>
            </a:r>
            <a:r>
              <a:rPr lang="en-US" sz="2200" dirty="0" err="1"/>
              <a:t>đồ</a:t>
            </a:r>
            <a:r>
              <a:rPr lang="en-US" sz="2200" dirty="0"/>
              <a:t> </a:t>
            </a:r>
            <a:r>
              <a:rPr lang="en-US" sz="2200" dirty="0" err="1"/>
              <a:t>phân</a:t>
            </a:r>
            <a:r>
              <a:rPr lang="en-US" sz="2200" dirty="0"/>
              <a:t> </a:t>
            </a:r>
            <a:r>
              <a:rPr lang="en-US" sz="2200" dirty="0" err="1"/>
              <a:t>cấp</a:t>
            </a:r>
            <a:r>
              <a:rPr lang="en-US" sz="2200" dirty="0"/>
              <a:t> </a:t>
            </a:r>
            <a:r>
              <a:rPr lang="en-US" sz="2200" dirty="0" err="1"/>
              <a:t>chức</a:t>
            </a:r>
            <a:r>
              <a:rPr lang="en-US" sz="2200" dirty="0"/>
              <a:t> </a:t>
            </a:r>
            <a:r>
              <a:rPr lang="en-US" sz="2200" dirty="0" err="1"/>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a:t>2.2 </a:t>
            </a:r>
            <a:r>
              <a:rPr lang="en-US" sz="2400" dirty="0" err="1"/>
              <a:t>Thiết</a:t>
            </a:r>
            <a:r>
              <a:rPr lang="en-US" sz="2400" dirty="0"/>
              <a:t> </a:t>
            </a:r>
            <a:r>
              <a:rPr lang="en-US" sz="2400" dirty="0" err="1"/>
              <a:t>kế</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endParaRPr lang="en-US" sz="2400" dirty="0"/>
          </a:p>
        </p:txBody>
      </p:sp>
      <p:pic>
        <p:nvPicPr>
          <p:cNvPr id="3" name="Picture 2">
            <a:extLst>
              <a:ext uri="{FF2B5EF4-FFF2-40B4-BE49-F238E27FC236}">
                <a16:creationId xmlns:a16="http://schemas.microsoft.com/office/drawing/2014/main" id="{4FD2CF34-EE42-4CAE-99E1-AEA8CB94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32465"/>
            <a:ext cx="6946033" cy="3201113"/>
          </a:xfrm>
          <a:prstGeom prst="rect">
            <a:avLst/>
          </a:prstGeom>
        </p:spPr>
      </p:pic>
    </p:spTree>
    <p:extLst>
      <p:ext uri="{BB962C8B-B14F-4D97-AF65-F5344CB8AC3E}">
        <p14:creationId xmlns:p14="http://schemas.microsoft.com/office/powerpoint/2010/main" val="262496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a:t>2.3 </a:t>
            </a:r>
            <a:r>
              <a:rPr lang="en-US" sz="2400" dirty="0" err="1"/>
              <a:t>Giao</a:t>
            </a:r>
            <a:r>
              <a:rPr lang="en-US" sz="2400" dirty="0"/>
              <a:t> </a:t>
            </a:r>
            <a:r>
              <a:rPr lang="en-US" sz="2400" dirty="0" err="1"/>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a:t>Nhân</a:t>
            </a:r>
            <a:r>
              <a:rPr lang="en-US" dirty="0"/>
              <a:t> </a:t>
            </a:r>
            <a:r>
              <a:rPr lang="en-US" dirty="0" err="1"/>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a:t>Khách</a:t>
            </a:r>
            <a:r>
              <a:rPr lang="en-US" dirty="0"/>
              <a:t> </a:t>
            </a:r>
            <a:r>
              <a:rPr lang="en-US" dirty="0" err="1"/>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a:t>Khách</a:t>
            </a:r>
            <a:r>
              <a:rPr lang="en-US" sz="1000" dirty="0"/>
              <a:t> </a:t>
            </a:r>
            <a:r>
              <a:rPr lang="en-US" sz="1000" dirty="0" err="1"/>
              <a:t>hàng</a:t>
            </a:r>
            <a:r>
              <a:rPr lang="en-US" sz="1000" dirty="0"/>
              <a:t> </a:t>
            </a:r>
            <a:r>
              <a:rPr lang="en-US" sz="1000" dirty="0" err="1"/>
              <a:t>thực</a:t>
            </a:r>
            <a:r>
              <a:rPr lang="en-US" sz="1000" dirty="0"/>
              <a:t> </a:t>
            </a:r>
            <a:r>
              <a:rPr lang="en-US" sz="1000" dirty="0" err="1"/>
              <a:t>hiện</a:t>
            </a:r>
            <a:r>
              <a:rPr lang="en-US" sz="1000" dirty="0"/>
              <a:t> </a:t>
            </a:r>
            <a:r>
              <a:rPr lang="en-US" sz="1000" dirty="0" err="1"/>
              <a:t>yêu</a:t>
            </a:r>
            <a:r>
              <a:rPr lang="en-US" sz="1000" dirty="0"/>
              <a:t> </a:t>
            </a:r>
            <a:r>
              <a:rPr lang="en-US" sz="1000" dirty="0" err="1"/>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a:t>Cập</a:t>
            </a:r>
            <a:r>
              <a:rPr lang="en-US" dirty="0"/>
              <a:t> </a:t>
            </a:r>
            <a:r>
              <a:rPr lang="en-US" dirty="0" err="1"/>
              <a:t>nhật</a:t>
            </a:r>
            <a:r>
              <a:rPr lang="en-US" dirty="0"/>
              <a:t> </a:t>
            </a:r>
            <a:r>
              <a:rPr lang="en-US" dirty="0" err="1"/>
              <a:t>yêu</a:t>
            </a:r>
            <a:r>
              <a:rPr lang="en-US" dirty="0"/>
              <a:t> </a:t>
            </a:r>
            <a:r>
              <a:rPr lang="en-US" dirty="0" err="1"/>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a:t>Xem</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r>
              <a:rPr lang="en-US" dirty="0"/>
              <a:t> </a:t>
            </a:r>
            <a:r>
              <a:rPr lang="en-US" dirty="0" err="1"/>
              <a:t>thông</a:t>
            </a:r>
            <a:r>
              <a:rPr lang="en-US" dirty="0"/>
              <a:t> tin </a:t>
            </a:r>
            <a:r>
              <a:rPr lang="en-US" dirty="0" err="1"/>
              <a:t>với</a:t>
            </a:r>
            <a:r>
              <a:rPr lang="en-US" dirty="0"/>
              <a:t> </a:t>
            </a:r>
            <a:r>
              <a:rPr lang="en-US" dirty="0" err="1"/>
              <a:t>khách</a:t>
            </a:r>
            <a:r>
              <a:rPr lang="en-US" dirty="0"/>
              <a:t> </a:t>
            </a:r>
            <a:r>
              <a:rPr lang="en-US" dirty="0" err="1"/>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endParaRPr lang="en-US" dirty="0"/>
          </a:p>
        </p:txBody>
      </p:sp>
    </p:spTree>
    <p:extLst>
      <p:ext uri="{BB962C8B-B14F-4D97-AF65-F5344CB8AC3E}">
        <p14:creationId xmlns:p14="http://schemas.microsoft.com/office/powerpoint/2010/main" val="58528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tích</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và</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thiết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hệ</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thống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lý</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quán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nước</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giải</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khát</a:t>
            </a:r>
            <a:r>
              <a:rPr lang="en-US" sz="2200" dirty="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vụ</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đợt</a:t>
            </a:r>
            <a:r>
              <a:rPr lang="en-US" sz="2200" dirty="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xây</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CSDL</a:t>
            </a:r>
            <a:endParaRPr lang="en-US" sz="2200" dirty="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xưng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giao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diện</a:t>
            </a:r>
            <a:r>
              <a:rPr lang="en-US" sz="2200" dirty="0">
                <a:solidFill>
                  <a:schemeClr val="tx1">
                    <a:lumMod val="95000"/>
                    <a:lumOff val="5000"/>
                  </a:schemeClr>
                </a:solidFill>
                <a:latin typeface="Calibri" pitchFamily="34" charset="0"/>
                <a:cs typeface="Calibri" pitchFamily="34" charset="0"/>
              </a:rPr>
              <a:t>.</a:t>
            </a: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C9D2-4FF2-4679-83FB-2B23D1BCC51A}"/>
              </a:ext>
            </a:extLst>
          </p:cNvPr>
          <p:cNvSpPr>
            <a:spLocks noGrp="1"/>
          </p:cNvSpPr>
          <p:nvPr>
            <p:ph type="title"/>
          </p:nvPr>
        </p:nvSpPr>
        <p:spPr>
          <a:xfrm>
            <a:off x="838200" y="575252"/>
            <a:ext cx="6866100" cy="857400"/>
          </a:xfrm>
        </p:spPr>
        <p:txBody>
          <a:bodyPr/>
          <a:lstStyle/>
          <a:p>
            <a:r>
              <a:rPr lang="en-US"/>
              <a:t>Biểu đồ Grantt</a:t>
            </a:r>
          </a:p>
        </p:txBody>
      </p:sp>
      <p:sp>
        <p:nvSpPr>
          <p:cNvPr id="3" name="Text Placeholder 2">
            <a:extLst>
              <a:ext uri="{FF2B5EF4-FFF2-40B4-BE49-F238E27FC236}">
                <a16:creationId xmlns:a16="http://schemas.microsoft.com/office/drawing/2014/main" id="{EB16B2E6-4519-4232-8E36-874392AD1C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99EF4A-78B1-48CA-AB81-6D78382F1D65}"/>
              </a:ext>
            </a:extLst>
          </p:cNvPr>
          <p:cNvSpPr>
            <a:spLocks noGrp="1"/>
          </p:cNvSpPr>
          <p:nvPr>
            <p:ph type="sldNum" idx="12"/>
          </p:nvPr>
        </p:nvSpPr>
        <p:spPr/>
        <p:txBody>
          <a:bodyPr/>
          <a:lstStyle/>
          <a:p>
            <a:fld id="{00000000-1234-1234-1234-123412341234}" type="slidenum">
              <a:rPr lang="en" smtClean="0"/>
              <a:pPr/>
              <a:t>3</a:t>
            </a:fld>
            <a:endParaRPr lang="en"/>
          </a:p>
        </p:txBody>
      </p:sp>
      <p:pic>
        <p:nvPicPr>
          <p:cNvPr id="6" name="Picture 5">
            <a:extLst>
              <a:ext uri="{FF2B5EF4-FFF2-40B4-BE49-F238E27FC236}">
                <a16:creationId xmlns:a16="http://schemas.microsoft.com/office/drawing/2014/main" id="{E171AFF2-3F73-489C-B3D2-F91EA2562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85951"/>
            <a:ext cx="7848600" cy="2819399"/>
          </a:xfrm>
          <a:prstGeom prst="rect">
            <a:avLst/>
          </a:prstGeom>
        </p:spPr>
      </p:pic>
    </p:spTree>
    <p:extLst>
      <p:ext uri="{BB962C8B-B14F-4D97-AF65-F5344CB8AC3E}">
        <p14:creationId xmlns:p14="http://schemas.microsoft.com/office/powerpoint/2010/main" val="16912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4</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a:latin typeface="Calibri" pitchFamily="34" charset="0"/>
                <a:cs typeface="Calibri" pitchFamily="34" charset="0"/>
              </a:rPr>
              <a:t>Phần 1: Khảo sát</a:t>
            </a:r>
            <a:r>
              <a:rPr lang="vi-VN" sz="2400" dirty="0">
                <a:latin typeface="Calibri" pitchFamily="34" charset="0"/>
                <a:cs typeface="Calibri" pitchFamily="34" charset="0"/>
              </a:rPr>
              <a:t>	</a:t>
            </a:r>
          </a:p>
          <a:p>
            <a:pPr marL="342900" indent="-342900">
              <a:buFont typeface="+mj-lt"/>
              <a:buAutoNum type="arabicPeriod"/>
            </a:pPr>
            <a:r>
              <a:rPr lang="vi-VN" sz="2200" dirty="0">
                <a:latin typeface="Calibri" pitchFamily="34" charset="0"/>
                <a:cs typeface="Calibri" pitchFamily="34" charset="0"/>
              </a:rPr>
              <a:t>Đặt vấn đề.	</a:t>
            </a:r>
          </a:p>
          <a:p>
            <a:pPr marL="742950" lvl="1" indent="-285750">
              <a:buFont typeface="Arial" pitchFamily="34" charset="0"/>
              <a:buChar char="•"/>
            </a:pPr>
            <a:r>
              <a:rPr lang="vi-VN" sz="2200" dirty="0">
                <a:latin typeface="Calibri" pitchFamily="34" charset="0"/>
                <a:cs typeface="Calibri" pitchFamily="34" charset="0"/>
              </a:rPr>
              <a:t>Yêu cầu	</a:t>
            </a:r>
          </a:p>
          <a:p>
            <a:pPr marL="742950" lvl="1" indent="-285750">
              <a:buFont typeface="Arial" pitchFamily="34" charset="0"/>
              <a:buChar char="•"/>
            </a:pPr>
            <a:r>
              <a:rPr lang="vi-VN" sz="2200" dirty="0">
                <a:latin typeface="Calibri" pitchFamily="34" charset="0"/>
                <a:cs typeface="Calibri" pitchFamily="34" charset="0"/>
              </a:rPr>
              <a:t>Bài toán	</a:t>
            </a:r>
          </a:p>
          <a:p>
            <a:r>
              <a:rPr lang="vi-VN" sz="2200" dirty="0">
                <a:latin typeface="Calibri" pitchFamily="34" charset="0"/>
                <a:cs typeface="Calibri" pitchFamily="34" charset="0"/>
              </a:rPr>
              <a:t>2.Khảo sát một số phần mềm quản lý quán cà phê.</a:t>
            </a:r>
            <a:r>
              <a:rPr lang="vi-VN" dirty="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a:solidFill>
                <a:schemeClr val="tx1">
                  <a:lumMod val="85000"/>
                  <a:lumOff val="15000"/>
                </a:schemeClr>
              </a:solidFill>
            </a:endParaRPr>
          </a:p>
          <a:p>
            <a:pPr marL="285750" indent="-285750">
              <a:buFont typeface="Wingdings" pitchFamily="2" charset="2"/>
              <a:buChar char="ü"/>
            </a:pPr>
            <a:r>
              <a:rPr lang="vi-VN" sz="1700" dirty="0">
                <a:solidFill>
                  <a:schemeClr val="tx1">
                    <a:lumMod val="85000"/>
                    <a:lumOff val="15000"/>
                  </a:schemeClr>
                </a:solidFill>
              </a:rPr>
              <a:t>Hệ 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6</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a:t>Bài</a:t>
            </a:r>
            <a:r>
              <a:rPr lang="en-US" sz="2400" b="1" dirty="0"/>
              <a:t> </a:t>
            </a:r>
            <a:r>
              <a:rPr lang="en-US" sz="2400" b="1" dirty="0" err="1"/>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a:t>Quán nước giải khát kinh doanh mặt hàng là các loại nước giải khát và đồ ăn vặt.</a:t>
            </a:r>
          </a:p>
          <a:p>
            <a:r>
              <a:rPr lang="vi-VN" dirty="0"/>
              <a:t>Hệ thống quản lý nước giải khát được sử dụng để quản lý nhân viên bao gồm thông tin nhân viên và lương. Nhân viên quản lý đồ uống và thức ăn được bán ra</a:t>
            </a:r>
            <a:r>
              <a:rPr lang="en-US" dirty="0"/>
              <a:t> </a:t>
            </a:r>
            <a:r>
              <a:rPr lang="vi-VN" dirty="0"/>
              <a:t>theo ngày.</a:t>
            </a:r>
          </a:p>
          <a:p>
            <a:r>
              <a:rPr lang="vi-VN" dirty="0"/>
              <a:t>Hóa đơn được xuất ra cho mỗi lần thanh toán. Hóa đơn được sử dụng cho khách hàng đặt bàn hoặc khách hàng mua trực tiếp.</a:t>
            </a:r>
          </a:p>
          <a:p>
            <a:r>
              <a:rPr lang="vi-VN" dirty="0"/>
              <a:t>Hệ thống thống kê lời lãi theo tháng và năm. </a:t>
            </a:r>
          </a:p>
          <a:p>
            <a:r>
              <a:rPr lang="vi-VN" dirty="0"/>
              <a:t>Hệ thống quản lý việc đặt bàn trực tuyến. Khách hàng kiểm tra bàn còn trống và đặt bàn trực tuyến qua trang web của quán.</a:t>
            </a:r>
          </a:p>
          <a:p>
            <a:r>
              <a:rPr lang="vi-VN" dirty="0"/>
              <a:t>Hệ thống bao gồm trang web dành cho nhân viên và trang web dành cho khách hàng.</a:t>
            </a:r>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Nhân</a:t>
            </a:r>
            <a:r>
              <a:rPr lang="en-US" sz="1400" dirty="0"/>
              <a:t> </a:t>
            </a:r>
            <a:r>
              <a:rPr lang="en-US" sz="1400" dirty="0" err="1"/>
              <a:t>viên</a:t>
            </a:r>
            <a:r>
              <a:rPr lang="en-US" sz="1400" dirty="0"/>
              <a:t> </a:t>
            </a:r>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a:latin typeface="+mj-lt"/>
              </a:rPr>
              <a:t>Quản</a:t>
            </a:r>
            <a:r>
              <a:rPr lang="en-US" sz="2200" dirty="0">
                <a:latin typeface="+mj-lt"/>
              </a:rPr>
              <a:t> </a:t>
            </a:r>
            <a:r>
              <a:rPr lang="en-US" sz="2200" dirty="0" err="1">
                <a:latin typeface="+mj-lt"/>
              </a:rPr>
              <a:t>lý</a:t>
            </a:r>
            <a:r>
              <a:rPr lang="en-US" sz="2200" dirty="0">
                <a:latin typeface="+mj-lt"/>
              </a:rPr>
              <a:t> đ</a:t>
            </a:r>
            <a:r>
              <a:rPr lang="vi-VN" sz="2200" dirty="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a:t>hách</a:t>
            </a:r>
            <a:r>
              <a:rPr lang="en-US" dirty="0"/>
              <a:t> </a:t>
            </a:r>
            <a:r>
              <a:rPr lang="en-US" dirty="0" err="1"/>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và</a:t>
            </a:r>
            <a:r>
              <a:rPr lang="en-US" sz="2200" dirty="0">
                <a:latin typeface="Calibri" pitchFamily="34" charset="0"/>
                <a:cs typeface="Calibri" pitchFamily="34" charset="0"/>
              </a:rPr>
              <a:t> </a:t>
            </a:r>
            <a:r>
              <a:rPr lang="vi-VN" sz="2200" dirty="0">
                <a:latin typeface="Calibri" pitchFamily="34" charset="0"/>
                <a:cs typeface="Calibri" pitchFamily="34" charset="0"/>
              </a:rPr>
              <a:t>thức 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Phân 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538</Words>
  <Application>Microsoft Office PowerPoint</Application>
  <PresentationFormat>On-screen Show (16:9)</PresentationFormat>
  <Paragraphs>85</Paragraphs>
  <Slides>16</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Raleway</vt:lpstr>
      <vt:lpstr>Raleway ExtraBold</vt:lpstr>
      <vt:lpstr>Raleway Light</vt:lpstr>
      <vt:lpstr>Times New Roman</vt:lpstr>
      <vt:lpstr>Wingdings</vt:lpstr>
      <vt:lpstr>Office Theme</vt:lpstr>
      <vt:lpstr>Olivia template</vt:lpstr>
      <vt:lpstr>1_Office Theme</vt:lpstr>
      <vt:lpstr>PowerPoint Presentation</vt:lpstr>
      <vt:lpstr>PowerPoint Presentation</vt:lpstr>
      <vt:lpstr>Biểu đồ Grantt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AnhĐức</cp:lastModifiedBy>
  <cp:revision>30</cp:revision>
  <dcterms:created xsi:type="dcterms:W3CDTF">2019-04-07T02:38:53Z</dcterms:created>
  <dcterms:modified xsi:type="dcterms:W3CDTF">2019-04-08T05:42:15Z</dcterms:modified>
</cp:coreProperties>
</file>