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19"/>
  </p:notesMasterIdLst>
  <p:sldIdLst>
    <p:sldId id="266" r:id="rId4"/>
    <p:sldId id="270" r:id="rId5"/>
    <p:sldId id="273" r:id="rId6"/>
    <p:sldId id="272" r:id="rId7"/>
    <p:sldId id="274" r:id="rId8"/>
    <p:sldId id="267" r:id="rId9"/>
    <p:sldId id="268" r:id="rId10"/>
    <p:sldId id="263" r:id="rId11"/>
    <p:sldId id="275" r:id="rId12"/>
    <p:sldId id="276" r:id="rId13"/>
    <p:sldId id="277" r:id="rId14"/>
    <p:sldId id="279" r:id="rId15"/>
    <p:sldId id="278" r:id="rId16"/>
    <p:sldId id="264" r:id="rId17"/>
    <p:sldId id="269"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996"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1"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a:t>Cơ</a:t>
          </a:r>
          <a:r>
            <a:rPr lang="en-US" sz="1600" dirty="0"/>
            <a:t> </a:t>
          </a:r>
          <a:r>
            <a:rPr lang="en-US" sz="1600" dirty="0" err="1"/>
            <a:t>cấu</a:t>
          </a:r>
          <a:r>
            <a:rPr lang="en-US" sz="1600" dirty="0"/>
            <a:t> </a:t>
          </a:r>
          <a:r>
            <a:rPr lang="en-US" sz="1600" dirty="0" err="1"/>
            <a:t>tổ</a:t>
          </a:r>
          <a:r>
            <a:rPr lang="en-US" sz="1600" dirty="0"/>
            <a:t> </a:t>
          </a:r>
          <a:r>
            <a:rPr lang="en-US" sz="1600" dirty="0" err="1"/>
            <a:t>chức</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a:t>Bộ</a:t>
          </a:r>
          <a:r>
            <a:rPr lang="en-US" sz="1600" dirty="0"/>
            <a:t> </a:t>
          </a:r>
          <a:r>
            <a:rPr lang="en-US" sz="1600" dirty="0" err="1"/>
            <a:t>phận</a:t>
          </a:r>
          <a:r>
            <a:rPr lang="en-US" sz="1600" dirty="0"/>
            <a:t> </a:t>
          </a:r>
          <a:r>
            <a:rPr lang="en-US" sz="1600" dirty="0" err="1"/>
            <a:t>quản</a:t>
          </a:r>
          <a:r>
            <a:rPr lang="en-US" sz="1600" dirty="0"/>
            <a:t> </a:t>
          </a:r>
          <a:r>
            <a:rPr lang="en-US" sz="1600" dirty="0" err="1"/>
            <a:t>lý</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a:t>Bộ</a:t>
          </a:r>
          <a:r>
            <a:rPr lang="en-US" sz="1600" b="0" dirty="0"/>
            <a:t> </a:t>
          </a:r>
          <a:r>
            <a:rPr lang="en-US" sz="1600" b="0" dirty="0" err="1"/>
            <a:t>phận</a:t>
          </a:r>
          <a:r>
            <a:rPr lang="en-US" sz="1600" b="0" dirty="0"/>
            <a:t> </a:t>
          </a:r>
          <a:r>
            <a:rPr lang="en-US" sz="1600" b="0" dirty="0" err="1"/>
            <a:t>nghiệp</a:t>
          </a:r>
          <a:r>
            <a:rPr lang="en-US" sz="1600" b="0" dirty="0"/>
            <a:t> </a:t>
          </a:r>
          <a:r>
            <a:rPr lang="en-US" sz="1600" b="0" dirty="0" err="1"/>
            <a:t>vụ</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1719B7AB-FB45-4244-83ED-89A4C4E485C0}">
      <dgm:prSet phldrT="[Text]" custT="1"/>
      <dgm:spPr/>
      <dgm:t>
        <a:bodyPr/>
        <a:lstStyle/>
        <a:p>
          <a:r>
            <a:rPr lang="en-US" sz="1600" dirty="0" err="1"/>
            <a:t>Bộ</a:t>
          </a:r>
          <a:r>
            <a:rPr lang="en-US" sz="1600" dirty="0"/>
            <a:t> </a:t>
          </a:r>
          <a:r>
            <a:rPr lang="en-US" sz="1600" dirty="0" err="1"/>
            <a:t>phận</a:t>
          </a:r>
          <a:r>
            <a:rPr lang="en-US" sz="1600" dirty="0"/>
            <a:t> </a:t>
          </a:r>
          <a:r>
            <a:rPr lang="en-US" sz="1600" dirty="0" err="1"/>
            <a:t>thu</a:t>
          </a:r>
          <a:r>
            <a:rPr lang="en-US" sz="1600" dirty="0"/>
            <a:t> </a:t>
          </a:r>
          <a:r>
            <a:rPr lang="en-US" sz="1600" dirty="0" err="1"/>
            <a:t>ngân</a:t>
          </a:r>
          <a:endParaRPr lang="en-US" sz="1600" b="0" dirty="0"/>
        </a:p>
      </dgm:t>
    </dgm:pt>
    <dgm:pt modelId="{1B7F4B63-74FA-4101-AEC3-AEA87AEB8991}" type="parTrans" cxnId="{ACAE38E6-8316-49FC-92DA-0D42016CB504}">
      <dgm:prSet/>
      <dgm:spPr/>
      <dgm:t>
        <a:bodyPr/>
        <a:lstStyle/>
        <a:p>
          <a:endParaRPr lang="en-US" sz="1400"/>
        </a:p>
      </dgm:t>
    </dgm:pt>
    <dgm:pt modelId="{5AC50164-8264-4368-9B18-2710558DF91F}" type="sibTrans" cxnId="{ACAE38E6-8316-49FC-92DA-0D42016CB504}">
      <dgm:prSet/>
      <dgm:spPr/>
      <dgm:t>
        <a:bodyPr/>
        <a:lstStyle/>
        <a:p>
          <a:endParaRPr lang="en-US" sz="1400"/>
        </a:p>
      </dgm:t>
    </dgm:pt>
    <dgm:pt modelId="{5E09DA6C-F056-41AE-B88D-7705FA04A593}">
      <dgm:prSet phldrT="[Text]" custT="1"/>
      <dgm:spPr/>
      <dgm:t>
        <a:bodyPr/>
        <a:lstStyle/>
        <a:p>
          <a:r>
            <a:rPr lang="en-US" sz="1600" dirty="0" err="1"/>
            <a:t>Bộ</a:t>
          </a:r>
          <a:r>
            <a:rPr lang="en-US" sz="1600" dirty="0"/>
            <a:t> </a:t>
          </a:r>
          <a:r>
            <a:rPr lang="en-US" sz="1600" dirty="0" err="1"/>
            <a:t>phận</a:t>
          </a:r>
          <a:r>
            <a:rPr lang="en-US" sz="1600" dirty="0"/>
            <a:t> </a:t>
          </a:r>
          <a:r>
            <a:rPr lang="en-US" sz="1600" dirty="0" err="1"/>
            <a:t>phục</a:t>
          </a:r>
          <a:r>
            <a:rPr lang="en-US" sz="1600" dirty="0"/>
            <a:t> </a:t>
          </a:r>
          <a:r>
            <a:rPr lang="en-US" sz="1600" dirty="0" err="1"/>
            <a:t>vụ</a:t>
          </a:r>
          <a:endParaRPr lang="en-US" sz="1600" b="0" dirty="0"/>
        </a:p>
      </dgm:t>
    </dgm:pt>
    <dgm:pt modelId="{713201F2-AD4D-4BD9-9658-5F6C68C88887}" type="parTrans" cxnId="{A97ED556-352D-47BA-904B-79EF46617752}">
      <dgm:prSet/>
      <dgm:spPr/>
      <dgm:t>
        <a:bodyPr/>
        <a:lstStyle/>
        <a:p>
          <a:endParaRPr lang="en-US" sz="1400"/>
        </a:p>
      </dgm:t>
    </dgm:pt>
    <dgm:pt modelId="{BFC3633B-E524-4A48-8A25-0DDA9DE7AD0A}" type="sibTrans" cxnId="{A97ED556-352D-47BA-904B-79EF46617752}">
      <dgm:prSet/>
      <dgm:spPr/>
      <dgm:t>
        <a:bodyPr/>
        <a:lstStyle/>
        <a:p>
          <a:endParaRPr lang="en-US" sz="1400"/>
        </a:p>
      </dgm:t>
    </dgm:pt>
    <dgm:pt modelId="{23E8CC71-4892-4CC5-9EF5-ED4A40E6D11A}">
      <dgm:prSet phldrT="[Text]" custT="1"/>
      <dgm:spPr/>
      <dgm:t>
        <a:bodyPr/>
        <a:lstStyle/>
        <a:p>
          <a:r>
            <a:rPr lang="en-US" sz="1600" dirty="0" err="1"/>
            <a:t>Bộ</a:t>
          </a:r>
          <a:r>
            <a:rPr lang="en-US" sz="1600" dirty="0"/>
            <a:t> </a:t>
          </a:r>
          <a:r>
            <a:rPr lang="en-US" sz="1600" dirty="0" err="1"/>
            <a:t>phận</a:t>
          </a:r>
          <a:r>
            <a:rPr lang="en-US" sz="1600" dirty="0"/>
            <a:t> </a:t>
          </a:r>
          <a:r>
            <a:rPr lang="en-US" sz="1600" dirty="0" err="1"/>
            <a:t>pha</a:t>
          </a:r>
          <a:r>
            <a:rPr lang="en-US" sz="1600" dirty="0"/>
            <a:t> </a:t>
          </a:r>
          <a:r>
            <a:rPr lang="en-US" sz="1600" dirty="0" err="1"/>
            <a:t>chế</a:t>
          </a:r>
          <a:r>
            <a:rPr lang="en-US" sz="1600" dirty="0"/>
            <a:t> </a:t>
          </a:r>
          <a:r>
            <a:rPr lang="en-US" sz="1600" dirty="0" err="1"/>
            <a:t>bếp</a:t>
          </a:r>
          <a:endParaRPr lang="en-US" sz="1600" b="0" dirty="0"/>
        </a:p>
      </dgm:t>
    </dgm:pt>
    <dgm:pt modelId="{DD3B0936-C10F-4987-8BA4-0CF4B2533118}" type="parTrans" cxnId="{5122DA16-5940-4FB1-BCFF-7D07B7A598B7}">
      <dgm:prSet/>
      <dgm:spPr/>
      <dgm:t>
        <a:bodyPr/>
        <a:lstStyle/>
        <a:p>
          <a:endParaRPr lang="en-US" sz="1400"/>
        </a:p>
      </dgm:t>
    </dgm:pt>
    <dgm:pt modelId="{8F9C6236-F81F-47C7-8331-7FBF5056229C}" type="sibTrans" cxnId="{5122DA16-5940-4FB1-BCFF-7D07B7A598B7}">
      <dgm:prSet/>
      <dgm:spPr/>
      <dgm:t>
        <a:bodyPr/>
        <a:lstStyle/>
        <a:p>
          <a:endParaRPr lang="en-US" sz="1400"/>
        </a:p>
      </dgm:t>
    </dgm:pt>
    <dgm:pt modelId="{1ED487F3-1BF5-4101-8C3A-850803A6CC64}">
      <dgm:prSet phldrT="[Text]" custT="1"/>
      <dgm:spPr/>
      <dgm:t>
        <a:bodyPr/>
        <a:lstStyle/>
        <a:p>
          <a:r>
            <a:rPr lang="vi-VN" sz="1600" dirty="0">
              <a:latin typeface="Calibri" pitchFamily="34" charset="0"/>
              <a:cs typeface="Calibri" pitchFamily="34" charset="0"/>
            </a:rPr>
            <a:t>Bộ phận chăm sóc khách hàng</a:t>
          </a:r>
          <a:endParaRPr lang="en-US" sz="1600" b="0" dirty="0">
            <a:latin typeface="Calibri" pitchFamily="34" charset="0"/>
            <a:cs typeface="Calibri" pitchFamily="34" charset="0"/>
          </a:endParaRPr>
        </a:p>
      </dgm:t>
    </dgm:pt>
    <dgm:pt modelId="{E5A7026C-E0E5-4FA1-8BE7-F17940E92153}" type="parTrans" cxnId="{9AFFA6F7-578F-4BEA-BE72-E515FDC304B4}">
      <dgm:prSet/>
      <dgm:spPr/>
      <dgm:t>
        <a:bodyPr/>
        <a:lstStyle/>
        <a:p>
          <a:endParaRPr lang="en-US" sz="1400"/>
        </a:p>
      </dgm:t>
    </dgm:pt>
    <dgm:pt modelId="{28A76F82-B578-4E3C-AC3E-3844EEB53A6C}" type="sibTrans" cxnId="{9AFFA6F7-578F-4BEA-BE72-E515FDC304B4}">
      <dgm:prSet/>
      <dgm:spPr/>
      <dgm:t>
        <a:bodyPr/>
        <a:lstStyle/>
        <a:p>
          <a:endParaRPr lang="en-US" sz="1400"/>
        </a:p>
      </dgm:t>
    </dgm:pt>
    <dgm:pt modelId="{44371AE1-CC91-4B6B-8118-5A4F9921A92E}">
      <dgm:prSet phldrT="[Text]" custT="1"/>
      <dgm:spPr/>
      <dgm:t>
        <a:bodyPr/>
        <a:lstStyle/>
        <a:p>
          <a:r>
            <a:rPr lang="en-US" sz="1600" dirty="0" err="1"/>
            <a:t>Bộ</a:t>
          </a:r>
          <a:r>
            <a:rPr lang="en-US" sz="1600" dirty="0"/>
            <a:t> </a:t>
          </a:r>
          <a:r>
            <a:rPr lang="en-US" sz="1600" dirty="0" err="1"/>
            <a:t>phận</a:t>
          </a:r>
          <a:r>
            <a:rPr lang="en-US" sz="1600" dirty="0"/>
            <a:t> </a:t>
          </a:r>
          <a:r>
            <a:rPr lang="en-US" sz="1600" dirty="0" err="1"/>
            <a:t>tạp</a:t>
          </a:r>
          <a:r>
            <a:rPr lang="en-US" sz="1600" dirty="0"/>
            <a:t> </a:t>
          </a:r>
          <a:r>
            <a:rPr lang="en-US" sz="1600" dirty="0" err="1"/>
            <a:t>vụ</a:t>
          </a:r>
          <a:endParaRPr lang="en-US" sz="1600" b="0" dirty="0"/>
        </a:p>
      </dgm:t>
    </dgm:pt>
    <dgm:pt modelId="{C25DE688-AD36-4DBD-8833-FF287120B912}" type="parTrans" cxnId="{0168CD83-4013-4354-8E08-E5ED1456CC99}">
      <dgm:prSet/>
      <dgm:spPr/>
      <dgm:t>
        <a:bodyPr/>
        <a:lstStyle/>
        <a:p>
          <a:endParaRPr lang="en-US" sz="1400"/>
        </a:p>
      </dgm:t>
    </dgm:pt>
    <dgm:pt modelId="{F5ED702F-4BDE-442B-9FE6-0160386E15D7}" type="sibTrans" cxnId="{0168CD83-4013-4354-8E08-E5ED1456CC99}">
      <dgm:prSet/>
      <dgm:spPr/>
      <dgm:t>
        <a:bodyPr/>
        <a:lstStyle/>
        <a:p>
          <a:endParaRPr lang="en-US" sz="1400"/>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pt>
    <dgm:pt modelId="{E717CFFF-2EBE-43E6-9612-CD7CAB48D8E6}" type="pres">
      <dgm:prSet presAssocID="{1D32DFE3-9A16-4A0F-85D1-34A794D7A500}" presName="hierRoot1" presStyleCnt="0"/>
      <dgm:spPr/>
    </dgm:pt>
    <dgm:pt modelId="{D00248EB-71C7-41C7-B83C-B5B84038F1D1}" type="pres">
      <dgm:prSet presAssocID="{1D32DFE3-9A16-4A0F-85D1-34A794D7A500}" presName="composite" presStyleCnt="0"/>
      <dgm:spPr/>
    </dgm:pt>
    <dgm:pt modelId="{F4234D91-5143-4B63-BED7-3C1D70518372}" type="pres">
      <dgm:prSet presAssocID="{1D32DFE3-9A16-4A0F-85D1-34A794D7A500}" presName="background" presStyleLbl="node0" presStyleIdx="0" presStyleCnt="1"/>
      <dgm:spPr/>
    </dgm:pt>
    <dgm:pt modelId="{8F0CCF51-3EB9-4C9D-98C6-B1F49B7EFCB6}" type="pres">
      <dgm:prSet presAssocID="{1D32DFE3-9A16-4A0F-85D1-34A794D7A500}" presName="text" presStyleLbl="fgAcc0" presStyleIdx="0" presStyleCnt="1" custLinFactNeighborX="3599" custLinFactNeighborY="-7453">
        <dgm:presLayoutVars>
          <dgm:chPref val="3"/>
        </dgm:presLayoutVars>
      </dgm:prSet>
      <dgm:spPr/>
    </dgm:pt>
    <dgm:pt modelId="{04CFBF51-E7CF-4155-A2F9-E99258C3954C}" type="pres">
      <dgm:prSet presAssocID="{1D32DFE3-9A16-4A0F-85D1-34A794D7A500}" presName="hierChild2" presStyleCnt="0"/>
      <dgm:spPr/>
    </dgm:pt>
    <dgm:pt modelId="{F89F6CE0-1ECE-4CE3-9B65-B4E7F9708D82}" type="pres">
      <dgm:prSet presAssocID="{7329B386-B35F-4CFB-906C-61C1599AD121}" presName="Name10" presStyleLbl="parChTrans1D2" presStyleIdx="0" presStyleCnt="2"/>
      <dgm:spPr/>
    </dgm:pt>
    <dgm:pt modelId="{47327BE9-19D3-4468-8435-7A2D9307470C}" type="pres">
      <dgm:prSet presAssocID="{95796C9F-B4F8-4672-9989-922379664523}" presName="hierRoot2" presStyleCnt="0"/>
      <dgm:spPr/>
    </dgm:pt>
    <dgm:pt modelId="{B67D661D-4D77-429E-B9EE-8C64642564B3}" type="pres">
      <dgm:prSet presAssocID="{95796C9F-B4F8-4672-9989-922379664523}" presName="composite2" presStyleCnt="0"/>
      <dgm:spPr/>
    </dgm:pt>
    <dgm:pt modelId="{3929E3B3-1501-4CAA-ACC3-9315D46F9B7A}" type="pres">
      <dgm:prSet presAssocID="{95796C9F-B4F8-4672-9989-922379664523}" presName="background2" presStyleLbl="node2" presStyleIdx="0" presStyleCnt="2"/>
      <dgm:spPr/>
    </dgm:pt>
    <dgm:pt modelId="{79B06C8B-73E5-4EC3-826F-2FD31046C912}" type="pres">
      <dgm:prSet presAssocID="{95796C9F-B4F8-4672-9989-922379664523}" presName="text2" presStyleLbl="fgAcc2" presStyleIdx="0" presStyleCnt="2">
        <dgm:presLayoutVars>
          <dgm:chPref val="3"/>
        </dgm:presLayoutVars>
      </dgm:prSet>
      <dgm:spPr/>
    </dgm:pt>
    <dgm:pt modelId="{7FECC80A-9C2F-4121-961D-549A02C0C804}" type="pres">
      <dgm:prSet presAssocID="{95796C9F-B4F8-4672-9989-922379664523}" presName="hierChild3" presStyleCnt="0"/>
      <dgm:spPr/>
    </dgm:pt>
    <dgm:pt modelId="{96769A0B-EE7E-46FC-9E96-7ECD5333085B}" type="pres">
      <dgm:prSet presAssocID="{57DD8661-501E-4AF4-BB47-9F9067AA275C}" presName="Name10" presStyleLbl="parChTrans1D2" presStyleIdx="1" presStyleCnt="2"/>
      <dgm:spPr/>
    </dgm:pt>
    <dgm:pt modelId="{170AB8BB-F04B-468C-A8BF-A7312C73701C}" type="pres">
      <dgm:prSet presAssocID="{00737D0B-5E6B-4F45-9898-38209F00DF4E}" presName="hierRoot2" presStyleCnt="0"/>
      <dgm:spPr/>
    </dgm:pt>
    <dgm:pt modelId="{A357ED65-30A7-49C6-97A9-F977BAABA69E}" type="pres">
      <dgm:prSet presAssocID="{00737D0B-5E6B-4F45-9898-38209F00DF4E}" presName="composite2" presStyleCnt="0"/>
      <dgm:spPr/>
    </dgm:pt>
    <dgm:pt modelId="{D0925D27-1490-460D-A7D2-AE69DF1D0FA9}" type="pres">
      <dgm:prSet presAssocID="{00737D0B-5E6B-4F45-9898-38209F00DF4E}" presName="background2" presStyleLbl="node2" presStyleIdx="1" presStyleCnt="2"/>
      <dgm:spPr/>
    </dgm:pt>
    <dgm:pt modelId="{7FD02768-2C65-47D4-ACCE-F438DC71BA50}" type="pres">
      <dgm:prSet presAssocID="{00737D0B-5E6B-4F45-9898-38209F00DF4E}" presName="text2" presStyleLbl="fgAcc2" presStyleIdx="1" presStyleCnt="2">
        <dgm:presLayoutVars>
          <dgm:chPref val="3"/>
        </dgm:presLayoutVars>
      </dgm:prSet>
      <dgm:spPr/>
    </dgm:pt>
    <dgm:pt modelId="{130A42D1-0CEF-441F-B699-2E4190F54B9C}" type="pres">
      <dgm:prSet presAssocID="{00737D0B-5E6B-4F45-9898-38209F00DF4E}" presName="hierChild3" presStyleCnt="0"/>
      <dgm:spPr/>
    </dgm:pt>
    <dgm:pt modelId="{5EE0B7C9-250F-4DF4-9C76-5054339A9A68}" type="pres">
      <dgm:prSet presAssocID="{1B7F4B63-74FA-4101-AEC3-AEA87AEB8991}" presName="Name17" presStyleLbl="parChTrans1D3" presStyleIdx="0" presStyleCnt="5"/>
      <dgm:spPr/>
    </dgm:pt>
    <dgm:pt modelId="{0E9AB160-6826-46AC-992D-9EBB41F08661}" type="pres">
      <dgm:prSet presAssocID="{1719B7AB-FB45-4244-83ED-89A4C4E485C0}" presName="hierRoot3" presStyleCnt="0"/>
      <dgm:spPr/>
    </dgm:pt>
    <dgm:pt modelId="{10403477-9460-44D1-9464-84EF00DC59FC}" type="pres">
      <dgm:prSet presAssocID="{1719B7AB-FB45-4244-83ED-89A4C4E485C0}" presName="composite3" presStyleCnt="0"/>
      <dgm:spPr/>
    </dgm:pt>
    <dgm:pt modelId="{B9AD8DB2-958E-488D-AC93-7743049C9A7F}" type="pres">
      <dgm:prSet presAssocID="{1719B7AB-FB45-4244-83ED-89A4C4E485C0}" presName="background3" presStyleLbl="node3" presStyleIdx="0" presStyleCnt="5"/>
      <dgm:spPr/>
    </dgm:pt>
    <dgm:pt modelId="{B4242F71-E919-4987-AB01-03070C025E2C}" type="pres">
      <dgm:prSet presAssocID="{1719B7AB-FB45-4244-83ED-89A4C4E485C0}" presName="text3" presStyleLbl="fgAcc3" presStyleIdx="0" presStyleCnt="5">
        <dgm:presLayoutVars>
          <dgm:chPref val="3"/>
        </dgm:presLayoutVars>
      </dgm:prSet>
      <dgm:spPr/>
    </dgm:pt>
    <dgm:pt modelId="{07A8AB25-36DA-4359-8E58-7BE6CE916120}" type="pres">
      <dgm:prSet presAssocID="{1719B7AB-FB45-4244-83ED-89A4C4E485C0}" presName="hierChild4" presStyleCnt="0"/>
      <dgm:spPr/>
    </dgm:pt>
    <dgm:pt modelId="{4B37ACDE-F13A-4804-84C6-6D5CDC08CE43}" type="pres">
      <dgm:prSet presAssocID="{713201F2-AD4D-4BD9-9658-5F6C68C88887}" presName="Name17" presStyleLbl="parChTrans1D3" presStyleIdx="1" presStyleCnt="5"/>
      <dgm:spPr/>
    </dgm:pt>
    <dgm:pt modelId="{0A1BB359-9FE3-41CF-A905-004A3E6E9F30}" type="pres">
      <dgm:prSet presAssocID="{5E09DA6C-F056-41AE-B88D-7705FA04A593}" presName="hierRoot3" presStyleCnt="0"/>
      <dgm:spPr/>
    </dgm:pt>
    <dgm:pt modelId="{A17D71D3-98BB-491A-A1E6-42D68BEC87F1}" type="pres">
      <dgm:prSet presAssocID="{5E09DA6C-F056-41AE-B88D-7705FA04A593}" presName="composite3" presStyleCnt="0"/>
      <dgm:spPr/>
    </dgm:pt>
    <dgm:pt modelId="{998C3E30-6F73-4B1D-AF4D-E41A3F4687AF}" type="pres">
      <dgm:prSet presAssocID="{5E09DA6C-F056-41AE-B88D-7705FA04A593}" presName="background3" presStyleLbl="node3" presStyleIdx="1" presStyleCnt="5"/>
      <dgm:spPr/>
    </dgm:pt>
    <dgm:pt modelId="{7AED5F97-B4F8-444D-8534-EB45BC10D98C}" type="pres">
      <dgm:prSet presAssocID="{5E09DA6C-F056-41AE-B88D-7705FA04A593}" presName="text3" presStyleLbl="fgAcc3" presStyleIdx="1" presStyleCnt="5">
        <dgm:presLayoutVars>
          <dgm:chPref val="3"/>
        </dgm:presLayoutVars>
      </dgm:prSet>
      <dgm:spPr/>
    </dgm:pt>
    <dgm:pt modelId="{782BF2C6-784B-4714-9E89-D5FE4ADAA802}" type="pres">
      <dgm:prSet presAssocID="{5E09DA6C-F056-41AE-B88D-7705FA04A593}" presName="hierChild4" presStyleCnt="0"/>
      <dgm:spPr/>
    </dgm:pt>
    <dgm:pt modelId="{09AA0362-79FE-4101-999A-113370CAE729}" type="pres">
      <dgm:prSet presAssocID="{DD3B0936-C10F-4987-8BA4-0CF4B2533118}" presName="Name17" presStyleLbl="parChTrans1D3" presStyleIdx="2" presStyleCnt="5"/>
      <dgm:spPr/>
    </dgm:pt>
    <dgm:pt modelId="{2EC2F640-FB06-4727-AE6B-DFC8BB39C7CB}" type="pres">
      <dgm:prSet presAssocID="{23E8CC71-4892-4CC5-9EF5-ED4A40E6D11A}" presName="hierRoot3" presStyleCnt="0"/>
      <dgm:spPr/>
    </dgm:pt>
    <dgm:pt modelId="{4BA70988-B661-4C5D-82EF-59BB4FEFE1F1}" type="pres">
      <dgm:prSet presAssocID="{23E8CC71-4892-4CC5-9EF5-ED4A40E6D11A}" presName="composite3" presStyleCnt="0"/>
      <dgm:spPr/>
    </dgm:pt>
    <dgm:pt modelId="{8D021DCB-F246-4FFB-BEF0-0907E4F2A153}" type="pres">
      <dgm:prSet presAssocID="{23E8CC71-4892-4CC5-9EF5-ED4A40E6D11A}" presName="background3" presStyleLbl="node3" presStyleIdx="2" presStyleCnt="5"/>
      <dgm:spPr/>
    </dgm:pt>
    <dgm:pt modelId="{AA339BD4-580C-4F49-8C53-0088F278E9AF}" type="pres">
      <dgm:prSet presAssocID="{23E8CC71-4892-4CC5-9EF5-ED4A40E6D11A}" presName="text3" presStyleLbl="fgAcc3" presStyleIdx="2" presStyleCnt="5">
        <dgm:presLayoutVars>
          <dgm:chPref val="3"/>
        </dgm:presLayoutVars>
      </dgm:prSet>
      <dgm:spPr/>
    </dgm:pt>
    <dgm:pt modelId="{D009A0AD-7886-4206-97E7-52D219348AB6}" type="pres">
      <dgm:prSet presAssocID="{23E8CC71-4892-4CC5-9EF5-ED4A40E6D11A}" presName="hierChild4" presStyleCnt="0"/>
      <dgm:spPr/>
    </dgm:pt>
    <dgm:pt modelId="{947C25EC-5A4C-4DC2-9A72-EE19FB63D411}" type="pres">
      <dgm:prSet presAssocID="{E5A7026C-E0E5-4FA1-8BE7-F17940E92153}" presName="Name17" presStyleLbl="parChTrans1D3" presStyleIdx="3" presStyleCnt="5"/>
      <dgm:spPr/>
    </dgm:pt>
    <dgm:pt modelId="{35486A9A-823E-44B5-B6AC-00EACCF25ACF}" type="pres">
      <dgm:prSet presAssocID="{1ED487F3-1BF5-4101-8C3A-850803A6CC64}" presName="hierRoot3" presStyleCnt="0"/>
      <dgm:spPr/>
    </dgm:pt>
    <dgm:pt modelId="{42AC271A-BDA7-4544-846A-82D571D9C34A}" type="pres">
      <dgm:prSet presAssocID="{1ED487F3-1BF5-4101-8C3A-850803A6CC64}" presName="composite3" presStyleCnt="0"/>
      <dgm:spPr/>
    </dgm:pt>
    <dgm:pt modelId="{77DA05E7-A11C-419E-9C48-8AEE478D838C}" type="pres">
      <dgm:prSet presAssocID="{1ED487F3-1BF5-4101-8C3A-850803A6CC64}" presName="background3" presStyleLbl="node3" presStyleIdx="3" presStyleCnt="5"/>
      <dgm:spPr/>
    </dgm:pt>
    <dgm:pt modelId="{5DB09422-5B0B-441A-8059-6F05B670EB4A}" type="pres">
      <dgm:prSet presAssocID="{1ED487F3-1BF5-4101-8C3A-850803A6CC64}" presName="text3" presStyleLbl="fgAcc3" presStyleIdx="3" presStyleCnt="5">
        <dgm:presLayoutVars>
          <dgm:chPref val="3"/>
        </dgm:presLayoutVars>
      </dgm:prSet>
      <dgm:spPr/>
    </dgm:pt>
    <dgm:pt modelId="{1D15EEAA-705C-485F-B1EC-5B412A697467}" type="pres">
      <dgm:prSet presAssocID="{1ED487F3-1BF5-4101-8C3A-850803A6CC64}" presName="hierChild4" presStyleCnt="0"/>
      <dgm:spPr/>
    </dgm:pt>
    <dgm:pt modelId="{6B19997B-5D88-4871-818C-4FA4F0E4CC6E}" type="pres">
      <dgm:prSet presAssocID="{C25DE688-AD36-4DBD-8833-FF287120B912}" presName="Name17" presStyleLbl="parChTrans1D3" presStyleIdx="4" presStyleCnt="5"/>
      <dgm:spPr/>
    </dgm:pt>
    <dgm:pt modelId="{49424C2F-39B5-478B-A2F1-79151D35F429}" type="pres">
      <dgm:prSet presAssocID="{44371AE1-CC91-4B6B-8118-5A4F9921A92E}" presName="hierRoot3" presStyleCnt="0"/>
      <dgm:spPr/>
    </dgm:pt>
    <dgm:pt modelId="{AACA40C3-D223-4C70-BFEC-537C22C52163}" type="pres">
      <dgm:prSet presAssocID="{44371AE1-CC91-4B6B-8118-5A4F9921A92E}" presName="composite3" presStyleCnt="0"/>
      <dgm:spPr/>
    </dgm:pt>
    <dgm:pt modelId="{FF7BAADC-1AB4-4036-9304-1A0DB6880DBB}" type="pres">
      <dgm:prSet presAssocID="{44371AE1-CC91-4B6B-8118-5A4F9921A92E}" presName="background3" presStyleLbl="node3" presStyleIdx="4" presStyleCnt="5"/>
      <dgm:spPr/>
    </dgm:pt>
    <dgm:pt modelId="{A7233822-B3DE-4C99-9668-C004828A308B}" type="pres">
      <dgm:prSet presAssocID="{44371AE1-CC91-4B6B-8118-5A4F9921A92E}" presName="text3" presStyleLbl="fgAcc3" presStyleIdx="4" presStyleCnt="5">
        <dgm:presLayoutVars>
          <dgm:chPref val="3"/>
        </dgm:presLayoutVars>
      </dgm:prSet>
      <dgm:spPr/>
    </dgm:pt>
    <dgm:pt modelId="{05BD4309-D72F-46E1-8172-9A13CEA8FFC6}" type="pres">
      <dgm:prSet presAssocID="{44371AE1-CC91-4B6B-8118-5A4F9921A92E}" presName="hierChild4" presStyleCnt="0"/>
      <dgm:spPr/>
    </dgm:pt>
  </dgm:ptLst>
  <dgm:cxnLst>
    <dgm:cxn modelId="{F534B900-E9B7-4C75-8A36-51E4A85CE269}" type="presOf" srcId="{1D32DFE3-9A16-4A0F-85D1-34A794D7A500}" destId="{8F0CCF51-3EB9-4C9D-98C6-B1F49B7EFCB6}" srcOrd="0" destOrd="0" presId="urn:microsoft.com/office/officeart/2005/8/layout/hierarchy1"/>
    <dgm:cxn modelId="{3C544906-8360-4A49-9FEE-FAE7171B354E}" type="presOf" srcId="{95796C9F-B4F8-4672-9989-922379664523}" destId="{79B06C8B-73E5-4EC3-826F-2FD31046C912}" srcOrd="0" destOrd="0" presId="urn:microsoft.com/office/officeart/2005/8/layout/hierarchy1"/>
    <dgm:cxn modelId="{24A01508-D618-4FEC-825E-76AC8A05542B}" type="presOf" srcId="{1ED487F3-1BF5-4101-8C3A-850803A6CC64}" destId="{5DB09422-5B0B-441A-8059-6F05B670EB4A}" srcOrd="0" destOrd="0" presId="urn:microsoft.com/office/officeart/2005/8/layout/hierarchy1"/>
    <dgm:cxn modelId="{95D4CA10-AD03-4233-BBBE-A3086A7DCD85}" type="presOf" srcId="{C25DE688-AD36-4DBD-8833-FF287120B912}" destId="{6B19997B-5D88-4871-818C-4FA4F0E4CC6E}" srcOrd="0" destOrd="0" presId="urn:microsoft.com/office/officeart/2005/8/layout/hierarchy1"/>
    <dgm:cxn modelId="{5122DA16-5940-4FB1-BCFF-7D07B7A598B7}" srcId="{00737D0B-5E6B-4F45-9898-38209F00DF4E}" destId="{23E8CC71-4892-4CC5-9EF5-ED4A40E6D11A}" srcOrd="2" destOrd="0" parTransId="{DD3B0936-C10F-4987-8BA4-0CF4B2533118}" sibTransId="{8F9C6236-F81F-47C7-8331-7FBF5056229C}"/>
    <dgm:cxn modelId="{BEAC1829-3507-4019-97FC-D26A24B5F0A9}" type="presOf" srcId="{1B7F4B63-74FA-4101-AEC3-AEA87AEB8991}" destId="{5EE0B7C9-250F-4DF4-9C76-5054339A9A68}" srcOrd="0" destOrd="0" presId="urn:microsoft.com/office/officeart/2005/8/layout/hierarchy1"/>
    <dgm:cxn modelId="{EB94143D-BD87-442C-A6E3-54AF88F649C1}" type="presOf" srcId="{7329B386-B35F-4CFB-906C-61C1599AD121}" destId="{F89F6CE0-1ECE-4CE3-9B65-B4E7F9708D82}" srcOrd="0" destOrd="0" presId="urn:microsoft.com/office/officeart/2005/8/layout/hierarchy1"/>
    <dgm:cxn modelId="{2E169C3D-9EC5-4A59-9BCB-B073724B8718}" type="presOf" srcId="{713201F2-AD4D-4BD9-9658-5F6C68C88887}" destId="{4B37ACDE-F13A-4804-84C6-6D5CDC08CE43}" srcOrd="0" destOrd="0" presId="urn:microsoft.com/office/officeart/2005/8/layout/hierarchy1"/>
    <dgm:cxn modelId="{7B16F742-1919-4F6B-9680-B5B8ADF49C02}" type="presOf" srcId="{1719B7AB-FB45-4244-83ED-89A4C4E485C0}" destId="{B4242F71-E919-4987-AB01-03070C025E2C}" srcOrd="0" destOrd="0" presId="urn:microsoft.com/office/officeart/2005/8/layout/hierarchy1"/>
    <dgm:cxn modelId="{859E0C69-30D1-4E94-9A84-5D9884F22C76}" type="presOf" srcId="{00737D0B-5E6B-4F45-9898-38209F00DF4E}" destId="{7FD02768-2C65-47D4-ACCE-F438DC71BA50}" srcOrd="0" destOrd="0" presId="urn:microsoft.com/office/officeart/2005/8/layout/hierarchy1"/>
    <dgm:cxn modelId="{A7483C4D-17D8-44A8-9984-D47B40B18219}" srcId="{61A41450-09B4-42D5-BCE4-C292A4B09CD1}" destId="{1D32DFE3-9A16-4A0F-85D1-34A794D7A500}" srcOrd="0" destOrd="0" parTransId="{2C37E51B-1EDB-46B9-BEB9-8037E1452658}" sibTransId="{4A705E68-BEF8-4A8B-887C-016E3D430E9B}"/>
    <dgm:cxn modelId="{A97ED556-352D-47BA-904B-79EF46617752}" srcId="{00737D0B-5E6B-4F45-9898-38209F00DF4E}" destId="{5E09DA6C-F056-41AE-B88D-7705FA04A593}" srcOrd="1" destOrd="0" parTransId="{713201F2-AD4D-4BD9-9658-5F6C68C88887}" sibTransId="{BFC3633B-E524-4A48-8A25-0DDA9DE7AD0A}"/>
    <dgm:cxn modelId="{0168CD83-4013-4354-8E08-E5ED1456CC99}" srcId="{00737D0B-5E6B-4F45-9898-38209F00DF4E}" destId="{44371AE1-CC91-4B6B-8118-5A4F9921A92E}" srcOrd="4" destOrd="0" parTransId="{C25DE688-AD36-4DBD-8833-FF287120B912}" sibTransId="{F5ED702F-4BDE-442B-9FE6-0160386E15D7}"/>
    <dgm:cxn modelId="{887D7496-0D25-4A48-B0A9-30014A5C06E8}" type="presOf" srcId="{5E09DA6C-F056-41AE-B88D-7705FA04A593}" destId="{7AED5F97-B4F8-444D-8534-EB45BC10D98C}"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295932A0-6C3A-4A4A-BE3D-3DC452DE8D46}" type="presOf" srcId="{44371AE1-CC91-4B6B-8118-5A4F9921A92E}" destId="{A7233822-B3DE-4C99-9668-C004828A308B}" srcOrd="0" destOrd="0" presId="urn:microsoft.com/office/officeart/2005/8/layout/hierarchy1"/>
    <dgm:cxn modelId="{184572AD-0261-40B5-B090-0579DBF40A48}" type="presOf" srcId="{61A41450-09B4-42D5-BCE4-C292A4B09CD1}" destId="{93FB690B-B7A6-464F-BC71-F11E08D068B7}" srcOrd="0" destOrd="0" presId="urn:microsoft.com/office/officeart/2005/8/layout/hierarchy1"/>
    <dgm:cxn modelId="{2BF1C1B0-2CA3-458A-86B8-37A12DD1AD32}" srcId="{1D32DFE3-9A16-4A0F-85D1-34A794D7A500}" destId="{95796C9F-B4F8-4672-9989-922379664523}" srcOrd="0" destOrd="0" parTransId="{7329B386-B35F-4CFB-906C-61C1599AD121}" sibTransId="{74C214D7-5627-43D7-906C-5FD29F74DDB3}"/>
    <dgm:cxn modelId="{6B34DAB9-5B4F-43A1-9A0F-65CDC80A9717}" type="presOf" srcId="{23E8CC71-4892-4CC5-9EF5-ED4A40E6D11A}" destId="{AA339BD4-580C-4F49-8C53-0088F278E9AF}" srcOrd="0" destOrd="0" presId="urn:microsoft.com/office/officeart/2005/8/layout/hierarchy1"/>
    <dgm:cxn modelId="{6B32CBC2-F6E1-4335-8877-7281AB2FE6AF}" type="presOf" srcId="{E5A7026C-E0E5-4FA1-8BE7-F17940E92153}" destId="{947C25EC-5A4C-4DC2-9A72-EE19FB63D411}" srcOrd="0" destOrd="0" presId="urn:microsoft.com/office/officeart/2005/8/layout/hierarchy1"/>
    <dgm:cxn modelId="{806C6EC6-AE08-44A1-AB97-7DAFF2C3F5E5}" type="presOf" srcId="{DD3B0936-C10F-4987-8BA4-0CF4B2533118}" destId="{09AA0362-79FE-4101-999A-113370CAE729}" srcOrd="0" destOrd="0" presId="urn:microsoft.com/office/officeart/2005/8/layout/hierarchy1"/>
    <dgm:cxn modelId="{ACAE38E6-8316-49FC-92DA-0D42016CB504}" srcId="{00737D0B-5E6B-4F45-9898-38209F00DF4E}" destId="{1719B7AB-FB45-4244-83ED-89A4C4E485C0}" srcOrd="0" destOrd="0" parTransId="{1B7F4B63-74FA-4101-AEC3-AEA87AEB8991}" sibTransId="{5AC50164-8264-4368-9B18-2710558DF91F}"/>
    <dgm:cxn modelId="{6D5CF1E8-C57A-4D15-9C73-759033D1353A}" type="presOf" srcId="{57DD8661-501E-4AF4-BB47-9F9067AA275C}" destId="{96769A0B-EE7E-46FC-9E96-7ECD5333085B}" srcOrd="0" destOrd="0" presId="urn:microsoft.com/office/officeart/2005/8/layout/hierarchy1"/>
    <dgm:cxn modelId="{9AFFA6F7-578F-4BEA-BE72-E515FDC304B4}" srcId="{00737D0B-5E6B-4F45-9898-38209F00DF4E}" destId="{1ED487F3-1BF5-4101-8C3A-850803A6CC64}" srcOrd="3" destOrd="0" parTransId="{E5A7026C-E0E5-4FA1-8BE7-F17940E92153}" sibTransId="{28A76F82-B578-4E3C-AC3E-3844EEB53A6C}"/>
    <dgm:cxn modelId="{D56B6A80-6A4E-4E43-AC3B-037DBCDD17D0}" type="presParOf" srcId="{93FB690B-B7A6-464F-BC71-F11E08D068B7}" destId="{E717CFFF-2EBE-43E6-9612-CD7CAB48D8E6}" srcOrd="0" destOrd="0" presId="urn:microsoft.com/office/officeart/2005/8/layout/hierarchy1"/>
    <dgm:cxn modelId="{7FDE080B-7801-4741-A72A-2008794817EA}" type="presParOf" srcId="{E717CFFF-2EBE-43E6-9612-CD7CAB48D8E6}" destId="{D00248EB-71C7-41C7-B83C-B5B84038F1D1}" srcOrd="0" destOrd="0" presId="urn:microsoft.com/office/officeart/2005/8/layout/hierarchy1"/>
    <dgm:cxn modelId="{34930EAD-F1FE-490D-9285-DDADA85D518E}" type="presParOf" srcId="{D00248EB-71C7-41C7-B83C-B5B84038F1D1}" destId="{F4234D91-5143-4B63-BED7-3C1D70518372}" srcOrd="0" destOrd="0" presId="urn:microsoft.com/office/officeart/2005/8/layout/hierarchy1"/>
    <dgm:cxn modelId="{46A75F01-CA51-4D22-BBD5-A69017B7060E}" type="presParOf" srcId="{D00248EB-71C7-41C7-B83C-B5B84038F1D1}" destId="{8F0CCF51-3EB9-4C9D-98C6-B1F49B7EFCB6}" srcOrd="1" destOrd="0" presId="urn:microsoft.com/office/officeart/2005/8/layout/hierarchy1"/>
    <dgm:cxn modelId="{3446AF20-2540-4A81-98F9-F75D2F86EBA1}" type="presParOf" srcId="{E717CFFF-2EBE-43E6-9612-CD7CAB48D8E6}" destId="{04CFBF51-E7CF-4155-A2F9-E99258C3954C}" srcOrd="1" destOrd="0" presId="urn:microsoft.com/office/officeart/2005/8/layout/hierarchy1"/>
    <dgm:cxn modelId="{A2CF10E9-B877-4738-B12F-01580D5C0156}" type="presParOf" srcId="{04CFBF51-E7CF-4155-A2F9-E99258C3954C}" destId="{F89F6CE0-1ECE-4CE3-9B65-B4E7F9708D82}" srcOrd="0" destOrd="0" presId="urn:microsoft.com/office/officeart/2005/8/layout/hierarchy1"/>
    <dgm:cxn modelId="{7744E931-FE0C-4162-B806-AEF8A7F0FF68}" type="presParOf" srcId="{04CFBF51-E7CF-4155-A2F9-E99258C3954C}" destId="{47327BE9-19D3-4468-8435-7A2D9307470C}" srcOrd="1" destOrd="0" presId="urn:microsoft.com/office/officeart/2005/8/layout/hierarchy1"/>
    <dgm:cxn modelId="{E5FF1E17-CF95-4CCF-AB1C-DF1ED7182C47}" type="presParOf" srcId="{47327BE9-19D3-4468-8435-7A2D9307470C}" destId="{B67D661D-4D77-429E-B9EE-8C64642564B3}" srcOrd="0" destOrd="0" presId="urn:microsoft.com/office/officeart/2005/8/layout/hierarchy1"/>
    <dgm:cxn modelId="{0DB5F00B-6F37-4DCC-B08D-7E8AE113ED4C}" type="presParOf" srcId="{B67D661D-4D77-429E-B9EE-8C64642564B3}" destId="{3929E3B3-1501-4CAA-ACC3-9315D46F9B7A}" srcOrd="0" destOrd="0" presId="urn:microsoft.com/office/officeart/2005/8/layout/hierarchy1"/>
    <dgm:cxn modelId="{4D2CE140-A490-4E16-B4FF-6EF6BBE4E634}" type="presParOf" srcId="{B67D661D-4D77-429E-B9EE-8C64642564B3}" destId="{79B06C8B-73E5-4EC3-826F-2FD31046C912}" srcOrd="1" destOrd="0" presId="urn:microsoft.com/office/officeart/2005/8/layout/hierarchy1"/>
    <dgm:cxn modelId="{5CE1EAE8-BCEE-4A5B-AF67-C7E2E05A0138}" type="presParOf" srcId="{47327BE9-19D3-4468-8435-7A2D9307470C}" destId="{7FECC80A-9C2F-4121-961D-549A02C0C804}" srcOrd="1" destOrd="0" presId="urn:microsoft.com/office/officeart/2005/8/layout/hierarchy1"/>
    <dgm:cxn modelId="{74E362A9-5AF6-4BB1-A11A-28C95677F45D}" type="presParOf" srcId="{04CFBF51-E7CF-4155-A2F9-E99258C3954C}" destId="{96769A0B-EE7E-46FC-9E96-7ECD5333085B}" srcOrd="2" destOrd="0" presId="urn:microsoft.com/office/officeart/2005/8/layout/hierarchy1"/>
    <dgm:cxn modelId="{2C802B41-F549-45E0-B0D9-CDF0ACEF1707}" type="presParOf" srcId="{04CFBF51-E7CF-4155-A2F9-E99258C3954C}" destId="{170AB8BB-F04B-468C-A8BF-A7312C73701C}" srcOrd="3" destOrd="0" presId="urn:microsoft.com/office/officeart/2005/8/layout/hierarchy1"/>
    <dgm:cxn modelId="{49715AFD-BFFF-46EF-8388-81CA2083C757}" type="presParOf" srcId="{170AB8BB-F04B-468C-A8BF-A7312C73701C}" destId="{A357ED65-30A7-49C6-97A9-F977BAABA69E}" srcOrd="0" destOrd="0" presId="urn:microsoft.com/office/officeart/2005/8/layout/hierarchy1"/>
    <dgm:cxn modelId="{8C0F7653-C736-4AB6-A97E-9E82036A6101}" type="presParOf" srcId="{A357ED65-30A7-49C6-97A9-F977BAABA69E}" destId="{D0925D27-1490-460D-A7D2-AE69DF1D0FA9}" srcOrd="0" destOrd="0" presId="urn:microsoft.com/office/officeart/2005/8/layout/hierarchy1"/>
    <dgm:cxn modelId="{D61E52C4-BD9F-4C92-8896-A51B76A9A779}" type="presParOf" srcId="{A357ED65-30A7-49C6-97A9-F977BAABA69E}" destId="{7FD02768-2C65-47D4-ACCE-F438DC71BA50}" srcOrd="1" destOrd="0" presId="urn:microsoft.com/office/officeart/2005/8/layout/hierarchy1"/>
    <dgm:cxn modelId="{9BC0304A-84BA-4F3E-AA61-159FEA034913}" type="presParOf" srcId="{170AB8BB-F04B-468C-A8BF-A7312C73701C}" destId="{130A42D1-0CEF-441F-B699-2E4190F54B9C}" srcOrd="1" destOrd="0" presId="urn:microsoft.com/office/officeart/2005/8/layout/hierarchy1"/>
    <dgm:cxn modelId="{9878609F-AD89-446B-AF65-04A483C5E879}" type="presParOf" srcId="{130A42D1-0CEF-441F-B699-2E4190F54B9C}" destId="{5EE0B7C9-250F-4DF4-9C76-5054339A9A68}" srcOrd="0" destOrd="0" presId="urn:microsoft.com/office/officeart/2005/8/layout/hierarchy1"/>
    <dgm:cxn modelId="{4CD7D03D-0248-4572-9FBB-4699DB8B765F}" type="presParOf" srcId="{130A42D1-0CEF-441F-B699-2E4190F54B9C}" destId="{0E9AB160-6826-46AC-992D-9EBB41F08661}" srcOrd="1" destOrd="0" presId="urn:microsoft.com/office/officeart/2005/8/layout/hierarchy1"/>
    <dgm:cxn modelId="{15867E7D-7132-4522-9643-AA46DC96FD4E}" type="presParOf" srcId="{0E9AB160-6826-46AC-992D-9EBB41F08661}" destId="{10403477-9460-44D1-9464-84EF00DC59FC}" srcOrd="0" destOrd="0" presId="urn:microsoft.com/office/officeart/2005/8/layout/hierarchy1"/>
    <dgm:cxn modelId="{ED7E8159-C04E-4254-A5D4-7B9C79C71516}" type="presParOf" srcId="{10403477-9460-44D1-9464-84EF00DC59FC}" destId="{B9AD8DB2-958E-488D-AC93-7743049C9A7F}" srcOrd="0" destOrd="0" presId="urn:microsoft.com/office/officeart/2005/8/layout/hierarchy1"/>
    <dgm:cxn modelId="{AE0F8D5F-1296-4CDA-8406-90F283320F8E}" type="presParOf" srcId="{10403477-9460-44D1-9464-84EF00DC59FC}" destId="{B4242F71-E919-4987-AB01-03070C025E2C}" srcOrd="1" destOrd="0" presId="urn:microsoft.com/office/officeart/2005/8/layout/hierarchy1"/>
    <dgm:cxn modelId="{6AA36D84-452F-4056-B173-60DFC4C99FE9}" type="presParOf" srcId="{0E9AB160-6826-46AC-992D-9EBB41F08661}" destId="{07A8AB25-36DA-4359-8E58-7BE6CE916120}" srcOrd="1" destOrd="0" presId="urn:microsoft.com/office/officeart/2005/8/layout/hierarchy1"/>
    <dgm:cxn modelId="{6DE5256F-D012-4DF6-AAC4-FE6138D410F2}" type="presParOf" srcId="{130A42D1-0CEF-441F-B699-2E4190F54B9C}" destId="{4B37ACDE-F13A-4804-84C6-6D5CDC08CE43}" srcOrd="2" destOrd="0" presId="urn:microsoft.com/office/officeart/2005/8/layout/hierarchy1"/>
    <dgm:cxn modelId="{329CDA2A-0114-416D-B561-9C0864BC9121}" type="presParOf" srcId="{130A42D1-0CEF-441F-B699-2E4190F54B9C}" destId="{0A1BB359-9FE3-41CF-A905-004A3E6E9F30}" srcOrd="3" destOrd="0" presId="urn:microsoft.com/office/officeart/2005/8/layout/hierarchy1"/>
    <dgm:cxn modelId="{2A002AFB-2304-4C37-8051-F350B5C31416}" type="presParOf" srcId="{0A1BB359-9FE3-41CF-A905-004A3E6E9F30}" destId="{A17D71D3-98BB-491A-A1E6-42D68BEC87F1}" srcOrd="0" destOrd="0" presId="urn:microsoft.com/office/officeart/2005/8/layout/hierarchy1"/>
    <dgm:cxn modelId="{6E3C5D20-EB55-4887-96C7-9A1C7222CBFF}" type="presParOf" srcId="{A17D71D3-98BB-491A-A1E6-42D68BEC87F1}" destId="{998C3E30-6F73-4B1D-AF4D-E41A3F4687AF}" srcOrd="0" destOrd="0" presId="urn:microsoft.com/office/officeart/2005/8/layout/hierarchy1"/>
    <dgm:cxn modelId="{C065EDE5-7342-48B8-B408-9C13559E36E2}" type="presParOf" srcId="{A17D71D3-98BB-491A-A1E6-42D68BEC87F1}" destId="{7AED5F97-B4F8-444D-8534-EB45BC10D98C}" srcOrd="1" destOrd="0" presId="urn:microsoft.com/office/officeart/2005/8/layout/hierarchy1"/>
    <dgm:cxn modelId="{988BE67D-E204-4E31-B851-444797180654}" type="presParOf" srcId="{0A1BB359-9FE3-41CF-A905-004A3E6E9F30}" destId="{782BF2C6-784B-4714-9E89-D5FE4ADAA802}" srcOrd="1" destOrd="0" presId="urn:microsoft.com/office/officeart/2005/8/layout/hierarchy1"/>
    <dgm:cxn modelId="{5C715FB4-CCBB-475D-9D52-59AA62929C0C}" type="presParOf" srcId="{130A42D1-0CEF-441F-B699-2E4190F54B9C}" destId="{09AA0362-79FE-4101-999A-113370CAE729}" srcOrd="4" destOrd="0" presId="urn:microsoft.com/office/officeart/2005/8/layout/hierarchy1"/>
    <dgm:cxn modelId="{2EFF32A9-9FFE-45D8-B066-873F3F071334}" type="presParOf" srcId="{130A42D1-0CEF-441F-B699-2E4190F54B9C}" destId="{2EC2F640-FB06-4727-AE6B-DFC8BB39C7CB}" srcOrd="5" destOrd="0" presId="urn:microsoft.com/office/officeart/2005/8/layout/hierarchy1"/>
    <dgm:cxn modelId="{9182DEEE-CAA3-47AD-B850-006E2F87AE38}" type="presParOf" srcId="{2EC2F640-FB06-4727-AE6B-DFC8BB39C7CB}" destId="{4BA70988-B661-4C5D-82EF-59BB4FEFE1F1}" srcOrd="0" destOrd="0" presId="urn:microsoft.com/office/officeart/2005/8/layout/hierarchy1"/>
    <dgm:cxn modelId="{99BFAF2C-CF58-4167-9228-9954A2FA9F0A}" type="presParOf" srcId="{4BA70988-B661-4C5D-82EF-59BB4FEFE1F1}" destId="{8D021DCB-F246-4FFB-BEF0-0907E4F2A153}" srcOrd="0" destOrd="0" presId="urn:microsoft.com/office/officeart/2005/8/layout/hierarchy1"/>
    <dgm:cxn modelId="{ED496A66-A6D3-4134-8E45-4EED9B38C6E6}" type="presParOf" srcId="{4BA70988-B661-4C5D-82EF-59BB4FEFE1F1}" destId="{AA339BD4-580C-4F49-8C53-0088F278E9AF}" srcOrd="1" destOrd="0" presId="urn:microsoft.com/office/officeart/2005/8/layout/hierarchy1"/>
    <dgm:cxn modelId="{CE12FF17-84B7-4365-920B-1F2FBCC4A7DD}" type="presParOf" srcId="{2EC2F640-FB06-4727-AE6B-DFC8BB39C7CB}" destId="{D009A0AD-7886-4206-97E7-52D219348AB6}" srcOrd="1" destOrd="0" presId="urn:microsoft.com/office/officeart/2005/8/layout/hierarchy1"/>
    <dgm:cxn modelId="{43275B4A-281A-4309-B02B-DA96BCF96569}" type="presParOf" srcId="{130A42D1-0CEF-441F-B699-2E4190F54B9C}" destId="{947C25EC-5A4C-4DC2-9A72-EE19FB63D411}" srcOrd="6" destOrd="0" presId="urn:microsoft.com/office/officeart/2005/8/layout/hierarchy1"/>
    <dgm:cxn modelId="{520D165F-944A-4791-9CE3-7C2AA2C9132E}" type="presParOf" srcId="{130A42D1-0CEF-441F-B699-2E4190F54B9C}" destId="{35486A9A-823E-44B5-B6AC-00EACCF25ACF}" srcOrd="7" destOrd="0" presId="urn:microsoft.com/office/officeart/2005/8/layout/hierarchy1"/>
    <dgm:cxn modelId="{5AE75C59-77CC-4070-A836-380F70358E41}" type="presParOf" srcId="{35486A9A-823E-44B5-B6AC-00EACCF25ACF}" destId="{42AC271A-BDA7-4544-846A-82D571D9C34A}" srcOrd="0" destOrd="0" presId="urn:microsoft.com/office/officeart/2005/8/layout/hierarchy1"/>
    <dgm:cxn modelId="{CE36BC7E-0855-4A4E-9568-D440C8D30D1B}" type="presParOf" srcId="{42AC271A-BDA7-4544-846A-82D571D9C34A}" destId="{77DA05E7-A11C-419E-9C48-8AEE478D838C}" srcOrd="0" destOrd="0" presId="urn:microsoft.com/office/officeart/2005/8/layout/hierarchy1"/>
    <dgm:cxn modelId="{3C560BEF-27F7-4D3E-99E3-36A198E177F9}" type="presParOf" srcId="{42AC271A-BDA7-4544-846A-82D571D9C34A}" destId="{5DB09422-5B0B-441A-8059-6F05B670EB4A}" srcOrd="1" destOrd="0" presId="urn:microsoft.com/office/officeart/2005/8/layout/hierarchy1"/>
    <dgm:cxn modelId="{EF8DDC29-3B2B-41DA-B434-7B1D1C210E00}" type="presParOf" srcId="{35486A9A-823E-44B5-B6AC-00EACCF25ACF}" destId="{1D15EEAA-705C-485F-B1EC-5B412A697467}" srcOrd="1" destOrd="0" presId="urn:microsoft.com/office/officeart/2005/8/layout/hierarchy1"/>
    <dgm:cxn modelId="{3C358AFB-120B-455A-9DA0-CDAA31AC0DA1}" type="presParOf" srcId="{130A42D1-0CEF-441F-B699-2E4190F54B9C}" destId="{6B19997B-5D88-4871-818C-4FA4F0E4CC6E}" srcOrd="8" destOrd="0" presId="urn:microsoft.com/office/officeart/2005/8/layout/hierarchy1"/>
    <dgm:cxn modelId="{9C8E7492-F755-4220-AA9F-261242C52E30}" type="presParOf" srcId="{130A42D1-0CEF-441F-B699-2E4190F54B9C}" destId="{49424C2F-39B5-478B-A2F1-79151D35F429}" srcOrd="9" destOrd="0" presId="urn:microsoft.com/office/officeart/2005/8/layout/hierarchy1"/>
    <dgm:cxn modelId="{53D95DE1-9769-4EAE-A989-A598999182D6}" type="presParOf" srcId="{49424C2F-39B5-478B-A2F1-79151D35F429}" destId="{AACA40C3-D223-4C70-BFEC-537C22C52163}" srcOrd="0" destOrd="0" presId="urn:microsoft.com/office/officeart/2005/8/layout/hierarchy1"/>
    <dgm:cxn modelId="{4074948A-1363-4FED-AE81-B6D5E3008373}" type="presParOf" srcId="{AACA40C3-D223-4C70-BFEC-537C22C52163}" destId="{FF7BAADC-1AB4-4036-9304-1A0DB6880DBB}" srcOrd="0" destOrd="0" presId="urn:microsoft.com/office/officeart/2005/8/layout/hierarchy1"/>
    <dgm:cxn modelId="{F9084DD5-9BDA-4871-9FAB-06C343F47CC1}" type="presParOf" srcId="{AACA40C3-D223-4C70-BFEC-537C22C52163}" destId="{A7233822-B3DE-4C99-9668-C004828A308B}" srcOrd="1" destOrd="0" presId="urn:microsoft.com/office/officeart/2005/8/layout/hierarchy1"/>
    <dgm:cxn modelId="{05C6725E-CE0B-4FF0-B43D-621B78DEAA1B}" type="presParOf" srcId="{49424C2F-39B5-478B-A2F1-79151D35F429}" destId="{05BD4309-D72F-46E1-8172-9A13CEA8FF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a:t>Hệ</a:t>
          </a:r>
          <a:r>
            <a:rPr lang="en-US" sz="1600" dirty="0"/>
            <a:t> </a:t>
          </a:r>
          <a:r>
            <a:rPr lang="en-US" sz="1600" dirty="0" err="1"/>
            <a:t>thống</a:t>
          </a:r>
          <a:r>
            <a:rPr lang="en-US" sz="1600" dirty="0"/>
            <a:t> </a:t>
          </a:r>
          <a:r>
            <a:rPr lang="en-US" sz="1600" dirty="0" err="1"/>
            <a:t>QLQNGK</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a:t>QL</a:t>
          </a:r>
          <a:r>
            <a:rPr lang="en-US" sz="1600" dirty="0"/>
            <a:t> </a:t>
          </a:r>
          <a:r>
            <a:rPr lang="en-US" sz="1600" dirty="0" err="1"/>
            <a:t>Hệ</a:t>
          </a:r>
          <a:r>
            <a:rPr lang="en-US" sz="1600" dirty="0"/>
            <a:t> </a:t>
          </a:r>
          <a:r>
            <a:rPr lang="en-US" sz="1600" dirty="0" err="1"/>
            <a:t>thống</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a:t>QL</a:t>
          </a:r>
          <a:r>
            <a:rPr lang="en-US" sz="1600" b="0" dirty="0"/>
            <a:t> </a:t>
          </a:r>
          <a:r>
            <a:rPr lang="en-US" sz="1600" b="0" dirty="0" err="1"/>
            <a:t>Danh</a:t>
          </a:r>
          <a:r>
            <a:rPr lang="en-US" sz="1600" b="0" dirty="0"/>
            <a:t> </a:t>
          </a:r>
          <a:r>
            <a:rPr lang="en-US" sz="1600" b="0" dirty="0" err="1"/>
            <a:t>mục</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3902BBE7-986B-4D03-81D5-EEEB24D738DA}">
      <dgm:prSet phldrT="[Text]" custT="1"/>
      <dgm:spPr/>
      <dgm:t>
        <a:bodyPr/>
        <a:lstStyle/>
        <a:p>
          <a:r>
            <a:rPr lang="en-US" sz="1600" b="0" dirty="0" err="1"/>
            <a:t>QL</a:t>
          </a:r>
          <a:r>
            <a:rPr lang="en-US" sz="1600" b="0" dirty="0"/>
            <a:t> </a:t>
          </a:r>
          <a:r>
            <a:rPr lang="en-US" sz="1600" b="0" dirty="0" err="1"/>
            <a:t>Nghiệp</a:t>
          </a:r>
          <a:r>
            <a:rPr lang="en-US" sz="1600" b="0" dirty="0"/>
            <a:t> </a:t>
          </a:r>
          <a:r>
            <a:rPr lang="en-US" sz="1600" b="0" dirty="0" err="1"/>
            <a:t>vụ</a:t>
          </a:r>
          <a:endParaRPr lang="en-US" sz="1600" b="0" dirty="0"/>
        </a:p>
      </dgm:t>
    </dgm:pt>
    <dgm:pt modelId="{C519D907-A4B6-456E-B610-C4D537321AF0}" type="parTrans" cxnId="{116F5CEF-3F4E-45B9-9B8F-C28E2B25A102}">
      <dgm:prSet/>
      <dgm:spPr/>
      <dgm:t>
        <a:bodyPr/>
        <a:lstStyle/>
        <a:p>
          <a:endParaRPr lang="en-US"/>
        </a:p>
      </dgm:t>
    </dgm:pt>
    <dgm:pt modelId="{0FFB2648-DB7F-4E6F-9978-FA211954D174}" type="sibTrans" cxnId="{116F5CEF-3F4E-45B9-9B8F-C28E2B25A102}">
      <dgm:prSet/>
      <dgm:spPr/>
      <dgm:t>
        <a:bodyPr/>
        <a:lstStyle/>
        <a:p>
          <a:endParaRPr lang="en-US"/>
        </a:p>
      </dgm:t>
    </dgm:pt>
    <dgm:pt modelId="{CBAC448E-F8A5-426F-9DA4-668DBB9E9752}">
      <dgm:prSet phldrT="[Text]" custT="1"/>
      <dgm:spPr/>
      <dgm:t>
        <a:bodyPr/>
        <a:lstStyle/>
        <a:p>
          <a:r>
            <a:rPr lang="en-US" sz="1600" b="0" dirty="0" err="1"/>
            <a:t>QL</a:t>
          </a:r>
          <a:r>
            <a:rPr lang="en-US" sz="1600" b="0" dirty="0"/>
            <a:t> </a:t>
          </a:r>
          <a:r>
            <a:rPr lang="en-US" sz="1600" b="0" dirty="0" err="1"/>
            <a:t>Thống</a:t>
          </a:r>
          <a:r>
            <a:rPr lang="en-US" sz="1600" b="0" dirty="0"/>
            <a:t> </a:t>
          </a:r>
          <a:r>
            <a:rPr lang="en-US" sz="1600" b="0" dirty="0" err="1"/>
            <a:t>kê</a:t>
          </a:r>
          <a:endParaRPr lang="en-US" sz="1600" b="0" dirty="0"/>
        </a:p>
      </dgm:t>
    </dgm:pt>
    <dgm:pt modelId="{115ECDC7-DA82-408D-B398-B8BC4A1BB09A}" type="parTrans" cxnId="{892B223E-F7C8-4DBD-ADDD-26F566D6FC3A}">
      <dgm:prSet/>
      <dgm:spPr/>
      <dgm:t>
        <a:bodyPr/>
        <a:lstStyle/>
        <a:p>
          <a:endParaRPr lang="en-US"/>
        </a:p>
      </dgm:t>
    </dgm:pt>
    <dgm:pt modelId="{C682E407-DE90-4A53-901E-E0B6F281313C}" type="sibTrans" cxnId="{892B223E-F7C8-4DBD-ADDD-26F566D6FC3A}">
      <dgm:prSet/>
      <dgm:spPr/>
      <dgm:t>
        <a:bodyPr/>
        <a:lstStyle/>
        <a:p>
          <a:endParaRPr lang="en-US"/>
        </a:p>
      </dgm:t>
    </dgm:pt>
    <dgm:pt modelId="{CF1A2CE0-3866-47F6-B4FE-4B864AA20991}">
      <dgm:prSet phldrT="[Text]" custT="1"/>
      <dgm:spPr/>
      <dgm:t>
        <a:bodyPr/>
        <a:lstStyle/>
        <a:p>
          <a:r>
            <a:rPr lang="en-US" sz="1600" dirty="0" err="1"/>
            <a:t>Quản</a:t>
          </a:r>
          <a:r>
            <a:rPr lang="en-US" sz="1600" dirty="0"/>
            <a:t> </a:t>
          </a:r>
          <a:r>
            <a:rPr lang="en-US" sz="1600" dirty="0" err="1"/>
            <a:t>lý</a:t>
          </a:r>
          <a:r>
            <a:rPr lang="en-US" sz="1600" dirty="0"/>
            <a:t> </a:t>
          </a:r>
          <a:r>
            <a:rPr lang="en-US" sz="1600" dirty="0" err="1"/>
            <a:t>tài</a:t>
          </a:r>
          <a:r>
            <a:rPr lang="en-US" sz="1600" dirty="0"/>
            <a:t> </a:t>
          </a:r>
          <a:r>
            <a:rPr lang="en-US" sz="1600" dirty="0" err="1"/>
            <a:t>khoản</a:t>
          </a:r>
          <a:endParaRPr lang="en-US" sz="1600" dirty="0"/>
        </a:p>
      </dgm:t>
    </dgm:pt>
    <dgm:pt modelId="{43C910A3-62CA-45BA-A880-92F098C035CC}" type="parTrans" cxnId="{BC339104-E776-4ACF-A91A-A7BB4E94A61D}">
      <dgm:prSet/>
      <dgm:spPr/>
      <dgm:t>
        <a:bodyPr/>
        <a:lstStyle/>
        <a:p>
          <a:endParaRPr lang="en-US"/>
        </a:p>
      </dgm:t>
    </dgm:pt>
    <dgm:pt modelId="{207B3306-8847-4754-80A8-9C1DB4A7258F}" type="sibTrans" cxnId="{BC339104-E776-4ACF-A91A-A7BB4E94A61D}">
      <dgm:prSet/>
      <dgm:spPr/>
      <dgm:t>
        <a:bodyPr/>
        <a:lstStyle/>
        <a:p>
          <a:endParaRPr lang="en-US"/>
        </a:p>
      </dgm:t>
    </dgm:pt>
    <dgm:pt modelId="{1A73E19A-2FF9-40AE-A45F-D8E4A180812F}">
      <dgm:prSet phldrT="[Text]" custT="1"/>
      <dgm:spPr/>
      <dgm:t>
        <a:bodyPr/>
        <a:lstStyle/>
        <a:p>
          <a:r>
            <a:rPr lang="en-US" sz="1600" b="0" dirty="0" err="1"/>
            <a:t>QL</a:t>
          </a:r>
          <a:r>
            <a:rPr lang="en-US" sz="1600" b="0" dirty="0"/>
            <a:t> </a:t>
          </a:r>
          <a:r>
            <a:rPr lang="en-US" sz="1600" b="0" dirty="0" err="1"/>
            <a:t>Bàn</a:t>
          </a:r>
          <a:endParaRPr lang="en-US" sz="1600" b="0" dirty="0"/>
        </a:p>
      </dgm:t>
    </dgm:pt>
    <dgm:pt modelId="{354A7CA3-37A5-4F0C-B13F-121E73872409}" type="parTrans" cxnId="{39518939-DFEE-49E4-ACAD-E5306ADC363B}">
      <dgm:prSet/>
      <dgm:spPr/>
      <dgm:t>
        <a:bodyPr/>
        <a:lstStyle/>
        <a:p>
          <a:endParaRPr lang="en-US"/>
        </a:p>
      </dgm:t>
    </dgm:pt>
    <dgm:pt modelId="{C9459484-52CC-4BD3-85F1-C6399A2928D1}" type="sibTrans" cxnId="{39518939-DFEE-49E4-ACAD-E5306ADC363B}">
      <dgm:prSet/>
      <dgm:spPr/>
      <dgm:t>
        <a:bodyPr/>
        <a:lstStyle/>
        <a:p>
          <a:endParaRPr lang="en-US"/>
        </a:p>
      </dgm:t>
    </dgm:pt>
    <dgm:pt modelId="{0725A183-E8CE-4EDC-AB97-6584AA1A7199}">
      <dgm:prSet phldrT="[Text]" custT="1"/>
      <dgm:spPr/>
      <dgm:t>
        <a:bodyPr/>
        <a:lstStyle/>
        <a:p>
          <a:r>
            <a:rPr lang="en-US" sz="1600" b="0" dirty="0" err="1"/>
            <a:t>Cập</a:t>
          </a:r>
          <a:r>
            <a:rPr lang="en-US" sz="1600" b="0" dirty="0"/>
            <a:t> </a:t>
          </a:r>
          <a:r>
            <a:rPr lang="en-US" sz="1600" b="0" dirty="0" err="1"/>
            <a:t>nhật</a:t>
          </a:r>
          <a:r>
            <a:rPr lang="en-US" sz="1600" b="0" dirty="0"/>
            <a:t> </a:t>
          </a:r>
          <a:r>
            <a:rPr lang="en-US" sz="1600" b="0" dirty="0" err="1"/>
            <a:t>giá</a:t>
          </a:r>
          <a:r>
            <a:rPr lang="en-US" sz="1600" b="0" dirty="0"/>
            <a:t> </a:t>
          </a:r>
          <a:r>
            <a:rPr lang="en-US" sz="1600" b="0" dirty="0" err="1"/>
            <a:t>bán</a:t>
          </a:r>
          <a:endParaRPr lang="en-US" sz="1600" b="0" dirty="0"/>
        </a:p>
      </dgm:t>
    </dgm:pt>
    <dgm:pt modelId="{82259B30-C376-45B8-A634-278C2FD90138}" type="parTrans" cxnId="{DABA9648-29D2-4ED6-9344-568EF6FEAF86}">
      <dgm:prSet/>
      <dgm:spPr/>
      <dgm:t>
        <a:bodyPr/>
        <a:lstStyle/>
        <a:p>
          <a:endParaRPr lang="en-US"/>
        </a:p>
      </dgm:t>
    </dgm:pt>
    <dgm:pt modelId="{4318E9B2-973E-48F6-9006-574464EDBD31}" type="sibTrans" cxnId="{DABA9648-29D2-4ED6-9344-568EF6FEAF86}">
      <dgm:prSet/>
      <dgm:spPr/>
      <dgm:t>
        <a:bodyPr/>
        <a:lstStyle/>
        <a:p>
          <a:endParaRPr lang="en-US"/>
        </a:p>
      </dgm:t>
    </dgm:pt>
    <dgm:pt modelId="{3D652887-738C-4EC8-8EFE-96A444630371}">
      <dgm:prSet phldrT="[Text]" custT="1"/>
      <dgm:spPr/>
      <dgm:t>
        <a:bodyPr/>
        <a:lstStyle/>
        <a:p>
          <a:r>
            <a:rPr lang="en-US" sz="1600" b="0" dirty="0" err="1"/>
            <a:t>Quản</a:t>
          </a:r>
          <a:r>
            <a:rPr lang="en-US" sz="1600" b="0" dirty="0"/>
            <a:t> </a:t>
          </a:r>
          <a:r>
            <a:rPr lang="en-US" sz="1600" b="0" dirty="0" err="1"/>
            <a:t>lý</a:t>
          </a:r>
          <a:r>
            <a:rPr lang="en-US" sz="1600" b="0" dirty="0"/>
            <a:t> </a:t>
          </a:r>
          <a:r>
            <a:rPr lang="en-US" sz="1600" b="0" dirty="0" err="1"/>
            <a:t>nhập</a:t>
          </a:r>
          <a:r>
            <a:rPr lang="en-US" sz="1600" b="0" dirty="0"/>
            <a:t> </a:t>
          </a:r>
          <a:r>
            <a:rPr lang="en-US" sz="1600" b="0" dirty="0" err="1"/>
            <a:t>hàng</a:t>
          </a:r>
          <a:endParaRPr lang="en-US" sz="1600" b="0" dirty="0"/>
        </a:p>
      </dgm:t>
    </dgm:pt>
    <dgm:pt modelId="{73D878AF-0D6A-4447-94C7-DF750A1BFD5D}" type="parTrans" cxnId="{3E2E51CD-07BE-444A-9A4A-446234526C58}">
      <dgm:prSet/>
      <dgm:spPr/>
      <dgm:t>
        <a:bodyPr/>
        <a:lstStyle/>
        <a:p>
          <a:endParaRPr lang="en-US"/>
        </a:p>
      </dgm:t>
    </dgm:pt>
    <dgm:pt modelId="{5A028A64-D5A6-4DEF-94B0-4BE0C506733D}" type="sibTrans" cxnId="{3E2E51CD-07BE-444A-9A4A-446234526C58}">
      <dgm:prSet/>
      <dgm:spPr/>
      <dgm:t>
        <a:bodyPr/>
        <a:lstStyle/>
        <a:p>
          <a:endParaRPr lang="en-US"/>
        </a:p>
      </dgm:t>
    </dgm:pt>
    <dgm:pt modelId="{EC48B371-0F87-45D8-A43F-E87DC2930AE4}">
      <dgm:prSet phldrT="[Text]" custT="1"/>
      <dgm:spPr/>
      <dgm:t>
        <a:bodyPr/>
        <a:lstStyle/>
        <a:p>
          <a:r>
            <a:rPr lang="en-US" sz="1600" b="0" dirty="0" err="1"/>
            <a:t>Quản</a:t>
          </a:r>
          <a:r>
            <a:rPr lang="en-US" sz="1600" b="0" dirty="0"/>
            <a:t> </a:t>
          </a:r>
          <a:r>
            <a:rPr lang="en-US" sz="1600" b="0" dirty="0" err="1"/>
            <a:t>lý</a:t>
          </a:r>
          <a:r>
            <a:rPr lang="en-US" sz="1600" b="0" dirty="0"/>
            <a:t> </a:t>
          </a:r>
          <a:r>
            <a:rPr lang="en-US" sz="1600" b="0" dirty="0" err="1"/>
            <a:t>hàng</a:t>
          </a:r>
          <a:r>
            <a:rPr lang="en-US" sz="1600" b="0" dirty="0"/>
            <a:t> </a:t>
          </a:r>
          <a:r>
            <a:rPr lang="en-US" sz="1600" b="0" dirty="0" err="1"/>
            <a:t>bán</a:t>
          </a:r>
          <a:endParaRPr lang="en-US" sz="1600" b="0" dirty="0"/>
        </a:p>
      </dgm:t>
    </dgm:pt>
    <dgm:pt modelId="{0B46BE59-F535-4406-87ED-ACE8C7DDC305}" type="parTrans" cxnId="{1B9259E0-8158-4D53-9A5D-5C710D5FC77C}">
      <dgm:prSet/>
      <dgm:spPr/>
      <dgm:t>
        <a:bodyPr/>
        <a:lstStyle/>
        <a:p>
          <a:endParaRPr lang="en-US"/>
        </a:p>
      </dgm:t>
    </dgm:pt>
    <dgm:pt modelId="{A802A6D3-9143-4D67-B7E1-BB2F6957392A}" type="sibTrans" cxnId="{1B9259E0-8158-4D53-9A5D-5C710D5FC77C}">
      <dgm:prSet/>
      <dgm:spPr/>
      <dgm:t>
        <a:bodyPr/>
        <a:lstStyle/>
        <a:p>
          <a:endParaRPr lang="en-US"/>
        </a:p>
      </dgm:t>
    </dgm:pt>
    <dgm:pt modelId="{4A35AFF6-FE67-4C04-8002-061C138CB54E}">
      <dgm:prSet phldrT="[Text]" custT="1"/>
      <dgm:spPr/>
      <dgm:t>
        <a:bodyPr/>
        <a:lstStyle/>
        <a:p>
          <a:r>
            <a:rPr lang="en-US" sz="1600" b="0" dirty="0" err="1"/>
            <a:t>Thống</a:t>
          </a:r>
          <a:r>
            <a:rPr lang="en-US" sz="1600" b="0" dirty="0"/>
            <a:t> </a:t>
          </a:r>
          <a:r>
            <a:rPr lang="en-US" sz="1600" b="0" dirty="0" err="1"/>
            <a:t>kê</a:t>
          </a:r>
          <a:r>
            <a:rPr lang="en-US" sz="1600" b="0" dirty="0"/>
            <a:t> </a:t>
          </a:r>
          <a:r>
            <a:rPr lang="en-US" sz="1600" b="0" dirty="0" err="1"/>
            <a:t>bán</a:t>
          </a:r>
          <a:r>
            <a:rPr lang="en-US" sz="1600" b="0" dirty="0"/>
            <a:t> </a:t>
          </a:r>
          <a:r>
            <a:rPr lang="en-US" sz="1600" b="0" dirty="0" err="1"/>
            <a:t>hàng</a:t>
          </a:r>
          <a:endParaRPr lang="en-US" sz="1600" b="0" dirty="0"/>
        </a:p>
      </dgm:t>
    </dgm:pt>
    <dgm:pt modelId="{D7B15259-DEA4-4D6E-9D7B-AFDD0C455D39}" type="parTrans" cxnId="{75955785-A637-4D28-AC5D-30A609743373}">
      <dgm:prSet/>
      <dgm:spPr/>
      <dgm:t>
        <a:bodyPr/>
        <a:lstStyle/>
        <a:p>
          <a:endParaRPr lang="en-US"/>
        </a:p>
      </dgm:t>
    </dgm:pt>
    <dgm:pt modelId="{3DA22FAA-006A-4463-8BA7-1D776542AB8D}" type="sibTrans" cxnId="{75955785-A637-4D28-AC5D-30A609743373}">
      <dgm:prSet/>
      <dgm:spPr/>
      <dgm:t>
        <a:bodyPr/>
        <a:lstStyle/>
        <a:p>
          <a:endParaRPr lang="en-US"/>
        </a:p>
      </dgm:t>
    </dgm:pt>
    <dgm:pt modelId="{46031091-2721-4FAD-89A7-A9A54B6E5E30}">
      <dgm:prSet phldrT="[Text]" custT="1"/>
      <dgm:spPr/>
      <dgm:t>
        <a:bodyPr/>
        <a:lstStyle/>
        <a:p>
          <a:r>
            <a:rPr lang="en-US" sz="1600" b="0" dirty="0" err="1"/>
            <a:t>Thống</a:t>
          </a:r>
          <a:r>
            <a:rPr lang="en-US" sz="1600" b="0" dirty="0"/>
            <a:t> </a:t>
          </a:r>
          <a:r>
            <a:rPr lang="en-US" sz="1600" b="0" dirty="0" err="1"/>
            <a:t>kê</a:t>
          </a:r>
          <a:r>
            <a:rPr lang="en-US" sz="1600" b="0" dirty="0"/>
            <a:t> </a:t>
          </a:r>
          <a:r>
            <a:rPr lang="en-US" sz="1600" b="0" dirty="0" err="1"/>
            <a:t>hàng</a:t>
          </a:r>
          <a:r>
            <a:rPr lang="en-US" sz="1600" b="0" dirty="0"/>
            <a:t> </a:t>
          </a:r>
          <a:r>
            <a:rPr lang="en-US" sz="1600" b="0" dirty="0" err="1"/>
            <a:t>trong</a:t>
          </a:r>
          <a:r>
            <a:rPr lang="en-US" sz="1600" b="0" dirty="0"/>
            <a:t> </a:t>
          </a:r>
          <a:r>
            <a:rPr lang="en-US" sz="1600" b="0" dirty="0" err="1"/>
            <a:t>kho</a:t>
          </a:r>
          <a:endParaRPr lang="en-US" sz="1600" b="0" dirty="0"/>
        </a:p>
      </dgm:t>
    </dgm:pt>
    <dgm:pt modelId="{A60E8972-07D1-4A91-8D19-243E8B3F8651}" type="parTrans" cxnId="{EA939071-32D0-4F86-9BDC-4B5F85F49091}">
      <dgm:prSet/>
      <dgm:spPr/>
      <dgm:t>
        <a:bodyPr/>
        <a:lstStyle/>
        <a:p>
          <a:endParaRPr lang="en-US"/>
        </a:p>
      </dgm:t>
    </dgm:pt>
    <dgm:pt modelId="{CE1A56BF-944D-41FF-9B2F-9BAD3026EB4B}" type="sibTrans" cxnId="{EA939071-32D0-4F86-9BDC-4B5F85F49091}">
      <dgm:prSet/>
      <dgm:spPr/>
      <dgm:t>
        <a:bodyPr/>
        <a:lstStyle/>
        <a:p>
          <a:endParaRPr lang="en-US"/>
        </a:p>
      </dgm:t>
    </dgm:pt>
    <dgm:pt modelId="{95066E40-B066-4D97-B339-BFD34CD796EF}">
      <dgm:prSet phldrT="[Text]" custT="1"/>
      <dgm:spPr/>
      <dgm:t>
        <a:bodyPr/>
        <a:lstStyle/>
        <a:p>
          <a:r>
            <a:rPr lang="en-US" sz="1600" b="0" dirty="0" err="1"/>
            <a:t>QL</a:t>
          </a:r>
          <a:r>
            <a:rPr lang="en-US" sz="1600" b="0" dirty="0"/>
            <a:t> </a:t>
          </a:r>
          <a:r>
            <a:rPr lang="en-US" sz="1600" b="0" dirty="0" err="1"/>
            <a:t>Hàng</a:t>
          </a:r>
          <a:r>
            <a:rPr lang="en-US" sz="1600" b="0" dirty="0"/>
            <a:t> </a:t>
          </a:r>
          <a:r>
            <a:rPr lang="en-US" sz="1600" b="0" dirty="0" err="1"/>
            <a:t>bán</a:t>
          </a:r>
          <a:endParaRPr lang="en-US" sz="1600" b="0" dirty="0"/>
        </a:p>
      </dgm:t>
    </dgm:pt>
    <dgm:pt modelId="{9B95F094-F8C1-447A-82D6-EEBA9A3B5961}" type="parTrans" cxnId="{5D95A1C5-6453-42CF-9277-4E618911E3D5}">
      <dgm:prSet/>
      <dgm:spPr/>
      <dgm:t>
        <a:bodyPr/>
        <a:lstStyle/>
        <a:p>
          <a:endParaRPr lang="en-US"/>
        </a:p>
      </dgm:t>
    </dgm:pt>
    <dgm:pt modelId="{45854762-3170-4235-A39A-6FFC23A3B8BA}" type="sibTrans" cxnId="{5D95A1C5-6453-42CF-9277-4E618911E3D5}">
      <dgm:prSet/>
      <dgm:spPr/>
      <dgm:t>
        <a:bodyPr/>
        <a:lstStyle/>
        <a:p>
          <a:endParaRPr lang="en-US"/>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pt>
    <dgm:pt modelId="{E717CFFF-2EBE-43E6-9612-CD7CAB48D8E6}" type="pres">
      <dgm:prSet presAssocID="{1D32DFE3-9A16-4A0F-85D1-34A794D7A500}" presName="hierRoot1" presStyleCnt="0"/>
      <dgm:spPr/>
    </dgm:pt>
    <dgm:pt modelId="{D00248EB-71C7-41C7-B83C-B5B84038F1D1}" type="pres">
      <dgm:prSet presAssocID="{1D32DFE3-9A16-4A0F-85D1-34A794D7A500}" presName="composite" presStyleCnt="0"/>
      <dgm:spPr/>
    </dgm:pt>
    <dgm:pt modelId="{F4234D91-5143-4B63-BED7-3C1D70518372}" type="pres">
      <dgm:prSet presAssocID="{1D32DFE3-9A16-4A0F-85D1-34A794D7A500}" presName="background" presStyleLbl="node0" presStyleIdx="0" presStyleCnt="1"/>
      <dgm:spPr/>
    </dgm:pt>
    <dgm:pt modelId="{8F0CCF51-3EB9-4C9D-98C6-B1F49B7EFCB6}" type="pres">
      <dgm:prSet presAssocID="{1D32DFE3-9A16-4A0F-85D1-34A794D7A500}" presName="text" presStyleLbl="fgAcc0" presStyleIdx="0" presStyleCnt="1" custScaleX="134057" custScaleY="135275" custLinFactNeighborX="3599" custLinFactNeighborY="-7453">
        <dgm:presLayoutVars>
          <dgm:chPref val="3"/>
        </dgm:presLayoutVars>
      </dgm:prSet>
      <dgm:spPr/>
    </dgm:pt>
    <dgm:pt modelId="{04CFBF51-E7CF-4155-A2F9-E99258C3954C}" type="pres">
      <dgm:prSet presAssocID="{1D32DFE3-9A16-4A0F-85D1-34A794D7A500}" presName="hierChild2" presStyleCnt="0"/>
      <dgm:spPr/>
    </dgm:pt>
    <dgm:pt modelId="{F89F6CE0-1ECE-4CE3-9B65-B4E7F9708D82}" type="pres">
      <dgm:prSet presAssocID="{7329B386-B35F-4CFB-906C-61C1599AD121}" presName="Name10" presStyleLbl="parChTrans1D2" presStyleIdx="0" presStyleCnt="4"/>
      <dgm:spPr/>
    </dgm:pt>
    <dgm:pt modelId="{47327BE9-19D3-4468-8435-7A2D9307470C}" type="pres">
      <dgm:prSet presAssocID="{95796C9F-B4F8-4672-9989-922379664523}" presName="hierRoot2" presStyleCnt="0"/>
      <dgm:spPr/>
    </dgm:pt>
    <dgm:pt modelId="{B67D661D-4D77-429E-B9EE-8C64642564B3}" type="pres">
      <dgm:prSet presAssocID="{95796C9F-B4F8-4672-9989-922379664523}" presName="composite2" presStyleCnt="0"/>
      <dgm:spPr/>
    </dgm:pt>
    <dgm:pt modelId="{3929E3B3-1501-4CAA-ACC3-9315D46F9B7A}" type="pres">
      <dgm:prSet presAssocID="{95796C9F-B4F8-4672-9989-922379664523}" presName="background2" presStyleLbl="node2" presStyleIdx="0" presStyleCnt="4"/>
      <dgm:spPr/>
    </dgm:pt>
    <dgm:pt modelId="{79B06C8B-73E5-4EC3-826F-2FD31046C912}" type="pres">
      <dgm:prSet presAssocID="{95796C9F-B4F8-4672-9989-922379664523}" presName="text2" presStyleLbl="fgAcc2" presStyleIdx="0" presStyleCnt="4" custScaleY="146664">
        <dgm:presLayoutVars>
          <dgm:chPref val="3"/>
        </dgm:presLayoutVars>
      </dgm:prSet>
      <dgm:spPr/>
    </dgm:pt>
    <dgm:pt modelId="{7FECC80A-9C2F-4121-961D-549A02C0C804}" type="pres">
      <dgm:prSet presAssocID="{95796C9F-B4F8-4672-9989-922379664523}" presName="hierChild3" presStyleCnt="0"/>
      <dgm:spPr/>
    </dgm:pt>
    <dgm:pt modelId="{F2170DE8-2661-45E8-B4F0-68CF51FD4B8F}" type="pres">
      <dgm:prSet presAssocID="{43C910A3-62CA-45BA-A880-92F098C035CC}" presName="Name17" presStyleLbl="parChTrans1D3" presStyleIdx="0" presStyleCnt="8"/>
      <dgm:spPr/>
    </dgm:pt>
    <dgm:pt modelId="{71622EDE-93BD-4EDC-8913-4C52C9F88423}" type="pres">
      <dgm:prSet presAssocID="{CF1A2CE0-3866-47F6-B4FE-4B864AA20991}" presName="hierRoot3" presStyleCnt="0"/>
      <dgm:spPr/>
    </dgm:pt>
    <dgm:pt modelId="{CF7CA995-F47E-42A8-A9D8-984631DEED8D}" type="pres">
      <dgm:prSet presAssocID="{CF1A2CE0-3866-47F6-B4FE-4B864AA20991}" presName="composite3" presStyleCnt="0"/>
      <dgm:spPr/>
    </dgm:pt>
    <dgm:pt modelId="{6D4579D2-AF98-42CE-8B4E-82C98C9BF2AD}" type="pres">
      <dgm:prSet presAssocID="{CF1A2CE0-3866-47F6-B4FE-4B864AA20991}" presName="background3" presStyleLbl="node3" presStyleIdx="0" presStyleCnt="8"/>
      <dgm:spPr/>
    </dgm:pt>
    <dgm:pt modelId="{596C5575-76D4-4DAA-A238-9E4E72E1F245}" type="pres">
      <dgm:prSet presAssocID="{CF1A2CE0-3866-47F6-B4FE-4B864AA20991}" presName="text3" presStyleLbl="fgAcc3" presStyleIdx="0" presStyleCnt="8" custScaleY="182386">
        <dgm:presLayoutVars>
          <dgm:chPref val="3"/>
        </dgm:presLayoutVars>
      </dgm:prSet>
      <dgm:spPr/>
    </dgm:pt>
    <dgm:pt modelId="{6F9E4E3D-22EC-4AC7-9BF6-742B296445B4}" type="pres">
      <dgm:prSet presAssocID="{CF1A2CE0-3866-47F6-B4FE-4B864AA20991}" presName="hierChild4" presStyleCnt="0"/>
      <dgm:spPr/>
    </dgm:pt>
    <dgm:pt modelId="{96769A0B-EE7E-46FC-9E96-7ECD5333085B}" type="pres">
      <dgm:prSet presAssocID="{57DD8661-501E-4AF4-BB47-9F9067AA275C}" presName="Name10" presStyleLbl="parChTrans1D2" presStyleIdx="1" presStyleCnt="4"/>
      <dgm:spPr/>
    </dgm:pt>
    <dgm:pt modelId="{170AB8BB-F04B-468C-A8BF-A7312C73701C}" type="pres">
      <dgm:prSet presAssocID="{00737D0B-5E6B-4F45-9898-38209F00DF4E}" presName="hierRoot2" presStyleCnt="0"/>
      <dgm:spPr/>
    </dgm:pt>
    <dgm:pt modelId="{A357ED65-30A7-49C6-97A9-F977BAABA69E}" type="pres">
      <dgm:prSet presAssocID="{00737D0B-5E6B-4F45-9898-38209F00DF4E}" presName="composite2" presStyleCnt="0"/>
      <dgm:spPr/>
    </dgm:pt>
    <dgm:pt modelId="{D0925D27-1490-460D-A7D2-AE69DF1D0FA9}" type="pres">
      <dgm:prSet presAssocID="{00737D0B-5E6B-4F45-9898-38209F00DF4E}" presName="background2" presStyleLbl="node2" presStyleIdx="1" presStyleCnt="4"/>
      <dgm:spPr/>
    </dgm:pt>
    <dgm:pt modelId="{7FD02768-2C65-47D4-ACCE-F438DC71BA50}" type="pres">
      <dgm:prSet presAssocID="{00737D0B-5E6B-4F45-9898-38209F00DF4E}" presName="text2" presStyleLbl="fgAcc2" presStyleIdx="1" presStyleCnt="4" custScaleY="150154">
        <dgm:presLayoutVars>
          <dgm:chPref val="3"/>
        </dgm:presLayoutVars>
      </dgm:prSet>
      <dgm:spPr/>
    </dgm:pt>
    <dgm:pt modelId="{130A42D1-0CEF-441F-B699-2E4190F54B9C}" type="pres">
      <dgm:prSet presAssocID="{00737D0B-5E6B-4F45-9898-38209F00DF4E}" presName="hierChild3" presStyleCnt="0"/>
      <dgm:spPr/>
    </dgm:pt>
    <dgm:pt modelId="{7809C915-0E71-44A9-9FF5-FA809221B027}" type="pres">
      <dgm:prSet presAssocID="{354A7CA3-37A5-4F0C-B13F-121E73872409}" presName="Name17" presStyleLbl="parChTrans1D3" presStyleIdx="1" presStyleCnt="8"/>
      <dgm:spPr/>
    </dgm:pt>
    <dgm:pt modelId="{7B995C41-ED05-4C1D-9578-0D7C6D447052}" type="pres">
      <dgm:prSet presAssocID="{1A73E19A-2FF9-40AE-A45F-D8E4A180812F}" presName="hierRoot3" presStyleCnt="0"/>
      <dgm:spPr/>
    </dgm:pt>
    <dgm:pt modelId="{2506E08A-8755-4673-8C2F-136F87EDD569}" type="pres">
      <dgm:prSet presAssocID="{1A73E19A-2FF9-40AE-A45F-D8E4A180812F}" presName="composite3" presStyleCnt="0"/>
      <dgm:spPr/>
    </dgm:pt>
    <dgm:pt modelId="{540A06C1-4BA7-4890-A13E-A4C8BC78D02B}" type="pres">
      <dgm:prSet presAssocID="{1A73E19A-2FF9-40AE-A45F-D8E4A180812F}" presName="background3" presStyleLbl="node3" presStyleIdx="1" presStyleCnt="8"/>
      <dgm:spPr/>
    </dgm:pt>
    <dgm:pt modelId="{D28FA95C-085E-49A5-9DCD-7D22E001624C}" type="pres">
      <dgm:prSet presAssocID="{1A73E19A-2FF9-40AE-A45F-D8E4A180812F}" presName="text3" presStyleLbl="fgAcc3" presStyleIdx="1" presStyleCnt="8" custScaleY="178547">
        <dgm:presLayoutVars>
          <dgm:chPref val="3"/>
        </dgm:presLayoutVars>
      </dgm:prSet>
      <dgm:spPr/>
    </dgm:pt>
    <dgm:pt modelId="{270C92C7-2C27-4315-9889-A22543B40960}" type="pres">
      <dgm:prSet presAssocID="{1A73E19A-2FF9-40AE-A45F-D8E4A180812F}" presName="hierChild4" presStyleCnt="0"/>
      <dgm:spPr/>
    </dgm:pt>
    <dgm:pt modelId="{5AE8CEAA-A85E-4C12-B690-63E2E87ECBFC}" type="pres">
      <dgm:prSet presAssocID="{9B95F094-F8C1-447A-82D6-EEBA9A3B5961}" presName="Name17" presStyleLbl="parChTrans1D3" presStyleIdx="2" presStyleCnt="8"/>
      <dgm:spPr/>
    </dgm:pt>
    <dgm:pt modelId="{135C2544-5E6C-4C1A-9629-EF859CBF9EA2}" type="pres">
      <dgm:prSet presAssocID="{95066E40-B066-4D97-B339-BFD34CD796EF}" presName="hierRoot3" presStyleCnt="0"/>
      <dgm:spPr/>
    </dgm:pt>
    <dgm:pt modelId="{74C852B3-7328-4548-93E6-ADE7311C7079}" type="pres">
      <dgm:prSet presAssocID="{95066E40-B066-4D97-B339-BFD34CD796EF}" presName="composite3" presStyleCnt="0"/>
      <dgm:spPr/>
    </dgm:pt>
    <dgm:pt modelId="{BF5E27EF-B02C-4CF7-ADD4-A20088614140}" type="pres">
      <dgm:prSet presAssocID="{95066E40-B066-4D97-B339-BFD34CD796EF}" presName="background3" presStyleLbl="node3" presStyleIdx="2" presStyleCnt="8"/>
      <dgm:spPr/>
    </dgm:pt>
    <dgm:pt modelId="{0D3DCDBB-A84F-42B9-ABEE-1BECED108683}" type="pres">
      <dgm:prSet presAssocID="{95066E40-B066-4D97-B339-BFD34CD796EF}" presName="text3" presStyleLbl="fgAcc3" presStyleIdx="2" presStyleCnt="8" custScaleY="178547">
        <dgm:presLayoutVars>
          <dgm:chPref val="3"/>
        </dgm:presLayoutVars>
      </dgm:prSet>
      <dgm:spPr/>
    </dgm:pt>
    <dgm:pt modelId="{5689194E-C861-4DED-93FA-6E349DF91E47}" type="pres">
      <dgm:prSet presAssocID="{95066E40-B066-4D97-B339-BFD34CD796EF}" presName="hierChild4" presStyleCnt="0"/>
      <dgm:spPr/>
    </dgm:pt>
    <dgm:pt modelId="{2F4409EB-492B-40E5-87B5-52AA833B8D60}" type="pres">
      <dgm:prSet presAssocID="{C519D907-A4B6-456E-B610-C4D537321AF0}" presName="Name10" presStyleLbl="parChTrans1D2" presStyleIdx="2" presStyleCnt="4"/>
      <dgm:spPr/>
    </dgm:pt>
    <dgm:pt modelId="{44FBA045-8DA5-4DCA-A14A-4B3DEF9F5D8F}" type="pres">
      <dgm:prSet presAssocID="{3902BBE7-986B-4D03-81D5-EEEB24D738DA}" presName="hierRoot2" presStyleCnt="0"/>
      <dgm:spPr/>
    </dgm:pt>
    <dgm:pt modelId="{484F70A1-F560-4D20-82E3-2708A9383856}" type="pres">
      <dgm:prSet presAssocID="{3902BBE7-986B-4D03-81D5-EEEB24D738DA}" presName="composite2" presStyleCnt="0"/>
      <dgm:spPr/>
    </dgm:pt>
    <dgm:pt modelId="{522954D6-0CB0-4DA0-A799-98B98E93C9CF}" type="pres">
      <dgm:prSet presAssocID="{3902BBE7-986B-4D03-81D5-EEEB24D738DA}" presName="background2" presStyleLbl="node2" presStyleIdx="2" presStyleCnt="4"/>
      <dgm:spPr/>
    </dgm:pt>
    <dgm:pt modelId="{212A66FE-904A-4E5C-A5F5-704E02122B96}" type="pres">
      <dgm:prSet presAssocID="{3902BBE7-986B-4D03-81D5-EEEB24D738DA}" presName="text2" presStyleLbl="fgAcc2" presStyleIdx="2" presStyleCnt="4" custScaleY="146663">
        <dgm:presLayoutVars>
          <dgm:chPref val="3"/>
        </dgm:presLayoutVars>
      </dgm:prSet>
      <dgm:spPr/>
    </dgm:pt>
    <dgm:pt modelId="{E8AB108F-C39F-476F-9FD7-AEE01B7A81A8}" type="pres">
      <dgm:prSet presAssocID="{3902BBE7-986B-4D03-81D5-EEEB24D738DA}" presName="hierChild3" presStyleCnt="0"/>
      <dgm:spPr/>
    </dgm:pt>
    <dgm:pt modelId="{3E924B02-F8E0-4EAF-A6D8-5CFB06DD746D}" type="pres">
      <dgm:prSet presAssocID="{82259B30-C376-45B8-A634-278C2FD90138}" presName="Name17" presStyleLbl="parChTrans1D3" presStyleIdx="3" presStyleCnt="8"/>
      <dgm:spPr/>
    </dgm:pt>
    <dgm:pt modelId="{D997238A-945B-42C8-AD1E-C8FB40891F1C}" type="pres">
      <dgm:prSet presAssocID="{0725A183-E8CE-4EDC-AB97-6584AA1A7199}" presName="hierRoot3" presStyleCnt="0"/>
      <dgm:spPr/>
    </dgm:pt>
    <dgm:pt modelId="{3F9E14D1-E0C8-4427-92C3-2260ECCDCC32}" type="pres">
      <dgm:prSet presAssocID="{0725A183-E8CE-4EDC-AB97-6584AA1A7199}" presName="composite3" presStyleCnt="0"/>
      <dgm:spPr/>
    </dgm:pt>
    <dgm:pt modelId="{FFF21BCC-EEF2-4F3A-A99E-9EE5F8D38B16}" type="pres">
      <dgm:prSet presAssocID="{0725A183-E8CE-4EDC-AB97-6584AA1A7199}" presName="background3" presStyleLbl="node3" presStyleIdx="3" presStyleCnt="8"/>
      <dgm:spPr/>
    </dgm:pt>
    <dgm:pt modelId="{297D92BB-F6DF-438D-9848-6FA1B0A95251}" type="pres">
      <dgm:prSet presAssocID="{0725A183-E8CE-4EDC-AB97-6584AA1A7199}" presName="text3" presStyleLbl="fgAcc3" presStyleIdx="3" presStyleCnt="8" custScaleY="182385">
        <dgm:presLayoutVars>
          <dgm:chPref val="3"/>
        </dgm:presLayoutVars>
      </dgm:prSet>
      <dgm:spPr/>
    </dgm:pt>
    <dgm:pt modelId="{0582FB2A-5B90-4034-8F71-290E5CA76297}" type="pres">
      <dgm:prSet presAssocID="{0725A183-E8CE-4EDC-AB97-6584AA1A7199}" presName="hierChild4" presStyleCnt="0"/>
      <dgm:spPr/>
    </dgm:pt>
    <dgm:pt modelId="{E80E1B74-AC53-4CED-9382-30C5965CB41F}" type="pres">
      <dgm:prSet presAssocID="{73D878AF-0D6A-4447-94C7-DF750A1BFD5D}" presName="Name17" presStyleLbl="parChTrans1D3" presStyleIdx="4" presStyleCnt="8"/>
      <dgm:spPr/>
    </dgm:pt>
    <dgm:pt modelId="{D79B79C2-DEB8-40B5-B67F-07F4836241AE}" type="pres">
      <dgm:prSet presAssocID="{3D652887-738C-4EC8-8EFE-96A444630371}" presName="hierRoot3" presStyleCnt="0"/>
      <dgm:spPr/>
    </dgm:pt>
    <dgm:pt modelId="{5793F949-9103-4B32-B0CE-B74B61550CDD}" type="pres">
      <dgm:prSet presAssocID="{3D652887-738C-4EC8-8EFE-96A444630371}" presName="composite3" presStyleCnt="0"/>
      <dgm:spPr/>
    </dgm:pt>
    <dgm:pt modelId="{4204ECAF-FBB5-4556-9A46-5CC141485BC6}" type="pres">
      <dgm:prSet presAssocID="{3D652887-738C-4EC8-8EFE-96A444630371}" presName="background3" presStyleLbl="node3" presStyleIdx="4" presStyleCnt="8"/>
      <dgm:spPr/>
    </dgm:pt>
    <dgm:pt modelId="{C4E63A1F-4245-4A0E-9832-78DB9FD3C52A}" type="pres">
      <dgm:prSet presAssocID="{3D652887-738C-4EC8-8EFE-96A444630371}" presName="text3" presStyleLbl="fgAcc3" presStyleIdx="4" presStyleCnt="8" custScaleY="182386">
        <dgm:presLayoutVars>
          <dgm:chPref val="3"/>
        </dgm:presLayoutVars>
      </dgm:prSet>
      <dgm:spPr/>
    </dgm:pt>
    <dgm:pt modelId="{D3181C3B-0A25-4686-AE8D-3C7AC7822A6A}" type="pres">
      <dgm:prSet presAssocID="{3D652887-738C-4EC8-8EFE-96A444630371}" presName="hierChild4" presStyleCnt="0"/>
      <dgm:spPr/>
    </dgm:pt>
    <dgm:pt modelId="{D14F1C3E-DE0C-4DD0-97FE-7694C1DBAEA8}" type="pres">
      <dgm:prSet presAssocID="{0B46BE59-F535-4406-87ED-ACE8C7DDC305}" presName="Name17" presStyleLbl="parChTrans1D3" presStyleIdx="5" presStyleCnt="8"/>
      <dgm:spPr/>
    </dgm:pt>
    <dgm:pt modelId="{96A24D3C-07A9-4309-A7B0-F72EC47FC4A7}" type="pres">
      <dgm:prSet presAssocID="{EC48B371-0F87-45D8-A43F-E87DC2930AE4}" presName="hierRoot3" presStyleCnt="0"/>
      <dgm:spPr/>
    </dgm:pt>
    <dgm:pt modelId="{05BD638D-D32F-470C-AD3E-36FF456596D5}" type="pres">
      <dgm:prSet presAssocID="{EC48B371-0F87-45D8-A43F-E87DC2930AE4}" presName="composite3" presStyleCnt="0"/>
      <dgm:spPr/>
    </dgm:pt>
    <dgm:pt modelId="{EED8DC24-37D9-4BF4-93DA-6605395CD01D}" type="pres">
      <dgm:prSet presAssocID="{EC48B371-0F87-45D8-A43F-E87DC2930AE4}" presName="background3" presStyleLbl="node3" presStyleIdx="5" presStyleCnt="8"/>
      <dgm:spPr/>
    </dgm:pt>
    <dgm:pt modelId="{F0EF086B-6565-4FE5-ABF0-27931EB55AE2}" type="pres">
      <dgm:prSet presAssocID="{EC48B371-0F87-45D8-A43F-E87DC2930AE4}" presName="text3" presStyleLbl="fgAcc3" presStyleIdx="5" presStyleCnt="8" custScaleY="182386">
        <dgm:presLayoutVars>
          <dgm:chPref val="3"/>
        </dgm:presLayoutVars>
      </dgm:prSet>
      <dgm:spPr/>
    </dgm:pt>
    <dgm:pt modelId="{ED3EAF3D-9902-4CDF-9671-58AC378D8D2F}" type="pres">
      <dgm:prSet presAssocID="{EC48B371-0F87-45D8-A43F-E87DC2930AE4}" presName="hierChild4" presStyleCnt="0"/>
      <dgm:spPr/>
    </dgm:pt>
    <dgm:pt modelId="{36DDFE3A-5712-4842-BB5B-64071B63C365}" type="pres">
      <dgm:prSet presAssocID="{115ECDC7-DA82-408D-B398-B8BC4A1BB09A}" presName="Name10" presStyleLbl="parChTrans1D2" presStyleIdx="3" presStyleCnt="4"/>
      <dgm:spPr/>
    </dgm:pt>
    <dgm:pt modelId="{93206744-91BA-48E9-9BE6-46CBCAC5AF8F}" type="pres">
      <dgm:prSet presAssocID="{CBAC448E-F8A5-426F-9DA4-668DBB9E9752}" presName="hierRoot2" presStyleCnt="0"/>
      <dgm:spPr/>
    </dgm:pt>
    <dgm:pt modelId="{8C8DA657-1EE1-403A-B211-71A890B7BD09}" type="pres">
      <dgm:prSet presAssocID="{CBAC448E-F8A5-426F-9DA4-668DBB9E9752}" presName="composite2" presStyleCnt="0"/>
      <dgm:spPr/>
    </dgm:pt>
    <dgm:pt modelId="{AFD860CA-E16B-4553-BF90-0EA0328C4D58}" type="pres">
      <dgm:prSet presAssocID="{CBAC448E-F8A5-426F-9DA4-668DBB9E9752}" presName="background2" presStyleLbl="node2" presStyleIdx="3" presStyleCnt="4"/>
      <dgm:spPr/>
    </dgm:pt>
    <dgm:pt modelId="{F3A8B18A-49C1-4B21-9421-8C5E934961E4}" type="pres">
      <dgm:prSet presAssocID="{CBAC448E-F8A5-426F-9DA4-668DBB9E9752}" presName="text2" presStyleLbl="fgAcc2" presStyleIdx="3" presStyleCnt="4" custScaleY="153993">
        <dgm:presLayoutVars>
          <dgm:chPref val="3"/>
        </dgm:presLayoutVars>
      </dgm:prSet>
      <dgm:spPr/>
    </dgm:pt>
    <dgm:pt modelId="{98A7CF96-839A-490C-AB56-63FD09686F17}" type="pres">
      <dgm:prSet presAssocID="{CBAC448E-F8A5-426F-9DA4-668DBB9E9752}" presName="hierChild3" presStyleCnt="0"/>
      <dgm:spPr/>
    </dgm:pt>
    <dgm:pt modelId="{E5991229-FCE0-42F8-A05A-4194599906BF}" type="pres">
      <dgm:prSet presAssocID="{D7B15259-DEA4-4D6E-9D7B-AFDD0C455D39}" presName="Name17" presStyleLbl="parChTrans1D3" presStyleIdx="6" presStyleCnt="8"/>
      <dgm:spPr/>
    </dgm:pt>
    <dgm:pt modelId="{DA17D875-83A0-4749-AAAA-58377DEB9854}" type="pres">
      <dgm:prSet presAssocID="{4A35AFF6-FE67-4C04-8002-061C138CB54E}" presName="hierRoot3" presStyleCnt="0"/>
      <dgm:spPr/>
    </dgm:pt>
    <dgm:pt modelId="{F173FD42-DAB6-4624-9685-2BDA3AC4B336}" type="pres">
      <dgm:prSet presAssocID="{4A35AFF6-FE67-4C04-8002-061C138CB54E}" presName="composite3" presStyleCnt="0"/>
      <dgm:spPr/>
    </dgm:pt>
    <dgm:pt modelId="{43ABB5F0-7DE3-4C84-B35F-64DF11112DC1}" type="pres">
      <dgm:prSet presAssocID="{4A35AFF6-FE67-4C04-8002-061C138CB54E}" presName="background3" presStyleLbl="node3" presStyleIdx="6" presStyleCnt="8"/>
      <dgm:spPr/>
    </dgm:pt>
    <dgm:pt modelId="{B2878017-EE1E-4BE3-889A-8F47489EAD50}" type="pres">
      <dgm:prSet presAssocID="{4A35AFF6-FE67-4C04-8002-061C138CB54E}" presName="text3" presStyleLbl="fgAcc3" presStyleIdx="6" presStyleCnt="8" custScaleY="178547">
        <dgm:presLayoutVars>
          <dgm:chPref val="3"/>
        </dgm:presLayoutVars>
      </dgm:prSet>
      <dgm:spPr/>
    </dgm:pt>
    <dgm:pt modelId="{C826CFEE-67A4-4CF5-95C1-83BCEDAF9521}" type="pres">
      <dgm:prSet presAssocID="{4A35AFF6-FE67-4C04-8002-061C138CB54E}" presName="hierChild4" presStyleCnt="0"/>
      <dgm:spPr/>
    </dgm:pt>
    <dgm:pt modelId="{9C99C6ED-2F02-4176-9F85-1E45FA9EA0AA}" type="pres">
      <dgm:prSet presAssocID="{A60E8972-07D1-4A91-8D19-243E8B3F8651}" presName="Name17" presStyleLbl="parChTrans1D3" presStyleIdx="7" presStyleCnt="8"/>
      <dgm:spPr/>
    </dgm:pt>
    <dgm:pt modelId="{9FEC2DB9-597B-4ABC-A902-27240FF3F6E0}" type="pres">
      <dgm:prSet presAssocID="{46031091-2721-4FAD-89A7-A9A54B6E5E30}" presName="hierRoot3" presStyleCnt="0"/>
      <dgm:spPr/>
    </dgm:pt>
    <dgm:pt modelId="{0EF6936D-8D65-421B-9C6E-34268FA2DCDD}" type="pres">
      <dgm:prSet presAssocID="{46031091-2721-4FAD-89A7-A9A54B6E5E30}" presName="composite3" presStyleCnt="0"/>
      <dgm:spPr/>
    </dgm:pt>
    <dgm:pt modelId="{7120BD16-6664-4036-B362-C9365262B87C}" type="pres">
      <dgm:prSet presAssocID="{46031091-2721-4FAD-89A7-A9A54B6E5E30}" presName="background3" presStyleLbl="node3" presStyleIdx="7" presStyleCnt="8"/>
      <dgm:spPr/>
    </dgm:pt>
    <dgm:pt modelId="{94A211FF-1BB4-4B0D-BE9E-AA3C43E0ED35}" type="pres">
      <dgm:prSet presAssocID="{46031091-2721-4FAD-89A7-A9A54B6E5E30}" presName="text3" presStyleLbl="fgAcc3" presStyleIdx="7" presStyleCnt="8" custScaleY="173763">
        <dgm:presLayoutVars>
          <dgm:chPref val="3"/>
        </dgm:presLayoutVars>
      </dgm:prSet>
      <dgm:spPr/>
    </dgm:pt>
    <dgm:pt modelId="{590392CE-3930-43AB-825F-7BC77D1A1322}" type="pres">
      <dgm:prSet presAssocID="{46031091-2721-4FAD-89A7-A9A54B6E5E30}" presName="hierChild4" presStyleCnt="0"/>
      <dgm:spPr/>
    </dgm:pt>
  </dgm:ptLst>
  <dgm:cxnLst>
    <dgm:cxn modelId="{DED9B801-9383-40AE-956D-BC484032A2EB}" type="presOf" srcId="{57DD8661-501E-4AF4-BB47-9F9067AA275C}" destId="{96769A0B-EE7E-46FC-9E96-7ECD5333085B}" srcOrd="0" destOrd="0" presId="urn:microsoft.com/office/officeart/2005/8/layout/hierarchy1"/>
    <dgm:cxn modelId="{8948EC03-CCE7-481E-86D2-A4F73BFB7450}" type="presOf" srcId="{3902BBE7-986B-4D03-81D5-EEEB24D738DA}" destId="{212A66FE-904A-4E5C-A5F5-704E02122B96}" srcOrd="0" destOrd="0" presId="urn:microsoft.com/office/officeart/2005/8/layout/hierarchy1"/>
    <dgm:cxn modelId="{BC339104-E776-4ACF-A91A-A7BB4E94A61D}" srcId="{95796C9F-B4F8-4672-9989-922379664523}" destId="{CF1A2CE0-3866-47F6-B4FE-4B864AA20991}" srcOrd="0" destOrd="0" parTransId="{43C910A3-62CA-45BA-A880-92F098C035CC}" sibTransId="{207B3306-8847-4754-80A8-9C1DB4A7258F}"/>
    <dgm:cxn modelId="{393AD012-C996-41C3-B5D0-E8DCC8A205F5}" type="presOf" srcId="{EC48B371-0F87-45D8-A43F-E87DC2930AE4}" destId="{F0EF086B-6565-4FE5-ABF0-27931EB55AE2}" srcOrd="0" destOrd="0" presId="urn:microsoft.com/office/officeart/2005/8/layout/hierarchy1"/>
    <dgm:cxn modelId="{67FCB315-3A73-4324-A5C1-EA49AC953AEB}" type="presOf" srcId="{A60E8972-07D1-4A91-8D19-243E8B3F8651}" destId="{9C99C6ED-2F02-4176-9F85-1E45FA9EA0AA}" srcOrd="0" destOrd="0" presId="urn:microsoft.com/office/officeart/2005/8/layout/hierarchy1"/>
    <dgm:cxn modelId="{39518939-DFEE-49E4-ACAD-E5306ADC363B}" srcId="{00737D0B-5E6B-4F45-9898-38209F00DF4E}" destId="{1A73E19A-2FF9-40AE-A45F-D8E4A180812F}" srcOrd="0" destOrd="0" parTransId="{354A7CA3-37A5-4F0C-B13F-121E73872409}" sibTransId="{C9459484-52CC-4BD3-85F1-C6399A2928D1}"/>
    <dgm:cxn modelId="{09CBCA3C-8B72-4908-8178-333221182EE0}" type="presOf" srcId="{1A73E19A-2FF9-40AE-A45F-D8E4A180812F}" destId="{D28FA95C-085E-49A5-9DCD-7D22E001624C}" srcOrd="0" destOrd="0" presId="urn:microsoft.com/office/officeart/2005/8/layout/hierarchy1"/>
    <dgm:cxn modelId="{892B223E-F7C8-4DBD-ADDD-26F566D6FC3A}" srcId="{1D32DFE3-9A16-4A0F-85D1-34A794D7A500}" destId="{CBAC448E-F8A5-426F-9DA4-668DBB9E9752}" srcOrd="3" destOrd="0" parTransId="{115ECDC7-DA82-408D-B398-B8BC4A1BB09A}" sibTransId="{C682E407-DE90-4A53-901E-E0B6F281313C}"/>
    <dgm:cxn modelId="{89484744-5F73-4498-BE17-2D2C04FEE4AB}" type="presOf" srcId="{354A7CA3-37A5-4F0C-B13F-121E73872409}" destId="{7809C915-0E71-44A9-9FF5-FA809221B027}" srcOrd="0" destOrd="0" presId="urn:microsoft.com/office/officeart/2005/8/layout/hierarchy1"/>
    <dgm:cxn modelId="{93916066-C8AE-4CEA-B1E6-0CD44FB43FA5}" type="presOf" srcId="{CBAC448E-F8A5-426F-9DA4-668DBB9E9752}" destId="{F3A8B18A-49C1-4B21-9421-8C5E934961E4}" srcOrd="0" destOrd="0" presId="urn:microsoft.com/office/officeart/2005/8/layout/hierarchy1"/>
    <dgm:cxn modelId="{DABA9648-29D2-4ED6-9344-568EF6FEAF86}" srcId="{3902BBE7-986B-4D03-81D5-EEEB24D738DA}" destId="{0725A183-E8CE-4EDC-AB97-6584AA1A7199}" srcOrd="0" destOrd="0" parTransId="{82259B30-C376-45B8-A634-278C2FD90138}" sibTransId="{4318E9B2-973E-48F6-9006-574464EDBD31}"/>
    <dgm:cxn modelId="{F7E7946A-3217-4816-A246-0809644C9716}" type="presOf" srcId="{3D652887-738C-4EC8-8EFE-96A444630371}" destId="{C4E63A1F-4245-4A0E-9832-78DB9FD3C52A}" srcOrd="0" destOrd="0" presId="urn:microsoft.com/office/officeart/2005/8/layout/hierarchy1"/>
    <dgm:cxn modelId="{A7483C4D-17D8-44A8-9984-D47B40B18219}" srcId="{61A41450-09B4-42D5-BCE4-C292A4B09CD1}" destId="{1D32DFE3-9A16-4A0F-85D1-34A794D7A500}" srcOrd="0" destOrd="0" parTransId="{2C37E51B-1EDB-46B9-BEB9-8037E1452658}" sibTransId="{4A705E68-BEF8-4A8B-887C-016E3D430E9B}"/>
    <dgm:cxn modelId="{EA939071-32D0-4F86-9BDC-4B5F85F49091}" srcId="{CBAC448E-F8A5-426F-9DA4-668DBB9E9752}" destId="{46031091-2721-4FAD-89A7-A9A54B6E5E30}" srcOrd="1" destOrd="0" parTransId="{A60E8972-07D1-4A91-8D19-243E8B3F8651}" sibTransId="{CE1A56BF-944D-41FF-9B2F-9BAD3026EB4B}"/>
    <dgm:cxn modelId="{10D7855A-B6A1-4C95-B895-0E77E6566430}" type="presOf" srcId="{73D878AF-0D6A-4447-94C7-DF750A1BFD5D}" destId="{E80E1B74-AC53-4CED-9382-30C5965CB41F}" srcOrd="0" destOrd="0" presId="urn:microsoft.com/office/officeart/2005/8/layout/hierarchy1"/>
    <dgm:cxn modelId="{3702857B-1305-4140-A15E-9C7647F9D951}" type="presOf" srcId="{7329B386-B35F-4CFB-906C-61C1599AD121}" destId="{F89F6CE0-1ECE-4CE3-9B65-B4E7F9708D82}" srcOrd="0" destOrd="0" presId="urn:microsoft.com/office/officeart/2005/8/layout/hierarchy1"/>
    <dgm:cxn modelId="{75955785-A637-4D28-AC5D-30A609743373}" srcId="{CBAC448E-F8A5-426F-9DA4-668DBB9E9752}" destId="{4A35AFF6-FE67-4C04-8002-061C138CB54E}" srcOrd="0" destOrd="0" parTransId="{D7B15259-DEA4-4D6E-9D7B-AFDD0C455D39}" sibTransId="{3DA22FAA-006A-4463-8BA7-1D776542AB8D}"/>
    <dgm:cxn modelId="{44CE368C-59DE-4D4C-8509-0744DA46BD14}" type="presOf" srcId="{61A41450-09B4-42D5-BCE4-C292A4B09CD1}" destId="{93FB690B-B7A6-464F-BC71-F11E08D068B7}" srcOrd="0" destOrd="0" presId="urn:microsoft.com/office/officeart/2005/8/layout/hierarchy1"/>
    <dgm:cxn modelId="{096C9F90-FD45-4821-BBE8-48D85C04CA79}" type="presOf" srcId="{00737D0B-5E6B-4F45-9898-38209F00DF4E}" destId="{7FD02768-2C65-47D4-ACCE-F438DC71BA50}"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20030FA1-B9DF-4338-8B3C-93A2888A3F5D}" type="presOf" srcId="{95066E40-B066-4D97-B339-BFD34CD796EF}" destId="{0D3DCDBB-A84F-42B9-ABEE-1BECED108683}" srcOrd="0" destOrd="0" presId="urn:microsoft.com/office/officeart/2005/8/layout/hierarchy1"/>
    <dgm:cxn modelId="{71106DA4-2A09-4F4C-808F-2D7A7C958730}" type="presOf" srcId="{0B46BE59-F535-4406-87ED-ACE8C7DDC305}" destId="{D14F1C3E-DE0C-4DD0-97FE-7694C1DBAEA8}" srcOrd="0" destOrd="0" presId="urn:microsoft.com/office/officeart/2005/8/layout/hierarchy1"/>
    <dgm:cxn modelId="{47865AA6-86FF-42CD-BAC3-7CFE41F6EDFF}" type="presOf" srcId="{95796C9F-B4F8-4672-9989-922379664523}" destId="{79B06C8B-73E5-4EC3-826F-2FD31046C912}" srcOrd="0" destOrd="0" presId="urn:microsoft.com/office/officeart/2005/8/layout/hierarchy1"/>
    <dgm:cxn modelId="{2BF1C1B0-2CA3-458A-86B8-37A12DD1AD32}" srcId="{1D32DFE3-9A16-4A0F-85D1-34A794D7A500}" destId="{95796C9F-B4F8-4672-9989-922379664523}" srcOrd="0" destOrd="0" parTransId="{7329B386-B35F-4CFB-906C-61C1599AD121}" sibTransId="{74C214D7-5627-43D7-906C-5FD29F74DDB3}"/>
    <dgm:cxn modelId="{D0535FB2-3190-411A-B124-D6DF62CEF94E}" type="presOf" srcId="{1D32DFE3-9A16-4A0F-85D1-34A794D7A500}" destId="{8F0CCF51-3EB9-4C9D-98C6-B1F49B7EFCB6}" srcOrd="0" destOrd="0" presId="urn:microsoft.com/office/officeart/2005/8/layout/hierarchy1"/>
    <dgm:cxn modelId="{417C67BE-E8ED-4D43-9F8D-8C7B1E086E0C}" type="presOf" srcId="{0725A183-E8CE-4EDC-AB97-6584AA1A7199}" destId="{297D92BB-F6DF-438D-9848-6FA1B0A95251}" srcOrd="0" destOrd="0" presId="urn:microsoft.com/office/officeart/2005/8/layout/hierarchy1"/>
    <dgm:cxn modelId="{08F29AC2-2E4D-4041-B5FC-6E31B041482B}" type="presOf" srcId="{CF1A2CE0-3866-47F6-B4FE-4B864AA20991}" destId="{596C5575-76D4-4DAA-A238-9E4E72E1F245}" srcOrd="0" destOrd="0" presId="urn:microsoft.com/office/officeart/2005/8/layout/hierarchy1"/>
    <dgm:cxn modelId="{5D95A1C5-6453-42CF-9277-4E618911E3D5}" srcId="{00737D0B-5E6B-4F45-9898-38209F00DF4E}" destId="{95066E40-B066-4D97-B339-BFD34CD796EF}" srcOrd="1" destOrd="0" parTransId="{9B95F094-F8C1-447A-82D6-EEBA9A3B5961}" sibTransId="{45854762-3170-4235-A39A-6FFC23A3B8BA}"/>
    <dgm:cxn modelId="{8BC8CACC-D63A-4E1E-8DE5-720C35403604}" type="presOf" srcId="{43C910A3-62CA-45BA-A880-92F098C035CC}" destId="{F2170DE8-2661-45E8-B4F0-68CF51FD4B8F}" srcOrd="0" destOrd="0" presId="urn:microsoft.com/office/officeart/2005/8/layout/hierarchy1"/>
    <dgm:cxn modelId="{3E2E51CD-07BE-444A-9A4A-446234526C58}" srcId="{3902BBE7-986B-4D03-81D5-EEEB24D738DA}" destId="{3D652887-738C-4EC8-8EFE-96A444630371}" srcOrd="1" destOrd="0" parTransId="{73D878AF-0D6A-4447-94C7-DF750A1BFD5D}" sibTransId="{5A028A64-D5A6-4DEF-94B0-4BE0C506733D}"/>
    <dgm:cxn modelId="{57B6DBD9-BE97-406D-8567-B60E6B8AAFCD}" type="presOf" srcId="{4A35AFF6-FE67-4C04-8002-061C138CB54E}" destId="{B2878017-EE1E-4BE3-889A-8F47489EAD50}" srcOrd="0" destOrd="0" presId="urn:microsoft.com/office/officeart/2005/8/layout/hierarchy1"/>
    <dgm:cxn modelId="{574100DC-B806-4E1C-9942-0622AAC05200}" type="presOf" srcId="{115ECDC7-DA82-408D-B398-B8BC4A1BB09A}" destId="{36DDFE3A-5712-4842-BB5B-64071B63C365}" srcOrd="0" destOrd="0" presId="urn:microsoft.com/office/officeart/2005/8/layout/hierarchy1"/>
    <dgm:cxn modelId="{1B9259E0-8158-4D53-9A5D-5C710D5FC77C}" srcId="{3902BBE7-986B-4D03-81D5-EEEB24D738DA}" destId="{EC48B371-0F87-45D8-A43F-E87DC2930AE4}" srcOrd="2" destOrd="0" parTransId="{0B46BE59-F535-4406-87ED-ACE8C7DDC305}" sibTransId="{A802A6D3-9143-4D67-B7E1-BB2F6957392A}"/>
    <dgm:cxn modelId="{B3293DE4-E865-4DA4-97D9-164634493B81}" type="presOf" srcId="{82259B30-C376-45B8-A634-278C2FD90138}" destId="{3E924B02-F8E0-4EAF-A6D8-5CFB06DD746D}" srcOrd="0" destOrd="0" presId="urn:microsoft.com/office/officeart/2005/8/layout/hierarchy1"/>
    <dgm:cxn modelId="{55431BEE-5C7A-4F70-B544-8D5731EE2E11}" type="presOf" srcId="{9B95F094-F8C1-447A-82D6-EEBA9A3B5961}" destId="{5AE8CEAA-A85E-4C12-B690-63E2E87ECBFC}" srcOrd="0" destOrd="0" presId="urn:microsoft.com/office/officeart/2005/8/layout/hierarchy1"/>
    <dgm:cxn modelId="{116F5CEF-3F4E-45B9-9B8F-C28E2B25A102}" srcId="{1D32DFE3-9A16-4A0F-85D1-34A794D7A500}" destId="{3902BBE7-986B-4D03-81D5-EEEB24D738DA}" srcOrd="2" destOrd="0" parTransId="{C519D907-A4B6-456E-B610-C4D537321AF0}" sibTransId="{0FFB2648-DB7F-4E6F-9978-FA211954D174}"/>
    <dgm:cxn modelId="{3AD84EF3-5646-44F1-8F79-C2661B0D4665}" type="presOf" srcId="{C519D907-A4B6-456E-B610-C4D537321AF0}" destId="{2F4409EB-492B-40E5-87B5-52AA833B8D60}" srcOrd="0" destOrd="0" presId="urn:microsoft.com/office/officeart/2005/8/layout/hierarchy1"/>
    <dgm:cxn modelId="{6DBB54F5-FE6D-4A71-BDD2-71232E445EDA}" type="presOf" srcId="{46031091-2721-4FAD-89A7-A9A54B6E5E30}" destId="{94A211FF-1BB4-4B0D-BE9E-AA3C43E0ED35}" srcOrd="0" destOrd="0" presId="urn:microsoft.com/office/officeart/2005/8/layout/hierarchy1"/>
    <dgm:cxn modelId="{B79DFFF7-1C9A-41A6-A76C-CC08439144F5}" type="presOf" srcId="{D7B15259-DEA4-4D6E-9D7B-AFDD0C455D39}" destId="{E5991229-FCE0-42F8-A05A-4194599906BF}" srcOrd="0" destOrd="0" presId="urn:microsoft.com/office/officeart/2005/8/layout/hierarchy1"/>
    <dgm:cxn modelId="{6532B924-D62B-4D26-959B-2FDB9499CB56}" type="presParOf" srcId="{93FB690B-B7A6-464F-BC71-F11E08D068B7}" destId="{E717CFFF-2EBE-43E6-9612-CD7CAB48D8E6}" srcOrd="0" destOrd="0" presId="urn:microsoft.com/office/officeart/2005/8/layout/hierarchy1"/>
    <dgm:cxn modelId="{992E6DF7-27A4-40AE-8D28-7ABEA298A22F}" type="presParOf" srcId="{E717CFFF-2EBE-43E6-9612-CD7CAB48D8E6}" destId="{D00248EB-71C7-41C7-B83C-B5B84038F1D1}" srcOrd="0" destOrd="0" presId="urn:microsoft.com/office/officeart/2005/8/layout/hierarchy1"/>
    <dgm:cxn modelId="{20560759-A64D-45BD-B17F-35FBE5B461A1}" type="presParOf" srcId="{D00248EB-71C7-41C7-B83C-B5B84038F1D1}" destId="{F4234D91-5143-4B63-BED7-3C1D70518372}" srcOrd="0" destOrd="0" presId="urn:microsoft.com/office/officeart/2005/8/layout/hierarchy1"/>
    <dgm:cxn modelId="{F5940A13-5FBD-4249-B839-CAB561E19431}" type="presParOf" srcId="{D00248EB-71C7-41C7-B83C-B5B84038F1D1}" destId="{8F0CCF51-3EB9-4C9D-98C6-B1F49B7EFCB6}" srcOrd="1" destOrd="0" presId="urn:microsoft.com/office/officeart/2005/8/layout/hierarchy1"/>
    <dgm:cxn modelId="{91D47946-DA67-4E7D-B058-82D8E5247F0B}" type="presParOf" srcId="{E717CFFF-2EBE-43E6-9612-CD7CAB48D8E6}" destId="{04CFBF51-E7CF-4155-A2F9-E99258C3954C}" srcOrd="1" destOrd="0" presId="urn:microsoft.com/office/officeart/2005/8/layout/hierarchy1"/>
    <dgm:cxn modelId="{6B2ED333-2A67-425E-BC49-A4968381F329}" type="presParOf" srcId="{04CFBF51-E7CF-4155-A2F9-E99258C3954C}" destId="{F89F6CE0-1ECE-4CE3-9B65-B4E7F9708D82}" srcOrd="0" destOrd="0" presId="urn:microsoft.com/office/officeart/2005/8/layout/hierarchy1"/>
    <dgm:cxn modelId="{3A20B82A-7C6D-4267-AD06-FFB95FA2E55F}" type="presParOf" srcId="{04CFBF51-E7CF-4155-A2F9-E99258C3954C}" destId="{47327BE9-19D3-4468-8435-7A2D9307470C}" srcOrd="1" destOrd="0" presId="urn:microsoft.com/office/officeart/2005/8/layout/hierarchy1"/>
    <dgm:cxn modelId="{A092EF24-2F33-4A82-9536-4C3F7FD01D79}" type="presParOf" srcId="{47327BE9-19D3-4468-8435-7A2D9307470C}" destId="{B67D661D-4D77-429E-B9EE-8C64642564B3}" srcOrd="0" destOrd="0" presId="urn:microsoft.com/office/officeart/2005/8/layout/hierarchy1"/>
    <dgm:cxn modelId="{3598E3D3-BE2D-4E40-894C-1C4C00184A81}" type="presParOf" srcId="{B67D661D-4D77-429E-B9EE-8C64642564B3}" destId="{3929E3B3-1501-4CAA-ACC3-9315D46F9B7A}" srcOrd="0" destOrd="0" presId="urn:microsoft.com/office/officeart/2005/8/layout/hierarchy1"/>
    <dgm:cxn modelId="{2DCE3A80-E641-47F3-BA24-9F73290190B3}" type="presParOf" srcId="{B67D661D-4D77-429E-B9EE-8C64642564B3}" destId="{79B06C8B-73E5-4EC3-826F-2FD31046C912}" srcOrd="1" destOrd="0" presId="urn:microsoft.com/office/officeart/2005/8/layout/hierarchy1"/>
    <dgm:cxn modelId="{A461958A-0844-4E2A-9E2F-A4E920CDB7DC}" type="presParOf" srcId="{47327BE9-19D3-4468-8435-7A2D9307470C}" destId="{7FECC80A-9C2F-4121-961D-549A02C0C804}" srcOrd="1" destOrd="0" presId="urn:microsoft.com/office/officeart/2005/8/layout/hierarchy1"/>
    <dgm:cxn modelId="{B3A5C311-E36D-4CA0-9FEA-93F597A50BAA}" type="presParOf" srcId="{7FECC80A-9C2F-4121-961D-549A02C0C804}" destId="{F2170DE8-2661-45E8-B4F0-68CF51FD4B8F}" srcOrd="0" destOrd="0" presId="urn:microsoft.com/office/officeart/2005/8/layout/hierarchy1"/>
    <dgm:cxn modelId="{C200E5CD-EC2C-4936-8426-BABE4162E059}" type="presParOf" srcId="{7FECC80A-9C2F-4121-961D-549A02C0C804}" destId="{71622EDE-93BD-4EDC-8913-4C52C9F88423}" srcOrd="1" destOrd="0" presId="urn:microsoft.com/office/officeart/2005/8/layout/hierarchy1"/>
    <dgm:cxn modelId="{81AEBD12-B234-4F04-BA8F-6F9CA9C9B47E}" type="presParOf" srcId="{71622EDE-93BD-4EDC-8913-4C52C9F88423}" destId="{CF7CA995-F47E-42A8-A9D8-984631DEED8D}" srcOrd="0" destOrd="0" presId="urn:microsoft.com/office/officeart/2005/8/layout/hierarchy1"/>
    <dgm:cxn modelId="{B164D849-F57F-4F0D-AA27-8D5394031289}" type="presParOf" srcId="{CF7CA995-F47E-42A8-A9D8-984631DEED8D}" destId="{6D4579D2-AF98-42CE-8B4E-82C98C9BF2AD}" srcOrd="0" destOrd="0" presId="urn:microsoft.com/office/officeart/2005/8/layout/hierarchy1"/>
    <dgm:cxn modelId="{485FFA13-0C5F-4D48-8DFA-DCA4E90F380A}" type="presParOf" srcId="{CF7CA995-F47E-42A8-A9D8-984631DEED8D}" destId="{596C5575-76D4-4DAA-A238-9E4E72E1F245}" srcOrd="1" destOrd="0" presId="urn:microsoft.com/office/officeart/2005/8/layout/hierarchy1"/>
    <dgm:cxn modelId="{3426EBEC-0643-4E8A-9CF5-EA627F2BF3B1}" type="presParOf" srcId="{71622EDE-93BD-4EDC-8913-4C52C9F88423}" destId="{6F9E4E3D-22EC-4AC7-9BF6-742B296445B4}" srcOrd="1" destOrd="0" presId="urn:microsoft.com/office/officeart/2005/8/layout/hierarchy1"/>
    <dgm:cxn modelId="{76395514-E5B8-470C-B363-4D0A41837C97}" type="presParOf" srcId="{04CFBF51-E7CF-4155-A2F9-E99258C3954C}" destId="{96769A0B-EE7E-46FC-9E96-7ECD5333085B}" srcOrd="2" destOrd="0" presId="urn:microsoft.com/office/officeart/2005/8/layout/hierarchy1"/>
    <dgm:cxn modelId="{E9D686A3-F626-41BA-BD48-C6011DD838B4}" type="presParOf" srcId="{04CFBF51-E7CF-4155-A2F9-E99258C3954C}" destId="{170AB8BB-F04B-468C-A8BF-A7312C73701C}" srcOrd="3" destOrd="0" presId="urn:microsoft.com/office/officeart/2005/8/layout/hierarchy1"/>
    <dgm:cxn modelId="{19FEADC5-5DBB-4455-A906-B520C9B75C44}" type="presParOf" srcId="{170AB8BB-F04B-468C-A8BF-A7312C73701C}" destId="{A357ED65-30A7-49C6-97A9-F977BAABA69E}" srcOrd="0" destOrd="0" presId="urn:microsoft.com/office/officeart/2005/8/layout/hierarchy1"/>
    <dgm:cxn modelId="{76468FD3-BECD-4928-A6AC-2807E0745286}" type="presParOf" srcId="{A357ED65-30A7-49C6-97A9-F977BAABA69E}" destId="{D0925D27-1490-460D-A7D2-AE69DF1D0FA9}" srcOrd="0" destOrd="0" presId="urn:microsoft.com/office/officeart/2005/8/layout/hierarchy1"/>
    <dgm:cxn modelId="{DD450677-7A43-4B2E-BE2B-162E56F1C472}" type="presParOf" srcId="{A357ED65-30A7-49C6-97A9-F977BAABA69E}" destId="{7FD02768-2C65-47D4-ACCE-F438DC71BA50}" srcOrd="1" destOrd="0" presId="urn:microsoft.com/office/officeart/2005/8/layout/hierarchy1"/>
    <dgm:cxn modelId="{383C6E18-0F35-4728-9506-5B8FD3617A41}" type="presParOf" srcId="{170AB8BB-F04B-468C-A8BF-A7312C73701C}" destId="{130A42D1-0CEF-441F-B699-2E4190F54B9C}" srcOrd="1" destOrd="0" presId="urn:microsoft.com/office/officeart/2005/8/layout/hierarchy1"/>
    <dgm:cxn modelId="{25B0977D-B718-473E-A87A-C9F9BBF5C26C}" type="presParOf" srcId="{130A42D1-0CEF-441F-B699-2E4190F54B9C}" destId="{7809C915-0E71-44A9-9FF5-FA809221B027}" srcOrd="0" destOrd="0" presId="urn:microsoft.com/office/officeart/2005/8/layout/hierarchy1"/>
    <dgm:cxn modelId="{6B9D6BD4-2ABB-4081-9E9F-7D03E78FC3EB}" type="presParOf" srcId="{130A42D1-0CEF-441F-B699-2E4190F54B9C}" destId="{7B995C41-ED05-4C1D-9578-0D7C6D447052}" srcOrd="1" destOrd="0" presId="urn:microsoft.com/office/officeart/2005/8/layout/hierarchy1"/>
    <dgm:cxn modelId="{3B937D02-B62E-4FDD-88EA-26D3D3634CC3}" type="presParOf" srcId="{7B995C41-ED05-4C1D-9578-0D7C6D447052}" destId="{2506E08A-8755-4673-8C2F-136F87EDD569}" srcOrd="0" destOrd="0" presId="urn:microsoft.com/office/officeart/2005/8/layout/hierarchy1"/>
    <dgm:cxn modelId="{6793ADE4-AA1D-47EF-A5F8-36495E60F84D}" type="presParOf" srcId="{2506E08A-8755-4673-8C2F-136F87EDD569}" destId="{540A06C1-4BA7-4890-A13E-A4C8BC78D02B}" srcOrd="0" destOrd="0" presId="urn:microsoft.com/office/officeart/2005/8/layout/hierarchy1"/>
    <dgm:cxn modelId="{12A6C34E-2061-4763-A3A9-92DEE0F7AB9E}" type="presParOf" srcId="{2506E08A-8755-4673-8C2F-136F87EDD569}" destId="{D28FA95C-085E-49A5-9DCD-7D22E001624C}" srcOrd="1" destOrd="0" presId="urn:microsoft.com/office/officeart/2005/8/layout/hierarchy1"/>
    <dgm:cxn modelId="{D478E6C0-D5F1-4E54-943A-1976CC200905}" type="presParOf" srcId="{7B995C41-ED05-4C1D-9578-0D7C6D447052}" destId="{270C92C7-2C27-4315-9889-A22543B40960}" srcOrd="1" destOrd="0" presId="urn:microsoft.com/office/officeart/2005/8/layout/hierarchy1"/>
    <dgm:cxn modelId="{9BD881D2-1007-4DEB-837D-AC1E3665F3CA}" type="presParOf" srcId="{130A42D1-0CEF-441F-B699-2E4190F54B9C}" destId="{5AE8CEAA-A85E-4C12-B690-63E2E87ECBFC}" srcOrd="2" destOrd="0" presId="urn:microsoft.com/office/officeart/2005/8/layout/hierarchy1"/>
    <dgm:cxn modelId="{A13F076B-2DFF-4878-BF50-FAE5FC8D37A5}" type="presParOf" srcId="{130A42D1-0CEF-441F-B699-2E4190F54B9C}" destId="{135C2544-5E6C-4C1A-9629-EF859CBF9EA2}" srcOrd="3" destOrd="0" presId="urn:microsoft.com/office/officeart/2005/8/layout/hierarchy1"/>
    <dgm:cxn modelId="{42088A13-5C71-47DC-971D-5B18BDD773BF}" type="presParOf" srcId="{135C2544-5E6C-4C1A-9629-EF859CBF9EA2}" destId="{74C852B3-7328-4548-93E6-ADE7311C7079}" srcOrd="0" destOrd="0" presId="urn:microsoft.com/office/officeart/2005/8/layout/hierarchy1"/>
    <dgm:cxn modelId="{DE113576-0AB4-4D67-8F33-8C2421CCBF62}" type="presParOf" srcId="{74C852B3-7328-4548-93E6-ADE7311C7079}" destId="{BF5E27EF-B02C-4CF7-ADD4-A20088614140}" srcOrd="0" destOrd="0" presId="urn:microsoft.com/office/officeart/2005/8/layout/hierarchy1"/>
    <dgm:cxn modelId="{C1FEC773-82B8-4CC7-8EF8-52F31E48E5EE}" type="presParOf" srcId="{74C852B3-7328-4548-93E6-ADE7311C7079}" destId="{0D3DCDBB-A84F-42B9-ABEE-1BECED108683}" srcOrd="1" destOrd="0" presId="urn:microsoft.com/office/officeart/2005/8/layout/hierarchy1"/>
    <dgm:cxn modelId="{3E4AC7A2-58F7-48CB-A0B0-104EC04F4662}" type="presParOf" srcId="{135C2544-5E6C-4C1A-9629-EF859CBF9EA2}" destId="{5689194E-C861-4DED-93FA-6E349DF91E47}" srcOrd="1" destOrd="0" presId="urn:microsoft.com/office/officeart/2005/8/layout/hierarchy1"/>
    <dgm:cxn modelId="{F67F195A-62EC-40F3-B6D6-CC068453F7EB}" type="presParOf" srcId="{04CFBF51-E7CF-4155-A2F9-E99258C3954C}" destId="{2F4409EB-492B-40E5-87B5-52AA833B8D60}" srcOrd="4" destOrd="0" presId="urn:microsoft.com/office/officeart/2005/8/layout/hierarchy1"/>
    <dgm:cxn modelId="{2320FF6E-56AE-4B42-A3B9-FF0EE0E116B5}" type="presParOf" srcId="{04CFBF51-E7CF-4155-A2F9-E99258C3954C}" destId="{44FBA045-8DA5-4DCA-A14A-4B3DEF9F5D8F}" srcOrd="5" destOrd="0" presId="urn:microsoft.com/office/officeart/2005/8/layout/hierarchy1"/>
    <dgm:cxn modelId="{92AA537A-F724-4C7A-A8DA-52BB086DC969}" type="presParOf" srcId="{44FBA045-8DA5-4DCA-A14A-4B3DEF9F5D8F}" destId="{484F70A1-F560-4D20-82E3-2708A9383856}" srcOrd="0" destOrd="0" presId="urn:microsoft.com/office/officeart/2005/8/layout/hierarchy1"/>
    <dgm:cxn modelId="{E2072406-D5D9-4167-AB48-CAF30F33C527}" type="presParOf" srcId="{484F70A1-F560-4D20-82E3-2708A9383856}" destId="{522954D6-0CB0-4DA0-A799-98B98E93C9CF}" srcOrd="0" destOrd="0" presId="urn:microsoft.com/office/officeart/2005/8/layout/hierarchy1"/>
    <dgm:cxn modelId="{363DB70E-82B5-46E3-B9F4-84D986F144CF}" type="presParOf" srcId="{484F70A1-F560-4D20-82E3-2708A9383856}" destId="{212A66FE-904A-4E5C-A5F5-704E02122B96}" srcOrd="1" destOrd="0" presId="urn:microsoft.com/office/officeart/2005/8/layout/hierarchy1"/>
    <dgm:cxn modelId="{F20475E2-A0DC-42E0-9CF6-181F98E72E43}" type="presParOf" srcId="{44FBA045-8DA5-4DCA-A14A-4B3DEF9F5D8F}" destId="{E8AB108F-C39F-476F-9FD7-AEE01B7A81A8}" srcOrd="1" destOrd="0" presId="urn:microsoft.com/office/officeart/2005/8/layout/hierarchy1"/>
    <dgm:cxn modelId="{52F52098-597F-4C06-BA34-82570BDDECCF}" type="presParOf" srcId="{E8AB108F-C39F-476F-9FD7-AEE01B7A81A8}" destId="{3E924B02-F8E0-4EAF-A6D8-5CFB06DD746D}" srcOrd="0" destOrd="0" presId="urn:microsoft.com/office/officeart/2005/8/layout/hierarchy1"/>
    <dgm:cxn modelId="{4900F41A-4A44-427B-A3D8-C6A460D6CB81}" type="presParOf" srcId="{E8AB108F-C39F-476F-9FD7-AEE01B7A81A8}" destId="{D997238A-945B-42C8-AD1E-C8FB40891F1C}" srcOrd="1" destOrd="0" presId="urn:microsoft.com/office/officeart/2005/8/layout/hierarchy1"/>
    <dgm:cxn modelId="{95F4B832-A2D8-418C-96E9-E470AE7CC246}" type="presParOf" srcId="{D997238A-945B-42C8-AD1E-C8FB40891F1C}" destId="{3F9E14D1-E0C8-4427-92C3-2260ECCDCC32}" srcOrd="0" destOrd="0" presId="urn:microsoft.com/office/officeart/2005/8/layout/hierarchy1"/>
    <dgm:cxn modelId="{3BD03436-2B20-41C2-AA82-370092BD5D2F}" type="presParOf" srcId="{3F9E14D1-E0C8-4427-92C3-2260ECCDCC32}" destId="{FFF21BCC-EEF2-4F3A-A99E-9EE5F8D38B16}" srcOrd="0" destOrd="0" presId="urn:microsoft.com/office/officeart/2005/8/layout/hierarchy1"/>
    <dgm:cxn modelId="{F72CC5E7-67FA-42AB-8AA8-CFA304FD1F99}" type="presParOf" srcId="{3F9E14D1-E0C8-4427-92C3-2260ECCDCC32}" destId="{297D92BB-F6DF-438D-9848-6FA1B0A95251}" srcOrd="1" destOrd="0" presId="urn:microsoft.com/office/officeart/2005/8/layout/hierarchy1"/>
    <dgm:cxn modelId="{5568030C-5E63-41BC-9E22-DD1FFB13FCC5}" type="presParOf" srcId="{D997238A-945B-42C8-AD1E-C8FB40891F1C}" destId="{0582FB2A-5B90-4034-8F71-290E5CA76297}" srcOrd="1" destOrd="0" presId="urn:microsoft.com/office/officeart/2005/8/layout/hierarchy1"/>
    <dgm:cxn modelId="{39EBD6A8-890F-4469-AD32-FAEDE81932BB}" type="presParOf" srcId="{E8AB108F-C39F-476F-9FD7-AEE01B7A81A8}" destId="{E80E1B74-AC53-4CED-9382-30C5965CB41F}" srcOrd="2" destOrd="0" presId="urn:microsoft.com/office/officeart/2005/8/layout/hierarchy1"/>
    <dgm:cxn modelId="{A606B6F4-D6FA-46C1-8CB5-3D1B120FA7A9}" type="presParOf" srcId="{E8AB108F-C39F-476F-9FD7-AEE01B7A81A8}" destId="{D79B79C2-DEB8-40B5-B67F-07F4836241AE}" srcOrd="3" destOrd="0" presId="urn:microsoft.com/office/officeart/2005/8/layout/hierarchy1"/>
    <dgm:cxn modelId="{6EEEF3D9-1796-4F6D-A74E-DA1550122915}" type="presParOf" srcId="{D79B79C2-DEB8-40B5-B67F-07F4836241AE}" destId="{5793F949-9103-4B32-B0CE-B74B61550CDD}" srcOrd="0" destOrd="0" presId="urn:microsoft.com/office/officeart/2005/8/layout/hierarchy1"/>
    <dgm:cxn modelId="{192E6627-9009-4A1A-80AC-E9CD448ACBBF}" type="presParOf" srcId="{5793F949-9103-4B32-B0CE-B74B61550CDD}" destId="{4204ECAF-FBB5-4556-9A46-5CC141485BC6}" srcOrd="0" destOrd="0" presId="urn:microsoft.com/office/officeart/2005/8/layout/hierarchy1"/>
    <dgm:cxn modelId="{9A6D658C-F5C3-48F4-B7B1-7B428E85A66C}" type="presParOf" srcId="{5793F949-9103-4B32-B0CE-B74B61550CDD}" destId="{C4E63A1F-4245-4A0E-9832-78DB9FD3C52A}" srcOrd="1" destOrd="0" presId="urn:microsoft.com/office/officeart/2005/8/layout/hierarchy1"/>
    <dgm:cxn modelId="{2BCA32A3-B015-41B1-AE12-D79C7325302A}" type="presParOf" srcId="{D79B79C2-DEB8-40B5-B67F-07F4836241AE}" destId="{D3181C3B-0A25-4686-AE8D-3C7AC7822A6A}" srcOrd="1" destOrd="0" presId="urn:microsoft.com/office/officeart/2005/8/layout/hierarchy1"/>
    <dgm:cxn modelId="{FF8171F9-D434-4B23-863F-4C4BF614F2D3}" type="presParOf" srcId="{E8AB108F-C39F-476F-9FD7-AEE01B7A81A8}" destId="{D14F1C3E-DE0C-4DD0-97FE-7694C1DBAEA8}" srcOrd="4" destOrd="0" presId="urn:microsoft.com/office/officeart/2005/8/layout/hierarchy1"/>
    <dgm:cxn modelId="{C27FE29A-2AF8-4453-8777-5DB87E5E561A}" type="presParOf" srcId="{E8AB108F-C39F-476F-9FD7-AEE01B7A81A8}" destId="{96A24D3C-07A9-4309-A7B0-F72EC47FC4A7}" srcOrd="5" destOrd="0" presId="urn:microsoft.com/office/officeart/2005/8/layout/hierarchy1"/>
    <dgm:cxn modelId="{C523B1E3-2570-45B8-9DFE-7AC74B2AD62F}" type="presParOf" srcId="{96A24D3C-07A9-4309-A7B0-F72EC47FC4A7}" destId="{05BD638D-D32F-470C-AD3E-36FF456596D5}" srcOrd="0" destOrd="0" presId="urn:microsoft.com/office/officeart/2005/8/layout/hierarchy1"/>
    <dgm:cxn modelId="{85FF321F-4C70-45E3-8560-367550C5AB28}" type="presParOf" srcId="{05BD638D-D32F-470C-AD3E-36FF456596D5}" destId="{EED8DC24-37D9-4BF4-93DA-6605395CD01D}" srcOrd="0" destOrd="0" presId="urn:microsoft.com/office/officeart/2005/8/layout/hierarchy1"/>
    <dgm:cxn modelId="{FE33BC3E-0C3E-45F5-848E-415A470E0046}" type="presParOf" srcId="{05BD638D-D32F-470C-AD3E-36FF456596D5}" destId="{F0EF086B-6565-4FE5-ABF0-27931EB55AE2}" srcOrd="1" destOrd="0" presId="urn:microsoft.com/office/officeart/2005/8/layout/hierarchy1"/>
    <dgm:cxn modelId="{6A797A38-2156-4DCE-B805-C8429706B277}" type="presParOf" srcId="{96A24D3C-07A9-4309-A7B0-F72EC47FC4A7}" destId="{ED3EAF3D-9902-4CDF-9671-58AC378D8D2F}" srcOrd="1" destOrd="0" presId="urn:microsoft.com/office/officeart/2005/8/layout/hierarchy1"/>
    <dgm:cxn modelId="{074C4684-DB9D-4921-9D41-46E941162489}" type="presParOf" srcId="{04CFBF51-E7CF-4155-A2F9-E99258C3954C}" destId="{36DDFE3A-5712-4842-BB5B-64071B63C365}" srcOrd="6" destOrd="0" presId="urn:microsoft.com/office/officeart/2005/8/layout/hierarchy1"/>
    <dgm:cxn modelId="{BF47F64E-63BE-43B4-90F2-825BDAE82864}" type="presParOf" srcId="{04CFBF51-E7CF-4155-A2F9-E99258C3954C}" destId="{93206744-91BA-48E9-9BE6-46CBCAC5AF8F}" srcOrd="7" destOrd="0" presId="urn:microsoft.com/office/officeart/2005/8/layout/hierarchy1"/>
    <dgm:cxn modelId="{9937EE71-A36D-4646-89FE-9C29B9F5C207}" type="presParOf" srcId="{93206744-91BA-48E9-9BE6-46CBCAC5AF8F}" destId="{8C8DA657-1EE1-403A-B211-71A890B7BD09}" srcOrd="0" destOrd="0" presId="urn:microsoft.com/office/officeart/2005/8/layout/hierarchy1"/>
    <dgm:cxn modelId="{5E3CEF2B-A32E-4DCE-A971-FBA2E15E0B0C}" type="presParOf" srcId="{8C8DA657-1EE1-403A-B211-71A890B7BD09}" destId="{AFD860CA-E16B-4553-BF90-0EA0328C4D58}" srcOrd="0" destOrd="0" presId="urn:microsoft.com/office/officeart/2005/8/layout/hierarchy1"/>
    <dgm:cxn modelId="{5367A467-55CC-4CA4-A360-047CF78BF2E5}" type="presParOf" srcId="{8C8DA657-1EE1-403A-B211-71A890B7BD09}" destId="{F3A8B18A-49C1-4B21-9421-8C5E934961E4}" srcOrd="1" destOrd="0" presId="urn:microsoft.com/office/officeart/2005/8/layout/hierarchy1"/>
    <dgm:cxn modelId="{8FD58786-D2CD-4003-95BB-2DA2C8BD1510}" type="presParOf" srcId="{93206744-91BA-48E9-9BE6-46CBCAC5AF8F}" destId="{98A7CF96-839A-490C-AB56-63FD09686F17}" srcOrd="1" destOrd="0" presId="urn:microsoft.com/office/officeart/2005/8/layout/hierarchy1"/>
    <dgm:cxn modelId="{A369D8F1-4154-4C45-B535-2AE82FE27446}" type="presParOf" srcId="{98A7CF96-839A-490C-AB56-63FD09686F17}" destId="{E5991229-FCE0-42F8-A05A-4194599906BF}" srcOrd="0" destOrd="0" presId="urn:microsoft.com/office/officeart/2005/8/layout/hierarchy1"/>
    <dgm:cxn modelId="{509AACDD-4F7D-42FA-9DD6-0BA0DFA275D2}" type="presParOf" srcId="{98A7CF96-839A-490C-AB56-63FD09686F17}" destId="{DA17D875-83A0-4749-AAAA-58377DEB9854}" srcOrd="1" destOrd="0" presId="urn:microsoft.com/office/officeart/2005/8/layout/hierarchy1"/>
    <dgm:cxn modelId="{E842ACF9-8CC3-48EF-B75D-2165CF150CA8}" type="presParOf" srcId="{DA17D875-83A0-4749-AAAA-58377DEB9854}" destId="{F173FD42-DAB6-4624-9685-2BDA3AC4B336}" srcOrd="0" destOrd="0" presId="urn:microsoft.com/office/officeart/2005/8/layout/hierarchy1"/>
    <dgm:cxn modelId="{D41ED49C-3D90-414B-B049-317AEFF667A6}" type="presParOf" srcId="{F173FD42-DAB6-4624-9685-2BDA3AC4B336}" destId="{43ABB5F0-7DE3-4C84-B35F-64DF11112DC1}" srcOrd="0" destOrd="0" presId="urn:microsoft.com/office/officeart/2005/8/layout/hierarchy1"/>
    <dgm:cxn modelId="{6F403181-51BC-4E03-A170-DA41A9ED4F6F}" type="presParOf" srcId="{F173FD42-DAB6-4624-9685-2BDA3AC4B336}" destId="{B2878017-EE1E-4BE3-889A-8F47489EAD50}" srcOrd="1" destOrd="0" presId="urn:microsoft.com/office/officeart/2005/8/layout/hierarchy1"/>
    <dgm:cxn modelId="{AED89A32-7184-44C2-8DF0-138DF1464105}" type="presParOf" srcId="{DA17D875-83A0-4749-AAAA-58377DEB9854}" destId="{C826CFEE-67A4-4CF5-95C1-83BCEDAF9521}" srcOrd="1" destOrd="0" presId="urn:microsoft.com/office/officeart/2005/8/layout/hierarchy1"/>
    <dgm:cxn modelId="{13A07B12-B835-41F1-AA6A-C80941CB232A}" type="presParOf" srcId="{98A7CF96-839A-490C-AB56-63FD09686F17}" destId="{9C99C6ED-2F02-4176-9F85-1E45FA9EA0AA}" srcOrd="2" destOrd="0" presId="urn:microsoft.com/office/officeart/2005/8/layout/hierarchy1"/>
    <dgm:cxn modelId="{AB8D9F2B-4ABC-4A28-9D48-9727F30EF479}" type="presParOf" srcId="{98A7CF96-839A-490C-AB56-63FD09686F17}" destId="{9FEC2DB9-597B-4ABC-A902-27240FF3F6E0}" srcOrd="3" destOrd="0" presId="urn:microsoft.com/office/officeart/2005/8/layout/hierarchy1"/>
    <dgm:cxn modelId="{5AD23487-893C-4104-B49C-34714FA00D3B}" type="presParOf" srcId="{9FEC2DB9-597B-4ABC-A902-27240FF3F6E0}" destId="{0EF6936D-8D65-421B-9C6E-34268FA2DCDD}" srcOrd="0" destOrd="0" presId="urn:microsoft.com/office/officeart/2005/8/layout/hierarchy1"/>
    <dgm:cxn modelId="{11061D19-6578-412E-B8BB-57BC68C52E8F}" type="presParOf" srcId="{0EF6936D-8D65-421B-9C6E-34268FA2DCDD}" destId="{7120BD16-6664-4036-B362-C9365262B87C}" srcOrd="0" destOrd="0" presId="urn:microsoft.com/office/officeart/2005/8/layout/hierarchy1"/>
    <dgm:cxn modelId="{C0F77672-AA71-48C0-9425-A878496BB93C}" type="presParOf" srcId="{0EF6936D-8D65-421B-9C6E-34268FA2DCDD}" destId="{94A211FF-1BB4-4B0D-BE9E-AA3C43E0ED35}" srcOrd="1" destOrd="0" presId="urn:microsoft.com/office/officeart/2005/8/layout/hierarchy1"/>
    <dgm:cxn modelId="{8322AFC8-230F-4FEE-B30B-1E41BEA89544}" type="presParOf" srcId="{9FEC2DB9-597B-4ABC-A902-27240FF3F6E0}" destId="{590392CE-3930-43AB-825F-7BC77D1A132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306E1B-E88C-4CF4-86BA-CFC29DAC2B04}" type="doc">
      <dgm:prSet loTypeId="urn:microsoft.com/office/officeart/2005/8/layout/radial2" loCatId="relationship" qsTypeId="urn:microsoft.com/office/officeart/2005/8/quickstyle/simple1" qsCatId="simple" csTypeId="urn:microsoft.com/office/officeart/2005/8/colors/colorful5" csCatId="colorful" phldr="1"/>
      <dgm:spPr/>
      <dgm:t>
        <a:bodyPr/>
        <a:lstStyle/>
        <a:p>
          <a:endParaRPr lang="en-US"/>
        </a:p>
      </dgm:t>
    </dgm:pt>
    <dgm:pt modelId="{6BE78E52-AC65-43F7-8F4A-3AE8CD8C6726}">
      <dgm:prSet phldrT="[Text]"/>
      <dgm:spPr/>
      <dgm:t>
        <a:bodyPr/>
        <a:lstStyle/>
        <a:p>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hàng</a:t>
          </a:r>
          <a:endParaRPr lang="en-US" dirty="0">
            <a:solidFill>
              <a:schemeClr val="tx1"/>
            </a:solidFill>
          </a:endParaRPr>
        </a:p>
      </dgm:t>
    </dgm:pt>
    <dgm:pt modelId="{310A344B-AD42-4A2C-B766-DF7CE2A21A86}" type="parTrans" cxnId="{84B1AF65-E66D-45A6-818E-9ACE9E2697E9}">
      <dgm:prSet/>
      <dgm:spPr/>
      <dgm:t>
        <a:bodyPr/>
        <a:lstStyle/>
        <a:p>
          <a:endParaRPr lang="en-US"/>
        </a:p>
      </dgm:t>
    </dgm:pt>
    <dgm:pt modelId="{4484CF74-412D-43B9-A189-D93ED3B4FA35}" type="sibTrans" cxnId="{84B1AF65-E66D-45A6-818E-9ACE9E2697E9}">
      <dgm:prSet/>
      <dgm:spPr/>
      <dgm:t>
        <a:bodyPr/>
        <a:lstStyle/>
        <a:p>
          <a:endParaRPr lang="en-US"/>
        </a:p>
      </dgm:t>
    </dgm:pt>
    <dgm:pt modelId="{657E8DD9-7D50-4A78-996C-D1EF6582AF7F}">
      <dgm:prSet phldrT="[Text]"/>
      <dgm:spPr/>
      <dgm:t>
        <a:bodyPr/>
        <a:lstStyle/>
        <a:p>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nhân</a:t>
          </a:r>
          <a:r>
            <a:rPr lang="en-US" dirty="0">
              <a:solidFill>
                <a:schemeClr val="tx1"/>
              </a:solidFill>
            </a:rPr>
            <a:t> </a:t>
          </a:r>
          <a:r>
            <a:rPr lang="en-US" dirty="0" err="1">
              <a:solidFill>
                <a:schemeClr val="tx1"/>
              </a:solidFill>
            </a:rPr>
            <a:t>viên</a:t>
          </a:r>
          <a:endParaRPr lang="en-US" dirty="0">
            <a:solidFill>
              <a:schemeClr val="tx1"/>
            </a:solidFill>
          </a:endParaRPr>
        </a:p>
      </dgm:t>
    </dgm:pt>
    <dgm:pt modelId="{21973405-730B-4F3B-A198-F5FC9DEF995A}" type="parTrans" cxnId="{1B9B9594-56FD-4B53-9878-1F7462CFA575}">
      <dgm:prSet/>
      <dgm:spPr/>
      <dgm:t>
        <a:bodyPr/>
        <a:lstStyle/>
        <a:p>
          <a:endParaRPr lang="en-US"/>
        </a:p>
      </dgm:t>
    </dgm:pt>
    <dgm:pt modelId="{C30725DE-F84B-4BF8-B3A1-D63ECF331CC6}" type="sibTrans" cxnId="{1B9B9594-56FD-4B53-9878-1F7462CFA575}">
      <dgm:prSet/>
      <dgm:spPr/>
      <dgm:t>
        <a:bodyPr/>
        <a:lstStyle/>
        <a:p>
          <a:endParaRPr lang="en-US"/>
        </a:p>
      </dgm:t>
    </dgm:pt>
    <dgm:pt modelId="{C5366ED4-F02F-48A2-9838-C3CA76518BBF}" type="pres">
      <dgm:prSet presAssocID="{CE306E1B-E88C-4CF4-86BA-CFC29DAC2B04}" presName="composite" presStyleCnt="0">
        <dgm:presLayoutVars>
          <dgm:chMax val="5"/>
          <dgm:dir/>
          <dgm:animLvl val="ctr"/>
          <dgm:resizeHandles val="exact"/>
        </dgm:presLayoutVars>
      </dgm:prSet>
      <dgm:spPr/>
    </dgm:pt>
    <dgm:pt modelId="{B5A9CDFE-9CE8-408B-8FD1-212C1C929A37}" type="pres">
      <dgm:prSet presAssocID="{CE306E1B-E88C-4CF4-86BA-CFC29DAC2B04}" presName="cycle" presStyleCnt="0"/>
      <dgm:spPr/>
    </dgm:pt>
    <dgm:pt modelId="{E7DFE43C-7AAB-4FF4-97E5-68D22464F688}" type="pres">
      <dgm:prSet presAssocID="{CE306E1B-E88C-4CF4-86BA-CFC29DAC2B04}" presName="centerShape" presStyleCnt="0"/>
      <dgm:spPr/>
    </dgm:pt>
    <dgm:pt modelId="{A02D2971-BD42-48B1-9F4C-137ED94D5ADD}" type="pres">
      <dgm:prSet presAssocID="{CE306E1B-E88C-4CF4-86BA-CFC29DAC2B04}" presName="connSite" presStyleLbl="node1" presStyleIdx="0" presStyleCnt="3"/>
      <dgm:spPr/>
    </dgm:pt>
    <dgm:pt modelId="{4D132525-891D-4C68-8A7B-8DEFC5DD7C10}" type="pres">
      <dgm:prSet presAssocID="{CE306E1B-E88C-4CF4-86BA-CFC29DAC2B04}" presName="visible" presStyleLbl="node1" presStyleIdx="0" presStyleCnt="3"/>
      <dgm:spPr>
        <a:blipFill rotWithShape="1">
          <a:blip xmlns:r="http://schemas.openxmlformats.org/officeDocument/2006/relationships" r:embed="rId1"/>
          <a:stretch>
            <a:fillRect/>
          </a:stretch>
        </a:blipFill>
      </dgm:spPr>
    </dgm:pt>
    <dgm:pt modelId="{EAACB6E9-6BBC-4AE8-B06B-EAA60DA7872E}" type="pres">
      <dgm:prSet presAssocID="{310A344B-AD42-4A2C-B766-DF7CE2A21A86}" presName="Name25" presStyleLbl="parChTrans1D1" presStyleIdx="0" presStyleCnt="2"/>
      <dgm:spPr/>
    </dgm:pt>
    <dgm:pt modelId="{7E5D7DDC-5EEC-4B4B-8E7E-A238ECB12D72}" type="pres">
      <dgm:prSet presAssocID="{6BE78E52-AC65-43F7-8F4A-3AE8CD8C6726}" presName="node" presStyleCnt="0"/>
      <dgm:spPr/>
    </dgm:pt>
    <dgm:pt modelId="{BF18E5F9-AD70-49ED-855B-1E73AFDE7297}" type="pres">
      <dgm:prSet presAssocID="{6BE78E52-AC65-43F7-8F4A-3AE8CD8C6726}" presName="parentNode" presStyleLbl="node1" presStyleIdx="1" presStyleCnt="3">
        <dgm:presLayoutVars>
          <dgm:chMax val="1"/>
          <dgm:bulletEnabled val="1"/>
        </dgm:presLayoutVars>
      </dgm:prSet>
      <dgm:spPr/>
    </dgm:pt>
    <dgm:pt modelId="{3619927E-4EA4-42CE-A1D4-02C4C746B10F}" type="pres">
      <dgm:prSet presAssocID="{6BE78E52-AC65-43F7-8F4A-3AE8CD8C6726}" presName="childNode" presStyleLbl="revTx" presStyleIdx="0" presStyleCnt="0">
        <dgm:presLayoutVars>
          <dgm:bulletEnabled val="1"/>
        </dgm:presLayoutVars>
      </dgm:prSet>
      <dgm:spPr/>
    </dgm:pt>
    <dgm:pt modelId="{308744CE-0280-4B2C-8198-66B24D45DA67}" type="pres">
      <dgm:prSet presAssocID="{21973405-730B-4F3B-A198-F5FC9DEF995A}" presName="Name25" presStyleLbl="parChTrans1D1" presStyleIdx="1" presStyleCnt="2"/>
      <dgm:spPr/>
    </dgm:pt>
    <dgm:pt modelId="{B42D762F-BA54-4615-AB42-F8A1EB365442}" type="pres">
      <dgm:prSet presAssocID="{657E8DD9-7D50-4A78-996C-D1EF6582AF7F}" presName="node" presStyleCnt="0"/>
      <dgm:spPr/>
    </dgm:pt>
    <dgm:pt modelId="{F41A1709-DC1F-48CF-AEEF-80C7CA70C42A}" type="pres">
      <dgm:prSet presAssocID="{657E8DD9-7D50-4A78-996C-D1EF6582AF7F}" presName="parentNode" presStyleLbl="node1" presStyleIdx="2" presStyleCnt="3">
        <dgm:presLayoutVars>
          <dgm:chMax val="1"/>
          <dgm:bulletEnabled val="1"/>
        </dgm:presLayoutVars>
      </dgm:prSet>
      <dgm:spPr/>
    </dgm:pt>
    <dgm:pt modelId="{3F5EB065-4F90-4DF7-BA25-1FFA9A9A6322}" type="pres">
      <dgm:prSet presAssocID="{657E8DD9-7D50-4A78-996C-D1EF6582AF7F}" presName="childNode" presStyleLbl="revTx" presStyleIdx="0" presStyleCnt="0">
        <dgm:presLayoutVars>
          <dgm:bulletEnabled val="1"/>
        </dgm:presLayoutVars>
      </dgm:prSet>
      <dgm:spPr/>
    </dgm:pt>
  </dgm:ptLst>
  <dgm:cxnLst>
    <dgm:cxn modelId="{84B1AF65-E66D-45A6-818E-9ACE9E2697E9}" srcId="{CE306E1B-E88C-4CF4-86BA-CFC29DAC2B04}" destId="{6BE78E52-AC65-43F7-8F4A-3AE8CD8C6726}" srcOrd="0" destOrd="0" parTransId="{310A344B-AD42-4A2C-B766-DF7CE2A21A86}" sibTransId="{4484CF74-412D-43B9-A189-D93ED3B4FA35}"/>
    <dgm:cxn modelId="{93C6F86A-C03F-46E9-B005-46C687E8A09E}" type="presOf" srcId="{657E8DD9-7D50-4A78-996C-D1EF6582AF7F}" destId="{F41A1709-DC1F-48CF-AEEF-80C7CA70C42A}" srcOrd="0" destOrd="0" presId="urn:microsoft.com/office/officeart/2005/8/layout/radial2"/>
    <dgm:cxn modelId="{1B9B9594-56FD-4B53-9878-1F7462CFA575}" srcId="{CE306E1B-E88C-4CF4-86BA-CFC29DAC2B04}" destId="{657E8DD9-7D50-4A78-996C-D1EF6582AF7F}" srcOrd="1" destOrd="0" parTransId="{21973405-730B-4F3B-A198-F5FC9DEF995A}" sibTransId="{C30725DE-F84B-4BF8-B3A1-D63ECF331CC6}"/>
    <dgm:cxn modelId="{842C90B7-7FF8-44CB-9134-A790B49544E0}" type="presOf" srcId="{310A344B-AD42-4A2C-B766-DF7CE2A21A86}" destId="{EAACB6E9-6BBC-4AE8-B06B-EAA60DA7872E}" srcOrd="0" destOrd="0" presId="urn:microsoft.com/office/officeart/2005/8/layout/radial2"/>
    <dgm:cxn modelId="{4B5B39BA-E741-45DE-B80C-8749FC161C47}" type="presOf" srcId="{CE306E1B-E88C-4CF4-86BA-CFC29DAC2B04}" destId="{C5366ED4-F02F-48A2-9838-C3CA76518BBF}" srcOrd="0" destOrd="0" presId="urn:microsoft.com/office/officeart/2005/8/layout/radial2"/>
    <dgm:cxn modelId="{F07E09CB-39F2-4FA9-852D-8D30B78233D4}" type="presOf" srcId="{21973405-730B-4F3B-A198-F5FC9DEF995A}" destId="{308744CE-0280-4B2C-8198-66B24D45DA67}" srcOrd="0" destOrd="0" presId="urn:microsoft.com/office/officeart/2005/8/layout/radial2"/>
    <dgm:cxn modelId="{6159C0E1-6BAC-4C91-A06E-837E802BA8C7}" type="presOf" srcId="{6BE78E52-AC65-43F7-8F4A-3AE8CD8C6726}" destId="{BF18E5F9-AD70-49ED-855B-1E73AFDE7297}" srcOrd="0" destOrd="0" presId="urn:microsoft.com/office/officeart/2005/8/layout/radial2"/>
    <dgm:cxn modelId="{12039137-52C1-44C3-89B6-1624256A9303}" type="presParOf" srcId="{C5366ED4-F02F-48A2-9838-C3CA76518BBF}" destId="{B5A9CDFE-9CE8-408B-8FD1-212C1C929A37}" srcOrd="0" destOrd="0" presId="urn:microsoft.com/office/officeart/2005/8/layout/radial2"/>
    <dgm:cxn modelId="{1D6DE280-3594-4E8E-857C-669C5EA8A44F}" type="presParOf" srcId="{B5A9CDFE-9CE8-408B-8FD1-212C1C929A37}" destId="{E7DFE43C-7AAB-4FF4-97E5-68D22464F688}" srcOrd="0" destOrd="0" presId="urn:microsoft.com/office/officeart/2005/8/layout/radial2"/>
    <dgm:cxn modelId="{7C4542F0-2FF9-4207-8AE6-610C78C642F9}" type="presParOf" srcId="{E7DFE43C-7AAB-4FF4-97E5-68D22464F688}" destId="{A02D2971-BD42-48B1-9F4C-137ED94D5ADD}" srcOrd="0" destOrd="0" presId="urn:microsoft.com/office/officeart/2005/8/layout/radial2"/>
    <dgm:cxn modelId="{43C1C76C-5003-44BA-95DE-583A0057FEBD}" type="presParOf" srcId="{E7DFE43C-7AAB-4FF4-97E5-68D22464F688}" destId="{4D132525-891D-4C68-8A7B-8DEFC5DD7C10}" srcOrd="1" destOrd="0" presId="urn:microsoft.com/office/officeart/2005/8/layout/radial2"/>
    <dgm:cxn modelId="{EC78A273-2521-4C9A-8FE5-454AD14F0CA7}" type="presParOf" srcId="{B5A9CDFE-9CE8-408B-8FD1-212C1C929A37}" destId="{EAACB6E9-6BBC-4AE8-B06B-EAA60DA7872E}" srcOrd="1" destOrd="0" presId="urn:microsoft.com/office/officeart/2005/8/layout/radial2"/>
    <dgm:cxn modelId="{94C0D623-694E-4646-A6E6-0183B91CD0F5}" type="presParOf" srcId="{B5A9CDFE-9CE8-408B-8FD1-212C1C929A37}" destId="{7E5D7DDC-5EEC-4B4B-8E7E-A238ECB12D72}" srcOrd="2" destOrd="0" presId="urn:microsoft.com/office/officeart/2005/8/layout/radial2"/>
    <dgm:cxn modelId="{FCE7F134-0E4A-4296-9957-1E8902FFBE93}" type="presParOf" srcId="{7E5D7DDC-5EEC-4B4B-8E7E-A238ECB12D72}" destId="{BF18E5F9-AD70-49ED-855B-1E73AFDE7297}" srcOrd="0" destOrd="0" presId="urn:microsoft.com/office/officeart/2005/8/layout/radial2"/>
    <dgm:cxn modelId="{C69E2980-CA7C-4A6B-9BAC-7ADF6B764F92}" type="presParOf" srcId="{7E5D7DDC-5EEC-4B4B-8E7E-A238ECB12D72}" destId="{3619927E-4EA4-42CE-A1D4-02C4C746B10F}" srcOrd="1" destOrd="0" presId="urn:microsoft.com/office/officeart/2005/8/layout/radial2"/>
    <dgm:cxn modelId="{A5697820-E3EF-435A-A987-D5B3420E03D8}" type="presParOf" srcId="{B5A9CDFE-9CE8-408B-8FD1-212C1C929A37}" destId="{308744CE-0280-4B2C-8198-66B24D45DA67}" srcOrd="3" destOrd="0" presId="urn:microsoft.com/office/officeart/2005/8/layout/radial2"/>
    <dgm:cxn modelId="{859B4ECA-8820-41B0-A52B-DED28294DC53}" type="presParOf" srcId="{B5A9CDFE-9CE8-408B-8FD1-212C1C929A37}" destId="{B42D762F-BA54-4615-AB42-F8A1EB365442}" srcOrd="4" destOrd="0" presId="urn:microsoft.com/office/officeart/2005/8/layout/radial2"/>
    <dgm:cxn modelId="{E3A4B0E7-7540-4FC7-9A58-29D95D91A896}" type="presParOf" srcId="{B42D762F-BA54-4615-AB42-F8A1EB365442}" destId="{F41A1709-DC1F-48CF-AEEF-80C7CA70C42A}" srcOrd="0" destOrd="0" presId="urn:microsoft.com/office/officeart/2005/8/layout/radial2"/>
    <dgm:cxn modelId="{C6A00BB4-1A12-43A6-8FF6-43DAA6B670AE}" type="presParOf" srcId="{B42D762F-BA54-4615-AB42-F8A1EB365442}" destId="{3F5EB065-4F90-4DF7-BA25-1FFA9A9A6322}"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9997B-5D88-4871-818C-4FA4F0E4CC6E}">
      <dsp:nvSpPr>
        <dsp:cNvPr id="0" name=""/>
        <dsp:cNvSpPr/>
      </dsp:nvSpPr>
      <dsp:spPr>
        <a:xfrm>
          <a:off x="3963862" y="2577027"/>
          <a:ext cx="3288461" cy="391252"/>
        </a:xfrm>
        <a:custGeom>
          <a:avLst/>
          <a:gdLst/>
          <a:ahLst/>
          <a:cxnLst/>
          <a:rect l="0" t="0" r="0" b="0"/>
          <a:pathLst>
            <a:path>
              <a:moveTo>
                <a:pt x="0" y="0"/>
              </a:moveTo>
              <a:lnTo>
                <a:pt x="0" y="266626"/>
              </a:lnTo>
              <a:lnTo>
                <a:pt x="3288461" y="266626"/>
              </a:lnTo>
              <a:lnTo>
                <a:pt x="3288461"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C25EC-5A4C-4DC2-9A72-EE19FB63D411}">
      <dsp:nvSpPr>
        <dsp:cNvPr id="0" name=""/>
        <dsp:cNvSpPr/>
      </dsp:nvSpPr>
      <dsp:spPr>
        <a:xfrm>
          <a:off x="3963862" y="2577027"/>
          <a:ext cx="1644230" cy="391252"/>
        </a:xfrm>
        <a:custGeom>
          <a:avLst/>
          <a:gdLst/>
          <a:ahLst/>
          <a:cxnLst/>
          <a:rect l="0" t="0" r="0" b="0"/>
          <a:pathLst>
            <a:path>
              <a:moveTo>
                <a:pt x="0" y="0"/>
              </a:moveTo>
              <a:lnTo>
                <a:pt x="0" y="266626"/>
              </a:lnTo>
              <a:lnTo>
                <a:pt x="1644230" y="266626"/>
              </a:lnTo>
              <a:lnTo>
                <a:pt x="164423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A0362-79FE-4101-999A-113370CAE729}">
      <dsp:nvSpPr>
        <dsp:cNvPr id="0" name=""/>
        <dsp:cNvSpPr/>
      </dsp:nvSpPr>
      <dsp:spPr>
        <a:xfrm>
          <a:off x="3918142" y="2577027"/>
          <a:ext cx="91440" cy="391252"/>
        </a:xfrm>
        <a:custGeom>
          <a:avLst/>
          <a:gdLst/>
          <a:ahLst/>
          <a:cxnLst/>
          <a:rect l="0" t="0" r="0" b="0"/>
          <a:pathLst>
            <a:path>
              <a:moveTo>
                <a:pt x="45720" y="0"/>
              </a:moveTo>
              <a:lnTo>
                <a:pt x="4572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37ACDE-F13A-4804-84C6-6D5CDC08CE43}">
      <dsp:nvSpPr>
        <dsp:cNvPr id="0" name=""/>
        <dsp:cNvSpPr/>
      </dsp:nvSpPr>
      <dsp:spPr>
        <a:xfrm>
          <a:off x="2319631" y="2577027"/>
          <a:ext cx="1644230" cy="391252"/>
        </a:xfrm>
        <a:custGeom>
          <a:avLst/>
          <a:gdLst/>
          <a:ahLst/>
          <a:cxnLst/>
          <a:rect l="0" t="0" r="0" b="0"/>
          <a:pathLst>
            <a:path>
              <a:moveTo>
                <a:pt x="1644230" y="0"/>
              </a:moveTo>
              <a:lnTo>
                <a:pt x="1644230"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E0B7C9-250F-4DF4-9C76-5054339A9A68}">
      <dsp:nvSpPr>
        <dsp:cNvPr id="0" name=""/>
        <dsp:cNvSpPr/>
      </dsp:nvSpPr>
      <dsp:spPr>
        <a:xfrm>
          <a:off x="675400" y="2577027"/>
          <a:ext cx="3288461" cy="391252"/>
        </a:xfrm>
        <a:custGeom>
          <a:avLst/>
          <a:gdLst/>
          <a:ahLst/>
          <a:cxnLst/>
          <a:rect l="0" t="0" r="0" b="0"/>
          <a:pathLst>
            <a:path>
              <a:moveTo>
                <a:pt x="3288461" y="0"/>
              </a:moveTo>
              <a:lnTo>
                <a:pt x="3288461"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3190163" y="1267855"/>
          <a:ext cx="773698" cy="454919"/>
        </a:xfrm>
        <a:custGeom>
          <a:avLst/>
          <a:gdLst/>
          <a:ahLst/>
          <a:cxnLst/>
          <a:rect l="0" t="0" r="0" b="0"/>
          <a:pathLst>
            <a:path>
              <a:moveTo>
                <a:pt x="0" y="0"/>
              </a:moveTo>
              <a:lnTo>
                <a:pt x="0" y="330294"/>
              </a:lnTo>
              <a:lnTo>
                <a:pt x="773698" y="330294"/>
              </a:lnTo>
              <a:lnTo>
                <a:pt x="773698"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2319631" y="1267855"/>
          <a:ext cx="870532" cy="454919"/>
        </a:xfrm>
        <a:custGeom>
          <a:avLst/>
          <a:gdLst/>
          <a:ahLst/>
          <a:cxnLst/>
          <a:rect l="0" t="0" r="0" b="0"/>
          <a:pathLst>
            <a:path>
              <a:moveTo>
                <a:pt x="870532" y="0"/>
              </a:moveTo>
              <a:lnTo>
                <a:pt x="870532" y="330294"/>
              </a:lnTo>
              <a:lnTo>
                <a:pt x="0" y="330294"/>
              </a:lnTo>
              <a:lnTo>
                <a:pt x="0"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2517523" y="413602"/>
          <a:ext cx="1345279" cy="85425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2666999" y="555604"/>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Cơ</a:t>
          </a:r>
          <a:r>
            <a:rPr lang="en-US" sz="1600" kern="1200" dirty="0"/>
            <a:t> </a:t>
          </a:r>
          <a:r>
            <a:rPr lang="en-US" sz="1600" kern="1200" dirty="0" err="1"/>
            <a:t>cấu</a:t>
          </a:r>
          <a:r>
            <a:rPr lang="en-US" sz="1600" kern="1200" dirty="0"/>
            <a:t> </a:t>
          </a:r>
          <a:r>
            <a:rPr lang="en-US" sz="1600" kern="1200" dirty="0" err="1"/>
            <a:t>tổ</a:t>
          </a:r>
          <a:r>
            <a:rPr lang="en-US" sz="1600" kern="1200" dirty="0"/>
            <a:t> </a:t>
          </a:r>
          <a:r>
            <a:rPr lang="en-US" sz="1600" kern="1200" dirty="0" err="1"/>
            <a:t>chức</a:t>
          </a:r>
          <a:endParaRPr lang="en-US" sz="1600" kern="1200" dirty="0"/>
        </a:p>
      </dsp:txBody>
      <dsp:txXfrm>
        <a:off x="2692019" y="580624"/>
        <a:ext cx="1295239" cy="804212"/>
      </dsp:txXfrm>
    </dsp:sp>
    <dsp:sp modelId="{3929E3B3-1501-4CAA-ACC3-9315D46F9B7A}">
      <dsp:nvSpPr>
        <dsp:cNvPr id="0" name=""/>
        <dsp:cNvSpPr/>
      </dsp:nvSpPr>
      <dsp:spPr>
        <a:xfrm>
          <a:off x="1646991"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179646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Bộ</a:t>
          </a:r>
          <a:r>
            <a:rPr lang="en-US" sz="1600" kern="1200" dirty="0"/>
            <a:t> </a:t>
          </a:r>
          <a:r>
            <a:rPr lang="en-US" sz="1600" kern="1200" dirty="0" err="1"/>
            <a:t>phận</a:t>
          </a:r>
          <a:r>
            <a:rPr lang="en-US" sz="1600" kern="1200" dirty="0"/>
            <a:t> </a:t>
          </a:r>
          <a:r>
            <a:rPr lang="en-US" sz="1600" kern="1200" dirty="0" err="1"/>
            <a:t>quản</a:t>
          </a:r>
          <a:r>
            <a:rPr lang="en-US" sz="1600" kern="1200" dirty="0"/>
            <a:t> </a:t>
          </a:r>
          <a:r>
            <a:rPr lang="en-US" sz="1600" kern="1200" dirty="0" err="1"/>
            <a:t>lý</a:t>
          </a:r>
          <a:endParaRPr lang="en-US" sz="1600" kern="1200" dirty="0"/>
        </a:p>
      </dsp:txBody>
      <dsp:txXfrm>
        <a:off x="1821487" y="1889796"/>
        <a:ext cx="1295239" cy="804212"/>
      </dsp:txXfrm>
    </dsp:sp>
    <dsp:sp modelId="{D0925D27-1490-460D-A7D2-AE69DF1D0FA9}">
      <dsp:nvSpPr>
        <dsp:cNvPr id="0" name=""/>
        <dsp:cNvSpPr/>
      </dsp:nvSpPr>
      <dsp:spPr>
        <a:xfrm>
          <a:off x="3291222"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344069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Bộ</a:t>
          </a:r>
          <a:r>
            <a:rPr lang="en-US" sz="1600" b="0" kern="1200" dirty="0"/>
            <a:t> </a:t>
          </a:r>
          <a:r>
            <a:rPr lang="en-US" sz="1600" b="0" kern="1200" dirty="0" err="1"/>
            <a:t>phận</a:t>
          </a:r>
          <a:r>
            <a:rPr lang="en-US" sz="1600" b="0" kern="1200" dirty="0"/>
            <a:t> </a:t>
          </a:r>
          <a:r>
            <a:rPr lang="en-US" sz="1600" b="0" kern="1200" dirty="0" err="1"/>
            <a:t>nghiệp</a:t>
          </a:r>
          <a:r>
            <a:rPr lang="en-US" sz="1600" b="0" kern="1200" dirty="0"/>
            <a:t> </a:t>
          </a:r>
          <a:r>
            <a:rPr lang="en-US" sz="1600" b="0" kern="1200" dirty="0" err="1"/>
            <a:t>vụ</a:t>
          </a:r>
          <a:endParaRPr lang="en-US" sz="1600" b="0" kern="1200" dirty="0"/>
        </a:p>
      </dsp:txBody>
      <dsp:txXfrm>
        <a:off x="3465717" y="1889796"/>
        <a:ext cx="1295239" cy="804212"/>
      </dsp:txXfrm>
    </dsp:sp>
    <dsp:sp modelId="{B9AD8DB2-958E-488D-AC93-7743049C9A7F}">
      <dsp:nvSpPr>
        <dsp:cNvPr id="0" name=""/>
        <dsp:cNvSpPr/>
      </dsp:nvSpPr>
      <dsp:spPr>
        <a:xfrm>
          <a:off x="2760"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242F71-E919-4987-AB01-03070C025E2C}">
      <dsp:nvSpPr>
        <dsp:cNvPr id="0" name=""/>
        <dsp:cNvSpPr/>
      </dsp:nvSpPr>
      <dsp:spPr>
        <a:xfrm>
          <a:off x="152236"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Bộ</a:t>
          </a:r>
          <a:r>
            <a:rPr lang="en-US" sz="1600" kern="1200" dirty="0"/>
            <a:t> </a:t>
          </a:r>
          <a:r>
            <a:rPr lang="en-US" sz="1600" kern="1200" dirty="0" err="1"/>
            <a:t>phận</a:t>
          </a:r>
          <a:r>
            <a:rPr lang="en-US" sz="1600" kern="1200" dirty="0"/>
            <a:t> </a:t>
          </a:r>
          <a:r>
            <a:rPr lang="en-US" sz="1600" kern="1200" dirty="0" err="1"/>
            <a:t>thu</a:t>
          </a:r>
          <a:r>
            <a:rPr lang="en-US" sz="1600" kern="1200" dirty="0"/>
            <a:t> </a:t>
          </a:r>
          <a:r>
            <a:rPr lang="en-US" sz="1600" kern="1200" dirty="0" err="1"/>
            <a:t>ngân</a:t>
          </a:r>
          <a:endParaRPr lang="en-US" sz="1600" b="0" kern="1200" dirty="0"/>
        </a:p>
      </dsp:txBody>
      <dsp:txXfrm>
        <a:off x="177256" y="3135301"/>
        <a:ext cx="1295239" cy="804212"/>
      </dsp:txXfrm>
    </dsp:sp>
    <dsp:sp modelId="{998C3E30-6F73-4B1D-AF4D-E41A3F4687AF}">
      <dsp:nvSpPr>
        <dsp:cNvPr id="0" name=""/>
        <dsp:cNvSpPr/>
      </dsp:nvSpPr>
      <dsp:spPr>
        <a:xfrm>
          <a:off x="1646991"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D5F97-B4F8-444D-8534-EB45BC10D98C}">
      <dsp:nvSpPr>
        <dsp:cNvPr id="0" name=""/>
        <dsp:cNvSpPr/>
      </dsp:nvSpPr>
      <dsp:spPr>
        <a:xfrm>
          <a:off x="179646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Bộ</a:t>
          </a:r>
          <a:r>
            <a:rPr lang="en-US" sz="1600" kern="1200" dirty="0"/>
            <a:t> </a:t>
          </a:r>
          <a:r>
            <a:rPr lang="en-US" sz="1600" kern="1200" dirty="0" err="1"/>
            <a:t>phận</a:t>
          </a:r>
          <a:r>
            <a:rPr lang="en-US" sz="1600" kern="1200" dirty="0"/>
            <a:t> </a:t>
          </a:r>
          <a:r>
            <a:rPr lang="en-US" sz="1600" kern="1200" dirty="0" err="1"/>
            <a:t>phục</a:t>
          </a:r>
          <a:r>
            <a:rPr lang="en-US" sz="1600" kern="1200" dirty="0"/>
            <a:t> </a:t>
          </a:r>
          <a:r>
            <a:rPr lang="en-US" sz="1600" kern="1200" dirty="0" err="1"/>
            <a:t>vụ</a:t>
          </a:r>
          <a:endParaRPr lang="en-US" sz="1600" b="0" kern="1200" dirty="0"/>
        </a:p>
      </dsp:txBody>
      <dsp:txXfrm>
        <a:off x="1821487" y="3135301"/>
        <a:ext cx="1295239" cy="804212"/>
      </dsp:txXfrm>
    </dsp:sp>
    <dsp:sp modelId="{8D021DCB-F246-4FFB-BEF0-0907E4F2A153}">
      <dsp:nvSpPr>
        <dsp:cNvPr id="0" name=""/>
        <dsp:cNvSpPr/>
      </dsp:nvSpPr>
      <dsp:spPr>
        <a:xfrm>
          <a:off x="3291222"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39BD4-580C-4F49-8C53-0088F278E9AF}">
      <dsp:nvSpPr>
        <dsp:cNvPr id="0" name=""/>
        <dsp:cNvSpPr/>
      </dsp:nvSpPr>
      <dsp:spPr>
        <a:xfrm>
          <a:off x="344069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Bộ</a:t>
          </a:r>
          <a:r>
            <a:rPr lang="en-US" sz="1600" kern="1200" dirty="0"/>
            <a:t> </a:t>
          </a:r>
          <a:r>
            <a:rPr lang="en-US" sz="1600" kern="1200" dirty="0" err="1"/>
            <a:t>phận</a:t>
          </a:r>
          <a:r>
            <a:rPr lang="en-US" sz="1600" kern="1200" dirty="0"/>
            <a:t> </a:t>
          </a:r>
          <a:r>
            <a:rPr lang="en-US" sz="1600" kern="1200" dirty="0" err="1"/>
            <a:t>pha</a:t>
          </a:r>
          <a:r>
            <a:rPr lang="en-US" sz="1600" kern="1200" dirty="0"/>
            <a:t> </a:t>
          </a:r>
          <a:r>
            <a:rPr lang="en-US" sz="1600" kern="1200" dirty="0" err="1"/>
            <a:t>chế</a:t>
          </a:r>
          <a:r>
            <a:rPr lang="en-US" sz="1600" kern="1200" dirty="0"/>
            <a:t> </a:t>
          </a:r>
          <a:r>
            <a:rPr lang="en-US" sz="1600" kern="1200" dirty="0" err="1"/>
            <a:t>bếp</a:t>
          </a:r>
          <a:endParaRPr lang="en-US" sz="1600" b="0" kern="1200" dirty="0"/>
        </a:p>
      </dsp:txBody>
      <dsp:txXfrm>
        <a:off x="3465717" y="3135301"/>
        <a:ext cx="1295239" cy="804212"/>
      </dsp:txXfrm>
    </dsp:sp>
    <dsp:sp modelId="{77DA05E7-A11C-419E-9C48-8AEE478D838C}">
      <dsp:nvSpPr>
        <dsp:cNvPr id="0" name=""/>
        <dsp:cNvSpPr/>
      </dsp:nvSpPr>
      <dsp:spPr>
        <a:xfrm>
          <a:off x="493545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09422-5B0B-441A-8059-6F05B670EB4A}">
      <dsp:nvSpPr>
        <dsp:cNvPr id="0" name=""/>
        <dsp:cNvSpPr/>
      </dsp:nvSpPr>
      <dsp:spPr>
        <a:xfrm>
          <a:off x="5084928"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dirty="0">
              <a:latin typeface="Calibri" pitchFamily="34" charset="0"/>
              <a:cs typeface="Calibri" pitchFamily="34" charset="0"/>
            </a:rPr>
            <a:t>Bộ phận chăm sóc khách hàng</a:t>
          </a:r>
          <a:endParaRPr lang="en-US" sz="1600" b="0" kern="1200" dirty="0">
            <a:latin typeface="Calibri" pitchFamily="34" charset="0"/>
            <a:cs typeface="Calibri" pitchFamily="34" charset="0"/>
          </a:endParaRPr>
        </a:p>
      </dsp:txBody>
      <dsp:txXfrm>
        <a:off x="5109948" y="3135301"/>
        <a:ext cx="1295239" cy="804212"/>
      </dsp:txXfrm>
    </dsp:sp>
    <dsp:sp modelId="{FF7BAADC-1AB4-4036-9304-1A0DB6880DBB}">
      <dsp:nvSpPr>
        <dsp:cNvPr id="0" name=""/>
        <dsp:cNvSpPr/>
      </dsp:nvSpPr>
      <dsp:spPr>
        <a:xfrm>
          <a:off x="657968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33822-B3DE-4C99-9668-C004828A308B}">
      <dsp:nvSpPr>
        <dsp:cNvPr id="0" name=""/>
        <dsp:cNvSpPr/>
      </dsp:nvSpPr>
      <dsp:spPr>
        <a:xfrm>
          <a:off x="6729159"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Bộ</a:t>
          </a:r>
          <a:r>
            <a:rPr lang="en-US" sz="1600" kern="1200" dirty="0"/>
            <a:t> </a:t>
          </a:r>
          <a:r>
            <a:rPr lang="en-US" sz="1600" kern="1200" dirty="0" err="1"/>
            <a:t>phận</a:t>
          </a:r>
          <a:r>
            <a:rPr lang="en-US" sz="1600" kern="1200" dirty="0"/>
            <a:t> </a:t>
          </a:r>
          <a:r>
            <a:rPr lang="en-US" sz="1600" kern="1200" dirty="0" err="1"/>
            <a:t>tạp</a:t>
          </a:r>
          <a:r>
            <a:rPr lang="en-US" sz="1600" kern="1200" dirty="0"/>
            <a:t> </a:t>
          </a:r>
          <a:r>
            <a:rPr lang="en-US" sz="1600" kern="1200" dirty="0" err="1"/>
            <a:t>vụ</a:t>
          </a:r>
          <a:endParaRPr lang="en-US" sz="1600" b="0" kern="1200" dirty="0"/>
        </a:p>
      </dsp:txBody>
      <dsp:txXfrm>
        <a:off x="6754179" y="3135301"/>
        <a:ext cx="1295239" cy="804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9C6ED-2F02-4176-9F85-1E45FA9EA0AA}">
      <dsp:nvSpPr>
        <dsp:cNvPr id="0" name=""/>
        <dsp:cNvSpPr/>
      </dsp:nvSpPr>
      <dsp:spPr>
        <a:xfrm>
          <a:off x="7053992" y="2470377"/>
          <a:ext cx="510297" cy="242855"/>
        </a:xfrm>
        <a:custGeom>
          <a:avLst/>
          <a:gdLst/>
          <a:ahLst/>
          <a:cxnLst/>
          <a:rect l="0" t="0" r="0" b="0"/>
          <a:pathLst>
            <a:path>
              <a:moveTo>
                <a:pt x="0" y="0"/>
              </a:moveTo>
              <a:lnTo>
                <a:pt x="0" y="165498"/>
              </a:lnTo>
              <a:lnTo>
                <a:pt x="510297" y="165498"/>
              </a:lnTo>
              <a:lnTo>
                <a:pt x="510297"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91229-FCE0-42F8-A05A-4194599906BF}">
      <dsp:nvSpPr>
        <dsp:cNvPr id="0" name=""/>
        <dsp:cNvSpPr/>
      </dsp:nvSpPr>
      <dsp:spPr>
        <a:xfrm>
          <a:off x="6543695" y="2470377"/>
          <a:ext cx="510297" cy="242855"/>
        </a:xfrm>
        <a:custGeom>
          <a:avLst/>
          <a:gdLst/>
          <a:ahLst/>
          <a:cxnLst/>
          <a:rect l="0" t="0" r="0" b="0"/>
          <a:pathLst>
            <a:path>
              <a:moveTo>
                <a:pt x="510297" y="0"/>
              </a:moveTo>
              <a:lnTo>
                <a:pt x="510297"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DDFE3A-5712-4842-BB5B-64071B63C365}">
      <dsp:nvSpPr>
        <dsp:cNvPr id="0" name=""/>
        <dsp:cNvSpPr/>
      </dsp:nvSpPr>
      <dsp:spPr>
        <a:xfrm>
          <a:off x="3767113" y="1371462"/>
          <a:ext cx="3286879" cy="282374"/>
        </a:xfrm>
        <a:custGeom>
          <a:avLst/>
          <a:gdLst/>
          <a:ahLst/>
          <a:cxnLst/>
          <a:rect l="0" t="0" r="0" b="0"/>
          <a:pathLst>
            <a:path>
              <a:moveTo>
                <a:pt x="0" y="0"/>
              </a:moveTo>
              <a:lnTo>
                <a:pt x="0" y="205017"/>
              </a:lnTo>
              <a:lnTo>
                <a:pt x="3286879" y="205017"/>
              </a:lnTo>
              <a:lnTo>
                <a:pt x="3286879"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4F1C3E-DE0C-4DD0-97FE-7694C1DBAEA8}">
      <dsp:nvSpPr>
        <dsp:cNvPr id="0" name=""/>
        <dsp:cNvSpPr/>
      </dsp:nvSpPr>
      <dsp:spPr>
        <a:xfrm>
          <a:off x="4502506" y="2431510"/>
          <a:ext cx="1020594" cy="242855"/>
        </a:xfrm>
        <a:custGeom>
          <a:avLst/>
          <a:gdLst/>
          <a:ahLst/>
          <a:cxnLst/>
          <a:rect l="0" t="0" r="0" b="0"/>
          <a:pathLst>
            <a:path>
              <a:moveTo>
                <a:pt x="0" y="0"/>
              </a:moveTo>
              <a:lnTo>
                <a:pt x="0" y="165498"/>
              </a:lnTo>
              <a:lnTo>
                <a:pt x="1020594" y="165498"/>
              </a:lnTo>
              <a:lnTo>
                <a:pt x="1020594"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0E1B74-AC53-4CED-9382-30C5965CB41F}">
      <dsp:nvSpPr>
        <dsp:cNvPr id="0" name=""/>
        <dsp:cNvSpPr/>
      </dsp:nvSpPr>
      <dsp:spPr>
        <a:xfrm>
          <a:off x="4456786" y="2431510"/>
          <a:ext cx="91440" cy="242855"/>
        </a:xfrm>
        <a:custGeom>
          <a:avLst/>
          <a:gdLst/>
          <a:ahLst/>
          <a:cxnLst/>
          <a:rect l="0" t="0" r="0" b="0"/>
          <a:pathLst>
            <a:path>
              <a:moveTo>
                <a:pt x="45720" y="0"/>
              </a:moveTo>
              <a:lnTo>
                <a:pt x="4572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924B02-F8E0-4EAF-A6D8-5CFB06DD746D}">
      <dsp:nvSpPr>
        <dsp:cNvPr id="0" name=""/>
        <dsp:cNvSpPr/>
      </dsp:nvSpPr>
      <dsp:spPr>
        <a:xfrm>
          <a:off x="3481912" y="2431510"/>
          <a:ext cx="1020594" cy="242855"/>
        </a:xfrm>
        <a:custGeom>
          <a:avLst/>
          <a:gdLst/>
          <a:ahLst/>
          <a:cxnLst/>
          <a:rect l="0" t="0" r="0" b="0"/>
          <a:pathLst>
            <a:path>
              <a:moveTo>
                <a:pt x="1020594" y="0"/>
              </a:moveTo>
              <a:lnTo>
                <a:pt x="1020594"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4409EB-492B-40E5-87B5-52AA833B8D60}">
      <dsp:nvSpPr>
        <dsp:cNvPr id="0" name=""/>
        <dsp:cNvSpPr/>
      </dsp:nvSpPr>
      <dsp:spPr>
        <a:xfrm>
          <a:off x="3767113" y="1371462"/>
          <a:ext cx="735393" cy="282374"/>
        </a:xfrm>
        <a:custGeom>
          <a:avLst/>
          <a:gdLst/>
          <a:ahLst/>
          <a:cxnLst/>
          <a:rect l="0" t="0" r="0" b="0"/>
          <a:pathLst>
            <a:path>
              <a:moveTo>
                <a:pt x="0" y="0"/>
              </a:moveTo>
              <a:lnTo>
                <a:pt x="0" y="205017"/>
              </a:lnTo>
              <a:lnTo>
                <a:pt x="735393" y="205017"/>
              </a:lnTo>
              <a:lnTo>
                <a:pt x="735393"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E8CEAA-A85E-4C12-B690-63E2E87ECBFC}">
      <dsp:nvSpPr>
        <dsp:cNvPr id="0" name=""/>
        <dsp:cNvSpPr/>
      </dsp:nvSpPr>
      <dsp:spPr>
        <a:xfrm>
          <a:off x="1951020" y="2450021"/>
          <a:ext cx="510297" cy="242855"/>
        </a:xfrm>
        <a:custGeom>
          <a:avLst/>
          <a:gdLst/>
          <a:ahLst/>
          <a:cxnLst/>
          <a:rect l="0" t="0" r="0" b="0"/>
          <a:pathLst>
            <a:path>
              <a:moveTo>
                <a:pt x="0" y="0"/>
              </a:moveTo>
              <a:lnTo>
                <a:pt x="0" y="165498"/>
              </a:lnTo>
              <a:lnTo>
                <a:pt x="510297" y="165498"/>
              </a:lnTo>
              <a:lnTo>
                <a:pt x="510297"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9C915-0E71-44A9-9FF5-FA809221B027}">
      <dsp:nvSpPr>
        <dsp:cNvPr id="0" name=""/>
        <dsp:cNvSpPr/>
      </dsp:nvSpPr>
      <dsp:spPr>
        <a:xfrm>
          <a:off x="1440723" y="2450021"/>
          <a:ext cx="510297" cy="242855"/>
        </a:xfrm>
        <a:custGeom>
          <a:avLst/>
          <a:gdLst/>
          <a:ahLst/>
          <a:cxnLst/>
          <a:rect l="0" t="0" r="0" b="0"/>
          <a:pathLst>
            <a:path>
              <a:moveTo>
                <a:pt x="510297" y="0"/>
              </a:moveTo>
              <a:lnTo>
                <a:pt x="510297"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1951020" y="1371462"/>
          <a:ext cx="1816093" cy="282374"/>
        </a:xfrm>
        <a:custGeom>
          <a:avLst/>
          <a:gdLst/>
          <a:ahLst/>
          <a:cxnLst/>
          <a:rect l="0" t="0" r="0" b="0"/>
          <a:pathLst>
            <a:path>
              <a:moveTo>
                <a:pt x="1816093" y="0"/>
              </a:moveTo>
              <a:lnTo>
                <a:pt x="1816093" y="205017"/>
              </a:lnTo>
              <a:lnTo>
                <a:pt x="0" y="205017"/>
              </a:lnTo>
              <a:lnTo>
                <a:pt x="0"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0DE8-2661-45E8-B4F0-68CF51FD4B8F}">
      <dsp:nvSpPr>
        <dsp:cNvPr id="0" name=""/>
        <dsp:cNvSpPr/>
      </dsp:nvSpPr>
      <dsp:spPr>
        <a:xfrm>
          <a:off x="374408" y="2431515"/>
          <a:ext cx="91440" cy="242855"/>
        </a:xfrm>
        <a:custGeom>
          <a:avLst/>
          <a:gdLst/>
          <a:ahLst/>
          <a:cxnLst/>
          <a:rect l="0" t="0" r="0" b="0"/>
          <a:pathLst>
            <a:path>
              <a:moveTo>
                <a:pt x="45720" y="0"/>
              </a:moveTo>
              <a:lnTo>
                <a:pt x="4572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420128" y="1371462"/>
          <a:ext cx="3346984" cy="282374"/>
        </a:xfrm>
        <a:custGeom>
          <a:avLst/>
          <a:gdLst/>
          <a:ahLst/>
          <a:cxnLst/>
          <a:rect l="0" t="0" r="0" b="0"/>
          <a:pathLst>
            <a:path>
              <a:moveTo>
                <a:pt x="3346984" y="0"/>
              </a:moveTo>
              <a:lnTo>
                <a:pt x="3346984" y="205017"/>
              </a:lnTo>
              <a:lnTo>
                <a:pt x="0" y="205017"/>
              </a:lnTo>
              <a:lnTo>
                <a:pt x="0"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3207404" y="654173"/>
          <a:ext cx="1119418" cy="71728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3300185" y="742315"/>
          <a:ext cx="1119418" cy="71728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Hệ</a:t>
          </a:r>
          <a:r>
            <a:rPr lang="en-US" sz="1600" kern="1200" dirty="0"/>
            <a:t> </a:t>
          </a:r>
          <a:r>
            <a:rPr lang="en-US" sz="1600" kern="1200" dirty="0" err="1"/>
            <a:t>thống</a:t>
          </a:r>
          <a:r>
            <a:rPr lang="en-US" sz="1600" kern="1200" dirty="0"/>
            <a:t> </a:t>
          </a:r>
          <a:r>
            <a:rPr lang="en-US" sz="1600" kern="1200" dirty="0" err="1"/>
            <a:t>QLQNGK</a:t>
          </a:r>
          <a:endParaRPr lang="en-US" sz="1600" kern="1200" dirty="0"/>
        </a:p>
      </dsp:txBody>
      <dsp:txXfrm>
        <a:off x="3321194" y="763324"/>
        <a:ext cx="1077400" cy="675271"/>
      </dsp:txXfrm>
    </dsp:sp>
    <dsp:sp modelId="{3929E3B3-1501-4CAA-ACC3-9315D46F9B7A}">
      <dsp:nvSpPr>
        <dsp:cNvPr id="0" name=""/>
        <dsp:cNvSpPr/>
      </dsp:nvSpPr>
      <dsp:spPr>
        <a:xfrm>
          <a:off x="2612" y="1653836"/>
          <a:ext cx="835031" cy="77767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95394" y="1741979"/>
          <a:ext cx="835031" cy="777678"/>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QL</a:t>
          </a:r>
          <a:r>
            <a:rPr lang="en-US" sz="1600" kern="1200" dirty="0"/>
            <a:t> </a:t>
          </a:r>
          <a:r>
            <a:rPr lang="en-US" sz="1600" kern="1200" dirty="0" err="1"/>
            <a:t>Hệ</a:t>
          </a:r>
          <a:r>
            <a:rPr lang="en-US" sz="1600" kern="1200" dirty="0"/>
            <a:t> </a:t>
          </a:r>
          <a:r>
            <a:rPr lang="en-US" sz="1600" kern="1200" dirty="0" err="1"/>
            <a:t>thống</a:t>
          </a:r>
          <a:endParaRPr lang="en-US" sz="1600" kern="1200" dirty="0"/>
        </a:p>
      </dsp:txBody>
      <dsp:txXfrm>
        <a:off x="118171" y="1764756"/>
        <a:ext cx="789477" cy="732124"/>
      </dsp:txXfrm>
    </dsp:sp>
    <dsp:sp modelId="{6D4579D2-AF98-42CE-8B4E-82C98C9BF2AD}">
      <dsp:nvSpPr>
        <dsp:cNvPr id="0" name=""/>
        <dsp:cNvSpPr/>
      </dsp:nvSpPr>
      <dsp:spPr>
        <a:xfrm>
          <a:off x="2612" y="2674370"/>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6C5575-76D4-4DAA-A238-9E4E72E1F245}">
      <dsp:nvSpPr>
        <dsp:cNvPr id="0" name=""/>
        <dsp:cNvSpPr/>
      </dsp:nvSpPr>
      <dsp:spPr>
        <a:xfrm>
          <a:off x="95394" y="2762512"/>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Quản</a:t>
          </a:r>
          <a:r>
            <a:rPr lang="en-US" sz="1600" kern="1200" dirty="0"/>
            <a:t> </a:t>
          </a:r>
          <a:r>
            <a:rPr lang="en-US" sz="1600" kern="1200" dirty="0" err="1"/>
            <a:t>lý</a:t>
          </a:r>
          <a:r>
            <a:rPr lang="en-US" sz="1600" kern="1200" dirty="0"/>
            <a:t> </a:t>
          </a:r>
          <a:r>
            <a:rPr lang="en-US" sz="1600" kern="1200" dirty="0" err="1"/>
            <a:t>tài</a:t>
          </a:r>
          <a:r>
            <a:rPr lang="en-US" sz="1600" kern="1200" dirty="0"/>
            <a:t> </a:t>
          </a:r>
          <a:r>
            <a:rPr lang="en-US" sz="1600" kern="1200" dirty="0" err="1"/>
            <a:t>khoản</a:t>
          </a:r>
          <a:endParaRPr lang="en-US" sz="1600" kern="1200" dirty="0"/>
        </a:p>
      </dsp:txBody>
      <dsp:txXfrm>
        <a:off x="119851" y="2786969"/>
        <a:ext cx="786117" cy="918179"/>
      </dsp:txXfrm>
    </dsp:sp>
    <dsp:sp modelId="{D0925D27-1490-460D-A7D2-AE69DF1D0FA9}">
      <dsp:nvSpPr>
        <dsp:cNvPr id="0" name=""/>
        <dsp:cNvSpPr/>
      </dsp:nvSpPr>
      <dsp:spPr>
        <a:xfrm>
          <a:off x="1533504" y="1653836"/>
          <a:ext cx="835031" cy="79618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1626285" y="1741979"/>
          <a:ext cx="835031" cy="796184"/>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QL</a:t>
          </a:r>
          <a:r>
            <a:rPr lang="en-US" sz="1600" b="0" kern="1200" dirty="0"/>
            <a:t> </a:t>
          </a:r>
          <a:r>
            <a:rPr lang="en-US" sz="1600" b="0" kern="1200" dirty="0" err="1"/>
            <a:t>Danh</a:t>
          </a:r>
          <a:r>
            <a:rPr lang="en-US" sz="1600" b="0" kern="1200" dirty="0"/>
            <a:t> </a:t>
          </a:r>
          <a:r>
            <a:rPr lang="en-US" sz="1600" b="0" kern="1200" dirty="0" err="1"/>
            <a:t>mục</a:t>
          </a:r>
          <a:endParaRPr lang="en-US" sz="1600" b="0" kern="1200" dirty="0"/>
        </a:p>
      </dsp:txBody>
      <dsp:txXfrm>
        <a:off x="1649604" y="1765298"/>
        <a:ext cx="788393" cy="749546"/>
      </dsp:txXfrm>
    </dsp:sp>
    <dsp:sp modelId="{540A06C1-4BA7-4890-A13E-A4C8BC78D02B}">
      <dsp:nvSpPr>
        <dsp:cNvPr id="0" name=""/>
        <dsp:cNvSpPr/>
      </dsp:nvSpPr>
      <dsp:spPr>
        <a:xfrm>
          <a:off x="1023207" y="2692876"/>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8FA95C-085E-49A5-9DCD-7D22E001624C}">
      <dsp:nvSpPr>
        <dsp:cNvPr id="0" name=""/>
        <dsp:cNvSpPr/>
      </dsp:nvSpPr>
      <dsp:spPr>
        <a:xfrm>
          <a:off x="1115988" y="2781018"/>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QL</a:t>
          </a:r>
          <a:r>
            <a:rPr lang="en-US" sz="1600" b="0" kern="1200" dirty="0"/>
            <a:t> </a:t>
          </a:r>
          <a:r>
            <a:rPr lang="en-US" sz="1600" b="0" kern="1200" dirty="0" err="1"/>
            <a:t>Bàn</a:t>
          </a:r>
          <a:endParaRPr lang="en-US" sz="1600" b="0" kern="1200" dirty="0"/>
        </a:p>
      </dsp:txBody>
      <dsp:txXfrm>
        <a:off x="1140445" y="2805475"/>
        <a:ext cx="786117" cy="897822"/>
      </dsp:txXfrm>
    </dsp:sp>
    <dsp:sp modelId="{BF5E27EF-B02C-4CF7-ADD4-A20088614140}">
      <dsp:nvSpPr>
        <dsp:cNvPr id="0" name=""/>
        <dsp:cNvSpPr/>
      </dsp:nvSpPr>
      <dsp:spPr>
        <a:xfrm>
          <a:off x="2043801" y="2692876"/>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3DCDBB-A84F-42B9-ABEE-1BECED108683}">
      <dsp:nvSpPr>
        <dsp:cNvPr id="0" name=""/>
        <dsp:cNvSpPr/>
      </dsp:nvSpPr>
      <dsp:spPr>
        <a:xfrm>
          <a:off x="2136583" y="2781018"/>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QL</a:t>
          </a:r>
          <a:r>
            <a:rPr lang="en-US" sz="1600" b="0" kern="1200" dirty="0"/>
            <a:t> </a:t>
          </a:r>
          <a:r>
            <a:rPr lang="en-US" sz="1600" b="0" kern="1200" dirty="0" err="1"/>
            <a:t>Hàng</a:t>
          </a:r>
          <a:r>
            <a:rPr lang="en-US" sz="1600" b="0" kern="1200" dirty="0"/>
            <a:t> </a:t>
          </a:r>
          <a:r>
            <a:rPr lang="en-US" sz="1600" b="0" kern="1200" dirty="0" err="1"/>
            <a:t>bán</a:t>
          </a:r>
          <a:endParaRPr lang="en-US" sz="1600" b="0" kern="1200" dirty="0"/>
        </a:p>
      </dsp:txBody>
      <dsp:txXfrm>
        <a:off x="2161040" y="2805475"/>
        <a:ext cx="786117" cy="897822"/>
      </dsp:txXfrm>
    </dsp:sp>
    <dsp:sp modelId="{522954D6-0CB0-4DA0-A799-98B98E93C9CF}">
      <dsp:nvSpPr>
        <dsp:cNvPr id="0" name=""/>
        <dsp:cNvSpPr/>
      </dsp:nvSpPr>
      <dsp:spPr>
        <a:xfrm>
          <a:off x="4084990" y="1653836"/>
          <a:ext cx="835031" cy="77767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2A66FE-904A-4E5C-A5F5-704E02122B96}">
      <dsp:nvSpPr>
        <dsp:cNvPr id="0" name=""/>
        <dsp:cNvSpPr/>
      </dsp:nvSpPr>
      <dsp:spPr>
        <a:xfrm>
          <a:off x="4177771" y="1741979"/>
          <a:ext cx="835031" cy="77767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QL</a:t>
          </a:r>
          <a:r>
            <a:rPr lang="en-US" sz="1600" b="0" kern="1200" dirty="0"/>
            <a:t> </a:t>
          </a:r>
          <a:r>
            <a:rPr lang="en-US" sz="1600" b="0" kern="1200" dirty="0" err="1"/>
            <a:t>Nghiệp</a:t>
          </a:r>
          <a:r>
            <a:rPr lang="en-US" sz="1600" b="0" kern="1200" dirty="0"/>
            <a:t> </a:t>
          </a:r>
          <a:r>
            <a:rPr lang="en-US" sz="1600" b="0" kern="1200" dirty="0" err="1"/>
            <a:t>vụ</a:t>
          </a:r>
          <a:endParaRPr lang="en-US" sz="1600" b="0" kern="1200" dirty="0"/>
        </a:p>
      </dsp:txBody>
      <dsp:txXfrm>
        <a:off x="4200548" y="1764756"/>
        <a:ext cx="789477" cy="732119"/>
      </dsp:txXfrm>
    </dsp:sp>
    <dsp:sp modelId="{FFF21BCC-EEF2-4F3A-A99E-9EE5F8D38B16}">
      <dsp:nvSpPr>
        <dsp:cNvPr id="0" name=""/>
        <dsp:cNvSpPr/>
      </dsp:nvSpPr>
      <dsp:spPr>
        <a:xfrm>
          <a:off x="3064396" y="2674365"/>
          <a:ext cx="835031" cy="967087"/>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D92BB-F6DF-438D-9848-6FA1B0A95251}">
      <dsp:nvSpPr>
        <dsp:cNvPr id="0" name=""/>
        <dsp:cNvSpPr/>
      </dsp:nvSpPr>
      <dsp:spPr>
        <a:xfrm>
          <a:off x="3157177" y="2762507"/>
          <a:ext cx="835031" cy="967087"/>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Cập</a:t>
          </a:r>
          <a:r>
            <a:rPr lang="en-US" sz="1600" b="0" kern="1200" dirty="0"/>
            <a:t> </a:t>
          </a:r>
          <a:r>
            <a:rPr lang="en-US" sz="1600" b="0" kern="1200" dirty="0" err="1"/>
            <a:t>nhật</a:t>
          </a:r>
          <a:r>
            <a:rPr lang="en-US" sz="1600" b="0" kern="1200" dirty="0"/>
            <a:t> </a:t>
          </a:r>
          <a:r>
            <a:rPr lang="en-US" sz="1600" b="0" kern="1200" dirty="0" err="1"/>
            <a:t>giá</a:t>
          </a:r>
          <a:r>
            <a:rPr lang="en-US" sz="1600" b="0" kern="1200" dirty="0"/>
            <a:t> </a:t>
          </a:r>
          <a:r>
            <a:rPr lang="en-US" sz="1600" b="0" kern="1200" dirty="0" err="1"/>
            <a:t>bán</a:t>
          </a:r>
          <a:endParaRPr lang="en-US" sz="1600" b="0" kern="1200" dirty="0"/>
        </a:p>
      </dsp:txBody>
      <dsp:txXfrm>
        <a:off x="3181634" y="2786964"/>
        <a:ext cx="786117" cy="918173"/>
      </dsp:txXfrm>
    </dsp:sp>
    <dsp:sp modelId="{4204ECAF-FBB5-4556-9A46-5CC141485BC6}">
      <dsp:nvSpPr>
        <dsp:cNvPr id="0" name=""/>
        <dsp:cNvSpPr/>
      </dsp:nvSpPr>
      <dsp:spPr>
        <a:xfrm>
          <a:off x="4084990" y="2674365"/>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63A1F-4245-4A0E-9832-78DB9FD3C52A}">
      <dsp:nvSpPr>
        <dsp:cNvPr id="0" name=""/>
        <dsp:cNvSpPr/>
      </dsp:nvSpPr>
      <dsp:spPr>
        <a:xfrm>
          <a:off x="4177771" y="2762507"/>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Quản</a:t>
          </a:r>
          <a:r>
            <a:rPr lang="en-US" sz="1600" b="0" kern="1200" dirty="0"/>
            <a:t> </a:t>
          </a:r>
          <a:r>
            <a:rPr lang="en-US" sz="1600" b="0" kern="1200" dirty="0" err="1"/>
            <a:t>lý</a:t>
          </a:r>
          <a:r>
            <a:rPr lang="en-US" sz="1600" b="0" kern="1200" dirty="0"/>
            <a:t> </a:t>
          </a:r>
          <a:r>
            <a:rPr lang="en-US" sz="1600" b="0" kern="1200" dirty="0" err="1"/>
            <a:t>nhập</a:t>
          </a:r>
          <a:r>
            <a:rPr lang="en-US" sz="1600" b="0" kern="1200" dirty="0"/>
            <a:t> </a:t>
          </a:r>
          <a:r>
            <a:rPr lang="en-US" sz="1600" b="0" kern="1200" dirty="0" err="1"/>
            <a:t>hàng</a:t>
          </a:r>
          <a:endParaRPr lang="en-US" sz="1600" b="0" kern="1200" dirty="0"/>
        </a:p>
      </dsp:txBody>
      <dsp:txXfrm>
        <a:off x="4202228" y="2786964"/>
        <a:ext cx="786117" cy="918179"/>
      </dsp:txXfrm>
    </dsp:sp>
    <dsp:sp modelId="{EED8DC24-37D9-4BF4-93DA-6605395CD01D}">
      <dsp:nvSpPr>
        <dsp:cNvPr id="0" name=""/>
        <dsp:cNvSpPr/>
      </dsp:nvSpPr>
      <dsp:spPr>
        <a:xfrm>
          <a:off x="5105585" y="2674365"/>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F086B-6565-4FE5-ABF0-27931EB55AE2}">
      <dsp:nvSpPr>
        <dsp:cNvPr id="0" name=""/>
        <dsp:cNvSpPr/>
      </dsp:nvSpPr>
      <dsp:spPr>
        <a:xfrm>
          <a:off x="5198366" y="2762507"/>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Quản</a:t>
          </a:r>
          <a:r>
            <a:rPr lang="en-US" sz="1600" b="0" kern="1200" dirty="0"/>
            <a:t> </a:t>
          </a:r>
          <a:r>
            <a:rPr lang="en-US" sz="1600" b="0" kern="1200" dirty="0" err="1"/>
            <a:t>lý</a:t>
          </a:r>
          <a:r>
            <a:rPr lang="en-US" sz="1600" b="0" kern="1200" dirty="0"/>
            <a:t> </a:t>
          </a:r>
          <a:r>
            <a:rPr lang="en-US" sz="1600" b="0" kern="1200" dirty="0" err="1"/>
            <a:t>hàng</a:t>
          </a:r>
          <a:r>
            <a:rPr lang="en-US" sz="1600" b="0" kern="1200" dirty="0"/>
            <a:t> </a:t>
          </a:r>
          <a:r>
            <a:rPr lang="en-US" sz="1600" b="0" kern="1200" dirty="0" err="1"/>
            <a:t>bán</a:t>
          </a:r>
          <a:endParaRPr lang="en-US" sz="1600" b="0" kern="1200" dirty="0"/>
        </a:p>
      </dsp:txBody>
      <dsp:txXfrm>
        <a:off x="5222823" y="2786964"/>
        <a:ext cx="786117" cy="918179"/>
      </dsp:txXfrm>
    </dsp:sp>
    <dsp:sp modelId="{AFD860CA-E16B-4553-BF90-0EA0328C4D58}">
      <dsp:nvSpPr>
        <dsp:cNvPr id="0" name=""/>
        <dsp:cNvSpPr/>
      </dsp:nvSpPr>
      <dsp:spPr>
        <a:xfrm>
          <a:off x="6636476" y="1653836"/>
          <a:ext cx="835031" cy="81654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A8B18A-49C1-4B21-9421-8C5E934961E4}">
      <dsp:nvSpPr>
        <dsp:cNvPr id="0" name=""/>
        <dsp:cNvSpPr/>
      </dsp:nvSpPr>
      <dsp:spPr>
        <a:xfrm>
          <a:off x="6729258" y="1741979"/>
          <a:ext cx="835031" cy="81654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QL</a:t>
          </a:r>
          <a:r>
            <a:rPr lang="en-US" sz="1600" b="0" kern="1200" dirty="0"/>
            <a:t> </a:t>
          </a:r>
          <a:r>
            <a:rPr lang="en-US" sz="1600" b="0" kern="1200" dirty="0" err="1"/>
            <a:t>Thống</a:t>
          </a:r>
          <a:r>
            <a:rPr lang="en-US" sz="1600" b="0" kern="1200" dirty="0"/>
            <a:t> </a:t>
          </a:r>
          <a:r>
            <a:rPr lang="en-US" sz="1600" b="0" kern="1200" dirty="0" err="1"/>
            <a:t>kê</a:t>
          </a:r>
          <a:endParaRPr lang="en-US" sz="1600" b="0" kern="1200" dirty="0"/>
        </a:p>
      </dsp:txBody>
      <dsp:txXfrm>
        <a:off x="6753174" y="1765895"/>
        <a:ext cx="787199" cy="768708"/>
      </dsp:txXfrm>
    </dsp:sp>
    <dsp:sp modelId="{43ABB5F0-7DE3-4C84-B35F-64DF11112DC1}">
      <dsp:nvSpPr>
        <dsp:cNvPr id="0" name=""/>
        <dsp:cNvSpPr/>
      </dsp:nvSpPr>
      <dsp:spPr>
        <a:xfrm>
          <a:off x="6126179" y="2713232"/>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878017-EE1E-4BE3-889A-8F47489EAD50}">
      <dsp:nvSpPr>
        <dsp:cNvPr id="0" name=""/>
        <dsp:cNvSpPr/>
      </dsp:nvSpPr>
      <dsp:spPr>
        <a:xfrm>
          <a:off x="6218960" y="2801374"/>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Thống</a:t>
          </a:r>
          <a:r>
            <a:rPr lang="en-US" sz="1600" b="0" kern="1200" dirty="0"/>
            <a:t> </a:t>
          </a:r>
          <a:r>
            <a:rPr lang="en-US" sz="1600" b="0" kern="1200" dirty="0" err="1"/>
            <a:t>kê</a:t>
          </a:r>
          <a:r>
            <a:rPr lang="en-US" sz="1600" b="0" kern="1200" dirty="0"/>
            <a:t> </a:t>
          </a:r>
          <a:r>
            <a:rPr lang="en-US" sz="1600" b="0" kern="1200" dirty="0" err="1"/>
            <a:t>bán</a:t>
          </a:r>
          <a:r>
            <a:rPr lang="en-US" sz="1600" b="0" kern="1200" dirty="0"/>
            <a:t> </a:t>
          </a:r>
          <a:r>
            <a:rPr lang="en-US" sz="1600" b="0" kern="1200" dirty="0" err="1"/>
            <a:t>hàng</a:t>
          </a:r>
          <a:endParaRPr lang="en-US" sz="1600" b="0" kern="1200" dirty="0"/>
        </a:p>
      </dsp:txBody>
      <dsp:txXfrm>
        <a:off x="6243417" y="2825831"/>
        <a:ext cx="786117" cy="897822"/>
      </dsp:txXfrm>
    </dsp:sp>
    <dsp:sp modelId="{7120BD16-6664-4036-B362-C9365262B87C}">
      <dsp:nvSpPr>
        <dsp:cNvPr id="0" name=""/>
        <dsp:cNvSpPr/>
      </dsp:nvSpPr>
      <dsp:spPr>
        <a:xfrm>
          <a:off x="7146774" y="2713232"/>
          <a:ext cx="835031" cy="92136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A211FF-1BB4-4B0D-BE9E-AA3C43E0ED35}">
      <dsp:nvSpPr>
        <dsp:cNvPr id="0" name=""/>
        <dsp:cNvSpPr/>
      </dsp:nvSpPr>
      <dsp:spPr>
        <a:xfrm>
          <a:off x="7239555" y="2801374"/>
          <a:ext cx="835031" cy="921369"/>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Thống</a:t>
          </a:r>
          <a:r>
            <a:rPr lang="en-US" sz="1600" b="0" kern="1200" dirty="0"/>
            <a:t> </a:t>
          </a:r>
          <a:r>
            <a:rPr lang="en-US" sz="1600" b="0" kern="1200" dirty="0" err="1"/>
            <a:t>kê</a:t>
          </a:r>
          <a:r>
            <a:rPr lang="en-US" sz="1600" b="0" kern="1200" dirty="0"/>
            <a:t> </a:t>
          </a:r>
          <a:r>
            <a:rPr lang="en-US" sz="1600" b="0" kern="1200" dirty="0" err="1"/>
            <a:t>hàng</a:t>
          </a:r>
          <a:r>
            <a:rPr lang="en-US" sz="1600" b="0" kern="1200" dirty="0"/>
            <a:t> </a:t>
          </a:r>
          <a:r>
            <a:rPr lang="en-US" sz="1600" b="0" kern="1200" dirty="0" err="1"/>
            <a:t>trong</a:t>
          </a:r>
          <a:r>
            <a:rPr lang="en-US" sz="1600" b="0" kern="1200" dirty="0"/>
            <a:t> </a:t>
          </a:r>
          <a:r>
            <a:rPr lang="en-US" sz="1600" b="0" kern="1200" dirty="0" err="1"/>
            <a:t>kho</a:t>
          </a:r>
          <a:endParaRPr lang="en-US" sz="1600" b="0" kern="1200" dirty="0"/>
        </a:p>
      </dsp:txBody>
      <dsp:txXfrm>
        <a:off x="7264012" y="2825831"/>
        <a:ext cx="786117" cy="8724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744CE-0280-4B2C-8198-66B24D45DA67}">
      <dsp:nvSpPr>
        <dsp:cNvPr id="0" name=""/>
        <dsp:cNvSpPr/>
      </dsp:nvSpPr>
      <dsp:spPr>
        <a:xfrm rot="1742363">
          <a:off x="1888741" y="2632089"/>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CB6E9-6BBC-4AE8-B06B-EAA60DA7872E}">
      <dsp:nvSpPr>
        <dsp:cNvPr id="0" name=""/>
        <dsp:cNvSpPr/>
      </dsp:nvSpPr>
      <dsp:spPr>
        <a:xfrm rot="19857637">
          <a:off x="1888741" y="1364585"/>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32525-891D-4C68-8A7B-8DEFC5DD7C10}">
      <dsp:nvSpPr>
        <dsp:cNvPr id="0" name=""/>
        <dsp:cNvSpPr/>
      </dsp:nvSpPr>
      <dsp:spPr>
        <a:xfrm>
          <a:off x="86" y="891976"/>
          <a:ext cx="2280046" cy="2280046"/>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18E5F9-AD70-49ED-855B-1E73AFDE7297}">
      <dsp:nvSpPr>
        <dsp:cNvPr id="0" name=""/>
        <dsp:cNvSpPr/>
      </dsp:nvSpPr>
      <dsp:spPr>
        <a:xfrm>
          <a:off x="2539040" y="191519"/>
          <a:ext cx="1368028" cy="1368028"/>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Giao</a:t>
          </a:r>
          <a:r>
            <a:rPr lang="en-US" sz="1800" kern="1200" dirty="0">
              <a:solidFill>
                <a:schemeClr val="tx1"/>
              </a:solidFill>
            </a:rPr>
            <a:t> </a:t>
          </a:r>
          <a:r>
            <a:rPr lang="en-US" sz="1800" kern="1200" dirty="0" err="1">
              <a:solidFill>
                <a:schemeClr val="tx1"/>
              </a:solidFill>
            </a:rPr>
            <a:t>diện</a:t>
          </a:r>
          <a:r>
            <a:rPr lang="en-US" sz="1800" kern="1200" dirty="0">
              <a:solidFill>
                <a:schemeClr val="tx1"/>
              </a:solidFill>
            </a:rPr>
            <a:t> </a:t>
          </a:r>
          <a:r>
            <a:rPr lang="en-US" sz="1800" kern="1200" dirty="0" err="1">
              <a:solidFill>
                <a:schemeClr val="tx1"/>
              </a:solidFill>
            </a:rPr>
            <a:t>cho</a:t>
          </a:r>
          <a:r>
            <a:rPr lang="en-US" sz="1800" kern="1200" dirty="0">
              <a:solidFill>
                <a:schemeClr val="tx1"/>
              </a:solidFill>
            </a:rPr>
            <a:t> </a:t>
          </a:r>
          <a:r>
            <a:rPr lang="en-US" sz="1800" kern="1200" dirty="0" err="1">
              <a:solidFill>
                <a:schemeClr val="tx1"/>
              </a:solidFill>
            </a:rPr>
            <a:t>khách</a:t>
          </a:r>
          <a:r>
            <a:rPr lang="en-US" sz="1800" kern="1200" dirty="0">
              <a:solidFill>
                <a:schemeClr val="tx1"/>
              </a:solidFill>
            </a:rPr>
            <a:t> </a:t>
          </a:r>
          <a:r>
            <a:rPr lang="en-US" sz="1800" kern="1200" dirty="0" err="1">
              <a:solidFill>
                <a:schemeClr val="tx1"/>
              </a:solidFill>
            </a:rPr>
            <a:t>hàng</a:t>
          </a:r>
          <a:endParaRPr lang="en-US" sz="1800" kern="1200" dirty="0">
            <a:solidFill>
              <a:schemeClr val="tx1"/>
            </a:solidFill>
          </a:endParaRPr>
        </a:p>
      </dsp:txBody>
      <dsp:txXfrm>
        <a:off x="2739383" y="391862"/>
        <a:ext cx="967342" cy="967342"/>
      </dsp:txXfrm>
    </dsp:sp>
    <dsp:sp modelId="{F41A1709-DC1F-48CF-AEEF-80C7CA70C42A}">
      <dsp:nvSpPr>
        <dsp:cNvPr id="0" name=""/>
        <dsp:cNvSpPr/>
      </dsp:nvSpPr>
      <dsp:spPr>
        <a:xfrm>
          <a:off x="2539040" y="2504452"/>
          <a:ext cx="1368028" cy="1368028"/>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Giao</a:t>
          </a:r>
          <a:r>
            <a:rPr lang="en-US" sz="1800" kern="1200" dirty="0">
              <a:solidFill>
                <a:schemeClr val="tx1"/>
              </a:solidFill>
            </a:rPr>
            <a:t> </a:t>
          </a:r>
          <a:r>
            <a:rPr lang="en-US" sz="1800" kern="1200" dirty="0" err="1">
              <a:solidFill>
                <a:schemeClr val="tx1"/>
              </a:solidFill>
            </a:rPr>
            <a:t>diện</a:t>
          </a:r>
          <a:r>
            <a:rPr lang="en-US" sz="1800" kern="1200" dirty="0">
              <a:solidFill>
                <a:schemeClr val="tx1"/>
              </a:solidFill>
            </a:rPr>
            <a:t> </a:t>
          </a:r>
          <a:r>
            <a:rPr lang="en-US" sz="1800" kern="1200" dirty="0" err="1">
              <a:solidFill>
                <a:schemeClr val="tx1"/>
              </a:solidFill>
            </a:rPr>
            <a:t>cho</a:t>
          </a:r>
          <a:r>
            <a:rPr lang="en-US" sz="1800" kern="1200" dirty="0">
              <a:solidFill>
                <a:schemeClr val="tx1"/>
              </a:solidFill>
            </a:rPr>
            <a:t> </a:t>
          </a:r>
          <a:r>
            <a:rPr lang="en-US" sz="1800" kern="1200" dirty="0" err="1">
              <a:solidFill>
                <a:schemeClr val="tx1"/>
              </a:solidFill>
            </a:rPr>
            <a:t>nhân</a:t>
          </a:r>
          <a:r>
            <a:rPr lang="en-US" sz="1800" kern="1200" dirty="0">
              <a:solidFill>
                <a:schemeClr val="tx1"/>
              </a:solidFill>
            </a:rPr>
            <a:t> </a:t>
          </a:r>
          <a:r>
            <a:rPr lang="en-US" sz="1800" kern="1200" dirty="0" err="1">
              <a:solidFill>
                <a:schemeClr val="tx1"/>
              </a:solidFill>
            </a:rPr>
            <a:t>viên</a:t>
          </a:r>
          <a:endParaRPr lang="en-US" sz="1800" kern="1200" dirty="0">
            <a:solidFill>
              <a:schemeClr val="tx1"/>
            </a:solidFill>
          </a:endParaRPr>
        </a:p>
      </dsp:txBody>
      <dsp:txXfrm>
        <a:off x="2739383" y="2704795"/>
        <a:ext cx="967342" cy="9673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A5D4D4-FE76-4BB7-9052-639959F0D905}" type="datetimeFigureOut">
              <a:rPr lang="en-US" smtClean="0"/>
              <a:t>4/7/2019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496C0-065B-410E-ACAF-D8D89002C907}" type="slidenum">
              <a:rPr lang="en-US" smtClean="0"/>
              <a:t>‹#›</a:t>
            </a:fld>
            <a:endParaRPr lang="en-US"/>
          </a:p>
        </p:txBody>
      </p:sp>
    </p:spTree>
    <p:extLst>
      <p:ext uri="{BB962C8B-B14F-4D97-AF65-F5344CB8AC3E}">
        <p14:creationId xmlns:p14="http://schemas.microsoft.com/office/powerpoint/2010/main" val="2393883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4720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216894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98883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1563678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extLst>
      <p:ext uri="{BB962C8B-B14F-4D97-AF65-F5344CB8AC3E}">
        <p14:creationId xmlns:p14="http://schemas.microsoft.com/office/powerpoint/2010/main" val="2087146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12000" b="1" kern="0">
                <a:solidFill>
                  <a:srgbClr val="434343"/>
                </a:solidFill>
                <a:latin typeface="Raleway"/>
                <a:ea typeface="Raleway"/>
                <a:cs typeface="Raleway"/>
                <a:sym typeface="Raleway"/>
              </a:rPr>
              <a:t>“</a:t>
            </a:r>
            <a:endParaRPr sz="12000" b="1" kern="0">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570273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fld id="{00000000-1234-1234-1234-123412341234}" type="slidenum">
              <a:rPr lang="en"/>
              <a:pPr/>
              <a:t>‹#›</a:t>
            </a:fld>
            <a:endParaRPr/>
          </a:p>
        </p:txBody>
      </p:sp>
    </p:spTree>
    <p:extLst>
      <p:ext uri="{BB962C8B-B14F-4D97-AF65-F5344CB8AC3E}">
        <p14:creationId xmlns:p14="http://schemas.microsoft.com/office/powerpoint/2010/main" val="2167967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0369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163954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180085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6769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6780926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712621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colored">
  <p:cSld name="Blank colored">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4807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6017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0280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0536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8828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1024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1887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0596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294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73736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3317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3363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2890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endParaRPr>
              <a:solidFill>
                <a:prstClr val="black"/>
              </a:solidFil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algn="ctr"/>
            <a:fld id="{00000000-1234-1234-1234-123412341234}" type="slidenum">
              <a:rPr lang="en"/>
              <a:pPr algn="ctr"/>
              <a:t>‹#›</a:t>
            </a:fld>
            <a:endParaRPr/>
          </a:p>
        </p:txBody>
      </p:sp>
    </p:spTree>
    <p:extLst>
      <p:ext uri="{BB962C8B-B14F-4D97-AF65-F5344CB8AC3E}">
        <p14:creationId xmlns:p14="http://schemas.microsoft.com/office/powerpoint/2010/main" val="307157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F30A7D-1D39-4504-8F5F-9572826BED83}"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7155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F30A7D-1D39-4504-8F5F-9572826BED83}" type="datetimeFigureOut">
              <a:rPr lang="en-US" smtClean="0"/>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06996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F30A7D-1D39-4504-8F5F-9572826BED83}" type="datetimeFigureOut">
              <a:rPr lang="en-US" smtClean="0"/>
              <a:t>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47860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t>4/7/2019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2351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2916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043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t>4/7/2019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t>‹#›</a:t>
            </a:fld>
            <a:endParaRPr lang="en-US"/>
          </a:p>
        </p:txBody>
      </p:sp>
    </p:spTree>
    <p:extLst>
      <p:ext uri="{BB962C8B-B14F-4D97-AF65-F5344CB8AC3E}">
        <p14:creationId xmlns:p14="http://schemas.microsoft.com/office/powerpoint/2010/main" val="125952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97000"/>
            <a:lum/>
          </a:blip>
          <a:srcRect/>
          <a:stretch>
            <a:fillRect t="-6000" b="-6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83066937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8877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0.jpe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Title 1"/>
          <p:cNvSpPr>
            <a:spLocks noGrp="1"/>
          </p:cNvSpPr>
          <p:nvPr/>
        </p:nvSpPr>
        <p:spPr>
          <a:xfrm>
            <a:off x="1065447" y="391866"/>
            <a:ext cx="6881446" cy="638908"/>
          </a:xfrm>
          <a:prstGeom prst="rect">
            <a:avLst/>
          </a:prstGeom>
          <a:effectLst/>
        </p:spPr>
        <p:txBody>
          <a:bodyPr vert="horz" lIns="91440" tIns="45720" rIns="91440" bIns="45720" rtlCol="0" anchor="b">
            <a:normAutofit fontScale="925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err="1">
                <a:solidFill>
                  <a:schemeClr val="tx1">
                    <a:lumMod val="95000"/>
                    <a:lumOff val="5000"/>
                  </a:schemeClr>
                </a:solidFill>
                <a:latin typeface="Calibri" pitchFamily="34" charset="0"/>
                <a:ea typeface="Tahoma" pitchFamily="34" charset="0"/>
                <a:cs typeface="Calibri" pitchFamily="34" charset="0"/>
              </a:rPr>
              <a:t>Trường</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Đại</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học</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Vinh</a:t>
            </a:r>
            <a:br>
              <a:rPr lang="en-US" sz="2400" dirty="0">
                <a:solidFill>
                  <a:schemeClr val="tx1">
                    <a:lumMod val="95000"/>
                    <a:lumOff val="5000"/>
                  </a:schemeClr>
                </a:solidFill>
                <a:latin typeface="Calibri" pitchFamily="34" charset="0"/>
                <a:ea typeface="Tahoma" pitchFamily="34" charset="0"/>
                <a:cs typeface="Calibri" pitchFamily="34" charset="0"/>
              </a:rPr>
            </a:br>
            <a:r>
              <a:rPr lang="en-US" sz="2400" dirty="0" err="1">
                <a:solidFill>
                  <a:schemeClr val="tx1">
                    <a:lumMod val="95000"/>
                    <a:lumOff val="5000"/>
                  </a:schemeClr>
                </a:solidFill>
                <a:latin typeface="Calibri" pitchFamily="34" charset="0"/>
                <a:ea typeface="Tahoma" pitchFamily="34" charset="0"/>
                <a:cs typeface="Calibri" pitchFamily="34" charset="0"/>
              </a:rPr>
              <a:t>Viện</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Kỹ</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thuật</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và</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Công</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nghệ</a:t>
            </a:r>
            <a:endParaRPr lang="en-US" sz="2400" dirty="0">
              <a:solidFill>
                <a:schemeClr val="tx1">
                  <a:lumMod val="95000"/>
                  <a:lumOff val="5000"/>
                </a:schemeClr>
              </a:solidFill>
              <a:latin typeface="Calibri" pitchFamily="34" charset="0"/>
              <a:ea typeface="Tahoma" pitchFamily="34" charset="0"/>
              <a:cs typeface="Calibri" pitchFamily="34" charset="0"/>
            </a:endParaRPr>
          </a:p>
        </p:txBody>
      </p:sp>
      <p:sp>
        <p:nvSpPr>
          <p:cNvPr id="11" name="TextBox 4"/>
          <p:cNvSpPr txBox="1"/>
          <p:nvPr/>
        </p:nvSpPr>
        <p:spPr>
          <a:xfrm>
            <a:off x="1542004" y="4163819"/>
            <a:ext cx="645674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b="1" dirty="0">
              <a:solidFill>
                <a:schemeClr val="tx1">
                  <a:lumMod val="95000"/>
                  <a:lumOff val="5000"/>
                </a:schemeClr>
              </a:solidFill>
              <a:latin typeface="Calibri" pitchFamily="34" charset="0"/>
              <a:ea typeface="Tahoma" pitchFamily="34" charset="0"/>
              <a:cs typeface="Calibri" pitchFamily="34" charset="0"/>
            </a:endParaRPr>
          </a:p>
          <a:p>
            <a:endParaRPr lang="en-US" sz="2000" b="1" dirty="0">
              <a:solidFill>
                <a:schemeClr val="tx1">
                  <a:lumMod val="95000"/>
                  <a:lumOff val="5000"/>
                </a:schemeClr>
              </a:solidFill>
              <a:latin typeface="Calibri" pitchFamily="34" charset="0"/>
              <a:ea typeface="Tahoma" pitchFamily="34" charset="0"/>
              <a:cs typeface="Calibri" pitchFamily="34" charset="0"/>
            </a:endParaRPr>
          </a:p>
        </p:txBody>
      </p:sp>
      <p:sp>
        <p:nvSpPr>
          <p:cNvPr id="12" name="TextBox 11"/>
          <p:cNvSpPr txBox="1"/>
          <p:nvPr/>
        </p:nvSpPr>
        <p:spPr>
          <a:xfrm>
            <a:off x="2331314" y="2795851"/>
            <a:ext cx="4349712" cy="1477328"/>
          </a:xfrm>
          <a:prstGeom prst="rect">
            <a:avLst/>
          </a:prstGeom>
          <a:noFill/>
        </p:spPr>
        <p:txBody>
          <a:bodyPr wrap="square" rtlCol="0">
            <a:spAutoFit/>
          </a:bodyPr>
          <a:lstStyle/>
          <a:p>
            <a:pPr algn="l"/>
            <a:r>
              <a:rPr lang="vi-VN" dirty="0">
                <a:solidFill>
                  <a:schemeClr val="tx1">
                    <a:lumMod val="95000"/>
                    <a:lumOff val="5000"/>
                  </a:schemeClr>
                </a:solidFill>
                <a:latin typeface="Calibri" pitchFamily="34" charset="0"/>
                <a:ea typeface="Tahoma" pitchFamily="34" charset="0"/>
                <a:cs typeface="Calibri" pitchFamily="34" charset="0"/>
              </a:rPr>
              <a:t>Giảng viên</a:t>
            </a:r>
            <a:r>
              <a:rPr lang="en-US" dirty="0">
                <a:solidFill>
                  <a:schemeClr val="tx1">
                    <a:lumMod val="95000"/>
                    <a:lumOff val="5000"/>
                  </a:schemeClr>
                </a:solidFill>
                <a:latin typeface="Calibri" pitchFamily="34" charset="0"/>
                <a:ea typeface="Tahoma" pitchFamily="34" charset="0"/>
                <a:cs typeface="Calibri" pitchFamily="34" charset="0"/>
              </a:rPr>
              <a:t>: </a:t>
            </a:r>
            <a:r>
              <a:rPr lang="en-US" b="0" dirty="0">
                <a:solidFill>
                  <a:schemeClr val="tx1">
                    <a:lumMod val="95000"/>
                    <a:lumOff val="5000"/>
                  </a:schemeClr>
                </a:solidFill>
                <a:latin typeface="Calibri" pitchFamily="34" charset="0"/>
                <a:ea typeface="Tahoma" pitchFamily="34" charset="0"/>
                <a:cs typeface="Calibri" pitchFamily="34" charset="0"/>
              </a:rPr>
              <a:t>Cao </a:t>
            </a:r>
            <a:r>
              <a:rPr lang="en-US" b="0" dirty="0" err="1">
                <a:solidFill>
                  <a:schemeClr val="tx1">
                    <a:lumMod val="95000"/>
                    <a:lumOff val="5000"/>
                  </a:schemeClr>
                </a:solidFill>
                <a:latin typeface="Calibri" pitchFamily="34" charset="0"/>
                <a:ea typeface="Tahoma" pitchFamily="34" charset="0"/>
                <a:cs typeface="Calibri" pitchFamily="34" charset="0"/>
              </a:rPr>
              <a:t>Thanh</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Sơn</a:t>
            </a:r>
            <a:endParaRPr lang="vi-VN" b="0" dirty="0">
              <a:solidFill>
                <a:schemeClr val="tx1">
                  <a:lumMod val="95000"/>
                  <a:lumOff val="5000"/>
                </a:schemeClr>
              </a:solidFill>
              <a:latin typeface="Calibri" pitchFamily="34" charset="0"/>
              <a:ea typeface="Tahoma" pitchFamily="34" charset="0"/>
              <a:cs typeface="Calibri" pitchFamily="34" charset="0"/>
            </a:endParaRPr>
          </a:p>
          <a:p>
            <a:pPr algn="l"/>
            <a:r>
              <a:rPr lang="vi-VN" dirty="0">
                <a:solidFill>
                  <a:schemeClr val="tx1">
                    <a:lumMod val="95000"/>
                    <a:lumOff val="5000"/>
                  </a:schemeClr>
                </a:solidFill>
                <a:latin typeface="Calibri" pitchFamily="34" charset="0"/>
                <a:ea typeface="Tahoma" pitchFamily="34" charset="0"/>
                <a:cs typeface="Calibri" pitchFamily="34" charset="0"/>
              </a:rPr>
              <a:t>Sinh viên thực hiện :</a:t>
            </a:r>
          </a:p>
          <a:p>
            <a:pPr marL="342900" indent="-342900" algn="l">
              <a:buAutoNum type="arabicPeriod"/>
            </a:pPr>
            <a:r>
              <a:rPr lang="en-US" b="0" dirty="0" err="1">
                <a:solidFill>
                  <a:schemeClr val="tx1">
                    <a:lumMod val="95000"/>
                    <a:lumOff val="5000"/>
                  </a:schemeClr>
                </a:solidFill>
                <a:latin typeface="Calibri" pitchFamily="34" charset="0"/>
                <a:ea typeface="Tahoma" pitchFamily="34" charset="0"/>
                <a:cs typeface="Calibri" pitchFamily="34" charset="0"/>
              </a:rPr>
              <a:t>Dương</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Văn</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Đạt</a:t>
            </a:r>
            <a:r>
              <a:rPr lang="en-US" b="0" dirty="0">
                <a:solidFill>
                  <a:schemeClr val="tx1">
                    <a:lumMod val="95000"/>
                    <a:lumOff val="5000"/>
                  </a:schemeClr>
                </a:solidFill>
                <a:latin typeface="Calibri" pitchFamily="34" charset="0"/>
                <a:ea typeface="Tahoma" pitchFamily="34" charset="0"/>
                <a:cs typeface="Calibri" pitchFamily="34" charset="0"/>
              </a:rPr>
              <a:t> - </a:t>
            </a:r>
            <a:r>
              <a:rPr lang="en-US" b="0" dirty="0" err="1">
                <a:solidFill>
                  <a:schemeClr val="tx1">
                    <a:lumMod val="95000"/>
                    <a:lumOff val="5000"/>
                  </a:schemeClr>
                </a:solidFill>
                <a:latin typeface="Calibri" pitchFamily="34" charset="0"/>
                <a:ea typeface="Tahoma" pitchFamily="34" charset="0"/>
                <a:cs typeface="Calibri" pitchFamily="34" charset="0"/>
              </a:rPr>
              <a:t>155D4802010049</a:t>
            </a:r>
            <a:endParaRPr lang="en-US" b="0" dirty="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a:solidFill>
                  <a:schemeClr val="tx1">
                    <a:lumMod val="95000"/>
                    <a:lumOff val="5000"/>
                  </a:schemeClr>
                </a:solidFill>
                <a:latin typeface="Calibri" pitchFamily="34" charset="0"/>
                <a:ea typeface="Tahoma" pitchFamily="34" charset="0"/>
                <a:cs typeface="Calibri" pitchFamily="34" charset="0"/>
              </a:rPr>
              <a:t>Nguyễn</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Văn</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Tuấn</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155D4802010041</a:t>
            </a:r>
            <a:endParaRPr lang="en-US" b="0" dirty="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a:solidFill>
                  <a:schemeClr val="tx1">
                    <a:lumMod val="95000"/>
                    <a:lumOff val="5000"/>
                  </a:schemeClr>
                </a:solidFill>
                <a:latin typeface="Calibri" pitchFamily="34" charset="0"/>
                <a:ea typeface="Tahoma" pitchFamily="34" charset="0"/>
                <a:cs typeface="Calibri" pitchFamily="34" charset="0"/>
              </a:rPr>
              <a:t>Bùi</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Quốc</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Đức</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155D4802010068</a:t>
            </a:r>
            <a:endParaRPr lang="vi-VN" b="0" dirty="0">
              <a:solidFill>
                <a:schemeClr val="tx1">
                  <a:lumMod val="95000"/>
                  <a:lumOff val="5000"/>
                </a:schemeClr>
              </a:solidFill>
              <a:latin typeface="Calibri" pitchFamily="34" charset="0"/>
              <a:ea typeface="Tahoma" pitchFamily="34" charset="0"/>
              <a:cs typeface="Calibri" pitchFamily="34" charset="0"/>
            </a:endParaRPr>
          </a:p>
        </p:txBody>
      </p:sp>
      <p:sp>
        <p:nvSpPr>
          <p:cNvPr id="13" name="TextBox 12"/>
          <p:cNvSpPr txBox="1"/>
          <p:nvPr/>
        </p:nvSpPr>
        <p:spPr>
          <a:xfrm>
            <a:off x="-48742" y="5520315"/>
            <a:ext cx="184731" cy="369332"/>
          </a:xfrm>
          <a:prstGeom prst="rect">
            <a:avLst/>
          </a:prstGeom>
          <a:noFill/>
        </p:spPr>
        <p:txBody>
          <a:bodyPr wrap="none" rtlCol="0">
            <a:spAutoFit/>
          </a:bodyPr>
          <a:lstStyle/>
          <a:p>
            <a:endParaRPr lang="en-US" dirty="0">
              <a:solidFill>
                <a:schemeClr val="tx1">
                  <a:lumMod val="95000"/>
                  <a:lumOff val="5000"/>
                </a:schemeClr>
              </a:solidFill>
              <a:latin typeface="Calibri" pitchFamily="34" charset="0"/>
              <a:ea typeface="Tahoma" pitchFamily="34" charset="0"/>
              <a:cs typeface="Calibri" pitchFamily="34" charset="0"/>
            </a:endParaRPr>
          </a:p>
        </p:txBody>
      </p:sp>
      <p:sp>
        <p:nvSpPr>
          <p:cNvPr id="14" name="TextBox 6"/>
          <p:cNvSpPr txBox="1"/>
          <p:nvPr/>
        </p:nvSpPr>
        <p:spPr>
          <a:xfrm>
            <a:off x="1519049" y="2053603"/>
            <a:ext cx="597424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1" dirty="0" err="1">
                <a:solidFill>
                  <a:schemeClr val="tx1">
                    <a:lumMod val="95000"/>
                    <a:lumOff val="5000"/>
                  </a:schemeClr>
                </a:solidFill>
                <a:latin typeface="Calibri" pitchFamily="34" charset="0"/>
                <a:ea typeface="Tahoma" pitchFamily="34" charset="0"/>
                <a:cs typeface="Calibri" pitchFamily="34" charset="0"/>
              </a:rPr>
              <a:t>Đề</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tài</a:t>
            </a:r>
            <a:r>
              <a:rPr lang="en-US" b="0" i="1" dirty="0">
                <a:solidFill>
                  <a:schemeClr val="tx1">
                    <a:lumMod val="95000"/>
                    <a:lumOff val="5000"/>
                  </a:schemeClr>
                </a:solidFill>
                <a:latin typeface="Calibri" pitchFamily="34" charset="0"/>
                <a:ea typeface="Tahoma" pitchFamily="34" charset="0"/>
                <a:cs typeface="Calibri" pitchFamily="34" charset="0"/>
              </a:rPr>
              <a:t> : </a:t>
            </a:r>
            <a:r>
              <a:rPr lang="en-US" b="0" i="1" dirty="0" err="1">
                <a:solidFill>
                  <a:schemeClr val="tx1">
                    <a:lumMod val="95000"/>
                    <a:lumOff val="5000"/>
                  </a:schemeClr>
                </a:solidFill>
                <a:latin typeface="Calibri" pitchFamily="34" charset="0"/>
                <a:ea typeface="Tahoma" pitchFamily="34" charset="0"/>
                <a:cs typeface="Calibri" pitchFamily="34" charset="0"/>
              </a:rPr>
              <a:t>Hình</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thành</a:t>
            </a:r>
            <a:r>
              <a:rPr lang="en-US" b="0" i="1" dirty="0">
                <a:solidFill>
                  <a:schemeClr val="tx1">
                    <a:lumMod val="95000"/>
                    <a:lumOff val="5000"/>
                  </a:schemeClr>
                </a:solidFill>
                <a:latin typeface="Calibri" pitchFamily="34" charset="0"/>
                <a:ea typeface="Tahoma" pitchFamily="34" charset="0"/>
                <a:cs typeface="Calibri" pitchFamily="34" charset="0"/>
              </a:rPr>
              <a:t> ý </a:t>
            </a:r>
            <a:r>
              <a:rPr lang="en-US" b="0" i="1" dirty="0" err="1">
                <a:solidFill>
                  <a:schemeClr val="tx1">
                    <a:lumMod val="95000"/>
                    <a:lumOff val="5000"/>
                  </a:schemeClr>
                </a:solidFill>
                <a:latin typeface="Calibri" pitchFamily="34" charset="0"/>
                <a:ea typeface="Tahoma" pitchFamily="34" charset="0"/>
                <a:cs typeface="Calibri" pitchFamily="34" charset="0"/>
              </a:rPr>
              <a:t>tưởng</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thiết</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kế,triển</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khai</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và</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vận</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hành</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hệ</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thống</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quản</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lý</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quán</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nước</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giải</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khát</a:t>
            </a:r>
            <a:endParaRPr lang="en-US" b="1" u="sng" dirty="0">
              <a:solidFill>
                <a:schemeClr val="tx1">
                  <a:lumMod val="95000"/>
                  <a:lumOff val="5000"/>
                </a:schemeClr>
              </a:solidFill>
              <a:latin typeface="Calibri" pitchFamily="34" charset="0"/>
              <a:ea typeface="Tahoma" pitchFamily="34" charset="0"/>
              <a:cs typeface="Calibri"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531491"/>
            <a:ext cx="555999" cy="522315"/>
          </a:xfrm>
          <a:prstGeom prst="rect">
            <a:avLst/>
          </a:prstGeom>
          <a:ln>
            <a:noFill/>
          </a:ln>
          <a:effectLst>
            <a:outerShdw blurRad="292100" dist="139700" dir="2700000" algn="tl" rotWithShape="0">
              <a:srgbClr val="333333">
                <a:alpha val="65000"/>
              </a:srgbClr>
            </a:outerShdw>
          </a:effectLst>
        </p:spPr>
      </p:pic>
      <p:pic>
        <p:nvPicPr>
          <p:cNvPr id="1028" name="Picture 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4445" y="3790950"/>
            <a:ext cx="1489555" cy="12239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2220170" y="1126690"/>
            <a:ext cx="4572000" cy="830997"/>
          </a:xfrm>
          <a:prstGeom prst="rect">
            <a:avLst/>
          </a:prstGeom>
        </p:spPr>
        <p:txBody>
          <a:bodyPr>
            <a:spAutoFit/>
          </a:bodyPr>
          <a:lstStyle/>
          <a:p>
            <a:pPr algn="ctr"/>
            <a:r>
              <a:rPr lang="en-US" sz="2400" b="1" dirty="0" err="1">
                <a:latin typeface="Calibri" pitchFamily="34" charset="0"/>
                <a:cs typeface="Calibri" pitchFamily="34" charset="0"/>
              </a:rPr>
              <a:t>BÁO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BÀI</a:t>
            </a:r>
            <a:r>
              <a:rPr lang="en-US" sz="2400" b="1" dirty="0">
                <a:latin typeface="Calibri" pitchFamily="34" charset="0"/>
                <a:cs typeface="Calibri" pitchFamily="34" charset="0"/>
              </a:rPr>
              <a:t> </a:t>
            </a:r>
            <a:r>
              <a:rPr lang="en-US" sz="2400" b="1" dirty="0" err="1">
                <a:latin typeface="Calibri" pitchFamily="34" charset="0"/>
                <a:cs typeface="Calibri" pitchFamily="34" charset="0"/>
              </a:rPr>
              <a:t>TẬP</a:t>
            </a:r>
            <a:r>
              <a:rPr lang="en-US" sz="2400" b="1" dirty="0">
                <a:latin typeface="Calibri" pitchFamily="34" charset="0"/>
                <a:cs typeface="Calibri" pitchFamily="34" charset="0"/>
              </a:rPr>
              <a:t> </a:t>
            </a:r>
            <a:r>
              <a:rPr lang="en-US" sz="2400" b="1" dirty="0" err="1">
                <a:latin typeface="Calibri" pitchFamily="34" charset="0"/>
                <a:cs typeface="Calibri" pitchFamily="34" charset="0"/>
              </a:rPr>
              <a:t>NHÓM</a:t>
            </a:r>
            <a:r>
              <a:rPr lang="en-US" sz="2400" b="1" dirty="0">
                <a:latin typeface="Calibri" pitchFamily="34" charset="0"/>
                <a:cs typeface="Calibri" pitchFamily="34" charset="0"/>
              </a:rPr>
              <a:t> </a:t>
            </a:r>
            <a:r>
              <a:rPr lang="en-US" sz="2400" b="1" dirty="0" err="1">
                <a:latin typeface="Calibri" pitchFamily="34" charset="0"/>
                <a:cs typeface="Calibri" pitchFamily="34" charset="0"/>
              </a:rPr>
              <a:t>MÔN</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CÔNG</a:t>
            </a:r>
            <a:r>
              <a:rPr lang="en-US" sz="2400" b="1" dirty="0">
                <a:latin typeface="Calibri" pitchFamily="34" charset="0"/>
                <a:cs typeface="Calibri" pitchFamily="34" charset="0"/>
              </a:rPr>
              <a:t> </a:t>
            </a:r>
            <a:r>
              <a:rPr lang="en-US" sz="2400" b="1" dirty="0" err="1">
                <a:latin typeface="Calibri" pitchFamily="34" charset="0"/>
                <a:cs typeface="Calibri" pitchFamily="34" charset="0"/>
              </a:rPr>
              <a:t>NGHỆ</a:t>
            </a:r>
            <a:r>
              <a:rPr lang="en-US" sz="2400" b="1" dirty="0">
                <a:latin typeface="Calibri" pitchFamily="34" charset="0"/>
                <a:cs typeface="Calibri" pitchFamily="34" charset="0"/>
              </a:rPr>
              <a:t> </a:t>
            </a:r>
            <a:r>
              <a:rPr lang="en-US" sz="2400" b="1" dirty="0" err="1">
                <a:latin typeface="Calibri" pitchFamily="34" charset="0"/>
                <a:cs typeface="Calibri" pitchFamily="34" charset="0"/>
              </a:rPr>
              <a:t>PHẦN</a:t>
            </a:r>
            <a:r>
              <a:rPr lang="en-US" sz="2400" b="1" dirty="0">
                <a:latin typeface="Calibri" pitchFamily="34" charset="0"/>
                <a:cs typeface="Calibri" pitchFamily="34" charset="0"/>
              </a:rPr>
              <a:t> </a:t>
            </a:r>
            <a:r>
              <a:rPr lang="en-US" sz="2400" b="1" dirty="0" err="1">
                <a:latin typeface="Calibri" pitchFamily="34" charset="0"/>
                <a:cs typeface="Calibri" pitchFamily="34" charset="0"/>
              </a:rPr>
              <a:t>MỀM</a:t>
            </a:r>
            <a:r>
              <a:rPr lang="en-US" sz="2400" b="1" dirty="0">
                <a:latin typeface="Calibri" pitchFamily="34" charset="0"/>
                <a:cs typeface="Calibri" pitchFamily="34" charset="0"/>
              </a:rPr>
              <a:t> – </a:t>
            </a:r>
            <a:r>
              <a:rPr lang="en-US" sz="2400" b="1" dirty="0" err="1">
                <a:latin typeface="Calibri" pitchFamily="34" charset="0"/>
                <a:cs typeface="Calibri" pitchFamily="34" charset="0"/>
              </a:rPr>
              <a:t>ĐỢT</a:t>
            </a:r>
            <a:r>
              <a:rPr lang="en-US" sz="2400" b="1" dirty="0">
                <a:latin typeface="Calibri" pitchFamily="34" charset="0"/>
                <a:cs typeface="Calibri" pitchFamily="34" charset="0"/>
              </a:rPr>
              <a:t> 2</a:t>
            </a:r>
          </a:p>
        </p:txBody>
      </p:sp>
    </p:spTree>
    <p:extLst>
      <p:ext uri="{BB962C8B-B14F-4D97-AF65-F5344CB8AC3E}">
        <p14:creationId xmlns:p14="http://schemas.microsoft.com/office/powerpoint/2010/main" val="2855321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oogle Shape;622;p38"/>
          <p:cNvGrpSpPr/>
          <p:nvPr/>
        </p:nvGrpSpPr>
        <p:grpSpPr>
          <a:xfrm>
            <a:off x="8012833" y="145908"/>
            <a:ext cx="697289" cy="685800"/>
            <a:chOff x="1244325" y="4999400"/>
            <a:chExt cx="444525" cy="437200"/>
          </a:xfrm>
        </p:grpSpPr>
        <p:sp>
          <p:nvSpPr>
            <p:cNvPr id="7"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1676400" y="616375"/>
            <a:ext cx="5105400" cy="461665"/>
          </a:xfrm>
          <a:prstGeom prst="rect">
            <a:avLst/>
          </a:prstGeom>
          <a:noFill/>
        </p:spPr>
        <p:txBody>
          <a:bodyPr wrap="square" rtlCol="0">
            <a:spAutoFit/>
          </a:bodyPr>
          <a:lstStyle/>
          <a:p>
            <a:r>
              <a:rPr lang="en-US" sz="2400" dirty="0"/>
              <a:t>2.2 </a:t>
            </a:r>
            <a:r>
              <a:rPr lang="en-US" sz="2400" dirty="0" err="1"/>
              <a:t>Thiết</a:t>
            </a:r>
            <a:r>
              <a:rPr lang="en-US" sz="2400" dirty="0"/>
              <a:t> </a:t>
            </a:r>
            <a:r>
              <a:rPr lang="en-US" sz="2400" dirty="0" err="1"/>
              <a:t>kế</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endParaRPr lang="en-US" sz="2400" dirty="0"/>
          </a:p>
        </p:txBody>
      </p:sp>
      <p:pic>
        <p:nvPicPr>
          <p:cNvPr id="3" name="Picture 2">
            <a:extLst>
              <a:ext uri="{FF2B5EF4-FFF2-40B4-BE49-F238E27FC236}">
                <a16:creationId xmlns:a16="http://schemas.microsoft.com/office/drawing/2014/main" id="{4FD2CF34-EE42-4CAE-99E1-AEA8CB947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332465"/>
            <a:ext cx="6946033" cy="3201113"/>
          </a:xfrm>
          <a:prstGeom prst="rect">
            <a:avLst/>
          </a:prstGeom>
        </p:spPr>
      </p:pic>
    </p:spTree>
    <p:extLst>
      <p:ext uri="{BB962C8B-B14F-4D97-AF65-F5344CB8AC3E}">
        <p14:creationId xmlns:p14="http://schemas.microsoft.com/office/powerpoint/2010/main" val="262496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oogle Shape;622;p38"/>
          <p:cNvGrpSpPr/>
          <p:nvPr/>
        </p:nvGrpSpPr>
        <p:grpSpPr>
          <a:xfrm>
            <a:off x="8012833" y="145908"/>
            <a:ext cx="697289" cy="685800"/>
            <a:chOff x="1244325" y="4999400"/>
            <a:chExt cx="444525" cy="437200"/>
          </a:xfrm>
        </p:grpSpPr>
        <p:sp>
          <p:nvSpPr>
            <p:cNvPr id="7"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990600" y="616375"/>
            <a:ext cx="5105400" cy="461665"/>
          </a:xfrm>
          <a:prstGeom prst="rect">
            <a:avLst/>
          </a:prstGeom>
          <a:noFill/>
        </p:spPr>
        <p:txBody>
          <a:bodyPr wrap="square" rtlCol="0">
            <a:spAutoFit/>
          </a:bodyPr>
          <a:lstStyle/>
          <a:p>
            <a:r>
              <a:rPr lang="en-US" sz="2400" dirty="0"/>
              <a:t>2.3 </a:t>
            </a:r>
            <a:r>
              <a:rPr lang="en-US" sz="2400" dirty="0" err="1"/>
              <a:t>Giao</a:t>
            </a:r>
            <a:r>
              <a:rPr lang="en-US" sz="2400" dirty="0"/>
              <a:t> </a:t>
            </a:r>
            <a:r>
              <a:rPr lang="en-US" sz="2400" dirty="0" err="1"/>
              <a:t>diện</a:t>
            </a:r>
            <a:endParaRPr lang="en-US" sz="2400" dirty="0"/>
          </a:p>
        </p:txBody>
      </p:sp>
      <p:graphicFrame>
        <p:nvGraphicFramePr>
          <p:cNvPr id="13" name="Diagram 12"/>
          <p:cNvGraphicFramePr/>
          <p:nvPr>
            <p:extLst>
              <p:ext uri="{D42A27DB-BD31-4B8C-83A1-F6EECF244321}">
                <p14:modId xmlns:p14="http://schemas.microsoft.com/office/powerpoint/2010/main" val="2248133965"/>
              </p:ext>
            </p:extLst>
          </p:nvPr>
        </p:nvGraphicFramePr>
        <p:xfrm>
          <a:off x="1916833" y="57404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917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64" name="Google Shape;364;p35"/>
          <p:cNvSpPr txBox="1">
            <a:spLocks noGrp="1"/>
          </p:cNvSpPr>
          <p:nvPr>
            <p:ph type="ctrTitle" idx="4294967295"/>
          </p:nvPr>
        </p:nvSpPr>
        <p:spPr>
          <a:xfrm>
            <a:off x="1295400" y="15346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tx1">
                    <a:lumMod val="95000"/>
                    <a:lumOff val="5000"/>
                  </a:schemeClr>
                </a:solidFill>
              </a:rPr>
              <a:t>Thanks!</a:t>
            </a:r>
            <a:endParaRPr sz="9600" dirty="0">
              <a:solidFill>
                <a:schemeClr val="tx1">
                  <a:lumMod val="95000"/>
                  <a:lumOff val="5000"/>
                </a:schemeClr>
              </a:solidFill>
            </a:endParaRPr>
          </a:p>
        </p:txBody>
      </p:sp>
      <p:pic>
        <p:nvPicPr>
          <p:cNvPr id="6" name="Picture 10" descr="Káº¿t quáº£ hÃ¬nh áº£nh cho ice t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285875"/>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977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494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51044"/>
            <a:ext cx="7391400" cy="461665"/>
          </a:xfrm>
          <a:prstGeom prst="rect">
            <a:avLst/>
          </a:prstGeom>
        </p:spPr>
        <p:txBody>
          <a:bodyPr wrap="square">
            <a:spAutoFit/>
          </a:bodyPr>
          <a:lstStyle/>
          <a:p>
            <a:r>
              <a:rPr lang="vi-VN" sz="2400" b="1" dirty="0"/>
              <a:t>2.</a:t>
            </a:r>
            <a:r>
              <a:rPr lang="en-US" sz="2400" b="1" dirty="0"/>
              <a:t> </a:t>
            </a:r>
            <a:r>
              <a:rPr lang="vi-VN" sz="2400" b="1" dirty="0"/>
              <a:t>Phân tích quy trình và chức năng</a:t>
            </a:r>
            <a:r>
              <a:rPr lang="en-US" sz="2400" b="1" dirty="0"/>
              <a:t>.</a:t>
            </a:r>
          </a:p>
        </p:txBody>
      </p:sp>
      <p:sp>
        <p:nvSpPr>
          <p:cNvPr id="67" name="Rectangle 66"/>
          <p:cNvSpPr/>
          <p:nvPr/>
        </p:nvSpPr>
        <p:spPr>
          <a:xfrm>
            <a:off x="381000" y="666750"/>
            <a:ext cx="8077200" cy="419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30480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63246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838200" y="971550"/>
            <a:ext cx="7620000"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4152900" y="666181"/>
            <a:ext cx="1219200" cy="369332"/>
          </a:xfrm>
          <a:prstGeom prst="rect">
            <a:avLst/>
          </a:prstGeom>
          <a:noFill/>
        </p:spPr>
        <p:txBody>
          <a:bodyPr wrap="square" rtlCol="0">
            <a:spAutoFit/>
          </a:bodyPr>
          <a:lstStyle/>
          <a:p>
            <a:r>
              <a:rPr lang="en-US" dirty="0" err="1"/>
              <a:t>Nhân</a:t>
            </a:r>
            <a:r>
              <a:rPr lang="en-US" dirty="0"/>
              <a:t> </a:t>
            </a:r>
            <a:r>
              <a:rPr lang="en-US" dirty="0" err="1"/>
              <a:t>viên</a:t>
            </a:r>
            <a:endParaRPr lang="en-US" dirty="0"/>
          </a:p>
        </p:txBody>
      </p:sp>
      <p:sp>
        <p:nvSpPr>
          <p:cNvPr id="78" name="TextBox 77"/>
          <p:cNvSpPr txBox="1"/>
          <p:nvPr/>
        </p:nvSpPr>
        <p:spPr>
          <a:xfrm>
            <a:off x="846667" y="679966"/>
            <a:ext cx="2514600" cy="369332"/>
          </a:xfrm>
          <a:prstGeom prst="rect">
            <a:avLst/>
          </a:prstGeom>
          <a:noFill/>
        </p:spPr>
        <p:txBody>
          <a:bodyPr wrap="square" rtlCol="0">
            <a:spAutoFit/>
          </a:bodyPr>
          <a:lstStyle/>
          <a:p>
            <a:r>
              <a:rPr lang="en-US" dirty="0" err="1"/>
              <a:t>Hệ</a:t>
            </a:r>
            <a:r>
              <a:rPr lang="en-US" dirty="0"/>
              <a:t> </a:t>
            </a:r>
            <a:r>
              <a:rPr lang="en-US" dirty="0" err="1"/>
              <a:t>thống</a:t>
            </a:r>
            <a:r>
              <a:rPr lang="en-US" dirty="0"/>
              <a:t> </a:t>
            </a:r>
            <a:r>
              <a:rPr lang="en-US" dirty="0" err="1"/>
              <a:t>phần</a:t>
            </a:r>
            <a:r>
              <a:rPr lang="en-US" dirty="0"/>
              <a:t> </a:t>
            </a:r>
            <a:r>
              <a:rPr lang="en-US" dirty="0" err="1"/>
              <a:t>mềm</a:t>
            </a:r>
            <a:endParaRPr lang="en-US" dirty="0"/>
          </a:p>
        </p:txBody>
      </p:sp>
      <p:sp>
        <p:nvSpPr>
          <p:cNvPr id="79" name="TextBox 78"/>
          <p:cNvSpPr txBox="1"/>
          <p:nvPr/>
        </p:nvSpPr>
        <p:spPr>
          <a:xfrm>
            <a:off x="6477000" y="695325"/>
            <a:ext cx="1447800" cy="369332"/>
          </a:xfrm>
          <a:prstGeom prst="rect">
            <a:avLst/>
          </a:prstGeom>
          <a:noFill/>
        </p:spPr>
        <p:txBody>
          <a:bodyPr wrap="square" rtlCol="0">
            <a:spAutoFit/>
          </a:bodyPr>
          <a:lstStyle/>
          <a:p>
            <a:r>
              <a:rPr lang="en-US" dirty="0" err="1"/>
              <a:t>Khách</a:t>
            </a:r>
            <a:r>
              <a:rPr lang="en-US" dirty="0"/>
              <a:t> </a:t>
            </a:r>
            <a:r>
              <a:rPr lang="en-US" dirty="0" err="1"/>
              <a:t>hàng</a:t>
            </a:r>
            <a:endParaRPr lang="en-US" dirty="0"/>
          </a:p>
        </p:txBody>
      </p:sp>
      <p:sp>
        <p:nvSpPr>
          <p:cNvPr id="80" name="Oval 79"/>
          <p:cNvSpPr/>
          <p:nvPr/>
        </p:nvSpPr>
        <p:spPr>
          <a:xfrm>
            <a:off x="1752600" y="1049298"/>
            <a:ext cx="152400" cy="150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80" idx="4"/>
          </p:cNvCxnSpPr>
          <p:nvPr/>
        </p:nvCxnSpPr>
        <p:spPr>
          <a:xfrm>
            <a:off x="1828800" y="12001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33400" y="1124724"/>
            <a:ext cx="753533" cy="707886"/>
          </a:xfrm>
          <a:prstGeom prst="rect">
            <a:avLst/>
          </a:prstGeom>
          <a:noFill/>
          <a:ln>
            <a:solidFill>
              <a:schemeClr val="tx1"/>
            </a:solidFill>
          </a:ln>
        </p:spPr>
        <p:txBody>
          <a:bodyPr wrap="square" rtlCol="0">
            <a:spAutoFit/>
          </a:bodyPr>
          <a:lstStyle/>
          <a:p>
            <a:r>
              <a:rPr lang="en-US" sz="1000" dirty="0" err="1"/>
              <a:t>Khách</a:t>
            </a:r>
            <a:r>
              <a:rPr lang="en-US" sz="1000" dirty="0"/>
              <a:t> </a:t>
            </a:r>
            <a:r>
              <a:rPr lang="en-US" sz="1000" dirty="0" err="1"/>
              <a:t>hàng</a:t>
            </a:r>
            <a:r>
              <a:rPr lang="en-US" sz="1000" dirty="0"/>
              <a:t> </a:t>
            </a:r>
            <a:r>
              <a:rPr lang="en-US" sz="1000" dirty="0" err="1"/>
              <a:t>thực</a:t>
            </a:r>
            <a:r>
              <a:rPr lang="en-US" sz="1000" dirty="0"/>
              <a:t> </a:t>
            </a:r>
            <a:r>
              <a:rPr lang="en-US" sz="1000" dirty="0" err="1"/>
              <a:t>hiện</a:t>
            </a:r>
            <a:r>
              <a:rPr lang="en-US" sz="1000" dirty="0"/>
              <a:t> </a:t>
            </a:r>
            <a:r>
              <a:rPr lang="en-US" sz="1000" dirty="0" err="1"/>
              <a:t>yêu</a:t>
            </a:r>
            <a:r>
              <a:rPr lang="en-US" sz="1000" dirty="0"/>
              <a:t> </a:t>
            </a:r>
            <a:r>
              <a:rPr lang="en-US" sz="1000" dirty="0" err="1"/>
              <a:t>cầu</a:t>
            </a:r>
            <a:endParaRPr lang="en-US" sz="1000" dirty="0"/>
          </a:p>
        </p:txBody>
      </p:sp>
      <p:sp>
        <p:nvSpPr>
          <p:cNvPr id="84" name="TextBox 83"/>
          <p:cNvSpPr txBox="1"/>
          <p:nvPr/>
        </p:nvSpPr>
        <p:spPr>
          <a:xfrm>
            <a:off x="1371600" y="1467201"/>
            <a:ext cx="914400" cy="923330"/>
          </a:xfrm>
          <a:prstGeom prst="rect">
            <a:avLst/>
          </a:prstGeom>
          <a:noFill/>
          <a:ln>
            <a:solidFill>
              <a:schemeClr val="tx1"/>
            </a:solidFill>
          </a:ln>
        </p:spPr>
        <p:txBody>
          <a:bodyPr wrap="square" rtlCol="0">
            <a:spAutoFit/>
          </a:bodyPr>
          <a:lstStyle/>
          <a:p>
            <a:r>
              <a:rPr lang="en-US" dirty="0" err="1"/>
              <a:t>Cập</a:t>
            </a:r>
            <a:r>
              <a:rPr lang="en-US" dirty="0"/>
              <a:t> </a:t>
            </a:r>
            <a:r>
              <a:rPr lang="en-US" dirty="0" err="1"/>
              <a:t>nhật</a:t>
            </a:r>
            <a:r>
              <a:rPr lang="en-US" dirty="0"/>
              <a:t> </a:t>
            </a:r>
            <a:r>
              <a:rPr lang="en-US" dirty="0" err="1"/>
              <a:t>yêu</a:t>
            </a:r>
            <a:r>
              <a:rPr lang="en-US" dirty="0"/>
              <a:t> </a:t>
            </a:r>
            <a:r>
              <a:rPr lang="en-US" dirty="0" err="1"/>
              <a:t>cầu</a:t>
            </a:r>
            <a:endParaRPr lang="en-US" dirty="0"/>
          </a:p>
        </p:txBody>
      </p:sp>
      <p:cxnSp>
        <p:nvCxnSpPr>
          <p:cNvPr id="86" name="Straight Arrow Connector 85"/>
          <p:cNvCxnSpPr>
            <a:stCxn id="84" idx="3"/>
          </p:cNvCxnSpPr>
          <p:nvPr/>
        </p:nvCxnSpPr>
        <p:spPr>
          <a:xfrm>
            <a:off x="2286000" y="1928866"/>
            <a:ext cx="914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3238500" y="1605700"/>
            <a:ext cx="2362200" cy="646331"/>
          </a:xfrm>
          <a:prstGeom prst="rect">
            <a:avLst/>
          </a:prstGeom>
          <a:noFill/>
          <a:ln>
            <a:solidFill>
              <a:schemeClr val="tx1"/>
            </a:solidFill>
          </a:ln>
        </p:spPr>
        <p:txBody>
          <a:bodyPr wrap="square" rtlCol="0">
            <a:spAutoFit/>
          </a:bodyPr>
          <a:lstStyle/>
          <a:p>
            <a:r>
              <a:rPr lang="en-US" dirty="0" err="1"/>
              <a:t>Xem</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hệ</a:t>
            </a:r>
            <a:r>
              <a:rPr lang="en-US" dirty="0"/>
              <a:t> </a:t>
            </a:r>
            <a:r>
              <a:rPr lang="en-US" dirty="0" err="1"/>
              <a:t>thống</a:t>
            </a:r>
            <a:endParaRPr lang="en-US" dirty="0"/>
          </a:p>
        </p:txBody>
      </p:sp>
      <p:cxnSp>
        <p:nvCxnSpPr>
          <p:cNvPr id="88" name="Straight Arrow Connector 87"/>
          <p:cNvCxnSpPr>
            <a:stCxn id="87" idx="2"/>
            <a:endCxn id="92" idx="0"/>
          </p:cNvCxnSpPr>
          <p:nvPr/>
        </p:nvCxnSpPr>
        <p:spPr>
          <a:xfrm>
            <a:off x="4419600" y="2252031"/>
            <a:ext cx="61384" cy="6245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3361267" y="2876550"/>
            <a:ext cx="2239433" cy="646331"/>
          </a:xfrm>
          <a:prstGeom prst="rect">
            <a:avLst/>
          </a:prstGeom>
          <a:noFill/>
          <a:ln>
            <a:solidFill>
              <a:schemeClr val="tx1"/>
            </a:solidFill>
          </a:ln>
        </p:spPr>
        <p:txBody>
          <a:bodyPr wrap="square" rtlCol="0">
            <a:spAutoFit/>
          </a:bodyPr>
          <a:lstStyle/>
          <a:p>
            <a:r>
              <a:rPr lang="en-US" dirty="0" err="1"/>
              <a:t>Xác</a:t>
            </a:r>
            <a:r>
              <a:rPr lang="en-US" dirty="0"/>
              <a:t> </a:t>
            </a:r>
            <a:r>
              <a:rPr lang="en-US" dirty="0" err="1"/>
              <a:t>nhận</a:t>
            </a:r>
            <a:r>
              <a:rPr lang="en-US" dirty="0"/>
              <a:t> </a:t>
            </a:r>
            <a:r>
              <a:rPr lang="en-US" dirty="0" err="1"/>
              <a:t>thông</a:t>
            </a:r>
            <a:r>
              <a:rPr lang="en-US" dirty="0"/>
              <a:t> tin </a:t>
            </a:r>
            <a:r>
              <a:rPr lang="en-US" dirty="0" err="1"/>
              <a:t>với</a:t>
            </a:r>
            <a:r>
              <a:rPr lang="en-US" dirty="0"/>
              <a:t> </a:t>
            </a:r>
            <a:r>
              <a:rPr lang="en-US" dirty="0" err="1"/>
              <a:t>khách</a:t>
            </a:r>
            <a:r>
              <a:rPr lang="en-US" dirty="0"/>
              <a:t> </a:t>
            </a:r>
            <a:r>
              <a:rPr lang="en-US" dirty="0" err="1"/>
              <a:t>hàng</a:t>
            </a:r>
            <a:endParaRPr lang="en-US" dirty="0"/>
          </a:p>
        </p:txBody>
      </p:sp>
      <p:cxnSp>
        <p:nvCxnSpPr>
          <p:cNvPr id="96" name="Elbow Connector 95"/>
          <p:cNvCxnSpPr>
            <a:stCxn id="92" idx="2"/>
          </p:cNvCxnSpPr>
          <p:nvPr/>
        </p:nvCxnSpPr>
        <p:spPr>
          <a:xfrm rot="16200000" flipH="1">
            <a:off x="5770494" y="2233370"/>
            <a:ext cx="128199" cy="2707219"/>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7188200" y="3327917"/>
            <a:ext cx="732367" cy="646331"/>
          </a:xfrm>
          <a:prstGeom prst="rect">
            <a:avLst/>
          </a:prstGeom>
          <a:noFill/>
          <a:ln>
            <a:solidFill>
              <a:schemeClr val="tx1"/>
            </a:solidFill>
          </a:ln>
        </p:spPr>
        <p:txBody>
          <a:bodyPr wrap="square" rtlCol="0">
            <a:spAutoFit/>
          </a:bodyPr>
          <a:lstStyle/>
          <a:p>
            <a:r>
              <a:rPr lang="en-US" dirty="0" err="1"/>
              <a:t>Xác</a:t>
            </a:r>
            <a:r>
              <a:rPr lang="en-US" dirty="0"/>
              <a:t> </a:t>
            </a:r>
            <a:r>
              <a:rPr lang="en-US" dirty="0" err="1"/>
              <a:t>nhận</a:t>
            </a:r>
            <a:endParaRPr lang="en-US" dirty="0"/>
          </a:p>
        </p:txBody>
      </p:sp>
    </p:spTree>
    <p:extLst>
      <p:ext uri="{BB962C8B-B14F-4D97-AF65-F5344CB8AC3E}">
        <p14:creationId xmlns:p14="http://schemas.microsoft.com/office/powerpoint/2010/main" val="58528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12395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5100" y="1771650"/>
            <a:ext cx="1752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Ã¬nh áº£nh cÃ³ liÃ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123950"/>
            <a:ext cx="1371600" cy="14174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áº¿t quáº£ hÃ¬nh áº£nh cho ice te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581150"/>
            <a:ext cx="2857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áº¿t quáº£ hÃ¬nh áº£nh cho ice t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347787"/>
            <a:ext cx="325755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Ã¬nh áº£nh cÃ³ liÃªn qua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575" y="1423987"/>
            <a:ext cx="31051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90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latin typeface="Calibri" pitchFamily="34" charset="0"/>
                <a:cs typeface="Calibri" pitchFamily="34" charset="0"/>
              </a:rPr>
              <a:pPr/>
              <a:t>2</a:t>
            </a:fld>
            <a:endParaRPr>
              <a:latin typeface="Calibri" pitchFamily="34" charset="0"/>
              <a:cs typeface="Calibri" pitchFamily="34" charset="0"/>
            </a:endParaRPr>
          </a:p>
        </p:txBody>
      </p:sp>
      <p:sp>
        <p:nvSpPr>
          <p:cNvPr id="13" name="TextBox 12"/>
          <p:cNvSpPr txBox="1"/>
          <p:nvPr/>
        </p:nvSpPr>
        <p:spPr>
          <a:xfrm>
            <a:off x="1571625" y="1733550"/>
            <a:ext cx="6460067" cy="1785104"/>
          </a:xfrm>
          <a:prstGeom prst="rect">
            <a:avLst/>
          </a:prstGeom>
          <a:noFill/>
          <a:ln>
            <a:noFill/>
            <a:prstDash val="lgDashDot"/>
          </a:ln>
        </p:spPr>
        <p:txBody>
          <a:bodyPr wrap="square" rtlCol="0">
            <a:spAutoFit/>
          </a:bodyPr>
          <a:lstStyle/>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Báo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cáo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kết</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quả</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phân</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tích</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và</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thiết</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kế</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hệ</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thống</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quản</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lý</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quán</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nước</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giải</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khát</a:t>
            </a:r>
            <a:r>
              <a:rPr lang="en-US" sz="2200" dirty="0">
                <a:solidFill>
                  <a:schemeClr val="tx1">
                    <a:lumMod val="95000"/>
                    <a:lumOff val="5000"/>
                  </a:schemeClr>
                </a:solidFill>
                <a:latin typeface="Calibri" pitchFamily="34" charset="0"/>
                <a:cs typeface="Calibri" pitchFamily="34" charset="0"/>
              </a:rPr>
              <a:t>.</a:t>
            </a:r>
          </a:p>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Phân</a:t>
            </a:r>
            <a:r>
              <a:rPr lang="en-US" sz="2200" dirty="0">
                <a:solidFill>
                  <a:schemeClr val="tx1">
                    <a:lumMod val="95000"/>
                    <a:lumOff val="5000"/>
                  </a:schemeClr>
                </a:solidFill>
                <a:latin typeface="Calibri" pitchFamily="34" charset="0"/>
                <a:cs typeface="Calibri" pitchFamily="34" charset="0"/>
              </a:rPr>
              <a:t> chia </a:t>
            </a:r>
            <a:r>
              <a:rPr lang="en-US" sz="2200" dirty="0" err="1">
                <a:solidFill>
                  <a:schemeClr val="tx1">
                    <a:lumMod val="95000"/>
                    <a:lumOff val="5000"/>
                  </a:schemeClr>
                </a:solidFill>
                <a:latin typeface="Calibri" pitchFamily="34" charset="0"/>
                <a:cs typeface="Calibri" pitchFamily="34" charset="0"/>
              </a:rPr>
              <a:t>nhiệm</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vụ</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đợt</a:t>
            </a:r>
            <a:r>
              <a:rPr lang="en-US" sz="2200" dirty="0">
                <a:solidFill>
                  <a:schemeClr val="tx1">
                    <a:lumMod val="95000"/>
                    <a:lumOff val="5000"/>
                  </a:schemeClr>
                </a:solidFill>
                <a:latin typeface="Calibri" pitchFamily="34" charset="0"/>
                <a:cs typeface="Calibri" pitchFamily="34" charset="0"/>
              </a:rPr>
              <a:t> 2</a:t>
            </a:r>
          </a:p>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Báo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cáo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kết</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quả</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xây</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dựng</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CSDL</a:t>
            </a:r>
            <a:endParaRPr lang="en-US" sz="2200" dirty="0">
              <a:solidFill>
                <a:schemeClr val="tx1">
                  <a:lumMod val="95000"/>
                  <a:lumOff val="5000"/>
                </a:schemeClr>
              </a:solidFill>
              <a:latin typeface="Calibri" pitchFamily="34" charset="0"/>
              <a:cs typeface="Calibri" pitchFamily="34" charset="0"/>
            </a:endParaRPr>
          </a:p>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Báo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cáo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kết</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quả</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xưng</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dựng</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giao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diện</a:t>
            </a:r>
            <a:r>
              <a:rPr lang="en-US" sz="2200" dirty="0">
                <a:solidFill>
                  <a:schemeClr val="tx1">
                    <a:lumMod val="95000"/>
                    <a:lumOff val="5000"/>
                  </a:schemeClr>
                </a:solidFill>
                <a:latin typeface="Calibri" pitchFamily="34" charset="0"/>
                <a:cs typeface="Calibri" pitchFamily="34" charset="0"/>
              </a:rPr>
              <a:t>.</a:t>
            </a:r>
          </a:p>
        </p:txBody>
      </p:sp>
      <p:sp>
        <p:nvSpPr>
          <p:cNvPr id="14" name="TextBox 13"/>
          <p:cNvSpPr txBox="1"/>
          <p:nvPr/>
        </p:nvSpPr>
        <p:spPr>
          <a:xfrm>
            <a:off x="2581275" y="578199"/>
            <a:ext cx="3810000" cy="830997"/>
          </a:xfrm>
          <a:prstGeom prst="rect">
            <a:avLst/>
          </a:prstGeom>
          <a:noFill/>
        </p:spPr>
        <p:txBody>
          <a:bodyPr wrap="square" rtlCol="0">
            <a:spAutoFit/>
          </a:bodyPr>
          <a:lstStyle/>
          <a:p>
            <a:pPr algn="ctr"/>
            <a:r>
              <a:rPr lang="vi-VN" sz="2400" b="1" dirty="0">
                <a:latin typeface="Calibri" pitchFamily="34" charset="0"/>
                <a:cs typeface="Calibri" pitchFamily="34" charset="0"/>
              </a:rPr>
              <a:t>Nội dung báo cáo đợt 2</a:t>
            </a:r>
          </a:p>
          <a:p>
            <a:pPr algn="ctr"/>
            <a:endParaRPr lang="en-US" sz="2400" b="1" dirty="0">
              <a:latin typeface="Calibri" pitchFamily="34" charset="0"/>
              <a:cs typeface="Calibri" pitchFamily="34" charset="0"/>
            </a:endParaRPr>
          </a:p>
        </p:txBody>
      </p:sp>
      <p:pic>
        <p:nvPicPr>
          <p:cNvPr id="11"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9674" y="315659"/>
            <a:ext cx="890533" cy="89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3</a:t>
            </a:fld>
            <a:endParaRPr/>
          </a:p>
        </p:txBody>
      </p:sp>
      <p:sp>
        <p:nvSpPr>
          <p:cNvPr id="13" name="Rectangle 12"/>
          <p:cNvSpPr/>
          <p:nvPr/>
        </p:nvSpPr>
        <p:spPr>
          <a:xfrm>
            <a:off x="1524000" y="1276350"/>
            <a:ext cx="6096000" cy="2369880"/>
          </a:xfrm>
          <a:prstGeom prst="rect">
            <a:avLst/>
          </a:prstGeom>
        </p:spPr>
        <p:txBody>
          <a:bodyPr wrap="square">
            <a:spAutoFit/>
          </a:bodyPr>
          <a:lstStyle/>
          <a:p>
            <a:r>
              <a:rPr lang="vi-VN" sz="2400" b="1" dirty="0">
                <a:latin typeface="Calibri" pitchFamily="34" charset="0"/>
                <a:cs typeface="Calibri" pitchFamily="34" charset="0"/>
              </a:rPr>
              <a:t>Phần 1: Khảo sát</a:t>
            </a:r>
            <a:r>
              <a:rPr lang="vi-VN" sz="2400" dirty="0">
                <a:latin typeface="Calibri" pitchFamily="34" charset="0"/>
                <a:cs typeface="Calibri" pitchFamily="34" charset="0"/>
              </a:rPr>
              <a:t>	</a:t>
            </a:r>
          </a:p>
          <a:p>
            <a:pPr marL="342900" indent="-342900">
              <a:buFont typeface="+mj-lt"/>
              <a:buAutoNum type="arabicPeriod"/>
            </a:pPr>
            <a:r>
              <a:rPr lang="vi-VN" sz="2200" dirty="0">
                <a:latin typeface="Calibri" pitchFamily="34" charset="0"/>
                <a:cs typeface="Calibri" pitchFamily="34" charset="0"/>
              </a:rPr>
              <a:t>Đặt vấn đề.	</a:t>
            </a:r>
          </a:p>
          <a:p>
            <a:pPr marL="742950" lvl="1" indent="-285750">
              <a:buFont typeface="Arial" pitchFamily="34" charset="0"/>
              <a:buChar char="•"/>
            </a:pPr>
            <a:r>
              <a:rPr lang="vi-VN" sz="2200" dirty="0">
                <a:latin typeface="Calibri" pitchFamily="34" charset="0"/>
                <a:cs typeface="Calibri" pitchFamily="34" charset="0"/>
              </a:rPr>
              <a:t>Yêu cầu	</a:t>
            </a:r>
          </a:p>
          <a:p>
            <a:pPr marL="742950" lvl="1" indent="-285750">
              <a:buFont typeface="Arial" pitchFamily="34" charset="0"/>
              <a:buChar char="•"/>
            </a:pPr>
            <a:r>
              <a:rPr lang="vi-VN" sz="2200" dirty="0">
                <a:latin typeface="Calibri" pitchFamily="34" charset="0"/>
                <a:cs typeface="Calibri" pitchFamily="34" charset="0"/>
              </a:rPr>
              <a:t>Bài toán	</a:t>
            </a:r>
          </a:p>
          <a:p>
            <a:r>
              <a:rPr lang="vi-VN" sz="2200" dirty="0">
                <a:latin typeface="Calibri" pitchFamily="34" charset="0"/>
                <a:cs typeface="Calibri" pitchFamily="34" charset="0"/>
              </a:rPr>
              <a:t>2.Khảo sát một số phần mềm quản lý quán cà phê.</a:t>
            </a:r>
            <a:r>
              <a:rPr lang="vi-VN" dirty="0">
                <a:latin typeface="Calibri" pitchFamily="34" charset="0"/>
                <a:cs typeface="Calibri" pitchFamily="34" charset="0"/>
              </a:rPr>
              <a:t>	</a:t>
            </a:r>
          </a:p>
          <a:p>
            <a:endParaRPr lang="vi-VN" dirty="0">
              <a:latin typeface="Calibri" pitchFamily="34" charset="0"/>
              <a:cs typeface="Calibri" pitchFamily="34" charset="0"/>
            </a:endParaRPr>
          </a:p>
        </p:txBody>
      </p:sp>
      <p:pic>
        <p:nvPicPr>
          <p:cNvPr id="10" name="Picture 12"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7385" y="3477474"/>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42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4" name="Google Shape;244;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4</a:t>
            </a:fld>
            <a:endParaRPr/>
          </a:p>
        </p:txBody>
      </p:sp>
      <p:grpSp>
        <p:nvGrpSpPr>
          <p:cNvPr id="245" name="Google Shape;245;p27"/>
          <p:cNvGrpSpPr/>
          <p:nvPr/>
        </p:nvGrpSpPr>
        <p:grpSpPr>
          <a:xfrm>
            <a:off x="8104570" y="360959"/>
            <a:ext cx="592862" cy="616750"/>
            <a:chOff x="2624850" y="4296000"/>
            <a:chExt cx="380400" cy="495825"/>
          </a:xfrm>
        </p:grpSpPr>
        <p:sp>
          <p:nvSpPr>
            <p:cNvPr id="246" name="Google Shape;246;p2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7" name="Google Shape;247;p2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8" name="Google Shape;248;p2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2" name="Oval Callout 1"/>
          <p:cNvSpPr/>
          <p:nvPr/>
        </p:nvSpPr>
        <p:spPr>
          <a:xfrm>
            <a:off x="1741977" y="544401"/>
            <a:ext cx="6509452" cy="3408119"/>
          </a:xfrm>
          <a:prstGeom prst="wedgeEllipseCallou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ü"/>
            </a:pPr>
            <a:r>
              <a:rPr lang="vi-VN" sz="1700" dirty="0">
                <a:solidFill>
                  <a:schemeClr val="tx1">
                    <a:lumMod val="85000"/>
                    <a:lumOff val="15000"/>
                  </a:schemeClr>
                </a:solidFill>
              </a:rPr>
              <a:t>Xây dựng hệ thống quản lý quán nước giải khát trực tuyến. </a:t>
            </a:r>
            <a:endParaRPr lang="en-US" sz="1700" dirty="0">
              <a:solidFill>
                <a:schemeClr val="tx1">
                  <a:lumMod val="85000"/>
                  <a:lumOff val="15000"/>
                </a:schemeClr>
              </a:solidFill>
            </a:endParaRPr>
          </a:p>
          <a:p>
            <a:pPr marL="285750" indent="-285750">
              <a:buFont typeface="Wingdings" pitchFamily="2" charset="2"/>
              <a:buChar char="ü"/>
            </a:pPr>
            <a:r>
              <a:rPr lang="vi-VN" sz="1700" dirty="0">
                <a:solidFill>
                  <a:schemeClr val="tx1">
                    <a:lumMod val="85000"/>
                    <a:lumOff val="15000"/>
                  </a:schemeClr>
                </a:solidFill>
              </a:rPr>
              <a:t>Hệ thống sử dụng tương thích với các thiết bị bao gồm máy tính và thiết bị di đông.</a:t>
            </a:r>
          </a:p>
          <a:p>
            <a:pPr marL="285750" indent="-285750">
              <a:buFont typeface="Wingdings" pitchFamily="2" charset="2"/>
              <a:buChar char="ü"/>
            </a:pPr>
            <a:r>
              <a:rPr lang="vi-VN" sz="1700" dirty="0">
                <a:solidFill>
                  <a:schemeClr val="tx1">
                    <a:lumMod val="85000"/>
                    <a:lumOff val="15000"/>
                  </a:schemeClr>
                </a:solidFill>
              </a:rPr>
              <a:t>Giao diện trực quan dễ dàng sử dụng các chức năng.</a:t>
            </a:r>
          </a:p>
        </p:txBody>
      </p:sp>
      <p:sp>
        <p:nvSpPr>
          <p:cNvPr id="3" name="Oval 2"/>
          <p:cNvSpPr/>
          <p:nvPr/>
        </p:nvSpPr>
        <p:spPr>
          <a:xfrm>
            <a:off x="506838" y="591094"/>
            <a:ext cx="1228725" cy="1206110"/>
          </a:xfrm>
          <a:prstGeom prst="ellipse">
            <a:avLst/>
          </a:prstGeom>
          <a:solidFill>
            <a:srgbClr val="F9F9F9"/>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lumMod val="85000"/>
                    <a:lumOff val="15000"/>
                  </a:schemeClr>
                </a:solidFill>
              </a:rPr>
              <a:t>Đặt vấn đề</a:t>
            </a:r>
          </a:p>
        </p:txBody>
      </p:sp>
      <p:pic>
        <p:nvPicPr>
          <p:cNvPr id="9"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9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5</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grpSp>
      <p:sp>
        <p:nvSpPr>
          <p:cNvPr id="10" name="TextBox 9"/>
          <p:cNvSpPr txBox="1"/>
          <p:nvPr/>
        </p:nvSpPr>
        <p:spPr>
          <a:xfrm>
            <a:off x="3667124" y="482854"/>
            <a:ext cx="2124075" cy="461665"/>
          </a:xfrm>
          <a:prstGeom prst="rect">
            <a:avLst/>
          </a:prstGeom>
          <a:noFill/>
        </p:spPr>
        <p:txBody>
          <a:bodyPr wrap="square" rtlCol="0">
            <a:spAutoFit/>
          </a:bodyPr>
          <a:lstStyle/>
          <a:p>
            <a:r>
              <a:rPr lang="en-US" sz="2400" b="1" dirty="0" err="1"/>
              <a:t>Bài</a:t>
            </a:r>
            <a:r>
              <a:rPr lang="en-US" sz="2400" b="1" dirty="0"/>
              <a:t> </a:t>
            </a:r>
            <a:r>
              <a:rPr lang="en-US" sz="2400" b="1" dirty="0" err="1"/>
              <a:t>toán</a:t>
            </a:r>
            <a:endParaRPr lang="en-US" sz="2400" b="1" dirty="0"/>
          </a:p>
        </p:txBody>
      </p:sp>
      <p:sp>
        <p:nvSpPr>
          <p:cNvPr id="11" name="Rectangle 10"/>
          <p:cNvSpPr/>
          <p:nvPr/>
        </p:nvSpPr>
        <p:spPr>
          <a:xfrm>
            <a:off x="1027642" y="1047750"/>
            <a:ext cx="7010400" cy="3416320"/>
          </a:xfrm>
          <a:prstGeom prst="rect">
            <a:avLst/>
          </a:prstGeom>
        </p:spPr>
        <p:txBody>
          <a:bodyPr wrap="square">
            <a:spAutoFit/>
          </a:bodyPr>
          <a:lstStyle/>
          <a:p>
            <a:r>
              <a:rPr lang="vi-VN" dirty="0"/>
              <a:t>Quán nước giải khát kinh doanh mặt hàng là các loại nước giải khát và đồ ăn vặt.</a:t>
            </a:r>
          </a:p>
          <a:p>
            <a:r>
              <a:rPr lang="vi-VN" dirty="0"/>
              <a:t>Hệ thống quản lý nước giải khát được sử dụng để quản lý nhân viên bao gồm thông tin nhân viên và lương. Nhân viên quản lý đồ uống và thức ăn được bán ra</a:t>
            </a:r>
            <a:r>
              <a:rPr lang="en-US" dirty="0"/>
              <a:t> </a:t>
            </a:r>
            <a:r>
              <a:rPr lang="vi-VN" dirty="0"/>
              <a:t>theo ngày.</a:t>
            </a:r>
          </a:p>
          <a:p>
            <a:r>
              <a:rPr lang="vi-VN" dirty="0"/>
              <a:t>Hóa đơn được xuất ra cho mỗi lần thanh toán. Hóa đơn được sử dụng cho khách hàng đặt bàn hoặc khách hàng mua trực tiếp.</a:t>
            </a:r>
          </a:p>
          <a:p>
            <a:r>
              <a:rPr lang="vi-VN" dirty="0"/>
              <a:t>Hệ thống thống kê lời lãi theo tháng và năm. </a:t>
            </a:r>
          </a:p>
          <a:p>
            <a:r>
              <a:rPr lang="vi-VN" dirty="0"/>
              <a:t>Hệ thống quản lý việc đặt bàn trực tuyến. Khách hàng kiểm tra bàn còn trống và đặt bàn trực tuyến qua trang web của quán.</a:t>
            </a:r>
          </a:p>
          <a:p>
            <a:r>
              <a:rPr lang="vi-VN" dirty="0"/>
              <a:t>Hệ thống bao gồm trang web dành cho nhân viên và trang web dành cho khách hàng.</a:t>
            </a:r>
          </a:p>
        </p:txBody>
      </p:sp>
      <p:pic>
        <p:nvPicPr>
          <p:cNvPr id="12" name="Picture 10"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415" y="3562350"/>
            <a:ext cx="1146804" cy="11468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40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5294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209550"/>
            <a:ext cx="1162050" cy="13210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5225" y="1555838"/>
            <a:ext cx="1447800" cy="14500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374342">
            <a:off x="1768943" y="836410"/>
            <a:ext cx="931296" cy="366662"/>
          </a:xfrm>
          <a:prstGeom prst="rect">
            <a:avLst/>
          </a:prstGeom>
          <a:noFill/>
        </p:spPr>
        <p:txBody>
          <a:bodyPr wrap="square" rtlCol="0">
            <a:prstTxWarp prst="textArchUp">
              <a:avLst>
                <a:gd name="adj" fmla="val 11013471"/>
              </a:avLst>
            </a:prstTxWarp>
            <a:spAutoFit/>
          </a:bodyPr>
          <a:lstStyle/>
          <a:p>
            <a:r>
              <a:rPr lang="en-US" sz="1400" dirty="0" err="1"/>
              <a:t>Nhân</a:t>
            </a:r>
            <a:r>
              <a:rPr lang="en-US" sz="1400" dirty="0"/>
              <a:t> </a:t>
            </a:r>
            <a:r>
              <a:rPr lang="en-US" sz="1400" dirty="0" err="1"/>
              <a:t>viên</a:t>
            </a:r>
            <a:r>
              <a:rPr lang="en-US" sz="1400" dirty="0"/>
              <a:t> </a:t>
            </a:r>
          </a:p>
        </p:txBody>
      </p:sp>
      <p:pic>
        <p:nvPicPr>
          <p:cNvPr id="1036" name="Picture 12" descr="HÃ¬nh áº£nh cÃ³ liÃªn qu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3725" y="3467774"/>
            <a:ext cx="2590800" cy="14573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48398" y="1555838"/>
            <a:ext cx="2712730"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Hóa đơn được xuất ra cho mỗi lần thanh toán</a:t>
            </a:r>
            <a:endParaRPr lang="en-US" sz="2200" dirty="0">
              <a:latin typeface="Calibri" pitchFamily="34" charset="0"/>
              <a:cs typeface="Calibri" pitchFamily="34" charset="0"/>
            </a:endParaRPr>
          </a:p>
        </p:txBody>
      </p:sp>
      <p:sp>
        <p:nvSpPr>
          <p:cNvPr id="7" name="Rectangle 6"/>
          <p:cNvSpPr/>
          <p:nvPr/>
        </p:nvSpPr>
        <p:spPr>
          <a:xfrm>
            <a:off x="6248399" y="2871423"/>
            <a:ext cx="2712729" cy="430887"/>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en-US" sz="2200" dirty="0" err="1">
                <a:latin typeface="+mj-lt"/>
              </a:rPr>
              <a:t>Quản</a:t>
            </a:r>
            <a:r>
              <a:rPr lang="en-US" sz="2200" dirty="0">
                <a:latin typeface="+mj-lt"/>
              </a:rPr>
              <a:t> </a:t>
            </a:r>
            <a:r>
              <a:rPr lang="en-US" sz="2200" dirty="0" err="1">
                <a:latin typeface="+mj-lt"/>
              </a:rPr>
              <a:t>lý</a:t>
            </a:r>
            <a:r>
              <a:rPr lang="en-US" sz="2200" dirty="0">
                <a:latin typeface="+mj-lt"/>
              </a:rPr>
              <a:t> đ</a:t>
            </a:r>
            <a:r>
              <a:rPr lang="vi-VN" sz="2200" dirty="0">
                <a:latin typeface="+mj-lt"/>
              </a:rPr>
              <a:t>ặt bàn</a:t>
            </a:r>
            <a:endParaRPr lang="en-US" sz="2200" dirty="0">
              <a:latin typeface="+mj-lt"/>
            </a:endParaRPr>
          </a:p>
        </p:txBody>
      </p:sp>
      <p:pic>
        <p:nvPicPr>
          <p:cNvPr id="13" name="Picture 6" descr="HÃ¬nh áº£nh cÃ³ liÃªn qu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800" y="397597"/>
            <a:ext cx="914400" cy="94497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Ã¬nh áº£nh cÃ³ liÃªn qua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 y="353491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Curved Up Arrow 1"/>
          <p:cNvSpPr/>
          <p:nvPr/>
        </p:nvSpPr>
        <p:spPr>
          <a:xfrm rot="991919">
            <a:off x="1782378" y="3636837"/>
            <a:ext cx="1058233" cy="363044"/>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rot="15771491" flipH="1" flipV="1">
            <a:off x="128511" y="3448709"/>
            <a:ext cx="715827" cy="289680"/>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19935919" flipV="1">
            <a:off x="1799280" y="959997"/>
            <a:ext cx="1084917" cy="334487"/>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rot="15771491" flipV="1">
            <a:off x="331736" y="1296489"/>
            <a:ext cx="533400" cy="217849"/>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rot="1476196">
            <a:off x="1566465" y="3800551"/>
            <a:ext cx="1356595" cy="369332"/>
          </a:xfrm>
          <a:prstGeom prst="rect">
            <a:avLst/>
          </a:prstGeom>
          <a:noFill/>
        </p:spPr>
        <p:txBody>
          <a:bodyPr wrap="square" rtlCol="0">
            <a:prstTxWarp prst="textArchDown">
              <a:avLst>
                <a:gd name="adj" fmla="val 1607349"/>
              </a:avLst>
            </a:prstTxWarp>
            <a:spAutoFit/>
          </a:bodyPr>
          <a:lstStyle/>
          <a:p>
            <a:r>
              <a:rPr lang="en-US" dirty="0" err="1"/>
              <a:t>K</a:t>
            </a:r>
            <a:r>
              <a:rPr lang="en-US" sz="1400" dirty="0" err="1"/>
              <a:t>hách</a:t>
            </a:r>
            <a:r>
              <a:rPr lang="en-US" dirty="0"/>
              <a:t> </a:t>
            </a:r>
            <a:r>
              <a:rPr lang="en-US" dirty="0" err="1"/>
              <a:t>hàng</a:t>
            </a:r>
            <a:endParaRPr lang="en-US" dirty="0"/>
          </a:p>
        </p:txBody>
      </p:sp>
      <p:sp>
        <p:nvSpPr>
          <p:cNvPr id="9" name="Rectangle 8"/>
          <p:cNvSpPr/>
          <p:nvPr/>
        </p:nvSpPr>
        <p:spPr>
          <a:xfrm>
            <a:off x="6217929" y="3578156"/>
            <a:ext cx="2743200" cy="769441"/>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Thống kê lời lãi theo tháng và năm</a:t>
            </a:r>
          </a:p>
        </p:txBody>
      </p:sp>
      <p:sp>
        <p:nvSpPr>
          <p:cNvPr id="10" name="Rectangle 9"/>
          <p:cNvSpPr/>
          <p:nvPr/>
        </p:nvSpPr>
        <p:spPr>
          <a:xfrm>
            <a:off x="6248399" y="316086"/>
            <a:ext cx="2712728"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Quản lý đồ uống và</a:t>
            </a:r>
            <a:r>
              <a:rPr lang="en-US" sz="2200" dirty="0">
                <a:latin typeface="Calibri" pitchFamily="34" charset="0"/>
                <a:cs typeface="Calibri" pitchFamily="34" charset="0"/>
              </a:rPr>
              <a:t> </a:t>
            </a:r>
            <a:r>
              <a:rPr lang="vi-VN" sz="2200" dirty="0">
                <a:latin typeface="Calibri" pitchFamily="34" charset="0"/>
                <a:cs typeface="Calibri" pitchFamily="34" charset="0"/>
              </a:rPr>
              <a:t>thức ăn được bán ra theo ngày</a:t>
            </a:r>
          </a:p>
        </p:txBody>
      </p:sp>
    </p:spTree>
    <p:extLst>
      <p:ext uri="{BB962C8B-B14F-4D97-AF65-F5344CB8AC3E}">
        <p14:creationId xmlns:p14="http://schemas.microsoft.com/office/powerpoint/2010/main" val="94041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nodeType="with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wipe(left)">
                                      <p:cBhvr>
                                        <p:cTn id="32" dur="500"/>
                                        <p:tgtEl>
                                          <p:spTgt spid="103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par>
                                <p:cTn id="39" presetID="22" presetClass="entr" presetSubtype="8" fill="hold" nodeType="with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wipe(left)">
                                      <p:cBhvr>
                                        <p:cTn id="41" dur="500"/>
                                        <p:tgtEl>
                                          <p:spTgt spid="10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1034"/>
                                        </p:tgtEl>
                                        <p:attrNameLst>
                                          <p:attrName>style.visibility</p:attrName>
                                        </p:attrNameLst>
                                      </p:cBhvr>
                                      <p:to>
                                        <p:strVal val="visible"/>
                                      </p:to>
                                    </p:set>
                                    <p:animEffect transition="in" filter="circle(in)">
                                      <p:cBhvr>
                                        <p:cTn id="60" dur="2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2" grpId="0" animBg="1"/>
      <p:bldP spid="16" grpId="0" animBg="1"/>
      <p:bldP spid="17" grpId="0" animBg="1"/>
      <p:bldP spid="18" grpId="0" animBg="1"/>
      <p:bldP spid="3" grpId="0"/>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71550"/>
            <a:ext cx="7086600" cy="2154436"/>
          </a:xfrm>
          <a:prstGeom prst="rect">
            <a:avLst/>
          </a:prstGeom>
        </p:spPr>
        <p:txBody>
          <a:bodyPr wrap="square">
            <a:spAutoFit/>
          </a:bodyPr>
          <a:lstStyle/>
          <a:p>
            <a:r>
              <a:rPr lang="vi-VN" sz="2400" b="1" dirty="0">
                <a:latin typeface="Calibri" pitchFamily="34" charset="0"/>
                <a:cs typeface="Calibri" pitchFamily="34" charset="0"/>
              </a:rPr>
              <a:t>Phần 2: Phân tích hệ thống</a:t>
            </a:r>
            <a:r>
              <a:rPr lang="vi-VN" sz="2400" dirty="0">
                <a:solidFill>
                  <a:prstClr val="black"/>
                </a:solidFill>
                <a:latin typeface="Calibri" pitchFamily="34" charset="0"/>
                <a:cs typeface="Calibri" pitchFamily="34" charset="0"/>
              </a:rPr>
              <a:t>	</a:t>
            </a:r>
          </a:p>
          <a:p>
            <a:pPr marL="342900" indent="-342900">
              <a:buFont typeface="+mj-lt"/>
              <a:buAutoNum type="arabicPeriod"/>
            </a:pPr>
            <a:r>
              <a:rPr lang="vi-VN" sz="2200" dirty="0">
                <a:solidFill>
                  <a:prstClr val="black"/>
                </a:solidFill>
                <a:latin typeface="Calibri" pitchFamily="34" charset="0"/>
                <a:cs typeface="Calibri" pitchFamily="34" charset="0"/>
              </a:rPr>
              <a:t>Cơ cấu, tổ chức quán nước giải khát.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quản lý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nghiệp vụ</a:t>
            </a:r>
            <a:r>
              <a:rPr lang="en-US" sz="2200" dirty="0">
                <a:solidFill>
                  <a:prstClr val="black"/>
                </a:solidFill>
                <a:cs typeface="Calibri" pitchFamily="34" charset="0"/>
              </a:rPr>
              <a:t>.</a:t>
            </a:r>
            <a:r>
              <a:rPr lang="vi-VN" sz="2200" dirty="0">
                <a:solidFill>
                  <a:prstClr val="black"/>
                </a:solidFill>
                <a:latin typeface="Calibri" pitchFamily="34" charset="0"/>
                <a:cs typeface="Calibri" pitchFamily="34" charset="0"/>
              </a:rPr>
              <a:t>	</a:t>
            </a:r>
          </a:p>
          <a:p>
            <a:pPr marL="342900" indent="-342900">
              <a:buFont typeface="+mj-lt"/>
              <a:buAutoNum type="arabicPeriod"/>
            </a:pPr>
            <a:r>
              <a:rPr lang="vi-VN" sz="2200" dirty="0">
                <a:solidFill>
                  <a:prstClr val="black"/>
                </a:solidFill>
                <a:latin typeface="Calibri" pitchFamily="34" charset="0"/>
                <a:cs typeface="Calibri" pitchFamily="34" charset="0"/>
              </a:rPr>
              <a:t>Phân tích quy trình và chức năng của hệ thống mượn trả sách tự động</a:t>
            </a:r>
            <a:r>
              <a:rPr lang="en-US" sz="2200" dirty="0">
                <a:solidFill>
                  <a:prstClr val="black"/>
                </a:solidFill>
                <a:cs typeface="Calibri" pitchFamily="34" charset="0"/>
              </a:rPr>
              <a:t>.</a:t>
            </a:r>
            <a:endParaRPr lang="vi-VN" sz="2200" dirty="0">
              <a:solidFill>
                <a:prstClr val="black"/>
              </a:solidFill>
              <a:latin typeface="Calibri" pitchFamily="34" charset="0"/>
              <a:cs typeface="Calibri" pitchFamily="34" charset="0"/>
            </a:endParaRPr>
          </a:p>
        </p:txBody>
      </p:sp>
      <p:sp>
        <p:nvSpPr>
          <p:cNvPr id="3" name="Rounded Rectangle 2"/>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5" name="Google Shape;622;p38"/>
          <p:cNvGrpSpPr/>
          <p:nvPr/>
        </p:nvGrpSpPr>
        <p:grpSpPr>
          <a:xfrm>
            <a:off x="8012833" y="145908"/>
            <a:ext cx="697289" cy="685800"/>
            <a:chOff x="1244325" y="4999400"/>
            <a:chExt cx="444525" cy="437200"/>
          </a:xfrm>
        </p:grpSpPr>
        <p:sp>
          <p:nvSpPr>
            <p:cNvPr id="6"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740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3958771625"/>
              </p:ext>
            </p:extLst>
          </p:nvPr>
        </p:nvGraphicFramePr>
        <p:xfrm>
          <a:off x="685800" y="590550"/>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969134" y="306290"/>
            <a:ext cx="6193665" cy="461665"/>
          </a:xfrm>
          <a:prstGeom prst="rect">
            <a:avLst/>
          </a:prstGeom>
        </p:spPr>
        <p:txBody>
          <a:bodyPr wrap="square">
            <a:spAutoFit/>
          </a:bodyPr>
          <a:lstStyle/>
          <a:p>
            <a:r>
              <a:rPr lang="vi-VN" sz="2400" b="1" dirty="0">
                <a:latin typeface="Calibri" pitchFamily="34" charset="0"/>
                <a:cs typeface="Calibri" pitchFamily="34" charset="0"/>
              </a:rPr>
              <a:t>1.Cơ cấu, tổ chức quán nước giải khát.</a:t>
            </a:r>
            <a:endParaRPr lang="en-US" sz="2400" b="1" dirty="0">
              <a:latin typeface="Calibri" pitchFamily="34" charset="0"/>
              <a:cs typeface="Calibri" pitchFamily="34" charset="0"/>
            </a:endParaRPr>
          </a:p>
        </p:txBody>
      </p:sp>
    </p:spTree>
    <p:extLst>
      <p:ext uri="{BB962C8B-B14F-4D97-AF65-F5344CB8AC3E}">
        <p14:creationId xmlns:p14="http://schemas.microsoft.com/office/powerpoint/2010/main" val="35522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9200" y="754036"/>
            <a:ext cx="3615926" cy="430887"/>
          </a:xfrm>
          <a:prstGeom prst="rect">
            <a:avLst/>
          </a:prstGeom>
        </p:spPr>
        <p:txBody>
          <a:bodyPr wrap="none">
            <a:spAutoFit/>
          </a:bodyPr>
          <a:lstStyle/>
          <a:p>
            <a:r>
              <a:rPr lang="en-US" sz="2200" dirty="0"/>
              <a:t>2.1 </a:t>
            </a:r>
            <a:r>
              <a:rPr lang="en-US" sz="2200" dirty="0" err="1"/>
              <a:t>Sơ</a:t>
            </a:r>
            <a:r>
              <a:rPr lang="en-US" sz="2200" dirty="0"/>
              <a:t> </a:t>
            </a:r>
            <a:r>
              <a:rPr lang="en-US" sz="2200" dirty="0" err="1"/>
              <a:t>đồ</a:t>
            </a:r>
            <a:r>
              <a:rPr lang="en-US" sz="2200" dirty="0"/>
              <a:t> </a:t>
            </a:r>
            <a:r>
              <a:rPr lang="en-US" sz="2200" dirty="0" err="1"/>
              <a:t>phân</a:t>
            </a:r>
            <a:r>
              <a:rPr lang="en-US" sz="2200" dirty="0"/>
              <a:t> </a:t>
            </a:r>
            <a:r>
              <a:rPr lang="en-US" sz="2200" dirty="0" err="1"/>
              <a:t>cấp</a:t>
            </a:r>
            <a:r>
              <a:rPr lang="en-US" sz="2200" dirty="0"/>
              <a:t> </a:t>
            </a:r>
            <a:r>
              <a:rPr lang="en-US" sz="2200" dirty="0" err="1"/>
              <a:t>chức</a:t>
            </a:r>
            <a:r>
              <a:rPr lang="en-US" sz="2200" dirty="0"/>
              <a:t> </a:t>
            </a:r>
            <a:r>
              <a:rPr lang="en-US" sz="2200" dirty="0" err="1"/>
              <a:t>năng</a:t>
            </a:r>
            <a:endParaRPr lang="en-US" sz="2200" dirty="0"/>
          </a:p>
        </p:txBody>
      </p:sp>
      <p:sp>
        <p:nvSpPr>
          <p:cNvPr id="8" name="Rectangle 7"/>
          <p:cNvSpPr/>
          <p:nvPr/>
        </p:nvSpPr>
        <p:spPr>
          <a:xfrm>
            <a:off x="1114942" y="284394"/>
            <a:ext cx="7391400" cy="461665"/>
          </a:xfrm>
          <a:prstGeom prst="rect">
            <a:avLst/>
          </a:prstGeom>
        </p:spPr>
        <p:txBody>
          <a:bodyPr wrap="square">
            <a:spAutoFit/>
          </a:bodyPr>
          <a:lstStyle/>
          <a:p>
            <a:r>
              <a:rPr lang="vi-VN" sz="2400" b="1" dirty="0"/>
              <a:t>2.</a:t>
            </a:r>
            <a:r>
              <a:rPr lang="en-US" sz="2400" b="1" dirty="0"/>
              <a:t> </a:t>
            </a:r>
            <a:r>
              <a:rPr lang="vi-VN" sz="2400" b="1" dirty="0"/>
              <a:t>Phân tích quy trình và chức năng</a:t>
            </a:r>
            <a:r>
              <a:rPr lang="en-US" sz="2400" b="1" dirty="0"/>
              <a:t>.</a:t>
            </a:r>
          </a:p>
        </p:txBody>
      </p:sp>
      <p:graphicFrame>
        <p:nvGraphicFramePr>
          <p:cNvPr id="9" name="Diagram 8"/>
          <p:cNvGraphicFramePr/>
          <p:nvPr>
            <p:extLst>
              <p:ext uri="{D42A27DB-BD31-4B8C-83A1-F6EECF244321}">
                <p14:modId xmlns:p14="http://schemas.microsoft.com/office/powerpoint/2010/main" val="623983571"/>
              </p:ext>
            </p:extLst>
          </p:nvPr>
        </p:nvGraphicFramePr>
        <p:xfrm>
          <a:off x="533400" y="654947"/>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52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534</Words>
  <Application>Microsoft Office PowerPoint</Application>
  <PresentationFormat>On-screen Show (16:9)</PresentationFormat>
  <Paragraphs>83</Paragraphs>
  <Slides>15</Slides>
  <Notes>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Calibri</vt:lpstr>
      <vt:lpstr>Raleway</vt:lpstr>
      <vt:lpstr>Raleway ExtraBold</vt:lpstr>
      <vt:lpstr>Raleway Light</vt:lpstr>
      <vt:lpstr>Times New Roman</vt:lpstr>
      <vt:lpstr>Wingdings</vt:lpstr>
      <vt:lpstr>Office Theme</vt:lpstr>
      <vt:lpstr>Olivia template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dc:creator>
  <cp:lastModifiedBy>Đức Anh</cp:lastModifiedBy>
  <cp:revision>29</cp:revision>
  <dcterms:created xsi:type="dcterms:W3CDTF">2019-04-07T02:38:53Z</dcterms:created>
  <dcterms:modified xsi:type="dcterms:W3CDTF">2019-04-07T16:08:51Z</dcterms:modified>
</cp:coreProperties>
</file>