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9" r:id="rId5"/>
    <p:sldId id="260" r:id="rId6"/>
    <p:sldId id="267" r:id="rId7"/>
    <p:sldId id="270" r:id="rId8"/>
    <p:sldId id="275" r:id="rId9"/>
    <p:sldId id="276" r:id="rId10"/>
    <p:sldId id="271" r:id="rId11"/>
    <p:sldId id="272" r:id="rId12"/>
    <p:sldId id="273" r:id="rId13"/>
    <p:sldId id="27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694"/>
  </p:normalViewPr>
  <p:slideViewPr>
    <p:cSldViewPr snapToGrid="0" snapToObjects="1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28411-4A96-9C46-8130-19BC8A3FA18D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1C88A-E77D-864F-B349-BB9ADF65C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320A-61A2-FE49-AB27-BB23621D8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5AD5-8721-E540-86B9-4778A83A3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6BE4-B18E-3D43-89A1-D4FD29A0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10A-C15D-D446-A22C-9DF9C6F9A383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C04D9-9511-2249-80CC-1AC0AAAF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F20F-DF6A-B249-805B-46796984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4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EF97-22AC-2941-BC4A-D69D312B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D7AA3-33AA-C74B-94FB-4C695EEC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71F8-CF46-8342-A0D0-502E5C57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37E4A-F64E-9E4C-94FD-BFCF9198C302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44B3-2941-6742-93A9-762F9CFE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B93F2-00DC-7B4B-8421-CA742E36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8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C0C2D-83EB-4F46-86A5-0C3AB4B79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AE44F-433E-1645-B0C4-F1ED5C872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02A9-8609-5947-B881-98253198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20CE-1BB5-1943-88C1-94DE35B92B63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EA2D2-3AA8-E647-95C1-2364991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5F94-D5B3-6D44-B78B-D9EA93C8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3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D799-C0F6-B048-BCAB-2EAA3B4F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0D07-A86E-BD4F-81D8-F3958B2F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5C53B-4648-8641-A363-18A443AE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CF2D-CDE5-CF4D-8F73-1156FD61F30D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09964-512B-4646-9D9D-6202B2D4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D136-AAF0-FC40-9C9E-2062ABF3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DEB6-F90A-114D-91FB-A607C188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56858-B9F0-D745-B96C-082BCDB57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3BBCA-F667-0343-B284-F8DAEDE1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FA09-EF8A-754A-8D29-4BD55DD4A838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A82B2-6AE0-D14A-84B8-217D261C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AD84-3BA0-814B-AEDC-B4F5B930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9720-BF79-D244-9749-F5DD6739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5BC0-A0FC-CA4A-90B8-48EC63D76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87BC3-C391-2C47-853F-D3B615F85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8F3A2-A144-B747-9269-BF419C24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7E6A-39AB-824D-A87E-7447E2847899}" type="datetime1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2521A-AC3F-9E4D-B2C4-E5479DC7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552A9-4625-684A-B5A6-DAB33D54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D231-AEE6-A442-BE1B-D8086A78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8E862-829F-114C-8AF2-4EDE523A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94EB3-6DD7-4942-BB64-D887A72C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1260F-B8AD-AB4A-964A-CE55FD394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A55C1-E21E-6945-B44C-C6164190E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EB0DE-9698-C74A-BF8B-F59FAFF5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3F7F-29BA-E846-8510-EE26F48D6885}" type="datetime1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D25E4-097F-B24D-BF05-5193020F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7524B-9AD6-3740-A2C9-F53D1AF4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1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A548-7DDF-6346-95BF-2BD9F6D2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9670C-ECD6-2349-B6E3-115C587F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9B9C-6A2B-DB40-9E79-0CFDDF84F077}" type="datetime1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417F4-1BBE-754D-A4D2-9158BFC1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17BA8-E900-5346-9A96-6C64C658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4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CC11B-F90C-AB4F-9A6B-538CBDA1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D269-6DC8-0C4E-8ECF-74E7FF45F23C}" type="datetime1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AE248-FB01-024E-97A7-AB1156DD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F7F7C-38DC-7147-B230-03CA11D5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5C3E-B431-6B41-A44F-469C7DDC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8CEB-9359-CA4B-934A-B40859AA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14977-6878-E740-87C2-1C87CA1E1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86036-2B5E-C74C-B05F-7FA0BA00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43B7-0522-9A45-BD9D-F69C6309B830}" type="datetime1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EB822-4C6B-B149-B328-6F474CE4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E8799-9EC5-9F4B-B2D1-8D178A92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7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2360-5D80-FB4D-A5A3-FEDF5A6A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C9D55-D045-AD45-BD48-0EF04382A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74288-E228-3A40-B700-5888B18E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F4562-52F8-EF4B-B53E-65264CA8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11DC-A470-D74F-89C7-DAE7EA19649B}" type="datetime1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F296B-353F-1146-B1CE-17A1087E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12831-17FF-2E4B-8C68-8BE78B34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BA3F-2BE1-D94F-BC2B-60CCD3F5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EB36D-8EDB-3C45-9114-5AF5D86F4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6BD0-1631-E04D-885A-68D98A6A1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232C-D57C-4046-85B7-72797856E0D5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A62B-43B2-5045-807B-9598DEA3C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4BE3-5251-0841-80B7-0AC3FBAC5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7819-B74A-7D46-BC68-B37107E69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5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37D4-73C2-9846-BD3F-6EE3185E0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/>
              <a:t>PROJECT NAME</a:t>
            </a:r>
            <a:br>
              <a:rPr lang="en-US" dirty="0"/>
            </a:br>
            <a:r>
              <a:rPr lang="en-US" dirty="0"/>
              <a:t>Increment 2 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C297E-AB37-6C45-9BE6-31E4ADFBA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65017"/>
          </a:xfrm>
        </p:spPr>
        <p:txBody>
          <a:bodyPr/>
          <a:lstStyle/>
          <a:p>
            <a:r>
              <a:rPr lang="en-US" dirty="0"/>
              <a:t>TEAM NAME</a:t>
            </a:r>
          </a:p>
          <a:p>
            <a:r>
              <a:rPr lang="en-US" dirty="0"/>
              <a:t>Team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629B6-23A7-CD49-B512-EF80CC57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0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Description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Domain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Class Diagram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(Activity Diagrams)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Sequence Diagrams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(State Machine Diagrams)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3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A4C7-EB84-2441-BE19-77CA0795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br>
              <a:rPr lang="en-US" dirty="0"/>
            </a:br>
            <a:r>
              <a:rPr lang="en-US" dirty="0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DA0C-C976-E544-8AC1-D9AF13CFD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935D9-B521-9044-A1D1-73B1EDF7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60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787A-9B5F-414B-98B2-328E9D58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br>
              <a:rPr lang="en-US" dirty="0"/>
            </a:br>
            <a:r>
              <a:rPr lang="en-US" dirty="0"/>
              <a:t>What didn’t go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40C2-C032-9041-B259-5483E0C0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55E28-13FF-3A4C-BE9B-09A862B6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62ED-B91E-2F4F-8647-9081B3D8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br>
              <a:rPr lang="en-US" dirty="0"/>
            </a:br>
            <a:r>
              <a:rPr lang="en-US" dirty="0"/>
              <a:t>Something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465A-B74B-C248-AD77-EAB34436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FCF79-6DA7-FB44-BC45-0DCDE8B5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86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r>
              <a:rPr lang="en-US" dirty="0"/>
              <a:t>Use Case Model</a:t>
            </a:r>
          </a:p>
          <a:p>
            <a:pPr lvl="1"/>
            <a:r>
              <a:rPr lang="en-US" dirty="0"/>
              <a:t>Use Case Diagram</a:t>
            </a:r>
          </a:p>
          <a:p>
            <a:pPr lvl="1"/>
            <a:r>
              <a:rPr lang="en-US" dirty="0"/>
              <a:t>Use Cases</a:t>
            </a:r>
          </a:p>
          <a:p>
            <a:endParaRPr lang="en-US" dirty="0"/>
          </a:p>
          <a:p>
            <a:r>
              <a:rPr lang="en-US" dirty="0"/>
              <a:t>Domain Model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(Activity Diagrams)</a:t>
            </a:r>
          </a:p>
          <a:p>
            <a:pPr lvl="1"/>
            <a:r>
              <a:rPr lang="en-US" dirty="0"/>
              <a:t>Sequence Diagrams</a:t>
            </a:r>
          </a:p>
          <a:p>
            <a:pPr lvl="1"/>
            <a:r>
              <a:rPr lang="en-US" dirty="0"/>
              <a:t>(State Machine Diagrams)</a:t>
            </a:r>
          </a:p>
          <a:p>
            <a:endParaRPr lang="en-US" dirty="0"/>
          </a:p>
          <a:p>
            <a:r>
              <a:rPr lang="en-US" dirty="0"/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8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r>
              <a:rPr lang="en-US" dirty="0"/>
              <a:t>Use Case Model</a:t>
            </a:r>
          </a:p>
          <a:p>
            <a:pPr lvl="1"/>
            <a:r>
              <a:rPr lang="en-US" dirty="0"/>
              <a:t>Use Case Diagram</a:t>
            </a:r>
          </a:p>
          <a:p>
            <a:pPr lvl="1"/>
            <a:r>
              <a:rPr lang="en-US" dirty="0"/>
              <a:t>Use Cases</a:t>
            </a:r>
          </a:p>
          <a:p>
            <a:endParaRPr lang="en-US" dirty="0"/>
          </a:p>
          <a:p>
            <a:r>
              <a:rPr lang="en-US" dirty="0"/>
              <a:t>Domain Model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(Activity Diagrams)</a:t>
            </a:r>
          </a:p>
          <a:p>
            <a:pPr lvl="1"/>
            <a:r>
              <a:rPr lang="en-US" dirty="0"/>
              <a:t>Sequence Diagrams</a:t>
            </a:r>
          </a:p>
          <a:p>
            <a:pPr lvl="1"/>
            <a:r>
              <a:rPr lang="en-US" dirty="0"/>
              <a:t>(State Machine Diagrams)</a:t>
            </a:r>
          </a:p>
          <a:p>
            <a:endParaRPr lang="en-US" dirty="0"/>
          </a:p>
          <a:p>
            <a:r>
              <a:rPr lang="en-US" dirty="0"/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2</a:t>
            </a:fld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A5CD76B-8979-7740-BBDC-0289949BEDF7}"/>
              </a:ext>
            </a:extLst>
          </p:cNvPr>
          <p:cNvSpPr/>
          <p:nvPr/>
        </p:nvSpPr>
        <p:spPr>
          <a:xfrm>
            <a:off x="5931243" y="3744097"/>
            <a:ext cx="2446638" cy="556054"/>
          </a:xfrm>
          <a:prstGeom prst="wedgeRoundRectCallout">
            <a:avLst>
              <a:gd name="adj1" fmla="val -137500"/>
              <a:gd name="adj2" fmla="val 1402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if you prepared any activity diagrams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74607038-BF1E-3D4A-961F-BC3910F5AA27}"/>
              </a:ext>
            </a:extLst>
          </p:cNvPr>
          <p:cNvSpPr/>
          <p:nvPr/>
        </p:nvSpPr>
        <p:spPr>
          <a:xfrm>
            <a:off x="5931242" y="5379308"/>
            <a:ext cx="2679357" cy="556054"/>
          </a:xfrm>
          <a:prstGeom prst="wedgeRoundRectCallout">
            <a:avLst>
              <a:gd name="adj1" fmla="val -105682"/>
              <a:gd name="adj2" fmla="val -463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if you prepared any state machine diagrams</a:t>
            </a:r>
          </a:p>
        </p:txBody>
      </p:sp>
    </p:spTree>
    <p:extLst>
      <p:ext uri="{BB962C8B-B14F-4D97-AF65-F5344CB8AC3E}">
        <p14:creationId xmlns:p14="http://schemas.microsoft.com/office/powerpoint/2010/main" val="73619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2289-4F84-5446-8275-81FBE462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A0A8-D52C-5645-A5A5-187BFF4A4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3D5F3-CC13-484A-A9BA-1F5A2D27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7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Description</a:t>
            </a:r>
          </a:p>
          <a:p>
            <a:endParaRPr lang="en-US" dirty="0"/>
          </a:p>
          <a:p>
            <a:r>
              <a:rPr lang="en-US" dirty="0"/>
              <a:t>Use Case Model</a:t>
            </a:r>
          </a:p>
          <a:p>
            <a:pPr lvl="1"/>
            <a:r>
              <a:rPr lang="en-US" dirty="0"/>
              <a:t>Use Case Diagram</a:t>
            </a:r>
          </a:p>
          <a:p>
            <a:pPr lvl="1"/>
            <a:r>
              <a:rPr lang="en-US" dirty="0"/>
              <a:t>Use Cases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Domain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Class Diagram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(Activity Diagrams)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Sequence Diagrams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(State Machine Diagrams)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4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656B-78D1-9644-9C8F-2BC5F97A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2C8E-577D-8245-8C74-1C87EEF56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E95E1-CE97-AE46-8AA0-99AE9BFC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0F1263-5754-6149-B5D0-300938BA671A}"/>
              </a:ext>
            </a:extLst>
          </p:cNvPr>
          <p:cNvSpPr/>
          <p:nvPr/>
        </p:nvSpPr>
        <p:spPr>
          <a:xfrm>
            <a:off x="7278130" y="778475"/>
            <a:ext cx="2681416" cy="1091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might have to spread this across a couple of slides to be readable</a:t>
            </a:r>
          </a:p>
        </p:txBody>
      </p:sp>
    </p:spTree>
    <p:extLst>
      <p:ext uri="{BB962C8B-B14F-4D97-AF65-F5344CB8AC3E}">
        <p14:creationId xmlns:p14="http://schemas.microsoft.com/office/powerpoint/2010/main" val="247610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8DBC-81BD-7949-8D5D-BE6819BE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“use case name”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12F3-B1F8-4D40-AA30-26988B37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EC1468-C1EB-7E46-902D-67F82860866E}"/>
              </a:ext>
            </a:extLst>
          </p:cNvPr>
          <p:cNvSpPr/>
          <p:nvPr/>
        </p:nvSpPr>
        <p:spPr>
          <a:xfrm>
            <a:off x="7668490" y="2306782"/>
            <a:ext cx="4364183" cy="1869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a couple of the most important or most interesting use cases.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Keep the font readable (less than 20pt pitch may be hard to read).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A0C0-1C12-3A42-A12C-55D39DC9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2D0-E504-4E46-B672-42597277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1FA8-877C-0D43-AF19-4C75EECB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Description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 Model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 Diagram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Cases</a:t>
            </a:r>
          </a:p>
          <a:p>
            <a:endParaRPr lang="en-US" dirty="0"/>
          </a:p>
          <a:p>
            <a:r>
              <a:rPr lang="en-US" dirty="0"/>
              <a:t>Domain Model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(Activity Diagrams)</a:t>
            </a:r>
          </a:p>
          <a:p>
            <a:pPr lvl="1"/>
            <a:r>
              <a:rPr lang="en-US" dirty="0"/>
              <a:t>Sequence Diagrams</a:t>
            </a:r>
          </a:p>
          <a:p>
            <a:pPr lvl="1"/>
            <a:r>
              <a:rPr lang="en-US" dirty="0"/>
              <a:t>(State Machine Diagrams)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A4F1-178B-8E44-AF3E-D067B56A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6A72-D491-AB4F-803D-EEAFBF2E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7C5E-1567-7240-87DD-B41E8F859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E280E-F1C8-4F43-BE5C-9703701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4C22A3-2915-1344-9D7E-250FB0F81225}"/>
              </a:ext>
            </a:extLst>
          </p:cNvPr>
          <p:cNvSpPr/>
          <p:nvPr/>
        </p:nvSpPr>
        <p:spPr>
          <a:xfrm>
            <a:off x="7278130" y="531341"/>
            <a:ext cx="2903838" cy="13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your class diagram here.  You might have to spread this across a couple of slides to be readable</a:t>
            </a:r>
          </a:p>
        </p:txBody>
      </p:sp>
    </p:spTree>
    <p:extLst>
      <p:ext uri="{BB962C8B-B14F-4D97-AF65-F5344CB8AC3E}">
        <p14:creationId xmlns:p14="http://schemas.microsoft.com/office/powerpoint/2010/main" val="167911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6A72-D491-AB4F-803D-EEAFBF2E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7C5E-1567-7240-87DD-B41E8F859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E280E-F1C8-4F43-BE5C-97037016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4C22A3-2915-1344-9D7E-250FB0F81225}"/>
              </a:ext>
            </a:extLst>
          </p:cNvPr>
          <p:cNvSpPr/>
          <p:nvPr/>
        </p:nvSpPr>
        <p:spPr>
          <a:xfrm>
            <a:off x="7278130" y="531341"/>
            <a:ext cx="3669956" cy="1159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two or three of the more interesting behavioral diagrams (sequence diagrams, state machine diagrams, activity diagrams).</a:t>
            </a:r>
          </a:p>
        </p:txBody>
      </p:sp>
    </p:spTree>
    <p:extLst>
      <p:ext uri="{BB962C8B-B14F-4D97-AF65-F5344CB8AC3E}">
        <p14:creationId xmlns:p14="http://schemas.microsoft.com/office/powerpoint/2010/main" val="71002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273</Words>
  <Application>Microsoft Macintosh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PROJECT NAME Increment 2 Retrospective</vt:lpstr>
      <vt:lpstr>Overview</vt:lpstr>
      <vt:lpstr>Project Overview</vt:lpstr>
      <vt:lpstr>Overview</vt:lpstr>
      <vt:lpstr>Use Case Diagram</vt:lpstr>
      <vt:lpstr>Use Case: “use case name”</vt:lpstr>
      <vt:lpstr>Overview</vt:lpstr>
      <vt:lpstr>Structural Model</vt:lpstr>
      <vt:lpstr>Dynamic Model</vt:lpstr>
      <vt:lpstr>Overview</vt:lpstr>
      <vt:lpstr>Reflection What went well</vt:lpstr>
      <vt:lpstr>Reflection What didn’t go well</vt:lpstr>
      <vt:lpstr>Reflection Something to Improve</vt:lpstr>
      <vt:lpstr>Overview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Bohn</dc:creator>
  <cp:lastModifiedBy>Christopher Bohn</cp:lastModifiedBy>
  <cp:revision>10</cp:revision>
  <dcterms:created xsi:type="dcterms:W3CDTF">2018-09-16T20:14:22Z</dcterms:created>
  <dcterms:modified xsi:type="dcterms:W3CDTF">2018-10-02T20:26:31Z</dcterms:modified>
</cp:coreProperties>
</file>