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77" r:id="rId2"/>
    <p:sldId id="257" r:id="rId3"/>
    <p:sldId id="278" r:id="rId4"/>
    <p:sldId id="279" r:id="rId5"/>
    <p:sldId id="269" r:id="rId6"/>
    <p:sldId id="260" r:id="rId7"/>
    <p:sldId id="267" r:id="rId8"/>
    <p:sldId id="270" r:id="rId9"/>
    <p:sldId id="275" r:id="rId10"/>
    <p:sldId id="283" r:id="rId11"/>
    <p:sldId id="282" r:id="rId12"/>
    <p:sldId id="284" r:id="rId13"/>
    <p:sldId id="280" r:id="rId14"/>
    <p:sldId id="285" r:id="rId15"/>
    <p:sldId id="286" r:id="rId16"/>
    <p:sldId id="287" r:id="rId17"/>
    <p:sldId id="288" r:id="rId18"/>
    <p:sldId id="271" r:id="rId19"/>
    <p:sldId id="272" r:id="rId20"/>
    <p:sldId id="273" r:id="rId21"/>
    <p:sldId id="274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86802-B27C-4C64-9F2E-E84B583ADAEF}" v="7" dt="2019-02-18T18:34:27.581"/>
    <p1510:client id="{42FF8CC9-86FD-4432-A434-A8F398D9F7D4}" v="1" dt="2019-02-18T22:57:09.554"/>
    <p1510:client id="{D6BD801A-DD77-4CF6-8216-4DC9B6CD2B24}" v="3" dt="2019-02-18T23:14:50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t nguyen" userId="bb19b3ffa6322b8e" providerId="Windows Live" clId="Web-{D6BD801A-DD77-4CF6-8216-4DC9B6CD2B24}"/>
    <pc:docChg chg="delSld modSld">
      <pc:chgData name="dat nguyen" userId="bb19b3ffa6322b8e" providerId="Windows Live" clId="Web-{D6BD801A-DD77-4CF6-8216-4DC9B6CD2B24}" dt="2019-02-18T23:16:26.932" v="10"/>
      <pc:docMkLst>
        <pc:docMk/>
      </pc:docMkLst>
      <pc:sldChg chg="addSp delSp modSp">
        <pc:chgData name="dat nguyen" userId="bb19b3ffa6322b8e" providerId="Windows Live" clId="Web-{D6BD801A-DD77-4CF6-8216-4DC9B6CD2B24}" dt="2019-02-18T23:16:26.932" v="10"/>
        <pc:sldMkLst>
          <pc:docMk/>
          <pc:sldMk cId="2476109687" sldId="260"/>
        </pc:sldMkLst>
        <pc:spChg chg="add del mod">
          <ac:chgData name="dat nguyen" userId="bb19b3ffa6322b8e" providerId="Windows Live" clId="Web-{D6BD801A-DD77-4CF6-8216-4DC9B6CD2B24}" dt="2019-02-18T23:16:26.932" v="10"/>
          <ac:spMkLst>
            <pc:docMk/>
            <pc:sldMk cId="2476109687" sldId="260"/>
            <ac:spMk id="5" creationId="{F7F2DE9C-2E1C-4F6E-935A-18BE214862A7}"/>
          </ac:spMkLst>
        </pc:spChg>
        <pc:picChg chg="del">
          <ac:chgData name="dat nguyen" userId="bb19b3ffa6322b8e" providerId="Windows Live" clId="Web-{D6BD801A-DD77-4CF6-8216-4DC9B6CD2B24}" dt="2019-02-18T23:14:55.210" v="9"/>
          <ac:picMkLst>
            <pc:docMk/>
            <pc:sldMk cId="2476109687" sldId="260"/>
            <ac:picMk id="6" creationId="{AD201485-74C7-419E-AD0B-957AD37D98B7}"/>
          </ac:picMkLst>
        </pc:picChg>
        <pc:picChg chg="add mod ord">
          <ac:chgData name="dat nguyen" userId="bb19b3ffa6322b8e" providerId="Windows Live" clId="Web-{D6BD801A-DD77-4CF6-8216-4DC9B6CD2B24}" dt="2019-02-18T23:16:26.932" v="10"/>
          <ac:picMkLst>
            <pc:docMk/>
            <pc:sldMk cId="2476109687" sldId="260"/>
            <ac:picMk id="7" creationId="{CBAED163-0810-4C25-9BBD-260BEAA5FF11}"/>
          </ac:picMkLst>
        </pc:picChg>
      </pc:sldChg>
      <pc:sldChg chg="modSp">
        <pc:chgData name="dat nguyen" userId="bb19b3ffa6322b8e" providerId="Windows Live" clId="Web-{D6BD801A-DD77-4CF6-8216-4DC9B6CD2B24}" dt="2019-02-18T23:14:50.413" v="6" actId="20577"/>
        <pc:sldMkLst>
          <pc:docMk/>
          <pc:sldMk cId="4256870827" sldId="267"/>
        </pc:sldMkLst>
        <pc:spChg chg="mod">
          <ac:chgData name="dat nguyen" userId="bb19b3ffa6322b8e" providerId="Windows Live" clId="Web-{D6BD801A-DD77-4CF6-8216-4DC9B6CD2B24}" dt="2019-02-18T23:14:50.413" v="6" actId="20577"/>
          <ac:spMkLst>
            <pc:docMk/>
            <pc:sldMk cId="4256870827" sldId="267"/>
            <ac:spMk id="2" creationId="{96498DBC-81BD-7949-8D5D-BE6819BEF92B}"/>
          </ac:spMkLst>
        </pc:spChg>
      </pc:sldChg>
      <pc:sldChg chg="del">
        <pc:chgData name="dat nguyen" userId="bb19b3ffa6322b8e" providerId="Windows Live" clId="Web-{D6BD801A-DD77-4CF6-8216-4DC9B6CD2B24}" dt="2019-02-18T23:14:02.880" v="0"/>
        <pc:sldMkLst>
          <pc:docMk/>
          <pc:sldMk cId="828637814" sldId="281"/>
        </pc:sldMkLst>
      </pc:sldChg>
    </pc:docChg>
  </pc:docChgLst>
  <pc:docChgLst>
    <pc:chgData name="来宾用户" providerId="Windows Live" clId="Web-{42FF8CC9-86FD-4432-A434-A8F398D9F7D4}"/>
    <pc:docChg chg="modSld">
      <pc:chgData name="来宾用户" userId="" providerId="Windows Live" clId="Web-{42FF8CC9-86FD-4432-A434-A8F398D9F7D4}" dt="2019-02-18T22:57:09.554" v="65" actId="14100"/>
      <pc:docMkLst>
        <pc:docMk/>
      </pc:docMkLst>
      <pc:sldChg chg="addSp delSp modSp mod setBg">
        <pc:chgData name="来宾用户" userId="" providerId="Windows Live" clId="Web-{42FF8CC9-86FD-4432-A434-A8F398D9F7D4}" dt="2019-02-18T22:52:04.459" v="3"/>
        <pc:sldMkLst>
          <pc:docMk/>
          <pc:sldMk cId="1679113874" sldId="275"/>
        </pc:sldMkLst>
        <pc:spChg chg="mod">
          <ac:chgData name="来宾用户" userId="" providerId="Windows Live" clId="Web-{42FF8CC9-86FD-4432-A434-A8F398D9F7D4}" dt="2019-02-18T22:52:04.459" v="3"/>
          <ac:spMkLst>
            <pc:docMk/>
            <pc:sldMk cId="1679113874" sldId="275"/>
            <ac:spMk id="2" creationId="{7A3F6A72-D491-AB4F-803D-EEAFBF2E2F9D}"/>
          </ac:spMkLst>
        </pc:spChg>
        <pc:spChg chg="mod ord">
          <ac:chgData name="来宾用户" userId="" providerId="Windows Live" clId="Web-{42FF8CC9-86FD-4432-A434-A8F398D9F7D4}" dt="2019-02-18T22:52:04.459" v="3"/>
          <ac:spMkLst>
            <pc:docMk/>
            <pc:sldMk cId="1679113874" sldId="275"/>
            <ac:spMk id="4" creationId="{96DE280E-F1C8-4F43-BE5C-9703701699D6}"/>
          </ac:spMkLst>
        </pc:spChg>
        <pc:spChg chg="add del mod">
          <ac:chgData name="来宾用户" userId="" providerId="Windows Live" clId="Web-{42FF8CC9-86FD-4432-A434-A8F398D9F7D4}" dt="2019-02-18T22:51:49.943" v="1"/>
          <ac:spMkLst>
            <pc:docMk/>
            <pc:sldMk cId="1679113874" sldId="275"/>
            <ac:spMk id="5" creationId="{BD2D6197-74F6-4225-BFAF-18D4AD3D08FE}"/>
          </ac:spMkLst>
        </pc:spChg>
        <pc:spChg chg="add del">
          <ac:chgData name="来宾用户" userId="" providerId="Windows Live" clId="Web-{42FF8CC9-86FD-4432-A434-A8F398D9F7D4}" dt="2019-02-18T22:52:04.459" v="3"/>
          <ac:spMkLst>
            <pc:docMk/>
            <pc:sldMk cId="1679113874" sldId="275"/>
            <ac:spMk id="12" creationId="{A4AC5506-6312-4701-8D3C-40187889A947}"/>
          </ac:spMkLst>
        </pc:spChg>
        <pc:picChg chg="del">
          <ac:chgData name="来宾用户" userId="" providerId="Windows Live" clId="Web-{42FF8CC9-86FD-4432-A434-A8F398D9F7D4}" dt="2019-02-18T22:51:16.615" v="0"/>
          <ac:picMkLst>
            <pc:docMk/>
            <pc:sldMk cId="1679113874" sldId="275"/>
            <ac:picMk id="6" creationId="{D53F6763-0CAF-49AE-8F19-7B65ED6879DF}"/>
          </ac:picMkLst>
        </pc:picChg>
        <pc:picChg chg="add mod ord">
          <ac:chgData name="来宾用户" userId="" providerId="Windows Live" clId="Web-{42FF8CC9-86FD-4432-A434-A8F398D9F7D4}" dt="2019-02-18T22:52:04.459" v="3"/>
          <ac:picMkLst>
            <pc:docMk/>
            <pc:sldMk cId="1679113874" sldId="275"/>
            <ac:picMk id="7" creationId="{D2E4584D-C16F-456A-8D52-4D48388702E4}"/>
          </ac:picMkLst>
        </pc:picChg>
      </pc:sldChg>
      <pc:sldChg chg="addSp delSp modSp">
        <pc:chgData name="来宾用户" userId="" providerId="Windows Live" clId="Web-{42FF8CC9-86FD-4432-A434-A8F398D9F7D4}" dt="2019-02-18T22:54:54.194" v="49" actId="20577"/>
        <pc:sldMkLst>
          <pc:docMk/>
          <pc:sldMk cId="3232711427" sldId="282"/>
        </pc:sldMkLst>
        <pc:spChg chg="mod">
          <ac:chgData name="来宾用户" userId="" providerId="Windows Live" clId="Web-{42FF8CC9-86FD-4432-A434-A8F398D9F7D4}" dt="2019-02-18T22:54:54.194" v="49" actId="20577"/>
          <ac:spMkLst>
            <pc:docMk/>
            <pc:sldMk cId="3232711427" sldId="282"/>
            <ac:spMk id="18" creationId="{27AE8628-D4BA-43D0-A9DB-70EF3E7B6870}"/>
          </ac:spMkLst>
        </pc:spChg>
        <pc:picChg chg="add del mod">
          <ac:chgData name="来宾用户" userId="" providerId="Windows Live" clId="Web-{42FF8CC9-86FD-4432-A434-A8F398D9F7D4}" dt="2019-02-18T22:54:23.335" v="41"/>
          <ac:picMkLst>
            <pc:docMk/>
            <pc:sldMk cId="3232711427" sldId="282"/>
            <ac:picMk id="3" creationId="{B7928013-DB88-412A-9942-49B16AA81B97}"/>
          </ac:picMkLst>
        </pc:picChg>
        <pc:picChg chg="del">
          <ac:chgData name="来宾用户" userId="" providerId="Windows Live" clId="Web-{42FF8CC9-86FD-4432-A434-A8F398D9F7D4}" dt="2019-02-18T22:54:05.897" v="39"/>
          <ac:picMkLst>
            <pc:docMk/>
            <pc:sldMk cId="3232711427" sldId="282"/>
            <ac:picMk id="16" creationId="{29209967-989F-4D26-9027-325EEDDD0DE6}"/>
          </ac:picMkLst>
        </pc:picChg>
        <pc:picChg chg="add">
          <ac:chgData name="来宾用户" userId="" providerId="Windows Live" clId="Web-{42FF8CC9-86FD-4432-A434-A8F398D9F7D4}" dt="2019-02-18T22:54:27.538" v="42"/>
          <ac:picMkLst>
            <pc:docMk/>
            <pc:sldMk cId="3232711427" sldId="282"/>
            <ac:picMk id="20" creationId="{B7928013-DB88-412A-9942-49B16AA81B97}"/>
          </ac:picMkLst>
        </pc:picChg>
      </pc:sldChg>
      <pc:sldChg chg="modSp">
        <pc:chgData name="来宾用户" userId="" providerId="Windows Live" clId="Web-{42FF8CC9-86FD-4432-A434-A8F398D9F7D4}" dt="2019-02-18T22:53:24.897" v="36" actId="20577"/>
        <pc:sldMkLst>
          <pc:docMk/>
          <pc:sldMk cId="812540685" sldId="283"/>
        </pc:sldMkLst>
        <pc:spChg chg="mod">
          <ac:chgData name="来宾用户" userId="" providerId="Windows Live" clId="Web-{42FF8CC9-86FD-4432-A434-A8F398D9F7D4}" dt="2019-02-18T22:53:24.897" v="36" actId="20577"/>
          <ac:spMkLst>
            <pc:docMk/>
            <pc:sldMk cId="812540685" sldId="283"/>
            <ac:spMk id="3" creationId="{BAA5A457-2705-4D63-93BB-7743EEB7536B}"/>
          </ac:spMkLst>
        </pc:spChg>
      </pc:sldChg>
      <pc:sldChg chg="addSp delSp modSp">
        <pc:chgData name="来宾用户" userId="" providerId="Windows Live" clId="Web-{42FF8CC9-86FD-4432-A434-A8F398D9F7D4}" dt="2019-02-18T22:57:09.554" v="65" actId="14100"/>
        <pc:sldMkLst>
          <pc:docMk/>
          <pc:sldMk cId="582046377" sldId="284"/>
        </pc:sldMkLst>
        <pc:spChg chg="mod">
          <ac:chgData name="来宾用户" userId="" providerId="Windows Live" clId="Web-{42FF8CC9-86FD-4432-A434-A8F398D9F7D4}" dt="2019-02-18T22:56:58.648" v="62"/>
          <ac:spMkLst>
            <pc:docMk/>
            <pc:sldMk cId="582046377" sldId="284"/>
            <ac:spMk id="2" creationId="{A60027BC-99A5-4503-B21F-4EE28A87BAFE}"/>
          </ac:spMkLst>
        </pc:spChg>
        <pc:spChg chg="mod ord">
          <ac:chgData name="来宾用户" userId="" providerId="Windows Live" clId="Web-{42FF8CC9-86FD-4432-A434-A8F398D9F7D4}" dt="2019-02-18T22:56:58.773" v="63"/>
          <ac:spMkLst>
            <pc:docMk/>
            <pc:sldMk cId="582046377" sldId="284"/>
            <ac:spMk id="4" creationId="{9A0F381A-1946-4553-A6CB-69ECFC65EBEE}"/>
          </ac:spMkLst>
        </pc:spChg>
        <pc:spChg chg="add del mod">
          <ac:chgData name="来宾用户" userId="" providerId="Windows Live" clId="Web-{42FF8CC9-86FD-4432-A434-A8F398D9F7D4}" dt="2019-02-18T22:56:30.382" v="52"/>
          <ac:spMkLst>
            <pc:docMk/>
            <pc:sldMk cId="582046377" sldId="284"/>
            <ac:spMk id="5" creationId="{E3674DBD-C01E-4D45-9186-B63F0D5FB071}"/>
          </ac:spMkLst>
        </pc:spChg>
        <pc:spChg chg="mod ord">
          <ac:chgData name="来宾用户" userId="" providerId="Windows Live" clId="Web-{42FF8CC9-86FD-4432-A434-A8F398D9F7D4}" dt="2019-02-18T22:56:58.648" v="62"/>
          <ac:spMkLst>
            <pc:docMk/>
            <pc:sldMk cId="582046377" sldId="284"/>
            <ac:spMk id="9" creationId="{FF0A7B86-7BEB-427A-BCCA-A9355DC3E673}"/>
          </ac:spMkLst>
        </pc:spChg>
        <pc:spChg chg="add del">
          <ac:chgData name="来宾用户" userId="" providerId="Windows Live" clId="Web-{42FF8CC9-86FD-4432-A434-A8F398D9F7D4}" dt="2019-02-18T22:56:48.054" v="56"/>
          <ac:spMkLst>
            <pc:docMk/>
            <pc:sldMk cId="582046377" sldId="284"/>
            <ac:spMk id="11" creationId="{73DE2CFE-42F2-48F0-8706-5264E012B10C}"/>
          </ac:spMkLst>
        </pc:spChg>
        <pc:spChg chg="add del">
          <ac:chgData name="来宾用户" userId="" providerId="Windows Live" clId="Web-{42FF8CC9-86FD-4432-A434-A8F398D9F7D4}" dt="2019-02-18T22:56:52.491" v="58"/>
          <ac:spMkLst>
            <pc:docMk/>
            <pc:sldMk cId="582046377" sldId="284"/>
            <ac:spMk id="12" creationId="{3CD9DF72-87A3-404E-A828-84CBF11A8303}"/>
          </ac:spMkLst>
        </pc:spChg>
        <pc:spChg chg="add del">
          <ac:chgData name="来宾用户" userId="" providerId="Windows Live" clId="Web-{42FF8CC9-86FD-4432-A434-A8F398D9F7D4}" dt="2019-02-18T22:56:58.648" v="62"/>
          <ac:spMkLst>
            <pc:docMk/>
            <pc:sldMk cId="582046377" sldId="284"/>
            <ac:spMk id="17" creationId="{867D4867-5BA7-4462-B2F6-A23F4A622AA7}"/>
          </ac:spMkLst>
        </pc:spChg>
        <pc:picChg chg="add mod ord">
          <ac:chgData name="来宾用户" userId="" providerId="Windows Live" clId="Web-{42FF8CC9-86FD-4432-A434-A8F398D9F7D4}" dt="2019-02-18T22:57:09.554" v="65" actId="14100"/>
          <ac:picMkLst>
            <pc:docMk/>
            <pc:sldMk cId="582046377" sldId="284"/>
            <ac:picMk id="6" creationId="{029AB56A-6C89-457C-9A0D-43510DE86569}"/>
          </ac:picMkLst>
        </pc:picChg>
        <pc:picChg chg="del">
          <ac:chgData name="来宾用户" userId="" providerId="Windows Live" clId="Web-{42FF8CC9-86FD-4432-A434-A8F398D9F7D4}" dt="2019-02-18T22:56:20.069" v="51"/>
          <ac:picMkLst>
            <pc:docMk/>
            <pc:sldMk cId="582046377" sldId="284"/>
            <ac:picMk id="24" creationId="{12EC2E33-1532-4AFB-B7ED-F3694D90C11B}"/>
          </ac:picMkLst>
        </pc:picChg>
        <pc:cxnChg chg="add del">
          <ac:chgData name="来宾用户" userId="" providerId="Windows Live" clId="Web-{42FF8CC9-86FD-4432-A434-A8F398D9F7D4}" dt="2019-02-18T22:56:52.491" v="58"/>
          <ac:cxnSpMkLst>
            <pc:docMk/>
            <pc:sldMk cId="582046377" sldId="284"/>
            <ac:cxnSpMk id="15" creationId="{20E3A342-4D61-4E3F-AF90-1AB42AEB96CC}"/>
          </ac:cxnSpMkLst>
        </pc:cxnChg>
      </pc:sldChg>
    </pc:docChg>
  </pc:docChgLst>
  <pc:docChgLst>
    <pc:chgData name="Guest User" providerId="Windows Live" clId="Web-{3FBF19B5-8244-4C0F-BEBE-4073F142E1A7}"/>
    <pc:docChg chg="modSld">
      <pc:chgData name="Guest User" userId="" providerId="Windows Live" clId="Web-{3FBF19B5-8244-4C0F-BEBE-4073F142E1A7}" dt="2019-02-18T08:06:13.847" v="54" actId="20577"/>
      <pc:docMkLst>
        <pc:docMk/>
      </pc:docMkLst>
      <pc:sldChg chg="modSp">
        <pc:chgData name="Guest User" userId="" providerId="Windows Live" clId="Web-{3FBF19B5-8244-4C0F-BEBE-4073F142E1A7}" dt="2019-02-18T08:06:13.847" v="53" actId="20577"/>
        <pc:sldMkLst>
          <pc:docMk/>
          <pc:sldMk cId="3172186231" sldId="274"/>
        </pc:sldMkLst>
        <pc:spChg chg="mod">
          <ac:chgData name="Guest User" userId="" providerId="Windows Live" clId="Web-{3FBF19B5-8244-4C0F-BEBE-4073F142E1A7}" dt="2019-02-18T08:06:13.847" v="53" actId="20577"/>
          <ac:spMkLst>
            <pc:docMk/>
            <pc:sldMk cId="3172186231" sldId="274"/>
            <ac:spMk id="3" creationId="{223C465A-B74B-C248-AD77-EAB344363F9D}"/>
          </ac:spMkLst>
        </pc:spChg>
      </pc:sldChg>
      <pc:sldChg chg="addSp delSp modSp">
        <pc:chgData name="Guest User" userId="" providerId="Windows Live" clId="Web-{3FBF19B5-8244-4C0F-BEBE-4073F142E1A7}" dt="2019-02-18T08:04:37.705" v="4" actId="1076"/>
        <pc:sldMkLst>
          <pc:docMk/>
          <pc:sldMk cId="1679113874" sldId="275"/>
        </pc:sldMkLst>
        <pc:spChg chg="del">
          <ac:chgData name="Guest User" userId="" providerId="Windows Live" clId="Web-{3FBF19B5-8244-4C0F-BEBE-4073F142E1A7}" dt="2019-02-18T08:04:35.721" v="3"/>
          <ac:spMkLst>
            <pc:docMk/>
            <pc:sldMk cId="1679113874" sldId="275"/>
            <ac:spMk id="3" creationId="{706C7C5E-1567-7240-87DD-B41E8F859533}"/>
          </ac:spMkLst>
        </pc:spChg>
        <pc:spChg chg="del mod">
          <ac:chgData name="Guest User" userId="" providerId="Windows Live" clId="Web-{3FBF19B5-8244-4C0F-BEBE-4073F142E1A7}" dt="2019-02-18T08:04:24.892" v="2"/>
          <ac:spMkLst>
            <pc:docMk/>
            <pc:sldMk cId="1679113874" sldId="275"/>
            <ac:spMk id="5" creationId="{164C22A3-2915-1344-9D7E-250FB0F81225}"/>
          </ac:spMkLst>
        </pc:spChg>
        <pc:picChg chg="add mod ord">
          <ac:chgData name="Guest User" userId="" providerId="Windows Live" clId="Web-{3FBF19B5-8244-4C0F-BEBE-4073F142E1A7}" dt="2019-02-18T08:04:37.705" v="4" actId="1076"/>
          <ac:picMkLst>
            <pc:docMk/>
            <pc:sldMk cId="1679113874" sldId="275"/>
            <ac:picMk id="6" creationId="{D53F6763-0CAF-49AE-8F19-7B65ED6879DF}"/>
          </ac:picMkLst>
        </pc:picChg>
      </pc:sldChg>
    </pc:docChg>
  </pc:docChgLst>
  <pc:docChgLst>
    <pc:chgData name="dat nguyen" userId="bb19b3ffa6322b8e" providerId="Windows Live" clId="Web-{297889BF-C2B5-4D39-A63D-73708996589C}"/>
    <pc:docChg chg="addSld modSld">
      <pc:chgData name="dat nguyen" userId="bb19b3ffa6322b8e" providerId="Windows Live" clId="Web-{297889BF-C2B5-4D39-A63D-73708996589C}" dt="2019-02-15T21:30:51.606" v="91"/>
      <pc:docMkLst>
        <pc:docMk/>
      </pc:docMkLst>
      <pc:sldChg chg="delSp modSp">
        <pc:chgData name="dat nguyen" userId="bb19b3ffa6322b8e" providerId="Windows Live" clId="Web-{297889BF-C2B5-4D39-A63D-73708996589C}" dt="2019-02-15T21:25:26.122" v="17" actId="20577"/>
        <pc:sldMkLst>
          <pc:docMk/>
          <pc:sldMk cId="736191612" sldId="257"/>
        </pc:sldMkLst>
        <pc:spChg chg="mod">
          <ac:chgData name="dat nguyen" userId="bb19b3ffa6322b8e" providerId="Windows Live" clId="Web-{297889BF-C2B5-4D39-A63D-73708996589C}" dt="2019-02-15T21:25:26.122" v="17" actId="20577"/>
          <ac:spMkLst>
            <pc:docMk/>
            <pc:sldMk cId="736191612" sldId="257"/>
            <ac:spMk id="3" creationId="{97721FA8-877C-0D43-AF19-4C75EECB089A}"/>
          </ac:spMkLst>
        </pc:spChg>
        <pc:spChg chg="del">
          <ac:chgData name="dat nguyen" userId="bb19b3ffa6322b8e" providerId="Windows Live" clId="Web-{297889BF-C2B5-4D39-A63D-73708996589C}" dt="2019-02-15T21:25:15.824" v="8"/>
          <ac:spMkLst>
            <pc:docMk/>
            <pc:sldMk cId="736191612" sldId="257"/>
            <ac:spMk id="5" creationId="{1A5CD76B-8979-7740-BBDC-0289949BEDF7}"/>
          </ac:spMkLst>
        </pc:spChg>
        <pc:spChg chg="del mod">
          <ac:chgData name="dat nguyen" userId="bb19b3ffa6322b8e" providerId="Windows Live" clId="Web-{297889BF-C2B5-4D39-A63D-73708996589C}" dt="2019-02-15T21:25:14.231" v="7"/>
          <ac:spMkLst>
            <pc:docMk/>
            <pc:sldMk cId="736191612" sldId="257"/>
            <ac:spMk id="6" creationId="{74607038-BF1E-3D4A-961F-BC3910F5AA27}"/>
          </ac:spMkLst>
        </pc:spChg>
      </pc:sldChg>
      <pc:sldChg chg="addSp delSp modSp">
        <pc:chgData name="dat nguyen" userId="bb19b3ffa6322b8e" providerId="Windows Live" clId="Web-{297889BF-C2B5-4D39-A63D-73708996589C}" dt="2019-02-15T21:30:51.606" v="91"/>
        <pc:sldMkLst>
          <pc:docMk/>
          <pc:sldMk cId="2476109687" sldId="260"/>
        </pc:sldMkLst>
        <pc:spChg chg="del">
          <ac:chgData name="dat nguyen" userId="bb19b3ffa6322b8e" providerId="Windows Live" clId="Web-{297889BF-C2B5-4D39-A63D-73708996589C}" dt="2019-02-15T21:30:37.699" v="86"/>
          <ac:spMkLst>
            <pc:docMk/>
            <pc:sldMk cId="2476109687" sldId="260"/>
            <ac:spMk id="3" creationId="{686C2C8E-577D-8245-8C74-1C87EEF56629}"/>
          </ac:spMkLst>
        </pc:spChg>
        <pc:spChg chg="del">
          <ac:chgData name="dat nguyen" userId="bb19b3ffa6322b8e" providerId="Windows Live" clId="Web-{297889BF-C2B5-4D39-A63D-73708996589C}" dt="2019-02-15T21:30:51.606" v="91"/>
          <ac:spMkLst>
            <pc:docMk/>
            <pc:sldMk cId="2476109687" sldId="260"/>
            <ac:spMk id="5" creationId="{C70F1263-5754-6149-B5D0-300938BA671A}"/>
          </ac:spMkLst>
        </pc:spChg>
        <pc:picChg chg="add mod ord">
          <ac:chgData name="dat nguyen" userId="bb19b3ffa6322b8e" providerId="Windows Live" clId="Web-{297889BF-C2B5-4D39-A63D-73708996589C}" dt="2019-02-15T21:30:47.449" v="90" actId="1076"/>
          <ac:picMkLst>
            <pc:docMk/>
            <pc:sldMk cId="2476109687" sldId="260"/>
            <ac:picMk id="6" creationId="{AD201485-74C7-419E-AD0B-957AD37D98B7}"/>
          </ac:picMkLst>
        </pc:picChg>
      </pc:sldChg>
      <pc:sldChg chg="delSp modSp">
        <pc:chgData name="dat nguyen" userId="bb19b3ffa6322b8e" providerId="Windows Live" clId="Web-{297889BF-C2B5-4D39-A63D-73708996589C}" dt="2019-02-15T21:29:09.898" v="75" actId="20577"/>
        <pc:sldMkLst>
          <pc:docMk/>
          <pc:sldMk cId="4256870827" sldId="267"/>
        </pc:sldMkLst>
        <pc:spChg chg="mod">
          <ac:chgData name="dat nguyen" userId="bb19b3ffa6322b8e" providerId="Windows Live" clId="Web-{297889BF-C2B5-4D39-A63D-73708996589C}" dt="2019-02-15T21:29:09.898" v="75" actId="20577"/>
          <ac:spMkLst>
            <pc:docMk/>
            <pc:sldMk cId="4256870827" sldId="267"/>
            <ac:spMk id="2" creationId="{96498DBC-81BD-7949-8D5D-BE6819BEF92B}"/>
          </ac:spMkLst>
        </pc:spChg>
        <pc:spChg chg="mod">
          <ac:chgData name="dat nguyen" userId="bb19b3ffa6322b8e" providerId="Windows Live" clId="Web-{297889BF-C2B5-4D39-A63D-73708996589C}" dt="2019-02-15T21:28:38.397" v="54" actId="20577"/>
          <ac:spMkLst>
            <pc:docMk/>
            <pc:sldMk cId="4256870827" sldId="267"/>
            <ac:spMk id="3" creationId="{0AEA12F3-B1F8-4D40-AA30-26988B37E085}"/>
          </ac:spMkLst>
        </pc:spChg>
        <pc:spChg chg="del mod">
          <ac:chgData name="dat nguyen" userId="bb19b3ffa6322b8e" providerId="Windows Live" clId="Web-{297889BF-C2B5-4D39-A63D-73708996589C}" dt="2019-02-15T21:28:49.381" v="58"/>
          <ac:spMkLst>
            <pc:docMk/>
            <pc:sldMk cId="4256870827" sldId="267"/>
            <ac:spMk id="4" creationId="{D2EC1468-C1EB-7E46-902D-67F82860866E}"/>
          </ac:spMkLst>
        </pc:spChg>
      </pc:sldChg>
      <pc:sldChg chg="addSp modSp">
        <pc:chgData name="dat nguyen" userId="bb19b3ffa6322b8e" providerId="Windows Live" clId="Web-{297889BF-C2B5-4D39-A63D-73708996589C}" dt="2019-02-15T21:24:44.464" v="4" actId="1076"/>
        <pc:sldMkLst>
          <pc:docMk/>
          <pc:sldMk cId="2431844471" sldId="277"/>
        </pc:sldMkLst>
        <pc:picChg chg="add mod">
          <ac:chgData name="dat nguyen" userId="bb19b3ffa6322b8e" providerId="Windows Live" clId="Web-{297889BF-C2B5-4D39-A63D-73708996589C}" dt="2019-02-15T21:24:44.464" v="4" actId="1076"/>
          <ac:picMkLst>
            <pc:docMk/>
            <pc:sldMk cId="2431844471" sldId="277"/>
            <ac:picMk id="5" creationId="{AD873C21-FB58-45CE-A8AA-5C1AF42533B9}"/>
          </ac:picMkLst>
        </pc:picChg>
      </pc:sldChg>
      <pc:sldChg chg="addSp delSp modSp mod setBg">
        <pc:chgData name="dat nguyen" userId="bb19b3ffa6322b8e" providerId="Windows Live" clId="Web-{297889BF-C2B5-4D39-A63D-73708996589C}" dt="2019-02-15T21:27:46.722" v="29" actId="1076"/>
        <pc:sldMkLst>
          <pc:docMk/>
          <pc:sldMk cId="2431533236" sldId="279"/>
        </pc:sldMkLst>
        <pc:spChg chg="mod">
          <ac:chgData name="dat nguyen" userId="bb19b3ffa6322b8e" providerId="Windows Live" clId="Web-{297889BF-C2B5-4D39-A63D-73708996589C}" dt="2019-02-15T21:27:40.362" v="25"/>
          <ac:spMkLst>
            <pc:docMk/>
            <pc:sldMk cId="2431533236" sldId="279"/>
            <ac:spMk id="2" creationId="{EED52289-4F84-5446-8275-81FBE462287C}"/>
          </ac:spMkLst>
        </pc:spChg>
        <pc:spChg chg="mod">
          <ac:chgData name="dat nguyen" userId="bb19b3ffa6322b8e" providerId="Windows Live" clId="Web-{297889BF-C2B5-4D39-A63D-73708996589C}" dt="2019-02-15T21:27:40.362" v="25"/>
          <ac:spMkLst>
            <pc:docMk/>
            <pc:sldMk cId="2431533236" sldId="279"/>
            <ac:spMk id="3" creationId="{2458A0A8-D52C-5645-A5A5-187BFF4A40EF}"/>
          </ac:spMkLst>
        </pc:spChg>
        <pc:spChg chg="mod">
          <ac:chgData name="dat nguyen" userId="bb19b3ffa6322b8e" providerId="Windows Live" clId="Web-{297889BF-C2B5-4D39-A63D-73708996589C}" dt="2019-02-15T21:27:40.362" v="25"/>
          <ac:spMkLst>
            <pc:docMk/>
            <pc:sldMk cId="2431533236" sldId="279"/>
            <ac:spMk id="4" creationId="{5123D5F3-CC13-484A-A9BA-1F5A2D275F1D}"/>
          </ac:spMkLst>
        </pc:spChg>
        <pc:spChg chg="add del">
          <ac:chgData name="dat nguyen" userId="bb19b3ffa6322b8e" providerId="Windows Live" clId="Web-{297889BF-C2B5-4D39-A63D-73708996589C}" dt="2019-02-15T21:27:40.362" v="25"/>
          <ac:spMkLst>
            <pc:docMk/>
            <pc:sldMk cId="2431533236" sldId="279"/>
            <ac:spMk id="12" creationId="{4038CB10-1F5C-4D54-9DF7-12586DE5B007}"/>
          </ac:spMkLst>
        </pc:spChg>
        <pc:spChg chg="add del">
          <ac:chgData name="dat nguyen" userId="bb19b3ffa6322b8e" providerId="Windows Live" clId="Web-{297889BF-C2B5-4D39-A63D-73708996589C}" dt="2019-02-15T21:27:40.362" v="25"/>
          <ac:spMkLst>
            <pc:docMk/>
            <pc:sldMk cId="2431533236" sldId="279"/>
            <ac:spMk id="14" creationId="{73ED6512-6858-4552-B699-9A97FE9A4EA2}"/>
          </ac:spMkLst>
        </pc:spChg>
        <pc:picChg chg="add del mod">
          <ac:chgData name="dat nguyen" userId="bb19b3ffa6322b8e" providerId="Windows Live" clId="Web-{297889BF-C2B5-4D39-A63D-73708996589C}" dt="2019-02-15T21:27:19.643" v="21"/>
          <ac:picMkLst>
            <pc:docMk/>
            <pc:sldMk cId="2431533236" sldId="279"/>
            <ac:picMk id="5" creationId="{0656092A-7A47-48BE-84E8-C2EB5D74A238}"/>
          </ac:picMkLst>
        </pc:picChg>
        <pc:picChg chg="add mod ord">
          <ac:chgData name="dat nguyen" userId="bb19b3ffa6322b8e" providerId="Windows Live" clId="Web-{297889BF-C2B5-4D39-A63D-73708996589C}" dt="2019-02-15T21:27:46.722" v="29" actId="1076"/>
          <ac:picMkLst>
            <pc:docMk/>
            <pc:sldMk cId="2431533236" sldId="279"/>
            <ac:picMk id="7" creationId="{8AF35F09-B69B-4296-AA2D-7218F19FD75A}"/>
          </ac:picMkLst>
        </pc:picChg>
      </pc:sldChg>
      <pc:sldChg chg="modSp add replId">
        <pc:chgData name="dat nguyen" userId="bb19b3ffa6322b8e" providerId="Windows Live" clId="Web-{297889BF-C2B5-4D39-A63D-73708996589C}" dt="2019-02-15T21:29:22.914" v="83" actId="20577"/>
        <pc:sldMkLst>
          <pc:docMk/>
          <pc:sldMk cId="828637814" sldId="281"/>
        </pc:sldMkLst>
        <pc:spChg chg="mod">
          <ac:chgData name="dat nguyen" userId="bb19b3ffa6322b8e" providerId="Windows Live" clId="Web-{297889BF-C2B5-4D39-A63D-73708996589C}" dt="2019-02-15T21:29:22.914" v="83" actId="20577"/>
          <ac:spMkLst>
            <pc:docMk/>
            <pc:sldMk cId="828637814" sldId="281"/>
            <ac:spMk id="2" creationId="{96498DBC-81BD-7949-8D5D-BE6819BEF92B}"/>
          </ac:spMkLst>
        </pc:spChg>
      </pc:sldChg>
    </pc:docChg>
  </pc:docChgLst>
  <pc:docChgLst>
    <pc:chgData name="Guest User" providerId="Windows Live" clId="Web-{F8B2BAFE-9D3B-407D-8FA7-42A9E7E324B0}"/>
    <pc:docChg chg="addSld delSld modSld">
      <pc:chgData name="Guest User" userId="" providerId="Windows Live" clId="Web-{F8B2BAFE-9D3B-407D-8FA7-42A9E7E324B0}" dt="2019-02-18T23:10:18.251" v="58"/>
      <pc:docMkLst>
        <pc:docMk/>
      </pc:docMkLst>
      <pc:sldChg chg="del">
        <pc:chgData name="Guest User" userId="" providerId="Windows Live" clId="Web-{F8B2BAFE-9D3B-407D-8FA7-42A9E7E324B0}" dt="2019-02-18T23:10:18.251" v="58"/>
        <pc:sldMkLst>
          <pc:docMk/>
          <pc:sldMk cId="710029326" sldId="276"/>
        </pc:sldMkLst>
      </pc:sldChg>
      <pc:sldChg chg="addSp delSp modSp">
        <pc:chgData name="Guest User" userId="" providerId="Windows Live" clId="Web-{F8B2BAFE-9D3B-407D-8FA7-42A9E7E324B0}" dt="2019-02-18T23:05:29.173" v="11" actId="14100"/>
        <pc:sldMkLst>
          <pc:docMk/>
          <pc:sldMk cId="789788285" sldId="280"/>
        </pc:sldMkLst>
        <pc:spChg chg="mod">
          <ac:chgData name="Guest User" userId="" providerId="Windows Live" clId="Web-{F8B2BAFE-9D3B-407D-8FA7-42A9E7E324B0}" dt="2019-02-18T23:05:15.860" v="6" actId="20577"/>
          <ac:spMkLst>
            <pc:docMk/>
            <pc:sldMk cId="789788285" sldId="280"/>
            <ac:spMk id="2" creationId="{7A3F6A72-D491-AB4F-803D-EEAFBF2E2F9D}"/>
          </ac:spMkLst>
        </pc:spChg>
        <pc:spChg chg="del">
          <ac:chgData name="Guest User" userId="" providerId="Windows Live" clId="Web-{F8B2BAFE-9D3B-407D-8FA7-42A9E7E324B0}" dt="2019-02-18T23:05:18.829" v="8"/>
          <ac:spMkLst>
            <pc:docMk/>
            <pc:sldMk cId="789788285" sldId="280"/>
            <ac:spMk id="3" creationId="{706C7C5E-1567-7240-87DD-B41E8F859533}"/>
          </ac:spMkLst>
        </pc:spChg>
        <pc:picChg chg="add mod ord">
          <ac:chgData name="Guest User" userId="" providerId="Windows Live" clId="Web-{F8B2BAFE-9D3B-407D-8FA7-42A9E7E324B0}" dt="2019-02-18T23:05:29.173" v="11" actId="14100"/>
          <ac:picMkLst>
            <pc:docMk/>
            <pc:sldMk cId="789788285" sldId="280"/>
            <ac:picMk id="5" creationId="{16FA9DFC-2925-4AAD-93D1-EB1452A228AF}"/>
          </ac:picMkLst>
        </pc:picChg>
      </pc:sldChg>
      <pc:sldChg chg="addSp delSp modSp new">
        <pc:chgData name="Guest User" userId="" providerId="Windows Live" clId="Web-{F8B2BAFE-9D3B-407D-8FA7-42A9E7E324B0}" dt="2019-02-18T23:06:24.329" v="24" actId="14100"/>
        <pc:sldMkLst>
          <pc:docMk/>
          <pc:sldMk cId="43633910" sldId="285"/>
        </pc:sldMkLst>
        <pc:spChg chg="del">
          <ac:chgData name="Guest User" userId="" providerId="Windows Live" clId="Web-{F8B2BAFE-9D3B-407D-8FA7-42A9E7E324B0}" dt="2019-02-18T23:06:03.016" v="15"/>
          <ac:spMkLst>
            <pc:docMk/>
            <pc:sldMk cId="43633910" sldId="285"/>
            <ac:spMk id="2" creationId="{B6699845-EE65-423A-AF6B-8BBD00E180B5}"/>
          </ac:spMkLst>
        </pc:spChg>
        <pc:spChg chg="del">
          <ac:chgData name="Guest User" userId="" providerId="Windows Live" clId="Web-{F8B2BAFE-9D3B-407D-8FA7-42A9E7E324B0}" dt="2019-02-18T23:06:04.876" v="16"/>
          <ac:spMkLst>
            <pc:docMk/>
            <pc:sldMk cId="43633910" sldId="285"/>
            <ac:spMk id="3" creationId="{2F1CBA7B-271A-48B5-B666-1A0A72AC8D95}"/>
          </ac:spMkLst>
        </pc:spChg>
        <pc:picChg chg="add mod">
          <ac:chgData name="Guest User" userId="" providerId="Windows Live" clId="Web-{F8B2BAFE-9D3B-407D-8FA7-42A9E7E324B0}" dt="2019-02-18T23:06:24.329" v="24" actId="14100"/>
          <ac:picMkLst>
            <pc:docMk/>
            <pc:sldMk cId="43633910" sldId="285"/>
            <ac:picMk id="5" creationId="{A998B934-41D9-4FCD-B985-9057CBC0F39B}"/>
          </ac:picMkLst>
        </pc:picChg>
      </pc:sldChg>
      <pc:sldChg chg="addSp delSp modSp new">
        <pc:chgData name="Guest User" userId="" providerId="Windows Live" clId="Web-{F8B2BAFE-9D3B-407D-8FA7-42A9E7E324B0}" dt="2019-02-18T23:07:12.610" v="37" actId="1076"/>
        <pc:sldMkLst>
          <pc:docMk/>
          <pc:sldMk cId="742269111" sldId="286"/>
        </pc:sldMkLst>
        <pc:spChg chg="del">
          <ac:chgData name="Guest User" userId="" providerId="Windows Live" clId="Web-{F8B2BAFE-9D3B-407D-8FA7-42A9E7E324B0}" dt="2019-02-18T23:06:40.704" v="26"/>
          <ac:spMkLst>
            <pc:docMk/>
            <pc:sldMk cId="742269111" sldId="286"/>
            <ac:spMk id="2" creationId="{D086EDB4-EB9E-4109-BE7C-0CC8CA49752E}"/>
          </ac:spMkLst>
        </pc:spChg>
        <pc:spChg chg="del">
          <ac:chgData name="Guest User" userId="" providerId="Windows Live" clId="Web-{F8B2BAFE-9D3B-407D-8FA7-42A9E7E324B0}" dt="2019-02-18T23:06:44.032" v="27"/>
          <ac:spMkLst>
            <pc:docMk/>
            <pc:sldMk cId="742269111" sldId="286"/>
            <ac:spMk id="3" creationId="{3C9100DB-C0EC-4BB4-9D1E-37151544EF8A}"/>
          </ac:spMkLst>
        </pc:spChg>
        <pc:picChg chg="add mod">
          <ac:chgData name="Guest User" userId="" providerId="Windows Live" clId="Web-{F8B2BAFE-9D3B-407D-8FA7-42A9E7E324B0}" dt="2019-02-18T23:07:12.610" v="37" actId="1076"/>
          <ac:picMkLst>
            <pc:docMk/>
            <pc:sldMk cId="742269111" sldId="286"/>
            <ac:picMk id="5" creationId="{E8A86C3F-8488-462A-8864-A1C7FDFA4C60}"/>
          </ac:picMkLst>
        </pc:picChg>
      </pc:sldChg>
      <pc:sldChg chg="addSp delSp modSp new">
        <pc:chgData name="Guest User" userId="" providerId="Windows Live" clId="Web-{F8B2BAFE-9D3B-407D-8FA7-42A9E7E324B0}" dt="2019-02-18T23:08:25.501" v="47" actId="1076"/>
        <pc:sldMkLst>
          <pc:docMk/>
          <pc:sldMk cId="2536567030" sldId="287"/>
        </pc:sldMkLst>
        <pc:spChg chg="del">
          <ac:chgData name="Guest User" userId="" providerId="Windows Live" clId="Web-{F8B2BAFE-9D3B-407D-8FA7-42A9E7E324B0}" dt="2019-02-18T23:08:09.595" v="39"/>
          <ac:spMkLst>
            <pc:docMk/>
            <pc:sldMk cId="2536567030" sldId="287"/>
            <ac:spMk id="2" creationId="{AEFDFF8E-0ABA-4966-AF31-6C92EFC5C4AB}"/>
          </ac:spMkLst>
        </pc:spChg>
        <pc:spChg chg="del">
          <ac:chgData name="Guest User" userId="" providerId="Windows Live" clId="Web-{F8B2BAFE-9D3B-407D-8FA7-42A9E7E324B0}" dt="2019-02-18T23:08:10.923" v="40"/>
          <ac:spMkLst>
            <pc:docMk/>
            <pc:sldMk cId="2536567030" sldId="287"/>
            <ac:spMk id="3" creationId="{96EAB7BC-1D47-4C57-8884-9ED531C1C8CC}"/>
          </ac:spMkLst>
        </pc:spChg>
        <pc:picChg chg="add mod">
          <ac:chgData name="Guest User" userId="" providerId="Windows Live" clId="Web-{F8B2BAFE-9D3B-407D-8FA7-42A9E7E324B0}" dt="2019-02-18T23:08:25.501" v="47" actId="1076"/>
          <ac:picMkLst>
            <pc:docMk/>
            <pc:sldMk cId="2536567030" sldId="287"/>
            <ac:picMk id="5" creationId="{6D004887-A0EE-49F8-8C54-BAFF945D786C}"/>
          </ac:picMkLst>
        </pc:picChg>
      </pc:sldChg>
      <pc:sldChg chg="addSp delSp modSp new">
        <pc:chgData name="Guest User" userId="" providerId="Windows Live" clId="Web-{F8B2BAFE-9D3B-407D-8FA7-42A9E7E324B0}" dt="2019-02-18T23:09:36.595" v="57" actId="1076"/>
        <pc:sldMkLst>
          <pc:docMk/>
          <pc:sldMk cId="165144530" sldId="288"/>
        </pc:sldMkLst>
        <pc:spChg chg="del">
          <ac:chgData name="Guest User" userId="" providerId="Windows Live" clId="Web-{F8B2BAFE-9D3B-407D-8FA7-42A9E7E324B0}" dt="2019-02-18T23:09:25.266" v="50"/>
          <ac:spMkLst>
            <pc:docMk/>
            <pc:sldMk cId="165144530" sldId="288"/>
            <ac:spMk id="2" creationId="{4280ECC4-41B5-485B-A464-921BC7DBA432}"/>
          </ac:spMkLst>
        </pc:spChg>
        <pc:spChg chg="del">
          <ac:chgData name="Guest User" userId="" providerId="Windows Live" clId="Web-{F8B2BAFE-9D3B-407D-8FA7-42A9E7E324B0}" dt="2019-02-18T23:09:26.626" v="51"/>
          <ac:spMkLst>
            <pc:docMk/>
            <pc:sldMk cId="165144530" sldId="288"/>
            <ac:spMk id="3" creationId="{54942F5F-49CF-4A6D-A211-00C9FCB80E75}"/>
          </ac:spMkLst>
        </pc:spChg>
        <pc:picChg chg="add mod">
          <ac:chgData name="Guest User" userId="" providerId="Windows Live" clId="Web-{F8B2BAFE-9D3B-407D-8FA7-42A9E7E324B0}" dt="2019-02-18T23:09:36.595" v="57" actId="1076"/>
          <ac:picMkLst>
            <pc:docMk/>
            <pc:sldMk cId="165144530" sldId="288"/>
            <ac:picMk id="5" creationId="{73C98C47-8323-4741-B403-FD2FE65517CA}"/>
          </ac:picMkLst>
        </pc:picChg>
      </pc:sldChg>
    </pc:docChg>
  </pc:docChgLst>
  <pc:docChgLst>
    <pc:chgData name="来宾用户" providerId="Windows Live" clId="Web-{0D486802-B27C-4C64-9F2E-E84B583ADAEF}"/>
    <pc:docChg chg="addSld modSld">
      <pc:chgData name="来宾用户" userId="" providerId="Windows Live" clId="Web-{0D486802-B27C-4C64-9F2E-E84B583ADAEF}" dt="2019-02-18T18:35:12.942" v="808"/>
      <pc:docMkLst>
        <pc:docMk/>
      </pc:docMkLst>
      <pc:sldChg chg="addSp delSp modSp new mod setBg">
        <pc:chgData name="来宾用户" userId="" providerId="Windows Live" clId="Web-{0D486802-B27C-4C64-9F2E-E84B583ADAEF}" dt="2019-02-18T18:27:14.940" v="619" actId="20577"/>
        <pc:sldMkLst>
          <pc:docMk/>
          <pc:sldMk cId="3232711427" sldId="282"/>
        </pc:sldMkLst>
        <pc:spChg chg="mod">
          <ac:chgData name="来宾用户" userId="" providerId="Windows Live" clId="Web-{0D486802-B27C-4C64-9F2E-E84B583ADAEF}" dt="2019-02-18T18:17:09.542" v="19"/>
          <ac:spMkLst>
            <pc:docMk/>
            <pc:sldMk cId="3232711427" sldId="282"/>
            <ac:spMk id="2" creationId="{42C25AFE-56BE-4596-808D-A7778F5F7636}"/>
          </ac:spMkLst>
        </pc:spChg>
        <pc:spChg chg="add del">
          <ac:chgData name="来宾用户" userId="" providerId="Windows Live" clId="Web-{0D486802-B27C-4C64-9F2E-E84B583ADAEF}" dt="2019-02-18T18:16:59.994" v="18"/>
          <ac:spMkLst>
            <pc:docMk/>
            <pc:sldMk cId="3232711427" sldId="282"/>
            <ac:spMk id="3" creationId="{0449046A-B596-4387-A31A-6D38B06D5AF9}"/>
          </ac:spMkLst>
        </pc:spChg>
        <pc:spChg chg="mod">
          <ac:chgData name="来宾用户" userId="" providerId="Windows Live" clId="Web-{0D486802-B27C-4C64-9F2E-E84B583ADAEF}" dt="2019-02-18T18:17:09.542" v="19"/>
          <ac:spMkLst>
            <pc:docMk/>
            <pc:sldMk cId="3232711427" sldId="282"/>
            <ac:spMk id="4" creationId="{DF0F974D-A482-4F8B-B933-C861658F1A16}"/>
          </ac:spMkLst>
        </pc:spChg>
        <pc:spChg chg="add del">
          <ac:chgData name="来宾用户" userId="" providerId="Windows Live" clId="Web-{0D486802-B27C-4C64-9F2E-E84B583ADAEF}" dt="2019-02-18T18:16:51.244" v="14"/>
          <ac:spMkLst>
            <pc:docMk/>
            <pc:sldMk cId="3232711427" sldId="282"/>
            <ac:spMk id="7" creationId="{6753252F-4873-4F63-801D-CC719279A7D5}"/>
          </ac:spMkLst>
        </pc:spChg>
        <pc:spChg chg="add del">
          <ac:chgData name="来宾用户" userId="" providerId="Windows Live" clId="Web-{0D486802-B27C-4C64-9F2E-E84B583ADAEF}" dt="2019-02-18T18:16:51.244" v="14"/>
          <ac:spMkLst>
            <pc:docMk/>
            <pc:sldMk cId="3232711427" sldId="282"/>
            <ac:spMk id="8" creationId="{047C8CCB-F95D-4249-92DD-651249D3535A}"/>
          </ac:spMkLst>
        </pc:spChg>
        <pc:spChg chg="add del">
          <ac:chgData name="来宾用户" userId="" providerId="Windows Live" clId="Web-{0D486802-B27C-4C64-9F2E-E84B583ADAEF}" dt="2019-02-18T18:16:53.979" v="16"/>
          <ac:spMkLst>
            <pc:docMk/>
            <pc:sldMk cId="3232711427" sldId="282"/>
            <ac:spMk id="9" creationId="{AB45A142-4255-493C-8284-5D566C121B10}"/>
          </ac:spMkLst>
        </pc:spChg>
        <pc:spChg chg="add del">
          <ac:chgData name="来宾用户" userId="" providerId="Windows Live" clId="Web-{0D486802-B27C-4C64-9F2E-E84B583ADAEF}" dt="2019-02-18T18:16:47.072" v="12"/>
          <ac:spMkLst>
            <pc:docMk/>
            <pc:sldMk cId="3232711427" sldId="282"/>
            <ac:spMk id="10" creationId="{AB45A142-4255-493C-8284-5D566C121B10}"/>
          </ac:spMkLst>
        </pc:spChg>
        <pc:spChg chg="add mod">
          <ac:chgData name="来宾用户" userId="" providerId="Windows Live" clId="Web-{0D486802-B27C-4C64-9F2E-E84B583ADAEF}" dt="2019-02-18T18:27:14.940" v="619" actId="20577"/>
          <ac:spMkLst>
            <pc:docMk/>
            <pc:sldMk cId="3232711427" sldId="282"/>
            <ac:spMk id="18" creationId="{27AE8628-D4BA-43D0-A9DB-70EF3E7B6870}"/>
          </ac:spMkLst>
        </pc:spChg>
        <pc:picChg chg="add del mod ord">
          <ac:chgData name="来宾用户" userId="" providerId="Windows Live" clId="Web-{0D486802-B27C-4C64-9F2E-E84B583ADAEF}" dt="2019-02-18T18:16:55.214" v="17"/>
          <ac:picMkLst>
            <pc:docMk/>
            <pc:sldMk cId="3232711427" sldId="282"/>
            <ac:picMk id="5" creationId="{4CE23E31-EA7A-44A9-A973-0550118E25E0}"/>
          </ac:picMkLst>
        </pc:picChg>
        <pc:picChg chg="add del mod ord replId">
          <ac:chgData name="来宾用户" userId="" providerId="Windows Live" clId="Web-{0D486802-B27C-4C64-9F2E-E84B583ADAEF}" dt="2019-02-18T18:17:09.542" v="19"/>
          <ac:picMkLst>
            <pc:docMk/>
            <pc:sldMk cId="3232711427" sldId="282"/>
            <ac:picMk id="15" creationId="{29209967-989F-4D26-9027-325EEDDD0DE6}"/>
          </ac:picMkLst>
        </pc:picChg>
        <pc:picChg chg="add">
          <ac:chgData name="来宾用户" userId="" providerId="Windows Live" clId="Web-{0D486802-B27C-4C64-9F2E-E84B583ADAEF}" dt="2019-02-18T18:17:09.542" v="19"/>
          <ac:picMkLst>
            <pc:docMk/>
            <pc:sldMk cId="3232711427" sldId="282"/>
            <ac:picMk id="16" creationId="{29209967-989F-4D26-9027-325EEDDD0DE6}"/>
          </ac:picMkLst>
        </pc:picChg>
        <pc:cxnChg chg="add del">
          <ac:chgData name="来宾用户" userId="" providerId="Windows Live" clId="Web-{0D486802-B27C-4C64-9F2E-E84B583ADAEF}" dt="2019-02-18T18:16:53.979" v="16"/>
          <ac:cxnSpMkLst>
            <pc:docMk/>
            <pc:sldMk cId="3232711427" sldId="282"/>
            <ac:cxnSpMk id="11" creationId="{38FB9660-F42F-4313-BBC4-47C007FE484C}"/>
          </ac:cxnSpMkLst>
        </pc:cxnChg>
        <pc:cxnChg chg="add del">
          <ac:chgData name="来宾用户" userId="" providerId="Windows Live" clId="Web-{0D486802-B27C-4C64-9F2E-E84B583ADAEF}" dt="2019-02-18T18:16:47.072" v="12"/>
          <ac:cxnSpMkLst>
            <pc:docMk/>
            <pc:sldMk cId="3232711427" sldId="282"/>
            <ac:cxnSpMk id="12" creationId="{38FB9660-F42F-4313-BBC4-47C007FE484C}"/>
          </ac:cxnSpMkLst>
        </pc:cxnChg>
      </pc:sldChg>
      <pc:sldChg chg="modSp new mod modShow">
        <pc:chgData name="来宾用户" userId="" providerId="Windows Live" clId="Web-{0D486802-B27C-4C64-9F2E-E84B583ADAEF}" dt="2019-02-18T18:25:54.374" v="554" actId="20577"/>
        <pc:sldMkLst>
          <pc:docMk/>
          <pc:sldMk cId="812540685" sldId="283"/>
        </pc:sldMkLst>
        <pc:spChg chg="mod">
          <ac:chgData name="来宾用户" userId="" providerId="Windows Live" clId="Web-{0D486802-B27C-4C64-9F2E-E84B583ADAEF}" dt="2019-02-18T18:20:02.314" v="191" actId="20577"/>
          <ac:spMkLst>
            <pc:docMk/>
            <pc:sldMk cId="812540685" sldId="283"/>
            <ac:spMk id="2" creationId="{D836AE44-42F4-4372-8B2A-2374D50FB1D0}"/>
          </ac:spMkLst>
        </pc:spChg>
        <pc:spChg chg="mod">
          <ac:chgData name="来宾用户" userId="" providerId="Windows Live" clId="Web-{0D486802-B27C-4C64-9F2E-E84B583ADAEF}" dt="2019-02-18T18:25:54.374" v="554" actId="20577"/>
          <ac:spMkLst>
            <pc:docMk/>
            <pc:sldMk cId="812540685" sldId="283"/>
            <ac:spMk id="3" creationId="{BAA5A457-2705-4D63-93BB-7743EEB7536B}"/>
          </ac:spMkLst>
        </pc:spChg>
      </pc:sldChg>
      <pc:sldChg chg="addSp delSp modSp new mod setBg modClrScheme chgLayout">
        <pc:chgData name="来宾用户" userId="" providerId="Windows Live" clId="Web-{0D486802-B27C-4C64-9F2E-E84B583ADAEF}" dt="2019-02-18T18:35:12.942" v="808"/>
        <pc:sldMkLst>
          <pc:docMk/>
          <pc:sldMk cId="582046377" sldId="284"/>
        </pc:sldMkLst>
        <pc:spChg chg="mod ord">
          <ac:chgData name="来宾用户" userId="" providerId="Windows Live" clId="Web-{0D486802-B27C-4C64-9F2E-E84B583ADAEF}" dt="2019-02-18T18:35:12.942" v="808"/>
          <ac:spMkLst>
            <pc:docMk/>
            <pc:sldMk cId="582046377" sldId="284"/>
            <ac:spMk id="2" creationId="{A60027BC-99A5-4503-B21F-4EE28A87BAFE}"/>
          </ac:spMkLst>
        </pc:spChg>
        <pc:spChg chg="del">
          <ac:chgData name="来宾用户" userId="" providerId="Windows Live" clId="Web-{0D486802-B27C-4C64-9F2E-E84B583ADAEF}" dt="2019-02-18T18:27:32.753" v="622"/>
          <ac:spMkLst>
            <pc:docMk/>
            <pc:sldMk cId="582046377" sldId="284"/>
            <ac:spMk id="3" creationId="{C9B857CA-63AF-4135-8FBF-63BA198D5C7A}"/>
          </ac:spMkLst>
        </pc:spChg>
        <pc:spChg chg="mod ord">
          <ac:chgData name="来宾用户" userId="" providerId="Windows Live" clId="Web-{0D486802-B27C-4C64-9F2E-E84B583ADAEF}" dt="2019-02-18T18:35:12.942" v="808"/>
          <ac:spMkLst>
            <pc:docMk/>
            <pc:sldMk cId="582046377" sldId="284"/>
            <ac:spMk id="4" creationId="{9A0F381A-1946-4553-A6CB-69ECFC65EBEE}"/>
          </ac:spMkLst>
        </pc:spChg>
        <pc:spChg chg="add del mod ord">
          <ac:chgData name="来宾用户" userId="" providerId="Windows Live" clId="Web-{0D486802-B27C-4C64-9F2E-E84B583ADAEF}" dt="2019-02-18T18:29:42.445" v="644"/>
          <ac:spMkLst>
            <pc:docMk/>
            <pc:sldMk cId="582046377" sldId="284"/>
            <ac:spMk id="7" creationId="{F57E16AF-5E7E-4EAF-AD12-18BD92EC77F2}"/>
          </ac:spMkLst>
        </pc:spChg>
        <pc:spChg chg="add del mod ord">
          <ac:chgData name="来宾用户" userId="" providerId="Windows Live" clId="Web-{0D486802-B27C-4C64-9F2E-E84B583ADAEF}" dt="2019-02-18T18:35:12.942" v="808"/>
          <ac:spMkLst>
            <pc:docMk/>
            <pc:sldMk cId="582046377" sldId="284"/>
            <ac:spMk id="9" creationId="{FF0A7B86-7BEB-427A-BCCA-A9355DC3E673}"/>
          </ac:spMkLst>
        </pc:spChg>
        <pc:spChg chg="add del mod">
          <ac:chgData name="来宾用户" userId="" providerId="Windows Live" clId="Web-{0D486802-B27C-4C64-9F2E-E84B583ADAEF}" dt="2019-02-18T18:32:02.028" v="695"/>
          <ac:spMkLst>
            <pc:docMk/>
            <pc:sldMk cId="582046377" sldId="284"/>
            <ac:spMk id="13" creationId="{52952600-2175-4BB5-AEC6-7146E66BED57}"/>
          </ac:spMkLst>
        </pc:spChg>
        <pc:spChg chg="add del mod">
          <ac:chgData name="来宾用户" userId="" providerId="Windows Live" clId="Web-{0D486802-B27C-4C64-9F2E-E84B583ADAEF}" dt="2019-02-18T18:32:19.920" v="697"/>
          <ac:spMkLst>
            <pc:docMk/>
            <pc:sldMk cId="582046377" sldId="284"/>
            <ac:spMk id="19" creationId="{D9A25568-BB41-4EFE-81B2-19F023C50D4A}"/>
          </ac:spMkLst>
        </pc:spChg>
        <pc:spChg chg="add del mod">
          <ac:chgData name="来宾用户" userId="" providerId="Windows Live" clId="Web-{0D486802-B27C-4C64-9F2E-E84B583ADAEF}" dt="2019-02-18T18:34:16.596" v="790"/>
          <ac:spMkLst>
            <pc:docMk/>
            <pc:sldMk cId="582046377" sldId="284"/>
            <ac:spMk id="23" creationId="{6C87615D-EE96-4233-BA33-595D77B20F4C}"/>
          </ac:spMkLst>
        </pc:spChg>
        <pc:spChg chg="add del">
          <ac:chgData name="来宾用户" userId="" providerId="Windows Live" clId="Web-{0D486802-B27C-4C64-9F2E-E84B583ADAEF}" dt="2019-02-18T18:34:53.222" v="799"/>
          <ac:spMkLst>
            <pc:docMk/>
            <pc:sldMk cId="582046377" sldId="284"/>
            <ac:spMk id="26" creationId="{42A5316D-ED2F-4F89-B4B4-8D9240B1A348}"/>
          </ac:spMkLst>
        </pc:spChg>
        <pc:spChg chg="add del">
          <ac:chgData name="来宾用户" userId="" providerId="Windows Live" clId="Web-{0D486802-B27C-4C64-9F2E-E84B583ADAEF}" dt="2019-02-18T18:34:57.879" v="801"/>
          <ac:spMkLst>
            <pc:docMk/>
            <pc:sldMk cId="582046377" sldId="284"/>
            <ac:spMk id="27" creationId="{3CD9DF72-87A3-404E-A828-84CBF11A8303}"/>
          </ac:spMkLst>
        </pc:spChg>
        <pc:spChg chg="add del">
          <ac:chgData name="来宾用户" userId="" providerId="Windows Live" clId="Web-{0D486802-B27C-4C64-9F2E-E84B583ADAEF}" dt="2019-02-18T18:35:00.535" v="803"/>
          <ac:spMkLst>
            <pc:docMk/>
            <pc:sldMk cId="582046377" sldId="284"/>
            <ac:spMk id="28" creationId="{867D4867-5BA7-4462-B2F6-A23F4A622AA7}"/>
          </ac:spMkLst>
        </pc:spChg>
        <pc:spChg chg="add del">
          <ac:chgData name="来宾用户" userId="" providerId="Windows Live" clId="Web-{0D486802-B27C-4C64-9F2E-E84B583ADAEF}" dt="2019-02-18T18:34:46.472" v="797"/>
          <ac:spMkLst>
            <pc:docMk/>
            <pc:sldMk cId="582046377" sldId="284"/>
            <ac:spMk id="29" creationId="{73DE2CFE-42F2-48F0-8706-5264E012B10C}"/>
          </ac:spMkLst>
        </pc:spChg>
        <pc:spChg chg="add del">
          <ac:chgData name="来宾用户" userId="" providerId="Windows Live" clId="Web-{0D486802-B27C-4C64-9F2E-E84B583ADAEF}" dt="2019-02-18T18:35:12.817" v="807"/>
          <ac:spMkLst>
            <pc:docMk/>
            <pc:sldMk cId="582046377" sldId="284"/>
            <ac:spMk id="30" creationId="{73DE2CFE-42F2-48F0-8706-5264E012B10C}"/>
          </ac:spMkLst>
        </pc:spChg>
        <pc:picChg chg="add del mod ord">
          <ac:chgData name="来宾用户" userId="" providerId="Windows Live" clId="Web-{0D486802-B27C-4C64-9F2E-E84B583ADAEF}" dt="2019-02-18T18:29:16.991" v="636"/>
          <ac:picMkLst>
            <pc:docMk/>
            <pc:sldMk cId="582046377" sldId="284"/>
            <ac:picMk id="5" creationId="{392F8B58-BB49-419E-AD42-A4867DCCA930}"/>
          </ac:picMkLst>
        </pc:picChg>
        <pc:picChg chg="add del mod ord">
          <ac:chgData name="来宾用户" userId="" providerId="Windows Live" clId="Web-{0D486802-B27C-4C64-9F2E-E84B583ADAEF}" dt="2019-02-18T18:29:44.976" v="645"/>
          <ac:picMkLst>
            <pc:docMk/>
            <pc:sldMk cId="582046377" sldId="284"/>
            <ac:picMk id="10" creationId="{68020577-7024-40D8-BF08-BAB080135635}"/>
          </ac:picMkLst>
        </pc:picChg>
        <pc:picChg chg="add del mod ord">
          <ac:chgData name="来宾用户" userId="" providerId="Windows Live" clId="Web-{0D486802-B27C-4C64-9F2E-E84B583ADAEF}" dt="2019-02-18T18:31:08.948" v="669"/>
          <ac:picMkLst>
            <pc:docMk/>
            <pc:sldMk cId="582046377" sldId="284"/>
            <ac:picMk id="14" creationId="{4A24D351-1C69-4E75-B0A1-FF07DA2E44E7}"/>
          </ac:picMkLst>
        </pc:picChg>
        <pc:picChg chg="add del mod ord">
          <ac:chgData name="来宾用户" userId="" providerId="Windows Live" clId="Web-{0D486802-B27C-4C64-9F2E-E84B583ADAEF}" dt="2019-02-18T18:32:06.185" v="696"/>
          <ac:picMkLst>
            <pc:docMk/>
            <pc:sldMk cId="582046377" sldId="284"/>
            <ac:picMk id="16" creationId="{1A46205E-07CE-4733-9AA4-3FC5A1C8090D}"/>
          </ac:picMkLst>
        </pc:picChg>
        <pc:picChg chg="add del mod ord">
          <ac:chgData name="来宾用户" userId="" providerId="Windows Live" clId="Web-{0D486802-B27C-4C64-9F2E-E84B583ADAEF}" dt="2019-02-18T18:32:35.702" v="698"/>
          <ac:picMkLst>
            <pc:docMk/>
            <pc:sldMk cId="582046377" sldId="284"/>
            <ac:picMk id="20" creationId="{51FD7034-B8E1-4873-BD7E-B82E7E02C1E8}"/>
          </ac:picMkLst>
        </pc:picChg>
        <pc:picChg chg="add mod ord">
          <ac:chgData name="来宾用户" userId="" providerId="Windows Live" clId="Web-{0D486802-B27C-4C64-9F2E-E84B583ADAEF}" dt="2019-02-18T18:35:12.942" v="808"/>
          <ac:picMkLst>
            <pc:docMk/>
            <pc:sldMk cId="582046377" sldId="284"/>
            <ac:picMk id="24" creationId="{12EC2E33-1532-4AFB-B7ED-F3694D90C11B}"/>
          </ac:picMkLst>
        </pc:picChg>
        <pc:cxnChg chg="add del">
          <ac:chgData name="来宾用户" userId="" providerId="Windows Live" clId="Web-{0D486802-B27C-4C64-9F2E-E84B583ADAEF}" dt="2019-02-18T18:34:57.879" v="801"/>
          <ac:cxnSpMkLst>
            <pc:docMk/>
            <pc:sldMk cId="582046377" sldId="284"/>
            <ac:cxnSpMk id="31" creationId="{20E3A342-4D61-4E3F-AF90-1AB42AEB96CC}"/>
          </ac:cxnSpMkLst>
        </pc:cxnChg>
      </pc:sldChg>
    </pc:docChg>
  </pc:docChgLst>
  <pc:docChgLst>
    <pc:chgData name="dat nguyen" userId="bb19b3ffa6322b8e" providerId="Windows Live" clId="Web-{AA7B3EF5-9F70-491E-970E-35EB0BE55164}"/>
    <pc:docChg chg="addSld delSld modSld sldOrd">
      <pc:chgData name="dat nguyen" userId="bb19b3ffa6322b8e" providerId="Windows Live" clId="Web-{AA7B3EF5-9F70-491E-970E-35EB0BE55164}" dt="2019-02-15T18:14:32.626" v="55"/>
      <pc:docMkLst>
        <pc:docMk/>
      </pc:docMkLst>
      <pc:sldChg chg="del">
        <pc:chgData name="dat nguyen" userId="bb19b3ffa6322b8e" providerId="Windows Live" clId="Web-{AA7B3EF5-9F70-491E-970E-35EB0BE55164}" dt="2019-02-15T18:11:14.431" v="1"/>
        <pc:sldMkLst>
          <pc:docMk/>
          <pc:sldMk cId="3391706309" sldId="256"/>
        </pc:sldMkLst>
      </pc:sldChg>
      <pc:sldChg chg="del">
        <pc:chgData name="dat nguyen" userId="bb19b3ffa6322b8e" providerId="Windows Live" clId="Web-{AA7B3EF5-9F70-491E-970E-35EB0BE55164}" dt="2019-02-15T18:12:35.106" v="10"/>
        <pc:sldMkLst>
          <pc:docMk/>
          <pc:sldMk cId="4243173223" sldId="259"/>
        </pc:sldMkLst>
      </pc:sldChg>
      <pc:sldChg chg="modSp">
        <pc:chgData name="dat nguyen" userId="bb19b3ffa6322b8e" providerId="Windows Live" clId="Web-{AA7B3EF5-9F70-491E-970E-35EB0BE55164}" dt="2019-02-15T18:13:57.343" v="34" actId="20577"/>
        <pc:sldMkLst>
          <pc:docMk/>
          <pc:sldMk cId="2321060829" sldId="272"/>
        </pc:sldMkLst>
        <pc:spChg chg="mod">
          <ac:chgData name="dat nguyen" userId="bb19b3ffa6322b8e" providerId="Windows Live" clId="Web-{AA7B3EF5-9F70-491E-970E-35EB0BE55164}" dt="2019-02-15T18:13:57.343" v="34" actId="20577"/>
          <ac:spMkLst>
            <pc:docMk/>
            <pc:sldMk cId="2321060829" sldId="272"/>
            <ac:spMk id="3" creationId="{CAA5DA0C-C976-E544-8AC1-D9AF13CFD0B0}"/>
          </ac:spMkLst>
        </pc:spChg>
      </pc:sldChg>
      <pc:sldChg chg="modSp">
        <pc:chgData name="dat nguyen" userId="bb19b3ffa6322b8e" providerId="Windows Live" clId="Web-{AA7B3EF5-9F70-491E-970E-35EB0BE55164}" dt="2019-02-15T18:13:49.812" v="23" actId="20577"/>
        <pc:sldMkLst>
          <pc:docMk/>
          <pc:sldMk cId="3172186231" sldId="274"/>
        </pc:sldMkLst>
        <pc:spChg chg="mod">
          <ac:chgData name="dat nguyen" userId="bb19b3ffa6322b8e" providerId="Windows Live" clId="Web-{AA7B3EF5-9F70-491E-970E-35EB0BE55164}" dt="2019-02-15T18:13:49.812" v="23" actId="20577"/>
          <ac:spMkLst>
            <pc:docMk/>
            <pc:sldMk cId="3172186231" sldId="274"/>
            <ac:spMk id="3" creationId="{223C465A-B74B-C248-AD77-EAB344363F9D}"/>
          </ac:spMkLst>
        </pc:spChg>
      </pc:sldChg>
      <pc:sldChg chg="modSp add">
        <pc:chgData name="dat nguyen" userId="bb19b3ffa6322b8e" providerId="Windows Live" clId="Web-{AA7B3EF5-9F70-491E-970E-35EB0BE55164}" dt="2019-02-15T18:11:21.775" v="4" actId="20577"/>
        <pc:sldMkLst>
          <pc:docMk/>
          <pc:sldMk cId="2431844471" sldId="277"/>
        </pc:sldMkLst>
        <pc:spChg chg="mod">
          <ac:chgData name="dat nguyen" userId="bb19b3ffa6322b8e" providerId="Windows Live" clId="Web-{AA7B3EF5-9F70-491E-970E-35EB0BE55164}" dt="2019-02-15T18:11:21.775" v="4" actId="20577"/>
          <ac:spMkLst>
            <pc:docMk/>
            <pc:sldMk cId="2431844471" sldId="277"/>
            <ac:spMk id="2" creationId="{436D37D4-73C2-9846-BD3F-6EE3185E02B9}"/>
          </ac:spMkLst>
        </pc:spChg>
      </pc:sldChg>
      <pc:sldChg chg="add ord">
        <pc:chgData name="dat nguyen" userId="bb19b3ffa6322b8e" providerId="Windows Live" clId="Web-{AA7B3EF5-9F70-491E-970E-35EB0BE55164}" dt="2019-02-15T18:12:25.934" v="8"/>
        <pc:sldMkLst>
          <pc:docMk/>
          <pc:sldMk cId="1584519945" sldId="278"/>
        </pc:sldMkLst>
      </pc:sldChg>
      <pc:sldChg chg="add">
        <pc:chgData name="dat nguyen" userId="bb19b3ffa6322b8e" providerId="Windows Live" clId="Web-{AA7B3EF5-9F70-491E-970E-35EB0BE55164}" dt="2019-02-15T18:12:32.215" v="9"/>
        <pc:sldMkLst>
          <pc:docMk/>
          <pc:sldMk cId="2431533236" sldId="279"/>
        </pc:sldMkLst>
      </pc:sldChg>
      <pc:sldChg chg="delSp modSp add replId">
        <pc:chgData name="dat nguyen" userId="bb19b3ffa6322b8e" providerId="Windows Live" clId="Web-{AA7B3EF5-9F70-491E-970E-35EB0BE55164}" dt="2019-02-15T18:14:32.626" v="55"/>
        <pc:sldMkLst>
          <pc:docMk/>
          <pc:sldMk cId="789788285" sldId="280"/>
        </pc:sldMkLst>
        <pc:spChg chg="mod">
          <ac:chgData name="dat nguyen" userId="bb19b3ffa6322b8e" providerId="Windows Live" clId="Web-{AA7B3EF5-9F70-491E-970E-35EB0BE55164}" dt="2019-02-15T18:14:23.001" v="51" actId="20577"/>
          <ac:spMkLst>
            <pc:docMk/>
            <pc:sldMk cId="789788285" sldId="280"/>
            <ac:spMk id="2" creationId="{7A3F6A72-D491-AB4F-803D-EEAFBF2E2F9D}"/>
          </ac:spMkLst>
        </pc:spChg>
        <pc:spChg chg="del mod">
          <ac:chgData name="dat nguyen" userId="bb19b3ffa6322b8e" providerId="Windows Live" clId="Web-{AA7B3EF5-9F70-491E-970E-35EB0BE55164}" dt="2019-02-15T18:14:32.626" v="55"/>
          <ac:spMkLst>
            <pc:docMk/>
            <pc:sldMk cId="789788285" sldId="280"/>
            <ac:spMk id="5" creationId="{164C22A3-2915-1344-9D7E-250FB0F812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28411-4A96-9C46-8130-19BC8A3FA18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1C88A-E77D-864F-B349-BB9ADF65C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320A-61A2-FE49-AB27-BB23621D8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5AD5-8721-E540-86B9-4778A83A3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76BE4-B18E-3D43-89A1-D4FD29A0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10A-C15D-D446-A22C-9DF9C6F9A383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C04D9-9511-2249-80CC-1AC0AAAF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F20F-DF6A-B249-805B-46796984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4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EF97-22AC-2941-BC4A-D69D312B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D7AA3-33AA-C74B-94FB-4C695EEC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71F8-CF46-8342-A0D0-502E5C57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7E4A-F64E-9E4C-94FD-BFCF9198C302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E44B3-2941-6742-93A9-762F9CFE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B93F2-00DC-7B4B-8421-CA742E36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8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C0C2D-83EB-4F46-86A5-0C3AB4B79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AE44F-433E-1645-B0C4-F1ED5C872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F02A9-8609-5947-B881-98253198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20CE-1BB5-1943-88C1-94DE35B92B63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EA2D2-3AA8-E647-95C1-23649910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5F94-D5B3-6D44-B78B-D9EA93C8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3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D799-C0F6-B048-BCAB-2EAA3B4F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0D07-A86E-BD4F-81D8-F3958B2FC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5C53B-4648-8641-A363-18A443AE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CF2D-CDE5-CF4D-8F73-1156FD61F30D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09964-512B-4646-9D9D-6202B2D4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D136-AAF0-FC40-9C9E-2062ABF3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9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DEB6-F90A-114D-91FB-A607C188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56858-B9F0-D745-B96C-082BCDB57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3BBCA-F667-0343-B284-F8DAEDE1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FA09-EF8A-754A-8D29-4BD55DD4A838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A82B2-6AE0-D14A-84B8-217D261C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AD84-3BA0-814B-AEDC-B4F5B930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9720-BF79-D244-9749-F5DD6739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5BC0-A0FC-CA4A-90B8-48EC63D76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87BC3-C391-2C47-853F-D3B615F85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8F3A2-A144-B747-9269-BF419C24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7E6A-39AB-824D-A87E-7447E2847899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2521A-AC3F-9E4D-B2C4-E5479DC7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552A9-4625-684A-B5A6-DAB33D54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3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D231-AEE6-A442-BE1B-D8086A78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8E862-829F-114C-8AF2-4EDE523A5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94EB3-6DD7-4942-BB64-D887A72C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1260F-B8AD-AB4A-964A-CE55FD394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A55C1-E21E-6945-B44C-C6164190E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EB0DE-9698-C74A-BF8B-F59FAFF5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3F7F-29BA-E846-8510-EE26F48D6885}" type="datetime1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D25E4-097F-B24D-BF05-5193020F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7524B-9AD6-3740-A2C9-F53D1AF4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1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A548-7DDF-6346-95BF-2BD9F6D2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9670C-ECD6-2349-B6E3-115C587F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9B9C-6A2B-DB40-9E79-0CFDDF84F077}" type="datetime1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417F4-1BBE-754D-A4D2-9158BFC1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17BA8-E900-5346-9A96-6C64C658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4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CC11B-F90C-AB4F-9A6B-538CBDA1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269-6DC8-0C4E-8ECF-74E7FF45F23C}" type="datetime1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AE248-FB01-024E-97A7-AB1156DD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F7F7C-38DC-7147-B230-03CA11D5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5C3E-B431-6B41-A44F-469C7DDC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8CEB-9359-CA4B-934A-B40859AA9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14977-6878-E740-87C2-1C87CA1E1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86036-2B5E-C74C-B05F-7FA0BA00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43B7-0522-9A45-BD9D-F69C6309B830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EB822-4C6B-B149-B328-6F474CE4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E8799-9EC5-9F4B-B2D1-8D178A92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7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2360-5D80-FB4D-A5A3-FEDF5A6A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C9D55-D045-AD45-BD48-0EF04382A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74288-E228-3A40-B700-5888B18ED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F4562-52F8-EF4B-B53E-65264CA8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11DC-A470-D74F-89C7-DAE7EA19649B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F296B-353F-1146-B1CE-17A1087E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12831-17FF-2E4B-8C68-8BE78B3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BA3F-2BE1-D94F-BC2B-60CCD3F5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EB36D-8EDB-3C45-9114-5AF5D86F4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6BD0-1631-E04D-885A-68D98A6A1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6232C-D57C-4046-85B7-72797856E0D5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A62B-43B2-5045-807B-9598DEA3C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24BE3-5251-0841-80B7-0AC3FBAC5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5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37D4-73C2-9846-BD3F-6EE3185E0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ea typeface="+mj-lt"/>
                <a:cs typeface="+mj-lt"/>
              </a:rPr>
              <a:t>City Traffic Simulator</a:t>
            </a:r>
            <a:br>
              <a:rPr lang="en-US"/>
            </a:br>
            <a:r>
              <a:rPr lang="en-US" sz="25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Increment </a:t>
            </a:r>
            <a:r>
              <a:rPr lang="en-US" sz="2500">
                <a:solidFill>
                  <a:schemeClr val="accent1"/>
                </a:solidFill>
              </a:rPr>
              <a:t>2  </a:t>
            </a:r>
            <a:r>
              <a:rPr lang="en-US" sz="25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Retrospective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C297E-AB37-6C45-9BE6-31E4ADFBA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Team Members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/>
              <a:t>Zoe Fu </a:t>
            </a:r>
            <a:endParaRPr lang="en-US">
              <a:cs typeface="Calibri"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/>
              <a:t>Dat Nguyen</a:t>
            </a:r>
            <a:endParaRPr lang="en-US">
              <a:cs typeface="Calibri"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/>
              <a:t>Reid Stagemeyer</a:t>
            </a:r>
            <a:endParaRPr lang="en-US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629B6-23A7-CD49-B512-EF80CC5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9467819-B74A-7D46-BC68-B37107E692D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6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30320D3-85B8-47E9-B2E5-056447614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5" y="412750"/>
            <a:ext cx="1750512" cy="1750512"/>
          </a:xfrm>
          <a:prstGeom prst="rect">
            <a:avLst/>
          </a:prstGeom>
        </p:spPr>
      </p:pic>
      <p:pic>
        <p:nvPicPr>
          <p:cNvPr id="5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D873C21-FB58-45CE-A8AA-5C1AF4253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885" y="810272"/>
            <a:ext cx="3810000" cy="237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4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6AE44-42F4-4372-8B2A-2374D50F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Structural Model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5A457-2705-4D63-93BB-7743EEB7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等线"/>
                <a:cs typeface="Calibri"/>
              </a:rPr>
              <a:t>Report: gengerate and show final report</a:t>
            </a:r>
          </a:p>
          <a:p>
            <a:r>
              <a:rPr lang="zh-CN" altLang="en-US">
                <a:ea typeface="等线"/>
                <a:cs typeface="Calibri"/>
              </a:rPr>
              <a:t>Console: user input </a:t>
            </a:r>
            <a:endParaRPr lang="zh-CN"/>
          </a:p>
          <a:p>
            <a:r>
              <a:rPr lang="zh-CN" altLang="en-US">
                <a:ea typeface="等线"/>
                <a:cs typeface="Calibri"/>
              </a:rPr>
              <a:t>Display: show map and cars</a:t>
            </a:r>
          </a:p>
          <a:p>
            <a:r>
              <a:rPr lang="zh-CN" altLang="en-US">
                <a:ea typeface="等线"/>
                <a:cs typeface="Calibri"/>
              </a:rPr>
              <a:t>Car: speed, position, direction, status </a:t>
            </a:r>
          </a:p>
          <a:p>
            <a:r>
              <a:rPr lang="zh-CN" altLang="en-US">
                <a:ea typeface="等线"/>
                <a:cs typeface="Calibri"/>
              </a:rPr>
              <a:t>Map: mapMatrix, car(List), component</a:t>
            </a:r>
          </a:p>
          <a:p>
            <a:r>
              <a:rPr lang="zh-CN" altLang="en-US">
                <a:ea typeface="等线"/>
                <a:cs typeface="Calibri"/>
              </a:rPr>
              <a:t>Tile (abstract): designed for easier when implement a new map</a:t>
            </a:r>
          </a:p>
          <a:p>
            <a:r>
              <a:rPr lang="zh-CN" altLang="en-US">
                <a:ea typeface="等线"/>
                <a:cs typeface="Calibri"/>
              </a:rPr>
              <a:t>Ground, Road, Intersection (abstract)</a:t>
            </a:r>
          </a:p>
          <a:p>
            <a:r>
              <a:rPr lang="zh-CN" altLang="en-US">
                <a:ea typeface="等线"/>
                <a:cs typeface="Calibri"/>
              </a:rPr>
              <a:t>Traffic Light and Stop Sign</a:t>
            </a:r>
          </a:p>
          <a:p>
            <a:endParaRPr lang="zh-CN" altLang="en-US">
              <a:ea typeface="等线"/>
              <a:cs typeface="Calibri"/>
            </a:endParaRPr>
          </a:p>
          <a:p>
            <a:endParaRPr lang="zh-CN" altLang="en-US">
              <a:ea typeface="等线"/>
              <a:cs typeface="Calibri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1C68DE-6AEA-4C87-A092-0ED7F7C2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25AFE-56BE-4596-808D-A7778F5F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zh-CN" altLang="en-US">
                <a:ea typeface="等线 Light"/>
                <a:cs typeface="Calibri Light"/>
              </a:rPr>
              <a:t>Structural Model</a:t>
            </a:r>
            <a:endParaRPr lang="zh-CN" alt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7AE8628-D4BA-43D0-A9DB-70EF3E7B6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>
                <a:cs typeface="Calibri"/>
              </a:rPr>
              <a:t>Console, Display, and Car are associated with Map.</a:t>
            </a:r>
          </a:p>
          <a:p>
            <a:r>
              <a:rPr lang="en-US" sz="2600">
                <a:cs typeface="Calibri"/>
              </a:rPr>
              <a:t>Map has a public attribute </a:t>
            </a:r>
            <a:r>
              <a:rPr lang="en-US" sz="2600" err="1">
                <a:cs typeface="Calibri"/>
              </a:rPr>
              <a:t>carList</a:t>
            </a:r>
            <a:r>
              <a:rPr lang="en-US" sz="2600">
                <a:cs typeface="Calibri"/>
              </a:rPr>
              <a:t>[] call Car object, so that other classes associated with Map will be able to call Car. </a:t>
            </a:r>
          </a:p>
          <a:p>
            <a:r>
              <a:rPr lang="en-US" sz="2600">
                <a:cs typeface="Calibri"/>
              </a:rPr>
              <a:t>Display will implement the Report interface</a:t>
            </a:r>
          </a:p>
        </p:txBody>
      </p:sp>
      <p:pic>
        <p:nvPicPr>
          <p:cNvPr id="20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B7928013-DB88-412A-9942-49B16AA81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6" r="-2" b="-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0F974D-A482-4F8B-B933-C861658F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9467819-B74A-7D46-BC68-B37107E692DD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11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027BC-99A5-4503-B21F-4EE28A87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Structural Model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FF0A7B86-7BEB-427A-BCCA-A9355DC3E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97807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000"/>
              <a:t>One Map will have multiple tiles</a:t>
            </a:r>
          </a:p>
          <a:p>
            <a:r>
              <a:rPr lang="en-US" altLang="zh-CN" sz="2000"/>
              <a:t>A tile will be a ground, road, or intersection </a:t>
            </a:r>
          </a:p>
          <a:p>
            <a:r>
              <a:rPr lang="en-US" altLang="zh-CN" sz="2000"/>
              <a:t>An intersection will have at least one traffic component, either traffic light or stop sign</a:t>
            </a:r>
          </a:p>
        </p:txBody>
      </p:sp>
      <p:pic>
        <p:nvPicPr>
          <p:cNvPr id="6" name="图片 6" descr="图片包含 屏幕截图&#10;&#10;已生成极高可信度的说明">
            <a:extLst>
              <a:ext uri="{FF2B5EF4-FFF2-40B4-BE49-F238E27FC236}">
                <a16:creationId xmlns:a16="http://schemas.microsoft.com/office/drawing/2014/main" id="{029AB56A-6C89-457C-9A0D-43510DE86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796" b="-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0F381A-1946-4553-A6CB-69ECFC65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9467819-B74A-7D46-BC68-B37107E692DD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8204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6A72-D491-AB4F-803D-EEAFBF2E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Behavioral Model – Sequence Diagrams</a:t>
            </a: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6FA9DFC-2925-4AAD-93D1-EB1452A22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2020"/>
            <a:ext cx="10515600" cy="469020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E280E-F1C8-4F43-BE5C-97037016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8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DF9A2-353C-469A-AD92-E04B767B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5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A998B934-41D9-4FCD-B985-9057CBC0F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1" y="960026"/>
            <a:ext cx="9187542" cy="51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3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8083A-BAB0-450D-A77E-BFE920F4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8A86C3F-8488-462A-8864-A1C7FDFA4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5" y="893101"/>
            <a:ext cx="10657114" cy="53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69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733DE-5A51-4E26-9353-150919AE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004887-A0EE-49F8-8C54-BAFF945D7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4" y="669241"/>
            <a:ext cx="8164285" cy="54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6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EC42A-3D23-43D4-BC63-B7749009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3C98C47-8323-4741-B403-FD2FE6551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3" y="991195"/>
            <a:ext cx="7707085" cy="495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4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Project Description</a:t>
            </a:r>
          </a:p>
          <a:p>
            <a:endParaRPr lang="en-US"/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Use Case Model</a:t>
            </a:r>
          </a:p>
          <a:p>
            <a:pPr lvl="1"/>
            <a:r>
              <a:rPr lang="en-US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pPr lvl="1"/>
            <a:r>
              <a:rPr lang="en-US">
                <a:solidFill>
                  <a:schemeClr val="bg1">
                    <a:lumMod val="65000"/>
                  </a:schemeClr>
                </a:solidFill>
              </a:rPr>
              <a:t>Use Cases</a:t>
            </a:r>
          </a:p>
          <a:p>
            <a:endParaRPr lang="en-US"/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Domain Model</a:t>
            </a:r>
          </a:p>
          <a:p>
            <a:pPr lvl="1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Class Diagram</a:t>
            </a:r>
          </a:p>
          <a:p>
            <a:pPr lvl="1"/>
            <a:r>
              <a:rPr lang="en-US">
                <a:solidFill>
                  <a:schemeClr val="bg1">
                    <a:lumMod val="65000"/>
                  </a:schemeClr>
                </a:solidFill>
              </a:rPr>
              <a:t>(Activity Diagrams)</a:t>
            </a:r>
          </a:p>
          <a:p>
            <a:pPr lvl="1"/>
            <a:r>
              <a:rPr lang="en-US">
                <a:solidFill>
                  <a:schemeClr val="bg1">
                    <a:lumMod val="65000"/>
                  </a:schemeClr>
                </a:solidFill>
              </a:rPr>
              <a:t>Sequence Diagrams</a:t>
            </a:r>
          </a:p>
          <a:p>
            <a:pPr lvl="1"/>
            <a:r>
              <a:rPr lang="en-US">
                <a:solidFill>
                  <a:schemeClr val="bg1">
                    <a:lumMod val="65000"/>
                  </a:schemeClr>
                </a:solidFill>
              </a:rPr>
              <a:t>(State Machine Diagrams)</a:t>
            </a:r>
          </a:p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/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3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A4C7-EB84-2441-BE19-77CA0795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</a:t>
            </a:r>
            <a:br>
              <a:rPr lang="en-US"/>
            </a:br>
            <a:r>
              <a:rPr lang="en-US"/>
              <a:t>What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DA0C-C976-E544-8AC1-D9AF13CFD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Start early. 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935D9-B521-9044-A1D1-73B1EDF7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6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Project Description</a:t>
            </a:r>
          </a:p>
          <a:p>
            <a:endParaRPr lang="en-US"/>
          </a:p>
          <a:p>
            <a:r>
              <a:rPr lang="en-US"/>
              <a:t>Use Case Model</a:t>
            </a:r>
          </a:p>
          <a:p>
            <a:pPr lvl="1"/>
            <a:r>
              <a:rPr lang="en-US"/>
              <a:t>Use Case Diagram</a:t>
            </a:r>
          </a:p>
          <a:p>
            <a:pPr lvl="1"/>
            <a:r>
              <a:rPr lang="en-US"/>
              <a:t>Use Cases</a:t>
            </a:r>
          </a:p>
          <a:p>
            <a:endParaRPr lang="en-US"/>
          </a:p>
          <a:p>
            <a:r>
              <a:rPr lang="en-US"/>
              <a:t>Domain Model</a:t>
            </a:r>
          </a:p>
          <a:p>
            <a:pPr lvl="1"/>
            <a:r>
              <a:rPr lang="en-US"/>
              <a:t>Class Diagram</a:t>
            </a:r>
          </a:p>
          <a:p>
            <a:pPr lvl="1"/>
            <a:r>
              <a:rPr lang="en-US"/>
              <a:t>Sequence Diagrams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r>
              <a:rPr lang="en-US"/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9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787A-9B5F-414B-98B2-328E9D58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</a:t>
            </a:r>
            <a:br>
              <a:rPr lang="en-US"/>
            </a:br>
            <a:r>
              <a:rPr lang="en-US"/>
              <a:t>What didn’t go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40C2-C032-9041-B259-5483E0C0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55E28-13FF-3A4C-BE9B-09A862B6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94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62ED-B91E-2F4F-8647-9081B3D8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</a:t>
            </a:r>
            <a:br>
              <a:rPr lang="en-US"/>
            </a:br>
            <a:r>
              <a:rPr lang="en-US"/>
              <a:t>Something to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465A-B74B-C248-AD77-EAB34436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Coding language to use.</a:t>
            </a:r>
          </a:p>
          <a:p>
            <a:r>
              <a:rPr lang="en-US">
                <a:cs typeface="Calibri"/>
              </a:rPr>
              <a:t>Be specific with the attributes and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FCF79-6DA7-FB44-BC45-0DCDE8B5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86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Project Description</a:t>
            </a:r>
          </a:p>
          <a:p>
            <a:endParaRPr lang="en-US"/>
          </a:p>
          <a:p>
            <a:r>
              <a:rPr lang="en-US"/>
              <a:t>Use Case Model</a:t>
            </a:r>
          </a:p>
          <a:p>
            <a:pPr lvl="1"/>
            <a:r>
              <a:rPr lang="en-US"/>
              <a:t>Use Case Diagram</a:t>
            </a:r>
          </a:p>
          <a:p>
            <a:pPr lvl="1"/>
            <a:r>
              <a:rPr lang="en-US"/>
              <a:t>Use Cases</a:t>
            </a:r>
          </a:p>
          <a:p>
            <a:endParaRPr lang="en-US"/>
          </a:p>
          <a:p>
            <a:r>
              <a:rPr lang="en-US"/>
              <a:t>Domain Model</a:t>
            </a:r>
          </a:p>
          <a:p>
            <a:pPr lvl="1"/>
            <a:r>
              <a:rPr lang="en-US"/>
              <a:t>Class Diagram</a:t>
            </a:r>
          </a:p>
          <a:p>
            <a:pPr lvl="1"/>
            <a:r>
              <a:rPr lang="en-US"/>
              <a:t>(Activity Diagrams)</a:t>
            </a:r>
          </a:p>
          <a:p>
            <a:pPr lvl="1"/>
            <a:r>
              <a:rPr lang="en-US"/>
              <a:t>Sequence Diagrams</a:t>
            </a:r>
          </a:p>
          <a:p>
            <a:pPr lvl="1"/>
            <a:r>
              <a:rPr lang="en-US"/>
              <a:t>(State Machine Diagrams)</a:t>
            </a:r>
          </a:p>
          <a:p>
            <a:endParaRPr lang="en-US"/>
          </a:p>
          <a:p>
            <a:r>
              <a:rPr lang="en-US"/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8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D10D-0750-447E-AC5A-70AF1F30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Our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E0E9B-FFE4-41F0-8A7F-08B7B35B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9467819-B74A-7D46-BC68-B37107E692D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BC58F36A-047C-4F2A-BF0E-98292A018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40" y="3429000"/>
            <a:ext cx="1981200" cy="2314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5CC3AB-F755-4097-A06C-133D8502D296}"/>
              </a:ext>
            </a:extLst>
          </p:cNvPr>
          <p:cNvSpPr txBox="1"/>
          <p:nvPr/>
        </p:nvSpPr>
        <p:spPr>
          <a:xfrm>
            <a:off x="698980" y="2847099"/>
            <a:ext cx="255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Pac Mayor man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3DFE67D1-6639-43DA-939E-72762872D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847" y="1558819"/>
            <a:ext cx="3704753" cy="47579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61CAA9-B8F3-4953-BDAF-F4AA1C5C8142}"/>
              </a:ext>
            </a:extLst>
          </p:cNvPr>
          <p:cNvSpPr txBox="1"/>
          <p:nvPr/>
        </p:nvSpPr>
        <p:spPr>
          <a:xfrm>
            <a:off x="6013751" y="971817"/>
            <a:ext cx="29899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Pixi City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A82F9AC-0500-4827-950F-CED32711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2289-4F84-5446-8275-81FBE4622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A0A8-D52C-5645-A5A5-187BFF4A4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Purpose: Application will help Mayor Mann simulate traffic flow and allow the city to plan construction projects.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Scope: Allow user to investigate impact of changing traffic components placement vs density of traffic.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3D5F3-CC13-484A-A9BA-1F5A2D27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9467819-B74A-7D46-BC68-B37107E692DD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7" descr="A close up of a fence&#10;&#10;Description generated with high confidence">
            <a:extLst>
              <a:ext uri="{FF2B5EF4-FFF2-40B4-BE49-F238E27FC236}">
                <a16:creationId xmlns:a16="http://schemas.microsoft.com/office/drawing/2014/main" id="{8AF35F09-B69B-4296-AA2D-7218F19F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759" y="4183476"/>
            <a:ext cx="3232030" cy="2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3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Project Description</a:t>
            </a:r>
          </a:p>
          <a:p>
            <a:endParaRPr lang="en-US"/>
          </a:p>
          <a:p>
            <a:r>
              <a:rPr lang="en-US"/>
              <a:t>Use Case Model</a:t>
            </a:r>
          </a:p>
          <a:p>
            <a:pPr lvl="1"/>
            <a:r>
              <a:rPr lang="en-US"/>
              <a:t>Use Case Diagram</a:t>
            </a:r>
          </a:p>
          <a:p>
            <a:pPr lvl="1"/>
            <a:r>
              <a:rPr lang="en-US"/>
              <a:t>Use Cases</a:t>
            </a:r>
          </a:p>
          <a:p>
            <a:endParaRPr lang="en-US"/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Domain Model</a:t>
            </a:r>
          </a:p>
          <a:p>
            <a:pPr lvl="1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Class Diagram</a:t>
            </a:r>
          </a:p>
          <a:p>
            <a:pPr lvl="1"/>
            <a:r>
              <a:rPr lang="en-US">
                <a:solidFill>
                  <a:schemeClr val="bg1">
                    <a:lumMod val="65000"/>
                  </a:schemeClr>
                </a:solidFill>
              </a:rPr>
              <a:t>(Activity Diagrams)</a:t>
            </a:r>
          </a:p>
          <a:p>
            <a:pPr lvl="1"/>
            <a:r>
              <a:rPr lang="en-US">
                <a:solidFill>
                  <a:schemeClr val="bg1">
                    <a:lumMod val="65000"/>
                  </a:schemeClr>
                </a:solidFill>
              </a:rPr>
              <a:t>Sequence Diagrams</a:t>
            </a:r>
          </a:p>
          <a:p>
            <a:pPr lvl="1"/>
            <a:r>
              <a:rPr lang="en-US">
                <a:solidFill>
                  <a:schemeClr val="bg1">
                    <a:lumMod val="65000"/>
                  </a:schemeClr>
                </a:solidFill>
              </a:rPr>
              <a:t>(State Machine Diagrams)</a:t>
            </a:r>
          </a:p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4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656B-78D1-9644-9C8F-2BC5F97A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E95E1-CE97-AE46-8AA0-99AE9BFC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CBAED163-0810-4C25-9BBD-260BEAA5F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425" y="2186782"/>
            <a:ext cx="61531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0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8DBC-81BD-7949-8D5D-BE6819BE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12F3-B1F8-4D40-AA30-26988B37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1. Users load CSV file indicate # of cars, position of cars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2. Users set combinations of traffic lights and stop signs (optional: system set combinations randomly)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3. Start the simulation, users decide to press stop and change traffic combination. Restart at the end of simulation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3. Track progress and show statistic of traffic. 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4. System shows final report of the traffic flow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A0C0-1C12-3A42-A12C-55D39DC9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7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Project Description</a:t>
            </a:r>
          </a:p>
          <a:p>
            <a:endParaRPr lang="en-US"/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Use Case Model</a:t>
            </a:r>
          </a:p>
          <a:p>
            <a:pPr lvl="1"/>
            <a:r>
              <a:rPr lang="en-US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pPr lvl="1"/>
            <a:r>
              <a:rPr lang="en-US">
                <a:solidFill>
                  <a:schemeClr val="bg1">
                    <a:lumMod val="65000"/>
                  </a:schemeClr>
                </a:solidFill>
              </a:rPr>
              <a:t>Use Cases</a:t>
            </a:r>
          </a:p>
          <a:p>
            <a:endParaRPr lang="en-US"/>
          </a:p>
          <a:p>
            <a:r>
              <a:rPr lang="en-US"/>
              <a:t>Domain Model</a:t>
            </a:r>
          </a:p>
          <a:p>
            <a:pPr lvl="1"/>
            <a:r>
              <a:rPr lang="en-US"/>
              <a:t>Class Diagram</a:t>
            </a:r>
          </a:p>
          <a:p>
            <a:pPr lvl="1"/>
            <a:r>
              <a:rPr lang="en-US"/>
              <a:t>(Activity Diagrams)</a:t>
            </a:r>
          </a:p>
          <a:p>
            <a:pPr lvl="1"/>
            <a:r>
              <a:rPr lang="en-US"/>
              <a:t>Sequence Diagrams</a:t>
            </a:r>
          </a:p>
          <a:p>
            <a:pPr lvl="1"/>
            <a:r>
              <a:rPr lang="en-US"/>
              <a:t>(State Machine Diagrams)</a:t>
            </a:r>
          </a:p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6A72-D491-AB4F-803D-EEAFBF2E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Structural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E280E-F1C8-4F43-BE5C-97037016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9467819-B74A-7D46-BC68-B37107E692DD}" type="slidenum">
              <a:rPr lang="en-US" smtClean="0"/>
              <a:t>9</a:t>
            </a:fld>
            <a:endParaRPr lang="en-US"/>
          </a:p>
        </p:txBody>
      </p:sp>
      <p:pic>
        <p:nvPicPr>
          <p:cNvPr id="7" name="图片 7" descr="图片包含 屏幕截图, 绿色&#10;&#10;已生成极高可信度的说明">
            <a:extLst>
              <a:ext uri="{FF2B5EF4-FFF2-40B4-BE49-F238E27FC236}">
                <a16:creationId xmlns:a16="http://schemas.microsoft.com/office/drawing/2014/main" id="{D2E4584D-C16F-456A-8D52-4D4838870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988" y="1825625"/>
            <a:ext cx="86120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1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City Traffic Simulator Increment 2  Retrospective</vt:lpstr>
      <vt:lpstr>Overview</vt:lpstr>
      <vt:lpstr>Our client</vt:lpstr>
      <vt:lpstr>Project Overview</vt:lpstr>
      <vt:lpstr>Overview</vt:lpstr>
      <vt:lpstr>Use Case Diagram</vt:lpstr>
      <vt:lpstr>Use Case </vt:lpstr>
      <vt:lpstr>Overview</vt:lpstr>
      <vt:lpstr>Structural Model</vt:lpstr>
      <vt:lpstr>Structural Model</vt:lpstr>
      <vt:lpstr>Structural Model</vt:lpstr>
      <vt:lpstr>Structural Model</vt:lpstr>
      <vt:lpstr>Behavioral Model – Sequence Diagrams</vt:lpstr>
      <vt:lpstr>PowerPoint Presentation</vt:lpstr>
      <vt:lpstr>PowerPoint Presentation</vt:lpstr>
      <vt:lpstr>PowerPoint Presentation</vt:lpstr>
      <vt:lpstr>PowerPoint Presentation</vt:lpstr>
      <vt:lpstr>Overview</vt:lpstr>
      <vt:lpstr>Reflection What went well</vt:lpstr>
      <vt:lpstr>Reflection What didn’t go well</vt:lpstr>
      <vt:lpstr>Reflection Something to Improve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Bohn</dc:creator>
  <cp:revision>1</cp:revision>
  <dcterms:created xsi:type="dcterms:W3CDTF">2018-09-16T20:14:22Z</dcterms:created>
  <dcterms:modified xsi:type="dcterms:W3CDTF">2019-02-18T23:16:38Z</dcterms:modified>
</cp:coreProperties>
</file>