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7" r:id="rId2"/>
    <p:sldId id="257" r:id="rId3"/>
    <p:sldId id="278" r:id="rId4"/>
    <p:sldId id="279" r:id="rId5"/>
    <p:sldId id="269" r:id="rId6"/>
    <p:sldId id="260" r:id="rId7"/>
    <p:sldId id="267" r:id="rId8"/>
    <p:sldId id="281" r:id="rId9"/>
    <p:sldId id="270" r:id="rId10"/>
    <p:sldId id="275" r:id="rId11"/>
    <p:sldId id="283" r:id="rId12"/>
    <p:sldId id="282" r:id="rId13"/>
    <p:sldId id="284" r:id="rId14"/>
    <p:sldId id="280" r:id="rId15"/>
    <p:sldId id="285" r:id="rId16"/>
    <p:sldId id="286" r:id="rId17"/>
    <p:sldId id="287" r:id="rId18"/>
    <p:sldId id="276" r:id="rId19"/>
    <p:sldId id="271" r:id="rId20"/>
    <p:sldId id="272" r:id="rId21"/>
    <p:sldId id="273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86802-B27C-4C64-9F2E-E84B583ADAEF}" v="7" dt="2019-02-18T18:34:27.581"/>
    <p1510:client id="{297889BF-C2B5-4D39-A63D-73708996589C}" v="1" dt="2019-02-15T21:27:41.409"/>
    <p1510:client id="{42FF8CC9-86FD-4432-A434-A8F398D9F7D4}" v="1" dt="2019-02-18T22:57:0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94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FBF19B5-8244-4C0F-BEBE-4073F142E1A7}"/>
    <pc:docChg chg="modSld">
      <pc:chgData name="Guest User" userId="" providerId="Windows Live" clId="Web-{3FBF19B5-8244-4C0F-BEBE-4073F142E1A7}" dt="2019-02-18T08:06:13.847" v="54" actId="20577"/>
      <pc:docMkLst>
        <pc:docMk/>
      </pc:docMkLst>
      <pc:sldChg chg="modSp">
        <pc:chgData name="Guest User" userId="" providerId="Windows Live" clId="Web-{3FBF19B5-8244-4C0F-BEBE-4073F142E1A7}" dt="2019-02-18T08:06:13.847" v="53" actId="20577"/>
        <pc:sldMkLst>
          <pc:docMk/>
          <pc:sldMk cId="3172186231" sldId="274"/>
        </pc:sldMkLst>
        <pc:spChg chg="mod">
          <ac:chgData name="Guest User" userId="" providerId="Windows Live" clId="Web-{3FBF19B5-8244-4C0F-BEBE-4073F142E1A7}" dt="2019-02-18T08:06:13.847" v="5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addSp delSp modSp">
        <pc:chgData name="Guest User" userId="" providerId="Windows Live" clId="Web-{3FBF19B5-8244-4C0F-BEBE-4073F142E1A7}" dt="2019-02-18T08:04:37.705" v="4" actId="1076"/>
        <pc:sldMkLst>
          <pc:docMk/>
          <pc:sldMk cId="1679113874" sldId="275"/>
        </pc:sldMkLst>
        <pc:spChg chg="del">
          <ac:chgData name="Guest User" userId="" providerId="Windows Live" clId="Web-{3FBF19B5-8244-4C0F-BEBE-4073F142E1A7}" dt="2019-02-18T08:04:35.721" v="3"/>
          <ac:spMkLst>
            <pc:docMk/>
            <pc:sldMk cId="1679113874" sldId="275"/>
            <ac:spMk id="3" creationId="{706C7C5E-1567-7240-87DD-B41E8F859533}"/>
          </ac:spMkLst>
        </pc:spChg>
        <pc:spChg chg="del mod">
          <ac:chgData name="Guest User" userId="" providerId="Windows Live" clId="Web-{3FBF19B5-8244-4C0F-BEBE-4073F142E1A7}" dt="2019-02-18T08:04:24.892" v="2"/>
          <ac:spMkLst>
            <pc:docMk/>
            <pc:sldMk cId="1679113874" sldId="275"/>
            <ac:spMk id="5" creationId="{164C22A3-2915-1344-9D7E-250FB0F81225}"/>
          </ac:spMkLst>
        </pc:spChg>
        <pc:picChg chg="add mod ord">
          <ac:chgData name="Guest User" userId="" providerId="Windows Live" clId="Web-{3FBF19B5-8244-4C0F-BEBE-4073F142E1A7}" dt="2019-02-18T08:04:37.705" v="4" actId="1076"/>
          <ac:picMkLst>
            <pc:docMk/>
            <pc:sldMk cId="1679113874" sldId="275"/>
            <ac:picMk id="6" creationId="{D53F6763-0CAF-49AE-8F19-7B65ED6879DF}"/>
          </ac:picMkLst>
        </pc:picChg>
      </pc:sldChg>
    </pc:docChg>
  </pc:docChgLst>
  <pc:docChgLst>
    <pc:chgData name="来宾用户" providerId="Windows Live" clId="Web-{42FF8CC9-86FD-4432-A434-A8F398D9F7D4}"/>
    <pc:docChg chg="modSld">
      <pc:chgData name="来宾用户" userId="" providerId="Windows Live" clId="Web-{42FF8CC9-86FD-4432-A434-A8F398D9F7D4}" dt="2019-02-18T22:57:09.554" v="65" actId="14100"/>
      <pc:docMkLst>
        <pc:docMk/>
      </pc:docMkLst>
      <pc:sldChg chg="addSp delSp modSp mod setBg">
        <pc:chgData name="来宾用户" userId="" providerId="Windows Live" clId="Web-{42FF8CC9-86FD-4432-A434-A8F398D9F7D4}" dt="2019-02-18T22:52:04.459" v="3"/>
        <pc:sldMkLst>
          <pc:docMk/>
          <pc:sldMk cId="1679113874" sldId="275"/>
        </pc:sldMkLst>
        <pc:spChg chg="mo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2" creationId="{7A3F6A72-D491-AB4F-803D-EEAFBF2E2F9D}"/>
          </ac:spMkLst>
        </pc:spChg>
        <pc:spChg chg="mod or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4" creationId="{96DE280E-F1C8-4F43-BE5C-9703701699D6}"/>
          </ac:spMkLst>
        </pc:spChg>
        <pc:spChg chg="add del mod">
          <ac:chgData name="来宾用户" userId="" providerId="Windows Live" clId="Web-{42FF8CC9-86FD-4432-A434-A8F398D9F7D4}" dt="2019-02-18T22:51:49.943" v="1"/>
          <ac:spMkLst>
            <pc:docMk/>
            <pc:sldMk cId="1679113874" sldId="275"/>
            <ac:spMk id="5" creationId="{BD2D6197-74F6-4225-BFAF-18D4AD3D08FE}"/>
          </ac:spMkLst>
        </pc:spChg>
        <pc:spChg chg="add del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12" creationId="{A4AC5506-6312-4701-8D3C-40187889A947}"/>
          </ac:spMkLst>
        </pc:spChg>
        <pc:picChg chg="del">
          <ac:chgData name="来宾用户" userId="" providerId="Windows Live" clId="Web-{42FF8CC9-86FD-4432-A434-A8F398D9F7D4}" dt="2019-02-18T22:51:16.615" v="0"/>
          <ac:picMkLst>
            <pc:docMk/>
            <pc:sldMk cId="1679113874" sldId="275"/>
            <ac:picMk id="6" creationId="{D53F6763-0CAF-49AE-8F19-7B65ED6879DF}"/>
          </ac:picMkLst>
        </pc:picChg>
        <pc:picChg chg="add mod ord">
          <ac:chgData name="来宾用户" userId="" providerId="Windows Live" clId="Web-{42FF8CC9-86FD-4432-A434-A8F398D9F7D4}" dt="2019-02-18T22:52:04.459" v="3"/>
          <ac:picMkLst>
            <pc:docMk/>
            <pc:sldMk cId="1679113874" sldId="275"/>
            <ac:picMk id="7" creationId="{D2E4584D-C16F-456A-8D52-4D48388702E4}"/>
          </ac:picMkLst>
        </pc:picChg>
      </pc:sldChg>
      <pc:sldChg chg="addSp delSp modSp">
        <pc:chgData name="来宾用户" userId="" providerId="Windows Live" clId="Web-{42FF8CC9-86FD-4432-A434-A8F398D9F7D4}" dt="2019-02-18T22:54:54.194" v="49" actId="20577"/>
        <pc:sldMkLst>
          <pc:docMk/>
          <pc:sldMk cId="3232711427" sldId="282"/>
        </pc:sldMkLst>
        <pc:spChg chg="mod">
          <ac:chgData name="来宾用户" userId="" providerId="Windows Live" clId="Web-{42FF8CC9-86FD-4432-A434-A8F398D9F7D4}" dt="2019-02-18T22:54:54.194" v="4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">
          <ac:chgData name="来宾用户" userId="" providerId="Windows Live" clId="Web-{42FF8CC9-86FD-4432-A434-A8F398D9F7D4}" dt="2019-02-18T22:54:23.335" v="41"/>
          <ac:picMkLst>
            <pc:docMk/>
            <pc:sldMk cId="3232711427" sldId="282"/>
            <ac:picMk id="3" creationId="{B7928013-DB88-412A-9942-49B16AA81B97}"/>
          </ac:picMkLst>
        </pc:picChg>
        <pc:picChg chg="del">
          <ac:chgData name="来宾用户" userId="" providerId="Windows Live" clId="Web-{42FF8CC9-86FD-4432-A434-A8F398D9F7D4}" dt="2019-02-18T22:54:05.897" v="39"/>
          <ac:picMkLst>
            <pc:docMk/>
            <pc:sldMk cId="3232711427" sldId="282"/>
            <ac:picMk id="16" creationId="{29209967-989F-4D26-9027-325EEDDD0DE6}"/>
          </ac:picMkLst>
        </pc:picChg>
        <pc:picChg chg="add">
          <ac:chgData name="来宾用户" userId="" providerId="Windows Live" clId="Web-{42FF8CC9-86FD-4432-A434-A8F398D9F7D4}" dt="2019-02-18T22:54:27.538" v="42"/>
          <ac:picMkLst>
            <pc:docMk/>
            <pc:sldMk cId="3232711427" sldId="282"/>
            <ac:picMk id="20" creationId="{B7928013-DB88-412A-9942-49B16AA81B97}"/>
          </ac:picMkLst>
        </pc:picChg>
      </pc:sldChg>
      <pc:sldChg chg="modSp">
        <pc:chgData name="来宾用户" userId="" providerId="Windows Live" clId="Web-{42FF8CC9-86FD-4432-A434-A8F398D9F7D4}" dt="2019-02-18T22:53:24.897" v="36" actId="20577"/>
        <pc:sldMkLst>
          <pc:docMk/>
          <pc:sldMk cId="812540685" sldId="283"/>
        </pc:sldMkLst>
        <pc:spChg chg="mod">
          <ac:chgData name="来宾用户" userId="" providerId="Windows Live" clId="Web-{42FF8CC9-86FD-4432-A434-A8F398D9F7D4}" dt="2019-02-18T22:53:24.897" v="36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">
        <pc:chgData name="来宾用户" userId="" providerId="Windows Live" clId="Web-{42FF8CC9-86FD-4432-A434-A8F398D9F7D4}" dt="2019-02-18T22:57:09.554" v="65" actId="14100"/>
        <pc:sldMkLst>
          <pc:docMk/>
          <pc:sldMk cId="582046377" sldId="284"/>
        </pc:sldMkLst>
        <pc:spChg chg="mo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2" creationId="{A60027BC-99A5-4503-B21F-4EE28A87BAFE}"/>
          </ac:spMkLst>
        </pc:spChg>
        <pc:spChg chg="mod ord">
          <ac:chgData name="来宾用户" userId="" providerId="Windows Live" clId="Web-{42FF8CC9-86FD-4432-A434-A8F398D9F7D4}" dt="2019-02-18T22:56:58.773" v="63"/>
          <ac:spMkLst>
            <pc:docMk/>
            <pc:sldMk cId="582046377" sldId="284"/>
            <ac:spMk id="4" creationId="{9A0F381A-1946-4553-A6CB-69ECFC65EBEE}"/>
          </ac:spMkLst>
        </pc:spChg>
        <pc:spChg chg="add del mod">
          <ac:chgData name="来宾用户" userId="" providerId="Windows Live" clId="Web-{42FF8CC9-86FD-4432-A434-A8F398D9F7D4}" dt="2019-02-18T22:56:30.382" v="52"/>
          <ac:spMkLst>
            <pc:docMk/>
            <pc:sldMk cId="582046377" sldId="284"/>
            <ac:spMk id="5" creationId="{E3674DBD-C01E-4D45-9186-B63F0D5FB071}"/>
          </ac:spMkLst>
        </pc:spChg>
        <pc:spChg chg="mod or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9" creationId="{FF0A7B86-7BEB-427A-BCCA-A9355DC3E673}"/>
          </ac:spMkLst>
        </pc:spChg>
        <pc:spChg chg="add del">
          <ac:chgData name="来宾用户" userId="" providerId="Windows Live" clId="Web-{42FF8CC9-86FD-4432-A434-A8F398D9F7D4}" dt="2019-02-18T22:56:48.054" v="56"/>
          <ac:spMkLst>
            <pc:docMk/>
            <pc:sldMk cId="582046377" sldId="284"/>
            <ac:spMk id="11" creationId="{73DE2CFE-42F2-48F0-8706-5264E012B10C}"/>
          </ac:spMkLst>
        </pc:spChg>
        <pc:spChg chg="add del">
          <ac:chgData name="来宾用户" userId="" providerId="Windows Live" clId="Web-{42FF8CC9-86FD-4432-A434-A8F398D9F7D4}" dt="2019-02-18T22:56:52.491" v="58"/>
          <ac:spMkLst>
            <pc:docMk/>
            <pc:sldMk cId="582046377" sldId="284"/>
            <ac:spMk id="12" creationId="{3CD9DF72-87A3-404E-A828-84CBF11A8303}"/>
          </ac:spMkLst>
        </pc:spChg>
        <pc:spChg chg="add del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17" creationId="{867D4867-5BA7-4462-B2F6-A23F4A622AA7}"/>
          </ac:spMkLst>
        </pc:spChg>
        <pc:picChg chg="add mod ord">
          <ac:chgData name="来宾用户" userId="" providerId="Windows Live" clId="Web-{42FF8CC9-86FD-4432-A434-A8F398D9F7D4}" dt="2019-02-18T22:57:09.554" v="65" actId="14100"/>
          <ac:picMkLst>
            <pc:docMk/>
            <pc:sldMk cId="582046377" sldId="284"/>
            <ac:picMk id="6" creationId="{029AB56A-6C89-457C-9A0D-43510DE86569}"/>
          </ac:picMkLst>
        </pc:picChg>
        <pc:picChg chg="del">
          <ac:chgData name="来宾用户" userId="" providerId="Windows Live" clId="Web-{42FF8CC9-86FD-4432-A434-A8F398D9F7D4}" dt="2019-02-18T22:56:20.069" v="51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42FF8CC9-86FD-4432-A434-A8F398D9F7D4}" dt="2019-02-18T22:56:52.491" v="58"/>
          <ac:cxnSpMkLst>
            <pc:docMk/>
            <pc:sldMk cId="582046377" sldId="284"/>
            <ac:cxnSpMk id="15" creationId="{20E3A342-4D61-4E3F-AF90-1AB42AEB96CC}"/>
          </ac:cxnSpMkLst>
        </pc:cxnChg>
      </pc:sldChg>
    </pc:docChg>
  </pc:docChgLst>
  <pc:docChgLst>
    <pc:chgData name="dat nguyen" userId="bb19b3ffa6322b8e" providerId="Windows Live" clId="Web-{297889BF-C2B5-4D39-A63D-73708996589C}"/>
    <pc:docChg chg="addSld modSld">
      <pc:chgData name="dat nguyen" userId="bb19b3ffa6322b8e" providerId="Windows Live" clId="Web-{297889BF-C2B5-4D39-A63D-73708996589C}" dt="2019-02-15T21:30:51.606" v="91"/>
      <pc:docMkLst>
        <pc:docMk/>
      </pc:docMkLst>
      <pc:sldChg chg="delSp modSp">
        <pc:chgData name="dat nguyen" userId="bb19b3ffa6322b8e" providerId="Windows Live" clId="Web-{297889BF-C2B5-4D39-A63D-73708996589C}" dt="2019-02-15T21:25:26.122" v="17" actId="20577"/>
        <pc:sldMkLst>
          <pc:docMk/>
          <pc:sldMk cId="736191612" sldId="257"/>
        </pc:sldMkLst>
        <pc:spChg chg="mod">
          <ac:chgData name="dat nguyen" userId="bb19b3ffa6322b8e" providerId="Windows Live" clId="Web-{297889BF-C2B5-4D39-A63D-73708996589C}" dt="2019-02-15T21:25:26.122" v="17" actId="20577"/>
          <ac:spMkLst>
            <pc:docMk/>
            <pc:sldMk cId="736191612" sldId="257"/>
            <ac:spMk id="3" creationId="{97721FA8-877C-0D43-AF19-4C75EECB089A}"/>
          </ac:spMkLst>
        </pc:spChg>
        <pc:spChg chg="del">
          <ac:chgData name="dat nguyen" userId="bb19b3ffa6322b8e" providerId="Windows Live" clId="Web-{297889BF-C2B5-4D39-A63D-73708996589C}" dt="2019-02-15T21:25:15.824" v="8"/>
          <ac:spMkLst>
            <pc:docMk/>
            <pc:sldMk cId="736191612" sldId="257"/>
            <ac:spMk id="5" creationId="{1A5CD76B-8979-7740-BBDC-0289949BEDF7}"/>
          </ac:spMkLst>
        </pc:spChg>
        <pc:spChg chg="del mod">
          <ac:chgData name="dat nguyen" userId="bb19b3ffa6322b8e" providerId="Windows Live" clId="Web-{297889BF-C2B5-4D39-A63D-73708996589C}" dt="2019-02-15T21:25:14.231" v="7"/>
          <ac:spMkLst>
            <pc:docMk/>
            <pc:sldMk cId="736191612" sldId="257"/>
            <ac:spMk id="6" creationId="{74607038-BF1E-3D4A-961F-BC3910F5AA27}"/>
          </ac:spMkLst>
        </pc:spChg>
      </pc:sldChg>
      <pc:sldChg chg="addSp delSp modSp">
        <pc:chgData name="dat nguyen" userId="bb19b3ffa6322b8e" providerId="Windows Live" clId="Web-{297889BF-C2B5-4D39-A63D-73708996589C}" dt="2019-02-15T21:30:51.606" v="91"/>
        <pc:sldMkLst>
          <pc:docMk/>
          <pc:sldMk cId="2476109687" sldId="260"/>
        </pc:sldMkLst>
        <pc:spChg chg="del">
          <ac:chgData name="dat nguyen" userId="bb19b3ffa6322b8e" providerId="Windows Live" clId="Web-{297889BF-C2B5-4D39-A63D-73708996589C}" dt="2019-02-15T21:30:37.699" v="86"/>
          <ac:spMkLst>
            <pc:docMk/>
            <pc:sldMk cId="2476109687" sldId="260"/>
            <ac:spMk id="3" creationId="{686C2C8E-577D-8245-8C74-1C87EEF56629}"/>
          </ac:spMkLst>
        </pc:spChg>
        <pc:spChg chg="del">
          <ac:chgData name="dat nguyen" userId="bb19b3ffa6322b8e" providerId="Windows Live" clId="Web-{297889BF-C2B5-4D39-A63D-73708996589C}" dt="2019-02-15T21:30:51.606" v="91"/>
          <ac:spMkLst>
            <pc:docMk/>
            <pc:sldMk cId="2476109687" sldId="260"/>
            <ac:spMk id="5" creationId="{C70F1263-5754-6149-B5D0-300938BA671A}"/>
          </ac:spMkLst>
        </pc:spChg>
        <pc:picChg chg="add mod ord">
          <ac:chgData name="dat nguyen" userId="bb19b3ffa6322b8e" providerId="Windows Live" clId="Web-{297889BF-C2B5-4D39-A63D-73708996589C}" dt="2019-02-15T21:30:47.449" v="90" actId="1076"/>
          <ac:picMkLst>
            <pc:docMk/>
            <pc:sldMk cId="2476109687" sldId="260"/>
            <ac:picMk id="6" creationId="{AD201485-74C7-419E-AD0B-957AD37D98B7}"/>
          </ac:picMkLst>
        </pc:picChg>
      </pc:sldChg>
      <pc:sldChg chg="delSp modSp">
        <pc:chgData name="dat nguyen" userId="bb19b3ffa6322b8e" providerId="Windows Live" clId="Web-{297889BF-C2B5-4D39-A63D-73708996589C}" dt="2019-02-15T21:29:09.898" v="75" actId="20577"/>
        <pc:sldMkLst>
          <pc:docMk/>
          <pc:sldMk cId="4256870827" sldId="267"/>
        </pc:sldMkLst>
        <pc:spChg chg="mod">
          <ac:chgData name="dat nguyen" userId="bb19b3ffa6322b8e" providerId="Windows Live" clId="Web-{297889BF-C2B5-4D39-A63D-73708996589C}" dt="2019-02-15T21:29:09.898" v="75" actId="20577"/>
          <ac:spMkLst>
            <pc:docMk/>
            <pc:sldMk cId="4256870827" sldId="267"/>
            <ac:spMk id="2" creationId="{96498DBC-81BD-7949-8D5D-BE6819BEF92B}"/>
          </ac:spMkLst>
        </pc:spChg>
        <pc:spChg chg="mod">
          <ac:chgData name="dat nguyen" userId="bb19b3ffa6322b8e" providerId="Windows Live" clId="Web-{297889BF-C2B5-4D39-A63D-73708996589C}" dt="2019-02-15T21:28:38.397" v="54" actId="20577"/>
          <ac:spMkLst>
            <pc:docMk/>
            <pc:sldMk cId="4256870827" sldId="267"/>
            <ac:spMk id="3" creationId="{0AEA12F3-B1F8-4D40-AA30-26988B37E085}"/>
          </ac:spMkLst>
        </pc:spChg>
        <pc:spChg chg="del mod">
          <ac:chgData name="dat nguyen" userId="bb19b3ffa6322b8e" providerId="Windows Live" clId="Web-{297889BF-C2B5-4D39-A63D-73708996589C}" dt="2019-02-15T21:28:49.381" v="58"/>
          <ac:spMkLst>
            <pc:docMk/>
            <pc:sldMk cId="4256870827" sldId="267"/>
            <ac:spMk id="4" creationId="{D2EC1468-C1EB-7E46-902D-67F82860866E}"/>
          </ac:spMkLst>
        </pc:spChg>
      </pc:sldChg>
      <pc:sldChg chg="addSp modSp">
        <pc:chgData name="dat nguyen" userId="bb19b3ffa6322b8e" providerId="Windows Live" clId="Web-{297889BF-C2B5-4D39-A63D-73708996589C}" dt="2019-02-15T21:24:44.464" v="4" actId="1076"/>
        <pc:sldMkLst>
          <pc:docMk/>
          <pc:sldMk cId="2431844471" sldId="277"/>
        </pc:sldMkLst>
        <pc:picChg chg="add mod">
          <ac:chgData name="dat nguyen" userId="bb19b3ffa6322b8e" providerId="Windows Live" clId="Web-{297889BF-C2B5-4D39-A63D-73708996589C}" dt="2019-02-15T21:24:44.464" v="4" actId="1076"/>
          <ac:picMkLst>
            <pc:docMk/>
            <pc:sldMk cId="2431844471" sldId="277"/>
            <ac:picMk id="5" creationId="{AD873C21-FB58-45CE-A8AA-5C1AF42533B9}"/>
          </ac:picMkLst>
        </pc:picChg>
      </pc:sldChg>
      <pc:sldChg chg="addSp delSp modSp mod setBg">
        <pc:chgData name="dat nguyen" userId="bb19b3ffa6322b8e" providerId="Windows Live" clId="Web-{297889BF-C2B5-4D39-A63D-73708996589C}" dt="2019-02-15T21:27:46.722" v="29" actId="1076"/>
        <pc:sldMkLst>
          <pc:docMk/>
          <pc:sldMk cId="2431533236" sldId="279"/>
        </pc:sldMkLst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2" creationId="{EED52289-4F84-5446-8275-81FBE462287C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3" creationId="{2458A0A8-D52C-5645-A5A5-187BFF4A40EF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4" creationId="{5123D5F3-CC13-484A-A9BA-1F5A2D275F1D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2" creationId="{4038CB10-1F5C-4D54-9DF7-12586DE5B007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4" creationId="{73ED6512-6858-4552-B699-9A97FE9A4EA2}"/>
          </ac:spMkLst>
        </pc:spChg>
        <pc:picChg chg="add del mod">
          <ac:chgData name="dat nguyen" userId="bb19b3ffa6322b8e" providerId="Windows Live" clId="Web-{297889BF-C2B5-4D39-A63D-73708996589C}" dt="2019-02-15T21:27:19.643" v="21"/>
          <ac:picMkLst>
            <pc:docMk/>
            <pc:sldMk cId="2431533236" sldId="279"/>
            <ac:picMk id="5" creationId="{0656092A-7A47-48BE-84E8-C2EB5D74A238}"/>
          </ac:picMkLst>
        </pc:picChg>
        <pc:picChg chg="add mod ord">
          <ac:chgData name="dat nguyen" userId="bb19b3ffa6322b8e" providerId="Windows Live" clId="Web-{297889BF-C2B5-4D39-A63D-73708996589C}" dt="2019-02-15T21:27:46.722" v="29" actId="1076"/>
          <ac:picMkLst>
            <pc:docMk/>
            <pc:sldMk cId="2431533236" sldId="279"/>
            <ac:picMk id="7" creationId="{8AF35F09-B69B-4296-AA2D-7218F19FD75A}"/>
          </ac:picMkLst>
        </pc:picChg>
      </pc:sldChg>
      <pc:sldChg chg="modSp add replId">
        <pc:chgData name="dat nguyen" userId="bb19b3ffa6322b8e" providerId="Windows Live" clId="Web-{297889BF-C2B5-4D39-A63D-73708996589C}" dt="2019-02-15T21:29:22.914" v="83" actId="20577"/>
        <pc:sldMkLst>
          <pc:docMk/>
          <pc:sldMk cId="828637814" sldId="281"/>
        </pc:sldMkLst>
        <pc:spChg chg="mod">
          <ac:chgData name="dat nguyen" userId="bb19b3ffa6322b8e" providerId="Windows Live" clId="Web-{297889BF-C2B5-4D39-A63D-73708996589C}" dt="2019-02-15T21:29:22.914" v="83" actId="20577"/>
          <ac:spMkLst>
            <pc:docMk/>
            <pc:sldMk cId="828637814" sldId="281"/>
            <ac:spMk id="2" creationId="{96498DBC-81BD-7949-8D5D-BE6819BEF92B}"/>
          </ac:spMkLst>
        </pc:spChg>
      </pc:sldChg>
    </pc:docChg>
  </pc:docChgLst>
  <pc:docChgLst>
    <pc:chgData name="Guest User" providerId="Windows Live" clId="Web-{F8B2BAFE-9D3B-407D-8FA7-42A9E7E324B0}"/>
    <pc:docChg chg="addSld modSld">
      <pc:chgData name="Guest User" userId="" providerId="Windows Live" clId="Web-{F8B2BAFE-9D3B-407D-8FA7-42A9E7E324B0}" dt="2019-02-18T23:08:25.501" v="47" actId="1076"/>
      <pc:docMkLst>
        <pc:docMk/>
      </pc:docMkLst>
      <pc:sldChg chg="addSp delSp modSp">
        <pc:chgData name="Guest User" userId="" providerId="Windows Live" clId="Web-{F8B2BAFE-9D3B-407D-8FA7-42A9E7E324B0}" dt="2019-02-18T23:05:29.173" v="11" actId="14100"/>
        <pc:sldMkLst>
          <pc:docMk/>
          <pc:sldMk cId="789788285" sldId="280"/>
        </pc:sldMkLst>
        <pc:spChg chg="mod">
          <ac:chgData name="Guest User" userId="" providerId="Windows Live" clId="Web-{F8B2BAFE-9D3B-407D-8FA7-42A9E7E324B0}" dt="2019-02-18T23:05:15.860" v="6" actId="20577"/>
          <ac:spMkLst>
            <pc:docMk/>
            <pc:sldMk cId="789788285" sldId="280"/>
            <ac:spMk id="2" creationId="{7A3F6A72-D491-AB4F-803D-EEAFBF2E2F9D}"/>
          </ac:spMkLst>
        </pc:spChg>
        <pc:spChg chg="del">
          <ac:chgData name="Guest User" userId="" providerId="Windows Live" clId="Web-{F8B2BAFE-9D3B-407D-8FA7-42A9E7E324B0}" dt="2019-02-18T23:05:18.829" v="8"/>
          <ac:spMkLst>
            <pc:docMk/>
            <pc:sldMk cId="789788285" sldId="280"/>
            <ac:spMk id="3" creationId="{706C7C5E-1567-7240-87DD-B41E8F859533}"/>
          </ac:spMkLst>
        </pc:spChg>
        <pc:picChg chg="add mod ord">
          <ac:chgData name="Guest User" userId="" providerId="Windows Live" clId="Web-{F8B2BAFE-9D3B-407D-8FA7-42A9E7E324B0}" dt="2019-02-18T23:05:29.173" v="11" actId="14100"/>
          <ac:picMkLst>
            <pc:docMk/>
            <pc:sldMk cId="789788285" sldId="280"/>
            <ac:picMk id="5" creationId="{16FA9DFC-2925-4AAD-93D1-EB1452A228AF}"/>
          </ac:picMkLst>
        </pc:picChg>
      </pc:sldChg>
      <pc:sldChg chg="addSp delSp modSp new">
        <pc:chgData name="Guest User" userId="" providerId="Windows Live" clId="Web-{F8B2BAFE-9D3B-407D-8FA7-42A9E7E324B0}" dt="2019-02-18T23:06:24.329" v="24" actId="14100"/>
        <pc:sldMkLst>
          <pc:docMk/>
          <pc:sldMk cId="43633910" sldId="285"/>
        </pc:sldMkLst>
        <pc:spChg chg="del">
          <ac:chgData name="Guest User" userId="" providerId="Windows Live" clId="Web-{F8B2BAFE-9D3B-407D-8FA7-42A9E7E324B0}" dt="2019-02-18T23:06:03.016" v="15"/>
          <ac:spMkLst>
            <pc:docMk/>
            <pc:sldMk cId="43633910" sldId="285"/>
            <ac:spMk id="2" creationId="{B6699845-EE65-423A-AF6B-8BBD00E180B5}"/>
          </ac:spMkLst>
        </pc:spChg>
        <pc:spChg chg="del">
          <ac:chgData name="Guest User" userId="" providerId="Windows Live" clId="Web-{F8B2BAFE-9D3B-407D-8FA7-42A9E7E324B0}" dt="2019-02-18T23:06:04.876" v="16"/>
          <ac:spMkLst>
            <pc:docMk/>
            <pc:sldMk cId="43633910" sldId="285"/>
            <ac:spMk id="3" creationId="{2F1CBA7B-271A-48B5-B666-1A0A72AC8D95}"/>
          </ac:spMkLst>
        </pc:spChg>
        <pc:picChg chg="add mod">
          <ac:chgData name="Guest User" userId="" providerId="Windows Live" clId="Web-{F8B2BAFE-9D3B-407D-8FA7-42A9E7E324B0}" dt="2019-02-18T23:06:24.329" v="24" actId="14100"/>
          <ac:picMkLst>
            <pc:docMk/>
            <pc:sldMk cId="43633910" sldId="285"/>
            <ac:picMk id="5" creationId="{A998B934-41D9-4FCD-B985-9057CBC0F39B}"/>
          </ac:picMkLst>
        </pc:picChg>
      </pc:sldChg>
      <pc:sldChg chg="addSp delSp modSp new">
        <pc:chgData name="Guest User" userId="" providerId="Windows Live" clId="Web-{F8B2BAFE-9D3B-407D-8FA7-42A9E7E324B0}" dt="2019-02-18T23:07:12.610" v="37" actId="1076"/>
        <pc:sldMkLst>
          <pc:docMk/>
          <pc:sldMk cId="742269111" sldId="286"/>
        </pc:sldMkLst>
        <pc:spChg chg="del">
          <ac:chgData name="Guest User" userId="" providerId="Windows Live" clId="Web-{F8B2BAFE-9D3B-407D-8FA7-42A9E7E324B0}" dt="2019-02-18T23:06:40.704" v="26"/>
          <ac:spMkLst>
            <pc:docMk/>
            <pc:sldMk cId="742269111" sldId="286"/>
            <ac:spMk id="2" creationId="{D086EDB4-EB9E-4109-BE7C-0CC8CA49752E}"/>
          </ac:spMkLst>
        </pc:spChg>
        <pc:spChg chg="del">
          <ac:chgData name="Guest User" userId="" providerId="Windows Live" clId="Web-{F8B2BAFE-9D3B-407D-8FA7-42A9E7E324B0}" dt="2019-02-18T23:06:44.032" v="27"/>
          <ac:spMkLst>
            <pc:docMk/>
            <pc:sldMk cId="742269111" sldId="286"/>
            <ac:spMk id="3" creationId="{3C9100DB-C0EC-4BB4-9D1E-37151544EF8A}"/>
          </ac:spMkLst>
        </pc:spChg>
        <pc:picChg chg="add mod">
          <ac:chgData name="Guest User" userId="" providerId="Windows Live" clId="Web-{F8B2BAFE-9D3B-407D-8FA7-42A9E7E324B0}" dt="2019-02-18T23:07:12.610" v="37" actId="1076"/>
          <ac:picMkLst>
            <pc:docMk/>
            <pc:sldMk cId="742269111" sldId="286"/>
            <ac:picMk id="5" creationId="{E8A86C3F-8488-462A-8864-A1C7FDFA4C60}"/>
          </ac:picMkLst>
        </pc:picChg>
      </pc:sldChg>
      <pc:sldChg chg="addSp delSp modSp new">
        <pc:chgData name="Guest User" userId="" providerId="Windows Live" clId="Web-{F8B2BAFE-9D3B-407D-8FA7-42A9E7E324B0}" dt="2019-02-18T23:08:25.501" v="47" actId="1076"/>
        <pc:sldMkLst>
          <pc:docMk/>
          <pc:sldMk cId="2536567030" sldId="287"/>
        </pc:sldMkLst>
        <pc:spChg chg="del">
          <ac:chgData name="Guest User" userId="" providerId="Windows Live" clId="Web-{F8B2BAFE-9D3B-407D-8FA7-42A9E7E324B0}" dt="2019-02-18T23:08:09.595" v="39"/>
          <ac:spMkLst>
            <pc:docMk/>
            <pc:sldMk cId="2536567030" sldId="287"/>
            <ac:spMk id="2" creationId="{AEFDFF8E-0ABA-4966-AF31-6C92EFC5C4AB}"/>
          </ac:spMkLst>
        </pc:spChg>
        <pc:spChg chg="del">
          <ac:chgData name="Guest User" userId="" providerId="Windows Live" clId="Web-{F8B2BAFE-9D3B-407D-8FA7-42A9E7E324B0}" dt="2019-02-18T23:08:10.923" v="40"/>
          <ac:spMkLst>
            <pc:docMk/>
            <pc:sldMk cId="2536567030" sldId="287"/>
            <ac:spMk id="3" creationId="{96EAB7BC-1D47-4C57-8884-9ED531C1C8CC}"/>
          </ac:spMkLst>
        </pc:spChg>
        <pc:picChg chg="add mod">
          <ac:chgData name="Guest User" userId="" providerId="Windows Live" clId="Web-{F8B2BAFE-9D3B-407D-8FA7-42A9E7E324B0}" dt="2019-02-18T23:08:25.501" v="47" actId="1076"/>
          <ac:picMkLst>
            <pc:docMk/>
            <pc:sldMk cId="2536567030" sldId="287"/>
            <ac:picMk id="5" creationId="{6D004887-A0EE-49F8-8C54-BAFF945D786C}"/>
          </ac:picMkLst>
        </pc:picChg>
      </pc:sldChg>
    </pc:docChg>
  </pc:docChgLst>
  <pc:docChgLst>
    <pc:chgData name="来宾用户" providerId="Windows Live" clId="Web-{0D486802-B27C-4C64-9F2E-E84B583ADAEF}"/>
    <pc:docChg chg="addSld modSld">
      <pc:chgData name="来宾用户" userId="" providerId="Windows Live" clId="Web-{0D486802-B27C-4C64-9F2E-E84B583ADAEF}" dt="2019-02-18T18:35:12.942" v="808"/>
      <pc:docMkLst>
        <pc:docMk/>
      </pc:docMkLst>
      <pc:sldChg chg="addSp delSp modSp new mod setBg">
        <pc:chgData name="来宾用户" userId="" providerId="Windows Live" clId="Web-{0D486802-B27C-4C64-9F2E-E84B583ADAEF}" dt="2019-02-18T18:27:14.940" v="619" actId="20577"/>
        <pc:sldMkLst>
          <pc:docMk/>
          <pc:sldMk cId="3232711427" sldId="282"/>
        </pc:sldMkLst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2" creationId="{42C25AFE-56BE-4596-808D-A7778F5F7636}"/>
          </ac:spMkLst>
        </pc:spChg>
        <pc:spChg chg="add del">
          <ac:chgData name="来宾用户" userId="" providerId="Windows Live" clId="Web-{0D486802-B27C-4C64-9F2E-E84B583ADAEF}" dt="2019-02-18T18:16:59.994" v="18"/>
          <ac:spMkLst>
            <pc:docMk/>
            <pc:sldMk cId="3232711427" sldId="282"/>
            <ac:spMk id="3" creationId="{0449046A-B596-4387-A31A-6D38B06D5AF9}"/>
          </ac:spMkLst>
        </pc:spChg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4" creationId="{DF0F974D-A482-4F8B-B933-C861658F1A16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7" creationId="{6753252F-4873-4F63-801D-CC719279A7D5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8" creationId="{047C8CCB-F95D-4249-92DD-651249D3535A}"/>
          </ac:spMkLst>
        </pc:spChg>
        <pc:spChg chg="add del">
          <ac:chgData name="来宾用户" userId="" providerId="Windows Live" clId="Web-{0D486802-B27C-4C64-9F2E-E84B583ADAEF}" dt="2019-02-18T18:16:53.979" v="16"/>
          <ac:spMkLst>
            <pc:docMk/>
            <pc:sldMk cId="3232711427" sldId="282"/>
            <ac:spMk id="9" creationId="{AB45A142-4255-493C-8284-5D566C121B10}"/>
          </ac:spMkLst>
        </pc:spChg>
        <pc:spChg chg="add del">
          <ac:chgData name="来宾用户" userId="" providerId="Windows Live" clId="Web-{0D486802-B27C-4C64-9F2E-E84B583ADAEF}" dt="2019-02-18T18:16:47.072" v="12"/>
          <ac:spMkLst>
            <pc:docMk/>
            <pc:sldMk cId="3232711427" sldId="282"/>
            <ac:spMk id="10" creationId="{AB45A142-4255-493C-8284-5D566C121B10}"/>
          </ac:spMkLst>
        </pc:spChg>
        <pc:spChg chg="add mod">
          <ac:chgData name="来宾用户" userId="" providerId="Windows Live" clId="Web-{0D486802-B27C-4C64-9F2E-E84B583ADAEF}" dt="2019-02-18T18:27:14.940" v="61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 ord">
          <ac:chgData name="来宾用户" userId="" providerId="Windows Live" clId="Web-{0D486802-B27C-4C64-9F2E-E84B583ADAEF}" dt="2019-02-18T18:16:55.214" v="17"/>
          <ac:picMkLst>
            <pc:docMk/>
            <pc:sldMk cId="3232711427" sldId="282"/>
            <ac:picMk id="5" creationId="{4CE23E31-EA7A-44A9-A973-0550118E25E0}"/>
          </ac:picMkLst>
        </pc:picChg>
        <pc:picChg chg="add del mod ord replI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5" creationId="{29209967-989F-4D26-9027-325EEDDD0DE6}"/>
          </ac:picMkLst>
        </pc:picChg>
        <pc:picChg chg="ad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6" creationId="{29209967-989F-4D26-9027-325EEDDD0DE6}"/>
          </ac:picMkLst>
        </pc:picChg>
        <pc:cxnChg chg="add del">
          <ac:chgData name="来宾用户" userId="" providerId="Windows Live" clId="Web-{0D486802-B27C-4C64-9F2E-E84B583ADAEF}" dt="2019-02-18T18:16:53.979" v="16"/>
          <ac:cxnSpMkLst>
            <pc:docMk/>
            <pc:sldMk cId="3232711427" sldId="282"/>
            <ac:cxnSpMk id="11" creationId="{38FB9660-F42F-4313-BBC4-47C007FE484C}"/>
          </ac:cxnSpMkLst>
        </pc:cxnChg>
        <pc:cxnChg chg="add del">
          <ac:chgData name="来宾用户" userId="" providerId="Windows Live" clId="Web-{0D486802-B27C-4C64-9F2E-E84B583ADAEF}" dt="2019-02-18T18:16:47.072" v="12"/>
          <ac:cxnSpMkLst>
            <pc:docMk/>
            <pc:sldMk cId="3232711427" sldId="282"/>
            <ac:cxnSpMk id="12" creationId="{38FB9660-F42F-4313-BBC4-47C007FE484C}"/>
          </ac:cxnSpMkLst>
        </pc:cxnChg>
      </pc:sldChg>
      <pc:sldChg chg="modSp new mod modShow">
        <pc:chgData name="来宾用户" userId="" providerId="Windows Live" clId="Web-{0D486802-B27C-4C64-9F2E-E84B583ADAEF}" dt="2019-02-18T18:25:54.374" v="554" actId="20577"/>
        <pc:sldMkLst>
          <pc:docMk/>
          <pc:sldMk cId="812540685" sldId="283"/>
        </pc:sldMkLst>
        <pc:spChg chg="mod">
          <ac:chgData name="来宾用户" userId="" providerId="Windows Live" clId="Web-{0D486802-B27C-4C64-9F2E-E84B583ADAEF}" dt="2019-02-18T18:20:02.314" v="191" actId="20577"/>
          <ac:spMkLst>
            <pc:docMk/>
            <pc:sldMk cId="812540685" sldId="283"/>
            <ac:spMk id="2" creationId="{D836AE44-42F4-4372-8B2A-2374D50FB1D0}"/>
          </ac:spMkLst>
        </pc:spChg>
        <pc:spChg chg="mod">
          <ac:chgData name="来宾用户" userId="" providerId="Windows Live" clId="Web-{0D486802-B27C-4C64-9F2E-E84B583ADAEF}" dt="2019-02-18T18:25:54.374" v="554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 new mod setBg modClrScheme chgLayout">
        <pc:chgData name="来宾用户" userId="" providerId="Windows Live" clId="Web-{0D486802-B27C-4C64-9F2E-E84B583ADAEF}" dt="2019-02-18T18:35:12.942" v="808"/>
        <pc:sldMkLst>
          <pc:docMk/>
          <pc:sldMk cId="582046377" sldId="284"/>
        </pc:sldMkLst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2" creationId="{A60027BC-99A5-4503-B21F-4EE28A87BAFE}"/>
          </ac:spMkLst>
        </pc:spChg>
        <pc:spChg chg="del">
          <ac:chgData name="来宾用户" userId="" providerId="Windows Live" clId="Web-{0D486802-B27C-4C64-9F2E-E84B583ADAEF}" dt="2019-02-18T18:27:32.753" v="622"/>
          <ac:spMkLst>
            <pc:docMk/>
            <pc:sldMk cId="582046377" sldId="284"/>
            <ac:spMk id="3" creationId="{C9B857CA-63AF-4135-8FBF-63BA198D5C7A}"/>
          </ac:spMkLst>
        </pc:spChg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4" creationId="{9A0F381A-1946-4553-A6CB-69ECFC65EBEE}"/>
          </ac:spMkLst>
        </pc:spChg>
        <pc:spChg chg="add del mod ord">
          <ac:chgData name="来宾用户" userId="" providerId="Windows Live" clId="Web-{0D486802-B27C-4C64-9F2E-E84B583ADAEF}" dt="2019-02-18T18:29:42.445" v="644"/>
          <ac:spMkLst>
            <pc:docMk/>
            <pc:sldMk cId="582046377" sldId="284"/>
            <ac:spMk id="7" creationId="{F57E16AF-5E7E-4EAF-AD12-18BD92EC77F2}"/>
          </ac:spMkLst>
        </pc:spChg>
        <pc:spChg chg="add del 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9" creationId="{FF0A7B86-7BEB-427A-BCCA-A9355DC3E673}"/>
          </ac:spMkLst>
        </pc:spChg>
        <pc:spChg chg="add del mod">
          <ac:chgData name="来宾用户" userId="" providerId="Windows Live" clId="Web-{0D486802-B27C-4C64-9F2E-E84B583ADAEF}" dt="2019-02-18T18:32:02.028" v="695"/>
          <ac:spMkLst>
            <pc:docMk/>
            <pc:sldMk cId="582046377" sldId="284"/>
            <ac:spMk id="13" creationId="{52952600-2175-4BB5-AEC6-7146E66BED57}"/>
          </ac:spMkLst>
        </pc:spChg>
        <pc:spChg chg="add del mod">
          <ac:chgData name="来宾用户" userId="" providerId="Windows Live" clId="Web-{0D486802-B27C-4C64-9F2E-E84B583ADAEF}" dt="2019-02-18T18:32:19.920" v="697"/>
          <ac:spMkLst>
            <pc:docMk/>
            <pc:sldMk cId="582046377" sldId="284"/>
            <ac:spMk id="19" creationId="{D9A25568-BB41-4EFE-81B2-19F023C50D4A}"/>
          </ac:spMkLst>
        </pc:spChg>
        <pc:spChg chg="add del mod">
          <ac:chgData name="来宾用户" userId="" providerId="Windows Live" clId="Web-{0D486802-B27C-4C64-9F2E-E84B583ADAEF}" dt="2019-02-18T18:34:16.596" v="790"/>
          <ac:spMkLst>
            <pc:docMk/>
            <pc:sldMk cId="582046377" sldId="284"/>
            <ac:spMk id="23" creationId="{6C87615D-EE96-4233-BA33-595D77B20F4C}"/>
          </ac:spMkLst>
        </pc:spChg>
        <pc:spChg chg="add del">
          <ac:chgData name="来宾用户" userId="" providerId="Windows Live" clId="Web-{0D486802-B27C-4C64-9F2E-E84B583ADAEF}" dt="2019-02-18T18:34:53.222" v="799"/>
          <ac:spMkLst>
            <pc:docMk/>
            <pc:sldMk cId="582046377" sldId="284"/>
            <ac:spMk id="26" creationId="{42A5316D-ED2F-4F89-B4B4-8D9240B1A348}"/>
          </ac:spMkLst>
        </pc:spChg>
        <pc:spChg chg="add del">
          <ac:chgData name="来宾用户" userId="" providerId="Windows Live" clId="Web-{0D486802-B27C-4C64-9F2E-E84B583ADAEF}" dt="2019-02-18T18:34:57.879" v="801"/>
          <ac:spMkLst>
            <pc:docMk/>
            <pc:sldMk cId="582046377" sldId="284"/>
            <ac:spMk id="27" creationId="{3CD9DF72-87A3-404E-A828-84CBF11A8303}"/>
          </ac:spMkLst>
        </pc:spChg>
        <pc:spChg chg="add del">
          <ac:chgData name="来宾用户" userId="" providerId="Windows Live" clId="Web-{0D486802-B27C-4C64-9F2E-E84B583ADAEF}" dt="2019-02-18T18:35:00.535" v="803"/>
          <ac:spMkLst>
            <pc:docMk/>
            <pc:sldMk cId="582046377" sldId="284"/>
            <ac:spMk id="28" creationId="{867D4867-5BA7-4462-B2F6-A23F4A622AA7}"/>
          </ac:spMkLst>
        </pc:spChg>
        <pc:spChg chg="add del">
          <ac:chgData name="来宾用户" userId="" providerId="Windows Live" clId="Web-{0D486802-B27C-4C64-9F2E-E84B583ADAEF}" dt="2019-02-18T18:34:46.472" v="797"/>
          <ac:spMkLst>
            <pc:docMk/>
            <pc:sldMk cId="582046377" sldId="284"/>
            <ac:spMk id="29" creationId="{73DE2CFE-42F2-48F0-8706-5264E012B10C}"/>
          </ac:spMkLst>
        </pc:spChg>
        <pc:spChg chg="add del">
          <ac:chgData name="来宾用户" userId="" providerId="Windows Live" clId="Web-{0D486802-B27C-4C64-9F2E-E84B583ADAEF}" dt="2019-02-18T18:35:12.817" v="807"/>
          <ac:spMkLst>
            <pc:docMk/>
            <pc:sldMk cId="582046377" sldId="284"/>
            <ac:spMk id="30" creationId="{73DE2CFE-42F2-48F0-8706-5264E012B10C}"/>
          </ac:spMkLst>
        </pc:spChg>
        <pc:picChg chg="add del mod ord">
          <ac:chgData name="来宾用户" userId="" providerId="Windows Live" clId="Web-{0D486802-B27C-4C64-9F2E-E84B583ADAEF}" dt="2019-02-18T18:29:16.991" v="636"/>
          <ac:picMkLst>
            <pc:docMk/>
            <pc:sldMk cId="582046377" sldId="284"/>
            <ac:picMk id="5" creationId="{392F8B58-BB49-419E-AD42-A4867DCCA930}"/>
          </ac:picMkLst>
        </pc:picChg>
        <pc:picChg chg="add del mod ord">
          <ac:chgData name="来宾用户" userId="" providerId="Windows Live" clId="Web-{0D486802-B27C-4C64-9F2E-E84B583ADAEF}" dt="2019-02-18T18:29:44.976" v="645"/>
          <ac:picMkLst>
            <pc:docMk/>
            <pc:sldMk cId="582046377" sldId="284"/>
            <ac:picMk id="10" creationId="{68020577-7024-40D8-BF08-BAB080135635}"/>
          </ac:picMkLst>
        </pc:picChg>
        <pc:picChg chg="add del mod ord">
          <ac:chgData name="来宾用户" userId="" providerId="Windows Live" clId="Web-{0D486802-B27C-4C64-9F2E-E84B583ADAEF}" dt="2019-02-18T18:31:08.948" v="669"/>
          <ac:picMkLst>
            <pc:docMk/>
            <pc:sldMk cId="582046377" sldId="284"/>
            <ac:picMk id="14" creationId="{4A24D351-1C69-4E75-B0A1-FF07DA2E44E7}"/>
          </ac:picMkLst>
        </pc:picChg>
        <pc:picChg chg="add del mod ord">
          <ac:chgData name="来宾用户" userId="" providerId="Windows Live" clId="Web-{0D486802-B27C-4C64-9F2E-E84B583ADAEF}" dt="2019-02-18T18:32:06.185" v="696"/>
          <ac:picMkLst>
            <pc:docMk/>
            <pc:sldMk cId="582046377" sldId="284"/>
            <ac:picMk id="16" creationId="{1A46205E-07CE-4733-9AA4-3FC5A1C8090D}"/>
          </ac:picMkLst>
        </pc:picChg>
        <pc:picChg chg="add del mod ord">
          <ac:chgData name="来宾用户" userId="" providerId="Windows Live" clId="Web-{0D486802-B27C-4C64-9F2E-E84B583ADAEF}" dt="2019-02-18T18:32:35.702" v="698"/>
          <ac:picMkLst>
            <pc:docMk/>
            <pc:sldMk cId="582046377" sldId="284"/>
            <ac:picMk id="20" creationId="{51FD7034-B8E1-4873-BD7E-B82E7E02C1E8}"/>
          </ac:picMkLst>
        </pc:picChg>
        <pc:picChg chg="add mod ord">
          <ac:chgData name="来宾用户" userId="" providerId="Windows Live" clId="Web-{0D486802-B27C-4C64-9F2E-E84B583ADAEF}" dt="2019-02-18T18:35:12.942" v="808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0D486802-B27C-4C64-9F2E-E84B583ADAEF}" dt="2019-02-18T18:34:57.879" v="801"/>
          <ac:cxnSpMkLst>
            <pc:docMk/>
            <pc:sldMk cId="582046377" sldId="284"/>
            <ac:cxnSpMk id="31" creationId="{20E3A342-4D61-4E3F-AF90-1AB42AEB96CC}"/>
          </ac:cxnSpMkLst>
        </pc:cxnChg>
      </pc:sldChg>
    </pc:docChg>
  </pc:docChgLst>
  <pc:docChgLst>
    <pc:chgData name="dat nguyen" userId="bb19b3ffa6322b8e" providerId="Windows Live" clId="Web-{AA7B3EF5-9F70-491E-970E-35EB0BE55164}"/>
    <pc:docChg chg="addSld delSld modSld sldOrd">
      <pc:chgData name="dat nguyen" userId="bb19b3ffa6322b8e" providerId="Windows Live" clId="Web-{AA7B3EF5-9F70-491E-970E-35EB0BE55164}" dt="2019-02-15T18:14:32.626" v="55"/>
      <pc:docMkLst>
        <pc:docMk/>
      </pc:docMkLst>
      <pc:sldChg chg="del">
        <pc:chgData name="dat nguyen" userId="bb19b3ffa6322b8e" providerId="Windows Live" clId="Web-{AA7B3EF5-9F70-491E-970E-35EB0BE55164}" dt="2019-02-15T18:11:14.431" v="1"/>
        <pc:sldMkLst>
          <pc:docMk/>
          <pc:sldMk cId="3391706309" sldId="256"/>
        </pc:sldMkLst>
      </pc:sldChg>
      <pc:sldChg chg="del">
        <pc:chgData name="dat nguyen" userId="bb19b3ffa6322b8e" providerId="Windows Live" clId="Web-{AA7B3EF5-9F70-491E-970E-35EB0BE55164}" dt="2019-02-15T18:12:35.106" v="10"/>
        <pc:sldMkLst>
          <pc:docMk/>
          <pc:sldMk cId="4243173223" sldId="259"/>
        </pc:sldMkLst>
      </pc:sldChg>
      <pc:sldChg chg="modSp">
        <pc:chgData name="dat nguyen" userId="bb19b3ffa6322b8e" providerId="Windows Live" clId="Web-{AA7B3EF5-9F70-491E-970E-35EB0BE55164}" dt="2019-02-15T18:13:57.343" v="34" actId="20577"/>
        <pc:sldMkLst>
          <pc:docMk/>
          <pc:sldMk cId="2321060829" sldId="272"/>
        </pc:sldMkLst>
        <pc:spChg chg="mod">
          <ac:chgData name="dat nguyen" userId="bb19b3ffa6322b8e" providerId="Windows Live" clId="Web-{AA7B3EF5-9F70-491E-970E-35EB0BE55164}" dt="2019-02-15T18:13:57.343" v="34" actId="20577"/>
          <ac:spMkLst>
            <pc:docMk/>
            <pc:sldMk cId="2321060829" sldId="272"/>
            <ac:spMk id="3" creationId="{CAA5DA0C-C976-E544-8AC1-D9AF13CFD0B0}"/>
          </ac:spMkLst>
        </pc:spChg>
      </pc:sldChg>
      <pc:sldChg chg="modSp">
        <pc:chgData name="dat nguyen" userId="bb19b3ffa6322b8e" providerId="Windows Live" clId="Web-{AA7B3EF5-9F70-491E-970E-35EB0BE55164}" dt="2019-02-15T18:13:49.812" v="23" actId="20577"/>
        <pc:sldMkLst>
          <pc:docMk/>
          <pc:sldMk cId="3172186231" sldId="274"/>
        </pc:sldMkLst>
        <pc:spChg chg="mod">
          <ac:chgData name="dat nguyen" userId="bb19b3ffa6322b8e" providerId="Windows Live" clId="Web-{AA7B3EF5-9F70-491E-970E-35EB0BE55164}" dt="2019-02-15T18:13:49.812" v="2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modSp add">
        <pc:chgData name="dat nguyen" userId="bb19b3ffa6322b8e" providerId="Windows Live" clId="Web-{AA7B3EF5-9F70-491E-970E-35EB0BE55164}" dt="2019-02-15T18:11:21.775" v="4" actId="20577"/>
        <pc:sldMkLst>
          <pc:docMk/>
          <pc:sldMk cId="2431844471" sldId="277"/>
        </pc:sldMkLst>
        <pc:spChg chg="mod">
          <ac:chgData name="dat nguyen" userId="bb19b3ffa6322b8e" providerId="Windows Live" clId="Web-{AA7B3EF5-9F70-491E-970E-35EB0BE55164}" dt="2019-02-15T18:11:21.775" v="4" actId="20577"/>
          <ac:spMkLst>
            <pc:docMk/>
            <pc:sldMk cId="2431844471" sldId="277"/>
            <ac:spMk id="2" creationId="{436D37D4-73C2-9846-BD3F-6EE3185E02B9}"/>
          </ac:spMkLst>
        </pc:spChg>
      </pc:sldChg>
      <pc:sldChg chg="add ord">
        <pc:chgData name="dat nguyen" userId="bb19b3ffa6322b8e" providerId="Windows Live" clId="Web-{AA7B3EF5-9F70-491E-970E-35EB0BE55164}" dt="2019-02-15T18:12:25.934" v="8"/>
        <pc:sldMkLst>
          <pc:docMk/>
          <pc:sldMk cId="1584519945" sldId="278"/>
        </pc:sldMkLst>
      </pc:sldChg>
      <pc:sldChg chg="add">
        <pc:chgData name="dat nguyen" userId="bb19b3ffa6322b8e" providerId="Windows Live" clId="Web-{AA7B3EF5-9F70-491E-970E-35EB0BE55164}" dt="2019-02-15T18:12:32.215" v="9"/>
        <pc:sldMkLst>
          <pc:docMk/>
          <pc:sldMk cId="2431533236" sldId="279"/>
        </pc:sldMkLst>
      </pc:sldChg>
      <pc:sldChg chg="delSp modSp add replId">
        <pc:chgData name="dat nguyen" userId="bb19b3ffa6322b8e" providerId="Windows Live" clId="Web-{AA7B3EF5-9F70-491E-970E-35EB0BE55164}" dt="2019-02-15T18:14:32.626" v="55"/>
        <pc:sldMkLst>
          <pc:docMk/>
          <pc:sldMk cId="789788285" sldId="280"/>
        </pc:sldMkLst>
        <pc:spChg chg="mod">
          <ac:chgData name="dat nguyen" userId="bb19b3ffa6322b8e" providerId="Windows Live" clId="Web-{AA7B3EF5-9F70-491E-970E-35EB0BE55164}" dt="2019-02-15T18:14:23.001" v="51" actId="20577"/>
          <ac:spMkLst>
            <pc:docMk/>
            <pc:sldMk cId="789788285" sldId="280"/>
            <ac:spMk id="2" creationId="{7A3F6A72-D491-AB4F-803D-EEAFBF2E2F9D}"/>
          </ac:spMkLst>
        </pc:spChg>
        <pc:spChg chg="del mod">
          <ac:chgData name="dat nguyen" userId="bb19b3ffa6322b8e" providerId="Windows Live" clId="Web-{AA7B3EF5-9F70-491E-970E-35EB0BE55164}" dt="2019-02-15T18:14:32.626" v="55"/>
          <ac:spMkLst>
            <pc:docMk/>
            <pc:sldMk cId="789788285" sldId="280"/>
            <ac:spMk id="5" creationId="{164C22A3-2915-1344-9D7E-250FB0F812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ea typeface="+mj-lt"/>
                <a:cs typeface="+mj-lt"/>
              </a:rPr>
              <a:t>City Traffic Simulator</a:t>
            </a:r>
            <a:br>
              <a:rPr lang="en-US" dirty="0"/>
            </a:b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</a:t>
            </a:r>
            <a:r>
              <a:rPr lang="en-US" sz="2500" dirty="0">
                <a:solidFill>
                  <a:schemeClr val="accent1"/>
                </a:solidFill>
              </a:rPr>
              <a:t>2  </a:t>
            </a: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Zoe Fu 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Dat Nguyen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Reid Stagemeyer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873C21-FB58-45CE-A8AA-5C1AF425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85" y="810272"/>
            <a:ext cx="3810000" cy="23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  <p:pic>
        <p:nvPicPr>
          <p:cNvPr id="7" name="图片 7" descr="图片包含 屏幕截图, 绿色&#10;&#10;已生成极高可信度的说明">
            <a:extLst>
              <a:ext uri="{FF2B5EF4-FFF2-40B4-BE49-F238E27FC236}">
                <a16:creationId xmlns:a16="http://schemas.microsoft.com/office/drawing/2014/main" id="{D2E4584D-C16F-456A-8D52-4D483887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88" y="1825625"/>
            <a:ext cx="861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AE44-42F4-4372-8B2A-2374D50F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A457-2705-4D63-93BB-7743EEB7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Report: gengerate and show final report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Console: user input </a:t>
            </a:r>
            <a:endParaRPr lang="zh-CN"/>
          </a:p>
          <a:p>
            <a:r>
              <a:rPr lang="zh-CN" altLang="en-US">
                <a:ea typeface="等线"/>
                <a:cs typeface="Calibri"/>
              </a:rPr>
              <a:t>Display: show map and cars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Car: speed, position, direction, status 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Map: mapMatrix, car(List), component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Tile (abstract): designed for easier when implement a new map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Ground, Road, Intersection (abstract)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Traffic Light and Stop Sign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68DE-6AEA-4C87-A092-0ED7F7C2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5AFE-56BE-4596-808D-A7778F5F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AE8628-D4BA-43D0-A9DB-70EF3E7B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cs typeface="Calibri"/>
              </a:rPr>
              <a:t>Console, Display, and Car are associated with Map.</a:t>
            </a:r>
          </a:p>
          <a:p>
            <a:r>
              <a:rPr lang="en-US" sz="2600" dirty="0">
                <a:cs typeface="Calibri"/>
              </a:rPr>
              <a:t>Map has a public attribute </a:t>
            </a:r>
            <a:r>
              <a:rPr lang="en-US" sz="2600" dirty="0" err="1">
                <a:cs typeface="Calibri"/>
              </a:rPr>
              <a:t>carList</a:t>
            </a:r>
            <a:r>
              <a:rPr lang="en-US" sz="2600" dirty="0">
                <a:cs typeface="Calibri"/>
              </a:rPr>
              <a:t>[] call Car object, so that other classes associated with Map will be able to call Car. </a:t>
            </a:r>
          </a:p>
          <a:p>
            <a:r>
              <a:rPr lang="en-US" sz="2600" dirty="0">
                <a:cs typeface="Calibri"/>
              </a:rPr>
              <a:t>Display will implement the Report interface</a:t>
            </a:r>
          </a:p>
        </p:txBody>
      </p:sp>
      <p:pic>
        <p:nvPicPr>
          <p:cNvPr id="20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B7928013-DB88-412A-9942-49B16AA81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F974D-A482-4F8B-B933-C861658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27BC-99A5-4503-B21F-4EE28A8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Structural Model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F0A7B86-7BEB-427A-BCCA-A9355DC3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/>
              <a:t>One Map will have multiple tiles</a:t>
            </a:r>
          </a:p>
          <a:p>
            <a:r>
              <a:rPr lang="en-US" altLang="zh-CN" sz="2000"/>
              <a:t>A tile will be a ground, road, or intersection </a:t>
            </a:r>
          </a:p>
          <a:p>
            <a:r>
              <a:rPr lang="en-US" altLang="zh-CN" sz="2000"/>
              <a:t>An intersection will have at least one traffic component, either traffic light or stop sign</a:t>
            </a:r>
          </a:p>
        </p:txBody>
      </p:sp>
      <p:pic>
        <p:nvPicPr>
          <p:cNvPr id="6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029AB56A-6C89-457C-9A0D-43510DE8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96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F381A-1946-4553-A6CB-69ECFC65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467819-B74A-7D46-BC68-B37107E692D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204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 – Sequence Diagrams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FA9DFC-2925-4AAD-93D1-EB1452A2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020"/>
            <a:ext cx="10515600" cy="46902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F9A2-353C-469A-AD92-E04B767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998B934-41D9-4FCD-B985-9057CBC0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960026"/>
            <a:ext cx="9187542" cy="51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083A-BAB0-450D-A77E-BFE920F4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8A86C3F-8488-462A-8864-A1C7FDFA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893101"/>
            <a:ext cx="10657114" cy="53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733DE-5A51-4E26-9353-150919A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004887-A0EE-49F8-8C54-BAFF945D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669241"/>
            <a:ext cx="8164285" cy="5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4C22A3-2915-1344-9D7E-250FB0F81225}"/>
              </a:ext>
            </a:extLst>
          </p:cNvPr>
          <p:cNvSpPr/>
          <p:nvPr/>
        </p:nvSpPr>
        <p:spPr>
          <a:xfrm>
            <a:off x="7278130" y="531341"/>
            <a:ext cx="3669956" cy="11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two or three of the more interesting behavioral diagrams (sequence diagrams, state machine diagrams, activity diagrams).</a:t>
            </a:r>
          </a:p>
        </p:txBody>
      </p:sp>
    </p:spTree>
    <p:extLst>
      <p:ext uri="{BB962C8B-B14F-4D97-AF65-F5344CB8AC3E}">
        <p14:creationId xmlns:p14="http://schemas.microsoft.com/office/powerpoint/2010/main" val="71002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early.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language to use.</a:t>
            </a:r>
          </a:p>
          <a:p>
            <a:r>
              <a:rPr lang="en-US" dirty="0">
                <a:cs typeface="Calibri"/>
              </a:rPr>
              <a:t>Be specific with the attributes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7" descr="A close up of a fence&#10;&#10;Description generated with high confidence">
            <a:extLst>
              <a:ext uri="{FF2B5EF4-FFF2-40B4-BE49-F238E27FC236}">
                <a16:creationId xmlns:a16="http://schemas.microsoft.com/office/drawing/2014/main" id="{8AF35F09-B69B-4296-AA2D-7218F19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4183476"/>
            <a:ext cx="3232030" cy="2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D201485-74C7-419E-AD0B-957AD37D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521" y="1693103"/>
            <a:ext cx="7153610" cy="4409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Precondition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Post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Office PowerPoint</Application>
  <PresentationFormat>Widescreen</PresentationFormat>
  <Paragraphs>103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City Traffic Simulator Increment 2  Retrospective</vt:lpstr>
      <vt:lpstr>Overview</vt:lpstr>
      <vt:lpstr>Our client</vt:lpstr>
      <vt:lpstr>Project Overview</vt:lpstr>
      <vt:lpstr>Overview</vt:lpstr>
      <vt:lpstr>Use Case Diagram</vt:lpstr>
      <vt:lpstr>Use Case: Precondition</vt:lpstr>
      <vt:lpstr>Use Case: Post Condition</vt:lpstr>
      <vt:lpstr>Overview</vt:lpstr>
      <vt:lpstr>Structural Model</vt:lpstr>
      <vt:lpstr>Structural Model</vt:lpstr>
      <vt:lpstr>Structural Model</vt:lpstr>
      <vt:lpstr>Structural Model</vt:lpstr>
      <vt:lpstr>Behavioral Model – Sequence Diagrams</vt:lpstr>
      <vt:lpstr>PowerPoint Presentation</vt:lpstr>
      <vt:lpstr>PowerPoint Presentation</vt:lpstr>
      <vt:lpstr>PowerPoint Presentation</vt:lpstr>
      <vt:lpstr>Dynamic Model</vt:lpstr>
      <vt:lpstr>Overview</vt:lpstr>
      <vt:lpstr>Reflection What went well</vt:lpstr>
      <vt:lpstr>Reflection What didn’t go well</vt:lpstr>
      <vt:lpstr>Reflection Something to Improve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301</cp:revision>
  <dcterms:created xsi:type="dcterms:W3CDTF">2018-09-16T20:14:22Z</dcterms:created>
  <dcterms:modified xsi:type="dcterms:W3CDTF">2019-02-18T23:08:28Z</dcterms:modified>
</cp:coreProperties>
</file>