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259" r:id="rId6"/>
    <p:sldId id="260" r:id="rId7"/>
    <p:sldId id="261" r:id="rId8"/>
    <p:sldId id="262" r:id="rId9"/>
    <p:sldId id="265" r:id="rId10"/>
    <p:sldId id="281" r:id="rId11"/>
    <p:sldId id="263" r:id="rId12"/>
    <p:sldId id="266" r:id="rId13"/>
    <p:sldId id="276" r:id="rId14"/>
    <p:sldId id="277" r:id="rId15"/>
    <p:sldId id="278" r:id="rId16"/>
    <p:sldId id="279" r:id="rId17"/>
    <p:sldId id="280" r:id="rId18"/>
    <p:sldId id="264" r:id="rId19"/>
    <p:sldId id="268" r:id="rId20"/>
    <p:sldId id="282" r:id="rId21"/>
    <p:sldId id="275" r:id="rId22"/>
    <p:sldId id="272" r:id="rId23"/>
    <p:sldId id="274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A4877-6C9D-45B9-A2E8-A36064F124A3}" v="17" dt="2019-02-10T18:18:44.593"/>
    <p1510:client id="{901FA096-DA0A-4C6A-9D94-D9AC75B7615E}" v="12" dt="2019-02-15T18:15:21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78"/>
  </p:normalViewPr>
  <p:slideViewPr>
    <p:cSldViewPr snapToGrid="0" snapToObjects="1">
      <p:cViewPr varScale="1">
        <p:scale>
          <a:sx n="50" d="100"/>
          <a:sy n="50" d="100"/>
        </p:scale>
        <p:origin x="233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 Zoe" userId="8752382b4a911f22" providerId="Windows Live" clId="Web-{19B7E30A-2156-43AD-A14F-DB58B4DF6675}"/>
    <pc:docChg chg="addSld delSld modSld">
      <pc:chgData name="Fu Zoe" userId="8752382b4a911f22" providerId="Windows Live" clId="Web-{19B7E30A-2156-43AD-A14F-DB58B4DF6675}" dt="2019-02-04T17:13:21.402" v="90" actId="20577"/>
      <pc:docMkLst>
        <pc:docMk/>
      </pc:docMkLst>
      <pc:sldChg chg="modSp add del">
        <pc:chgData name="Fu Zoe" userId="8752382b4a911f22" providerId="Windows Live" clId="Web-{19B7E30A-2156-43AD-A14F-DB58B4DF6675}" dt="2019-02-04T17:13:17.291" v="88" actId="20577"/>
        <pc:sldMkLst>
          <pc:docMk/>
          <pc:sldMk cId="3292633072" sldId="272"/>
        </pc:sldMkLst>
        <pc:spChg chg="mod">
          <ac:chgData name="Fu Zoe" userId="8752382b4a911f22" providerId="Windows Live" clId="Web-{19B7E30A-2156-43AD-A14F-DB58B4DF6675}" dt="2019-02-04T17:13:17.291" v="88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modSp">
        <pc:chgData name="Fu Zoe" userId="8752382b4a911f22" providerId="Windows Live" clId="Web-{19B7E30A-2156-43AD-A14F-DB58B4DF6675}" dt="2019-02-04T17:11:13.307" v="44" actId="20577"/>
        <pc:sldMkLst>
          <pc:docMk/>
          <pc:sldMk cId="3973559364" sldId="274"/>
        </pc:sldMkLst>
        <pc:spChg chg="mod">
          <ac:chgData name="Fu Zoe" userId="8752382b4a911f22" providerId="Windows Live" clId="Web-{19B7E30A-2156-43AD-A14F-DB58B4DF6675}" dt="2019-02-04T17:11:13.307" v="44" actId="20577"/>
          <ac:spMkLst>
            <pc:docMk/>
            <pc:sldMk cId="3973559364" sldId="274"/>
            <ac:spMk id="3" creationId="{223C465A-B74B-C248-AD77-EAB344363F9D}"/>
          </ac:spMkLst>
        </pc:spChg>
      </pc:sldChg>
    </pc:docChg>
  </pc:docChgLst>
  <pc:docChgLst>
    <pc:chgData name="Fu Zoe" userId="8752382b4a911f22" providerId="Windows Live" clId="Web-{85123743-111C-48FA-AC6F-66FB0F24042A}"/>
    <pc:docChg chg="addSld delSld modSld">
      <pc:chgData name="Fu Zoe" userId="8752382b4a911f22" providerId="Windows Live" clId="Web-{85123743-111C-48FA-AC6F-66FB0F24042A}" dt="2019-02-04T17:04:38.526" v="102"/>
      <pc:docMkLst>
        <pc:docMk/>
      </pc:docMkLst>
      <pc:sldChg chg="addSp delSp modSp">
        <pc:chgData name="Fu Zoe" userId="8752382b4a911f22" providerId="Windows Live" clId="Web-{85123743-111C-48FA-AC6F-66FB0F24042A}" dt="2019-02-04T17:01:41.410" v="67"/>
        <pc:sldMkLst>
          <pc:docMk/>
          <pc:sldMk cId="1534462941" sldId="268"/>
        </pc:sldMkLst>
        <pc:spChg chg="mod">
          <ac:chgData name="Fu Zoe" userId="8752382b4a911f22" providerId="Windows Live" clId="Web-{85123743-111C-48FA-AC6F-66FB0F24042A}" dt="2019-02-04T17:01:39.972" v="64" actId="20577"/>
          <ac:spMkLst>
            <pc:docMk/>
            <pc:sldMk cId="1534462941" sldId="268"/>
            <ac:spMk id="2" creationId="{5E85D052-8127-9347-8222-567C3F4BF379}"/>
          </ac:spMkLst>
        </pc:spChg>
        <pc:spChg chg="mod">
          <ac:chgData name="Fu Zoe" userId="8752382b4a911f22" providerId="Windows Live" clId="Web-{85123743-111C-48FA-AC6F-66FB0F24042A}" dt="2019-02-04T17:01:12.174" v="62" actId="20577"/>
          <ac:spMkLst>
            <pc:docMk/>
            <pc:sldMk cId="1534462941" sldId="268"/>
            <ac:spMk id="3" creationId="{3BE9A949-F50A-C844-8346-839D03A54FF3}"/>
          </ac:spMkLst>
        </pc:spChg>
        <pc:spChg chg="add del mod">
          <ac:chgData name="Fu Zoe" userId="8752382b4a911f22" providerId="Windows Live" clId="Web-{85123743-111C-48FA-AC6F-66FB0F24042A}" dt="2019-02-04T17:01:41.410" v="67"/>
          <ac:spMkLst>
            <pc:docMk/>
            <pc:sldMk cId="1534462941" sldId="268"/>
            <ac:spMk id="5" creationId="{CB9E8E14-47C4-9241-9568-634AB1D48A03}"/>
          </ac:spMkLst>
        </pc:spChg>
      </pc:sldChg>
      <pc:sldChg chg="addSp delSp modSp new mod setBg">
        <pc:chgData name="Fu Zoe" userId="8752382b4a911f22" providerId="Windows Live" clId="Web-{85123743-111C-48FA-AC6F-66FB0F24042A}" dt="2019-02-04T17:04:38.526" v="102"/>
        <pc:sldMkLst>
          <pc:docMk/>
          <pc:sldMk cId="2433490376" sldId="282"/>
        </pc:sldMkLst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2" creationId="{018589E6-3CC0-4E5F-AF7F-C8F0BA53C78C}"/>
          </ac:spMkLst>
        </pc:spChg>
        <pc:spChg chg="add del">
          <ac:chgData name="Fu Zoe" userId="8752382b4a911f22" providerId="Windows Live" clId="Web-{85123743-111C-48FA-AC6F-66FB0F24042A}" dt="2019-02-04T17:04:33.792" v="101"/>
          <ac:spMkLst>
            <pc:docMk/>
            <pc:sldMk cId="2433490376" sldId="282"/>
            <ac:spMk id="3" creationId="{51BD50CB-F65A-4030-B922-38F41A1813F1}"/>
          </ac:spMkLst>
        </pc:spChg>
        <pc:spChg chg="mod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4" creationId="{063B3ECE-C939-4699-BC47-42878BADA195}"/>
          </ac:spMkLst>
        </pc:spChg>
        <pc:spChg chg="add del">
          <ac:chgData name="Fu Zoe" userId="8752382b4a911f22" providerId="Windows Live" clId="Web-{85123743-111C-48FA-AC6F-66FB0F24042A}" dt="2019-02-04T17:04:24.791" v="99"/>
          <ac:spMkLst>
            <pc:docMk/>
            <pc:sldMk cId="2433490376" sldId="282"/>
            <ac:spMk id="10" creationId="{AB45A142-4255-493C-8284-5D566C121B10}"/>
          </ac:spMkLst>
        </pc:spChg>
        <pc:picChg chg="add del mod ord">
          <ac:chgData name="Fu Zoe" userId="8752382b4a911f22" providerId="Windows Live" clId="Web-{85123743-111C-48FA-AC6F-66FB0F24042A}" dt="2019-02-04T17:04:25.947" v="100"/>
          <ac:picMkLst>
            <pc:docMk/>
            <pc:sldMk cId="2433490376" sldId="282"/>
            <ac:picMk id="5" creationId="{1E02B763-65B5-4349-AAB8-BC5EB22EA8F2}"/>
          </ac:picMkLst>
        </pc:picChg>
        <pc:picChg chg="add mod ord">
          <ac:chgData name="Fu Zoe" userId="8752382b4a911f22" providerId="Windows Live" clId="Web-{85123743-111C-48FA-AC6F-66FB0F24042A}" dt="2019-02-04T17:04:33.792" v="101"/>
          <ac:picMkLst>
            <pc:docMk/>
            <pc:sldMk cId="2433490376" sldId="282"/>
            <ac:picMk id="7" creationId="{96327E33-021F-4E96-808D-791EE64B9E74}"/>
          </ac:picMkLst>
        </pc:picChg>
        <pc:picChg chg="add">
          <ac:chgData name="Fu Zoe" userId="8752382b4a911f22" providerId="Windows Live" clId="Web-{85123743-111C-48FA-AC6F-66FB0F24042A}" dt="2019-02-04T17:04:38.526" v="102"/>
          <ac:picMkLst>
            <pc:docMk/>
            <pc:sldMk cId="2433490376" sldId="282"/>
            <ac:picMk id="9" creationId="{6FD5579C-C831-4942-AF91-84DD65FA3FA0}"/>
          </ac:picMkLst>
        </pc:picChg>
        <pc:cxnChg chg="add del">
          <ac:chgData name="Fu Zoe" userId="8752382b4a911f22" providerId="Windows Live" clId="Web-{85123743-111C-48FA-AC6F-66FB0F24042A}" dt="2019-02-04T17:04:24.791" v="99"/>
          <ac:cxnSpMkLst>
            <pc:docMk/>
            <pc:sldMk cId="2433490376" sldId="282"/>
            <ac:cxnSpMk id="12" creationId="{38FB9660-F42F-4313-BBC4-47C007FE484C}"/>
          </ac:cxnSpMkLst>
        </pc:cxnChg>
      </pc:sldChg>
    </pc:docChg>
  </pc:docChgLst>
  <pc:docChgLst>
    <pc:chgData name="dat nguyen" userId="bb19b3ffa6322b8e" providerId="Windows Live" clId="Web-{901FA096-DA0A-4C6A-9D94-D9AC75B7615E}"/>
    <pc:docChg chg="modSld">
      <pc:chgData name="dat nguyen" userId="bb19b3ffa6322b8e" providerId="Windows Live" clId="Web-{901FA096-DA0A-4C6A-9D94-D9AC75B7615E}" dt="2019-02-15T18:15:21.563" v="47" actId="20577"/>
      <pc:docMkLst>
        <pc:docMk/>
      </pc:docMkLst>
      <pc:sldChg chg="modSp">
        <pc:chgData name="dat nguyen" userId="bb19b3ffa6322b8e" providerId="Windows Live" clId="Web-{901FA096-DA0A-4C6A-9D94-D9AC75B7615E}" dt="2019-02-15T18:15:21.563" v="47" actId="20577"/>
        <pc:sldMkLst>
          <pc:docMk/>
          <pc:sldMk cId="1534462941" sldId="268"/>
        </pc:sldMkLst>
        <pc:spChg chg="mod">
          <ac:chgData name="dat nguyen" userId="bb19b3ffa6322b8e" providerId="Windows Live" clId="Web-{901FA096-DA0A-4C6A-9D94-D9AC75B7615E}" dt="2019-02-15T18:15:21.563" v="47" actId="20577"/>
          <ac:spMkLst>
            <pc:docMk/>
            <pc:sldMk cId="1534462941" sldId="268"/>
            <ac:spMk id="3" creationId="{3BE9A949-F50A-C844-8346-839D03A54FF3}"/>
          </ac:spMkLst>
        </pc:spChg>
      </pc:sldChg>
    </pc:docChg>
  </pc:docChgLst>
  <pc:docChgLst>
    <pc:chgData name="Guest User" providerId="Windows Live" clId="Web-{BF7007E2-2AC9-4B49-99AE-FC661F4A572B}"/>
    <pc:docChg chg="modSld">
      <pc:chgData name="Guest User" userId="" providerId="Windows Live" clId="Web-{BF7007E2-2AC9-4B49-99AE-FC661F4A572B}" dt="2019-02-01T23:58:38.498" v="10" actId="20577"/>
      <pc:docMkLst>
        <pc:docMk/>
      </pc:docMkLst>
      <pc:sldChg chg="modSp">
        <pc:chgData name="Guest User" userId="" providerId="Windows Live" clId="Web-{BF7007E2-2AC9-4B49-99AE-FC661F4A572B}" dt="2019-02-01T23:58:33.389" v="8" actId="20577"/>
        <pc:sldMkLst>
          <pc:docMk/>
          <pc:sldMk cId="3834805635" sldId="277"/>
        </pc:sldMkLst>
        <pc:spChg chg="mod">
          <ac:chgData name="Guest User" userId="" providerId="Windows Live" clId="Web-{BF7007E2-2AC9-4B49-99AE-FC661F4A572B}" dt="2019-02-01T23:58:33.389" v="8" actId="20577"/>
          <ac:spMkLst>
            <pc:docMk/>
            <pc:sldMk cId="3834805635" sldId="277"/>
            <ac:spMk id="3" creationId="{C1CD848D-6DA5-4C15-9376-CC85482615C9}"/>
          </ac:spMkLst>
        </pc:spChg>
        <pc:picChg chg="mod">
          <ac:chgData name="Guest User" userId="" providerId="Windows Live" clId="Web-{BF7007E2-2AC9-4B49-99AE-FC661F4A572B}" dt="2019-02-01T23:58:22.779" v="6" actId="1410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clId="Web-{38B28A21-98D1-4A98-BB3F-EB13A9951DA4}"/>
    <pc:docChg chg="modSld">
      <pc:chgData name="" userId="" providerId="" clId="Web-{38B28A21-98D1-4A98-BB3F-EB13A9951DA4}" dt="2019-02-06T01:02:23.530" v="0"/>
      <pc:docMkLst>
        <pc:docMk/>
      </pc:docMkLst>
      <pc:sldChg chg="delSp">
        <pc:chgData name="" userId="" providerId="" clId="Web-{38B28A21-98D1-4A98-BB3F-EB13A9951DA4}" dt="2019-02-06T01:02:23.530" v="0"/>
        <pc:sldMkLst>
          <pc:docMk/>
          <pc:sldMk cId="3391706309" sldId="256"/>
        </pc:sldMkLst>
        <pc:picChg chg="del">
          <ac:chgData name="" userId="" providerId="" clId="Web-{38B28A21-98D1-4A98-BB3F-EB13A9951DA4}" dt="2019-02-06T01:02:23.530" v="0"/>
          <ac:picMkLst>
            <pc:docMk/>
            <pc:sldMk cId="3391706309" sldId="256"/>
            <ac:picMk id="5" creationId="{FF9CEFB3-2964-4D82-AC2E-0ECFD46F6B70}"/>
          </ac:picMkLst>
        </pc:picChg>
      </pc:sldChg>
    </pc:docChg>
  </pc:docChgLst>
  <pc:docChgLst>
    <pc:chgData name="dat nguyen" userId="bb19b3ffa6322b8e" providerId="Windows Live" clId="Web-{38B28A21-98D1-4A98-BB3F-EB13A9951DA4}"/>
    <pc:docChg chg="addSld modSld">
      <pc:chgData name="dat nguyen" userId="bb19b3ffa6322b8e" providerId="Windows Live" clId="Web-{38B28A21-98D1-4A98-BB3F-EB13A9951DA4}" dt="2019-02-06T01:12:06.735" v="53" actId="1076"/>
      <pc:docMkLst>
        <pc:docMk/>
      </pc:docMkLst>
      <pc:sldChg chg="addSp modSp">
        <pc:chgData name="dat nguyen" userId="bb19b3ffa6322b8e" providerId="Windows Live" clId="Web-{38B28A21-98D1-4A98-BB3F-EB13A9951DA4}" dt="2019-02-06T01:05:46.250" v="43" actId="20577"/>
        <pc:sldMkLst>
          <pc:docMk/>
          <pc:sldMk cId="3391706309" sldId="256"/>
        </pc:sldMkLst>
        <pc:spChg chg="mod">
          <ac:chgData name="dat nguyen" userId="bb19b3ffa6322b8e" providerId="Windows Live" clId="Web-{38B28A21-98D1-4A98-BB3F-EB13A9951DA4}" dt="2019-02-06T01:04:39.921" v="33" actId="20577"/>
          <ac:spMkLst>
            <pc:docMk/>
            <pc:sldMk cId="3391706309" sldId="256"/>
            <ac:spMk id="2" creationId="{436D37D4-73C2-9846-BD3F-6EE3185E02B9}"/>
          </ac:spMkLst>
        </pc:spChg>
        <pc:spChg chg="mod">
          <ac:chgData name="dat nguyen" userId="bb19b3ffa6322b8e" providerId="Windows Live" clId="Web-{38B28A21-98D1-4A98-BB3F-EB13A9951DA4}" dt="2019-02-06T01:05:46.250" v="43" actId="20577"/>
          <ac:spMkLst>
            <pc:docMk/>
            <pc:sldMk cId="3391706309" sldId="256"/>
            <ac:spMk id="3" creationId="{D50C297E-AB37-6C45-9BE6-31E4ADFBA252}"/>
          </ac:spMkLst>
        </pc:spChg>
        <pc:picChg chg="add mod">
          <ac:chgData name="dat nguyen" userId="bb19b3ffa6322b8e" providerId="Windows Live" clId="Web-{38B28A21-98D1-4A98-BB3F-EB13A9951DA4}" dt="2019-02-06T01:04:42.812" v="36" actId="14100"/>
          <ac:picMkLst>
            <pc:docMk/>
            <pc:sldMk cId="3391706309" sldId="256"/>
            <ac:picMk id="6" creationId="{830320D3-85B8-47E9-B2E5-056447614EE5}"/>
          </ac:picMkLst>
        </pc:picChg>
      </pc:sldChg>
      <pc:sldChg chg="addSp delSp">
        <pc:chgData name="dat nguyen" userId="bb19b3ffa6322b8e" providerId="Windows Live" clId="Web-{38B28A21-98D1-4A98-BB3F-EB13A9951DA4}" dt="2019-02-06T01:03:41.656" v="5"/>
        <pc:sldMkLst>
          <pc:docMk/>
          <pc:sldMk cId="736191612" sldId="257"/>
        </pc:sldMkLst>
        <pc:picChg chg="add del">
          <ac:chgData name="dat nguyen" userId="bb19b3ffa6322b8e" providerId="Windows Live" clId="Web-{38B28A21-98D1-4A98-BB3F-EB13A9951DA4}" dt="2019-02-06T01:03:41.656" v="5"/>
          <ac:picMkLst>
            <pc:docMk/>
            <pc:sldMk cId="736191612" sldId="257"/>
            <ac:picMk id="5" creationId="{D27CB652-82F2-436B-A90A-DB9231797D0F}"/>
          </ac:picMkLst>
        </pc:picChg>
        <pc:picChg chg="del">
          <ac:chgData name="dat nguyen" userId="bb19b3ffa6322b8e" providerId="Windows Live" clId="Web-{38B28A21-98D1-4A98-BB3F-EB13A9951DA4}" dt="2019-02-06T01:02:45.859" v="3"/>
          <ac:picMkLst>
            <pc:docMk/>
            <pc:sldMk cId="736191612" sldId="257"/>
            <ac:picMk id="6" creationId="{34C74C0B-9D7C-4BA3-A639-418F877B613E}"/>
          </ac:picMkLst>
        </pc:picChg>
      </pc:sldChg>
      <pc:sldChg chg="delSp">
        <pc:chgData name="dat nguyen" userId="bb19b3ffa6322b8e" providerId="Windows Live" clId="Web-{38B28A21-98D1-4A98-BB3F-EB13A9951DA4}" dt="2019-02-06T01:03:45.375" v="6"/>
        <pc:sldMkLst>
          <pc:docMk/>
          <pc:sldMk cId="4243173223" sldId="259"/>
        </pc:sldMkLst>
        <pc:picChg chg="del">
          <ac:chgData name="dat nguyen" userId="bb19b3ffa6322b8e" providerId="Windows Live" clId="Web-{38B28A21-98D1-4A98-BB3F-EB13A9951DA4}" dt="2019-02-06T01:03:45.375" v="6"/>
          <ac:picMkLst>
            <pc:docMk/>
            <pc:sldMk cId="4243173223" sldId="259"/>
            <ac:picMk id="6" creationId="{50D09492-A3CD-4EC0-8FBE-ECB867291171}"/>
          </ac:picMkLst>
        </pc:picChg>
      </pc:sldChg>
      <pc:sldChg chg="delSp">
        <pc:chgData name="dat nguyen" userId="bb19b3ffa6322b8e" providerId="Windows Live" clId="Web-{38B28A21-98D1-4A98-BB3F-EB13A9951DA4}" dt="2019-02-06T01:03:47.343" v="7"/>
        <pc:sldMkLst>
          <pc:docMk/>
          <pc:sldMk cId="2476109687" sldId="260"/>
        </pc:sldMkLst>
        <pc:picChg chg="del">
          <ac:chgData name="dat nguyen" userId="bb19b3ffa6322b8e" providerId="Windows Live" clId="Web-{38B28A21-98D1-4A98-BB3F-EB13A9951DA4}" dt="2019-02-06T01:03:47.343" v="7"/>
          <ac:picMkLst>
            <pc:docMk/>
            <pc:sldMk cId="2476109687" sldId="260"/>
            <ac:picMk id="6" creationId="{1D0B8BAC-EBD9-4C1A-AF1A-60F654C88190}"/>
          </ac:picMkLst>
        </pc:picChg>
      </pc:sldChg>
      <pc:sldChg chg="delSp">
        <pc:chgData name="dat nguyen" userId="bb19b3ffa6322b8e" providerId="Windows Live" clId="Web-{38B28A21-98D1-4A98-BB3F-EB13A9951DA4}" dt="2019-02-06T01:03:50.625" v="8"/>
        <pc:sldMkLst>
          <pc:docMk/>
          <pc:sldMk cId="1341931174" sldId="261"/>
        </pc:sldMkLst>
        <pc:picChg chg="del">
          <ac:chgData name="dat nguyen" userId="bb19b3ffa6322b8e" providerId="Windows Live" clId="Web-{38B28A21-98D1-4A98-BB3F-EB13A9951DA4}" dt="2019-02-06T01:03:50.625" v="8"/>
          <ac:picMkLst>
            <pc:docMk/>
            <pc:sldMk cId="1341931174" sldId="261"/>
            <ac:picMk id="6" creationId="{3A6E8A97-E57D-4A43-8B68-9F085C564C2A}"/>
          </ac:picMkLst>
        </pc:picChg>
      </pc:sldChg>
      <pc:sldChg chg="delSp">
        <pc:chgData name="dat nguyen" userId="bb19b3ffa6322b8e" providerId="Windows Live" clId="Web-{38B28A21-98D1-4A98-BB3F-EB13A9951DA4}" dt="2019-02-06T01:03:51.968" v="9"/>
        <pc:sldMkLst>
          <pc:docMk/>
          <pc:sldMk cId="1719224614" sldId="262"/>
        </pc:sldMkLst>
        <pc:picChg chg="del">
          <ac:chgData name="dat nguyen" userId="bb19b3ffa6322b8e" providerId="Windows Live" clId="Web-{38B28A21-98D1-4A98-BB3F-EB13A9951DA4}" dt="2019-02-06T01:03:51.968" v="9"/>
          <ac:picMkLst>
            <pc:docMk/>
            <pc:sldMk cId="1719224614" sldId="262"/>
            <ac:picMk id="7" creationId="{4BAC396A-D4FF-493D-B650-7B9DDD11F206}"/>
          </ac:picMkLst>
        </pc:picChg>
      </pc:sldChg>
      <pc:sldChg chg="delSp">
        <pc:chgData name="dat nguyen" userId="bb19b3ffa6322b8e" providerId="Windows Live" clId="Web-{38B28A21-98D1-4A98-BB3F-EB13A9951DA4}" dt="2019-02-06T01:03:57.765" v="12"/>
        <pc:sldMkLst>
          <pc:docMk/>
          <pc:sldMk cId="3019500255" sldId="263"/>
        </pc:sldMkLst>
        <pc:picChg chg="del">
          <ac:chgData name="dat nguyen" userId="bb19b3ffa6322b8e" providerId="Windows Live" clId="Web-{38B28A21-98D1-4A98-BB3F-EB13A9951DA4}" dt="2019-02-06T01:03:57.765" v="12"/>
          <ac:picMkLst>
            <pc:docMk/>
            <pc:sldMk cId="3019500255" sldId="263"/>
            <ac:picMk id="6" creationId="{6858BB05-EDAB-4BEC-A9A4-878C3599E4BF}"/>
          </ac:picMkLst>
        </pc:picChg>
      </pc:sldChg>
      <pc:sldChg chg="delSp">
        <pc:chgData name="dat nguyen" userId="bb19b3ffa6322b8e" providerId="Windows Live" clId="Web-{38B28A21-98D1-4A98-BB3F-EB13A9951DA4}" dt="2019-02-06T01:04:10.468" v="18"/>
        <pc:sldMkLst>
          <pc:docMk/>
          <pc:sldMk cId="2507484533" sldId="264"/>
        </pc:sldMkLst>
        <pc:picChg chg="del">
          <ac:chgData name="dat nguyen" userId="bb19b3ffa6322b8e" providerId="Windows Live" clId="Web-{38B28A21-98D1-4A98-BB3F-EB13A9951DA4}" dt="2019-02-06T01:04:10.468" v="18"/>
          <ac:picMkLst>
            <pc:docMk/>
            <pc:sldMk cId="2507484533" sldId="264"/>
            <ac:picMk id="6" creationId="{7FC8DBD0-BD93-4E33-A195-BD82A11B168E}"/>
          </ac:picMkLst>
        </pc:picChg>
      </pc:sldChg>
      <pc:sldChg chg="delSp">
        <pc:chgData name="dat nguyen" userId="bb19b3ffa6322b8e" providerId="Windows Live" clId="Web-{38B28A21-98D1-4A98-BB3F-EB13A9951DA4}" dt="2019-02-06T01:03:53.531" v="10"/>
        <pc:sldMkLst>
          <pc:docMk/>
          <pc:sldMk cId="1991983361" sldId="265"/>
        </pc:sldMkLst>
        <pc:picChg chg="del">
          <ac:chgData name="dat nguyen" userId="bb19b3ffa6322b8e" providerId="Windows Live" clId="Web-{38B28A21-98D1-4A98-BB3F-EB13A9951DA4}" dt="2019-02-06T01:03:53.531" v="10"/>
          <ac:picMkLst>
            <pc:docMk/>
            <pc:sldMk cId="1991983361" sldId="265"/>
            <ac:picMk id="7" creationId="{DC1A7BAB-A183-4D65-B54D-4A5F9B37F5EF}"/>
          </ac:picMkLst>
        </pc:picChg>
      </pc:sldChg>
      <pc:sldChg chg="delSp">
        <pc:chgData name="dat nguyen" userId="bb19b3ffa6322b8e" providerId="Windows Live" clId="Web-{38B28A21-98D1-4A98-BB3F-EB13A9951DA4}" dt="2019-02-06T01:03:59.890" v="13"/>
        <pc:sldMkLst>
          <pc:docMk/>
          <pc:sldMk cId="3297602696" sldId="266"/>
        </pc:sldMkLst>
        <pc:picChg chg="del">
          <ac:chgData name="dat nguyen" userId="bb19b3ffa6322b8e" providerId="Windows Live" clId="Web-{38B28A21-98D1-4A98-BB3F-EB13A9951DA4}" dt="2019-02-06T01:03:59.890" v="13"/>
          <ac:picMkLst>
            <pc:docMk/>
            <pc:sldMk cId="3297602696" sldId="266"/>
            <ac:picMk id="7" creationId="{D3B12EBB-3AFA-4DAD-9283-3D57DEBD605A}"/>
          </ac:picMkLst>
        </pc:picChg>
      </pc:sldChg>
      <pc:sldChg chg="delSp">
        <pc:chgData name="dat nguyen" userId="bb19b3ffa6322b8e" providerId="Windows Live" clId="Web-{38B28A21-98D1-4A98-BB3F-EB13A9951DA4}" dt="2019-02-06T01:04:14.453" v="20"/>
        <pc:sldMkLst>
          <pc:docMk/>
          <pc:sldMk cId="3490719668" sldId="275"/>
        </pc:sldMkLst>
        <pc:picChg chg="del">
          <ac:chgData name="dat nguyen" userId="bb19b3ffa6322b8e" providerId="Windows Live" clId="Web-{38B28A21-98D1-4A98-BB3F-EB13A9951DA4}" dt="2019-02-06T01:04:14.453" v="20"/>
          <ac:picMkLst>
            <pc:docMk/>
            <pc:sldMk cId="3490719668" sldId="275"/>
            <ac:picMk id="6" creationId="{3DF8597C-7847-46F8-B6C0-45B1AAD3A107}"/>
          </ac:picMkLst>
        </pc:picChg>
      </pc:sldChg>
      <pc:sldChg chg="delSp">
        <pc:chgData name="dat nguyen" userId="bb19b3ffa6322b8e" providerId="Windows Live" clId="Web-{38B28A21-98D1-4A98-BB3F-EB13A9951DA4}" dt="2019-02-06T01:04:02.171" v="14"/>
        <pc:sldMkLst>
          <pc:docMk/>
          <pc:sldMk cId="1483745631" sldId="276"/>
        </pc:sldMkLst>
        <pc:picChg chg="del">
          <ac:chgData name="dat nguyen" userId="bb19b3ffa6322b8e" providerId="Windows Live" clId="Web-{38B28A21-98D1-4A98-BB3F-EB13A9951DA4}" dt="2019-02-06T01:04:02.171" v="14"/>
          <ac:picMkLst>
            <pc:docMk/>
            <pc:sldMk cId="1483745631" sldId="276"/>
            <ac:picMk id="7" creationId="{C4680358-EED7-47D4-81FE-2F4BA940770D}"/>
          </ac:picMkLst>
        </pc:picChg>
      </pc:sldChg>
      <pc:sldChg chg="delSp">
        <pc:chgData name="dat nguyen" userId="bb19b3ffa6322b8e" providerId="Windows Live" clId="Web-{38B28A21-98D1-4A98-BB3F-EB13A9951DA4}" dt="2019-02-06T01:04:05.578" v="16"/>
        <pc:sldMkLst>
          <pc:docMk/>
          <pc:sldMk cId="3834805635" sldId="277"/>
        </pc:sldMkLst>
        <pc:picChg chg="del">
          <ac:chgData name="dat nguyen" userId="bb19b3ffa6322b8e" providerId="Windows Live" clId="Web-{38B28A21-98D1-4A98-BB3F-EB13A9951DA4}" dt="2019-02-06T01:04:05.578" v="16"/>
          <ac:picMkLst>
            <pc:docMk/>
            <pc:sldMk cId="3834805635" sldId="277"/>
            <ac:picMk id="6" creationId="{9CA23D07-252F-4AA0-8E5C-627B192D8D6B}"/>
          </ac:picMkLst>
        </pc:picChg>
      </pc:sldChg>
      <pc:sldChg chg="delSp">
        <pc:chgData name="dat nguyen" userId="bb19b3ffa6322b8e" providerId="Windows Live" clId="Web-{38B28A21-98D1-4A98-BB3F-EB13A9951DA4}" dt="2019-02-06T01:04:03.796" v="15"/>
        <pc:sldMkLst>
          <pc:docMk/>
          <pc:sldMk cId="2392118924" sldId="278"/>
        </pc:sldMkLst>
        <pc:picChg chg="del">
          <ac:chgData name="dat nguyen" userId="bb19b3ffa6322b8e" providerId="Windows Live" clId="Web-{38B28A21-98D1-4A98-BB3F-EB13A9951DA4}" dt="2019-02-06T01:04:03.796" v="15"/>
          <ac:picMkLst>
            <pc:docMk/>
            <pc:sldMk cId="2392118924" sldId="278"/>
            <ac:picMk id="6" creationId="{943F40ED-C50D-4409-89C6-FD56884291E2}"/>
          </ac:picMkLst>
        </pc:picChg>
      </pc:sldChg>
      <pc:sldChg chg="delSp">
        <pc:chgData name="dat nguyen" userId="bb19b3ffa6322b8e" providerId="Windows Live" clId="Web-{38B28A21-98D1-4A98-BB3F-EB13A9951DA4}" dt="2019-02-06T01:04:08.828" v="17"/>
        <pc:sldMkLst>
          <pc:docMk/>
          <pc:sldMk cId="2507023400" sldId="279"/>
        </pc:sldMkLst>
        <pc:picChg chg="del">
          <ac:chgData name="dat nguyen" userId="bb19b3ffa6322b8e" providerId="Windows Live" clId="Web-{38B28A21-98D1-4A98-BB3F-EB13A9951DA4}" dt="2019-02-06T01:04:08.828" v="17"/>
          <ac:picMkLst>
            <pc:docMk/>
            <pc:sldMk cId="2507023400" sldId="279"/>
            <ac:picMk id="6" creationId="{FE28A499-948A-400F-913A-65909D7FAD40}"/>
          </ac:picMkLst>
        </pc:picChg>
      </pc:sldChg>
      <pc:sldChg chg="delSp">
        <pc:chgData name="dat nguyen" userId="bb19b3ffa6322b8e" providerId="Windows Live" clId="Web-{38B28A21-98D1-4A98-BB3F-EB13A9951DA4}" dt="2019-02-06T01:04:11.890" v="19"/>
        <pc:sldMkLst>
          <pc:docMk/>
          <pc:sldMk cId="3693760786" sldId="280"/>
        </pc:sldMkLst>
        <pc:picChg chg="del">
          <ac:chgData name="dat nguyen" userId="bb19b3ffa6322b8e" providerId="Windows Live" clId="Web-{38B28A21-98D1-4A98-BB3F-EB13A9951DA4}" dt="2019-02-06T01:04:11.890" v="19"/>
          <ac:picMkLst>
            <pc:docMk/>
            <pc:sldMk cId="3693760786" sldId="280"/>
            <ac:picMk id="6" creationId="{C6A5A834-4343-4D3A-A58F-762DA3FD5C77}"/>
          </ac:picMkLst>
        </pc:picChg>
      </pc:sldChg>
      <pc:sldChg chg="delSp">
        <pc:chgData name="dat nguyen" userId="bb19b3ffa6322b8e" providerId="Windows Live" clId="Web-{38B28A21-98D1-4A98-BB3F-EB13A9951DA4}" dt="2019-02-06T01:03:55.765" v="11"/>
        <pc:sldMkLst>
          <pc:docMk/>
          <pc:sldMk cId="3795891178" sldId="281"/>
        </pc:sldMkLst>
        <pc:picChg chg="del">
          <ac:chgData name="dat nguyen" userId="bb19b3ffa6322b8e" providerId="Windows Live" clId="Web-{38B28A21-98D1-4A98-BB3F-EB13A9951DA4}" dt="2019-02-06T01:03:55.765" v="11"/>
          <ac:picMkLst>
            <pc:docMk/>
            <pc:sldMk cId="3795891178" sldId="281"/>
            <ac:picMk id="7" creationId="{DC1A7BAB-A183-4D65-B54D-4A5F9B37F5EF}"/>
          </ac:picMkLst>
        </pc:picChg>
      </pc:sldChg>
      <pc:sldChg chg="addSp delSp modSp new mod setBg">
        <pc:chgData name="dat nguyen" userId="bb19b3ffa6322b8e" providerId="Windows Live" clId="Web-{38B28A21-98D1-4A98-BB3F-EB13A9951DA4}" dt="2019-02-06T01:12:06.735" v="53" actId="1076"/>
        <pc:sldMkLst>
          <pc:docMk/>
          <pc:sldMk cId="1584519945" sldId="283"/>
        </pc:sldMkLst>
        <pc:spChg chg="mod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2" creationId="{7954D10D-0750-447E-AC5A-70AF1F3038F1}"/>
          </ac:spMkLst>
        </pc:spChg>
        <pc:spChg chg="del">
          <ac:chgData name="dat nguyen" userId="bb19b3ffa6322b8e" providerId="Windows Live" clId="Web-{38B28A21-98D1-4A98-BB3F-EB13A9951DA4}" dt="2019-02-06T01:11:36.797" v="46"/>
          <ac:spMkLst>
            <pc:docMk/>
            <pc:sldMk cId="1584519945" sldId="283"/>
            <ac:spMk id="3" creationId="{76DF6C87-636D-40E0-BEDB-569570661425}"/>
          </ac:spMkLst>
        </pc:spChg>
        <pc:spChg chg="mod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4" creationId="{D37E0E9B-FFE4-41F0-8A7F-08B7B35B1ACE}"/>
          </ac:spMkLst>
        </pc:spChg>
        <pc:spChg chg="add del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10" creationId="{16C5FA50-8D52-4617-AF91-5C7B1C8352F1}"/>
          </ac:spMkLst>
        </pc:spChg>
        <pc:spChg chg="add del">
          <ac:chgData name="dat nguyen" userId="bb19b3ffa6322b8e" providerId="Windows Live" clId="Web-{38B28A21-98D1-4A98-BB3F-EB13A9951DA4}" dt="2019-02-06T01:11:44.704" v="49"/>
          <ac:spMkLst>
            <pc:docMk/>
            <pc:sldMk cId="1584519945" sldId="283"/>
            <ac:spMk id="12" creationId="{E223798C-12AD-4B0C-A50C-D676347D67CF}"/>
          </ac:spMkLst>
        </pc:spChg>
        <pc:picChg chg="add mod ord">
          <ac:chgData name="dat nguyen" userId="bb19b3ffa6322b8e" providerId="Windows Live" clId="Web-{38B28A21-98D1-4A98-BB3F-EB13A9951DA4}" dt="2019-02-06T01:12:06.735" v="53" actId="1076"/>
          <ac:picMkLst>
            <pc:docMk/>
            <pc:sldMk cId="1584519945" sldId="283"/>
            <ac:picMk id="5" creationId="{28C92086-3DCF-415D-8CB8-7DBF828C1059}"/>
          </ac:picMkLst>
        </pc:picChg>
      </pc:sldChg>
    </pc:docChg>
  </pc:docChgLst>
  <pc:docChgLst>
    <pc:chgData name="dat nguyen" userId="bb19b3ffa6322b8e" providerId="LiveId" clId="{B99A4877-6C9D-45B9-A2E8-A36064F124A3}"/>
    <pc:docChg chg="undo custSel addSld modSld">
      <pc:chgData name="dat nguyen" userId="bb19b3ffa6322b8e" providerId="LiveId" clId="{B99A4877-6C9D-45B9-A2E8-A36064F124A3}" dt="2019-02-10T18:18:44.593" v="170"/>
      <pc:docMkLst>
        <pc:docMk/>
      </pc:docMkLst>
      <pc:sldChg chg="modSp">
        <pc:chgData name="dat nguyen" userId="bb19b3ffa6322b8e" providerId="LiveId" clId="{B99A4877-6C9D-45B9-A2E8-A36064F124A3}" dt="2019-02-06T02:38:06.945" v="121" actId="20577"/>
        <pc:sldMkLst>
          <pc:docMk/>
          <pc:sldMk cId="1341931174" sldId="261"/>
        </pc:sldMkLst>
        <pc:spChg chg="mod">
          <ac:chgData name="dat nguyen" userId="bb19b3ffa6322b8e" providerId="LiveId" clId="{B99A4877-6C9D-45B9-A2E8-A36064F124A3}" dt="2019-02-06T02:38:06.945" v="121" actId="20577"/>
          <ac:spMkLst>
            <pc:docMk/>
            <pc:sldMk cId="1341931174" sldId="261"/>
            <ac:spMk id="3" creationId="{A763C582-A7AD-7A47-B9A0-1FE093C92060}"/>
          </ac:spMkLst>
        </pc:spChg>
      </pc:sldChg>
      <pc:sldChg chg="addSp delSp modSp">
        <pc:chgData name="dat nguyen" userId="bb19b3ffa6322b8e" providerId="LiveId" clId="{B99A4877-6C9D-45B9-A2E8-A36064F124A3}" dt="2019-02-10T18:18:44.593" v="170"/>
        <pc:sldMkLst>
          <pc:docMk/>
          <pc:sldMk cId="3834805635" sldId="277"/>
        </pc:sldMkLst>
        <pc:picChg chg="mod">
          <ac:chgData name="dat nguyen" userId="bb19b3ffa6322b8e" providerId="LiveId" clId="{B99A4877-6C9D-45B9-A2E8-A36064F124A3}" dt="2019-02-10T18:18:22.950" v="167" actId="1076"/>
          <ac:picMkLst>
            <pc:docMk/>
            <pc:sldMk cId="3834805635" sldId="277"/>
            <ac:picMk id="5" creationId="{A8A64748-5F4F-44AF-9389-59ED22615E9B}"/>
          </ac:picMkLst>
        </pc:picChg>
        <pc:picChg chg="add del mod">
          <ac:chgData name="dat nguyen" userId="bb19b3ffa6322b8e" providerId="LiveId" clId="{B99A4877-6C9D-45B9-A2E8-A36064F124A3}" dt="2019-02-10T18:18:44.593" v="170"/>
          <ac:picMkLst>
            <pc:docMk/>
            <pc:sldMk cId="3834805635" sldId="277"/>
            <ac:picMk id="6" creationId="{D25C96ED-6A67-4250-8396-40BABBE8C12D}"/>
          </ac:picMkLst>
        </pc:picChg>
      </pc:sldChg>
      <pc:sldChg chg="addSp delSp modSp modAnim">
        <pc:chgData name="dat nguyen" userId="bb19b3ffa6322b8e" providerId="LiveId" clId="{B99A4877-6C9D-45B9-A2E8-A36064F124A3}" dt="2019-02-06T02:42:08.686" v="129" actId="478"/>
        <pc:sldMkLst>
          <pc:docMk/>
          <pc:sldMk cId="1584519945" sldId="283"/>
        </pc:sldMkLst>
        <pc:spChg chg="mod">
          <ac:chgData name="dat nguyen" userId="bb19b3ffa6322b8e" providerId="LiveId" clId="{B99A4877-6C9D-45B9-A2E8-A36064F124A3}" dt="2019-02-06T02:25:23.202" v="11" actId="20577"/>
          <ac:spMkLst>
            <pc:docMk/>
            <pc:sldMk cId="1584519945" sldId="283"/>
            <ac:spMk id="2" creationId="{7954D10D-0750-447E-AC5A-70AF1F3038F1}"/>
          </ac:spMkLst>
        </pc:spChg>
        <pc:spChg chg="add mod">
          <ac:chgData name="dat nguyen" userId="bb19b3ffa6322b8e" providerId="LiveId" clId="{B99A4877-6C9D-45B9-A2E8-A36064F124A3}" dt="2019-02-06T02:34:49.403" v="106" actId="1036"/>
          <ac:spMkLst>
            <pc:docMk/>
            <pc:sldMk cId="1584519945" sldId="283"/>
            <ac:spMk id="7" creationId="{665CC3AB-F755-4097-A06C-133D8502D296}"/>
          </ac:spMkLst>
        </pc:spChg>
        <pc:spChg chg="add mod">
          <ac:chgData name="dat nguyen" userId="bb19b3ffa6322b8e" providerId="LiveId" clId="{B99A4877-6C9D-45B9-A2E8-A36064F124A3}" dt="2019-02-06T02:28:58.924" v="100" actId="1076"/>
          <ac:spMkLst>
            <pc:docMk/>
            <pc:sldMk cId="1584519945" sldId="283"/>
            <ac:spMk id="10" creationId="{2B61CAA9-B8F3-4953-BDAF-F4AA1C5C8142}"/>
          </ac:spMkLst>
        </pc:spChg>
        <pc:spChg chg="add mod">
          <ac:chgData name="dat nguyen" userId="bb19b3ffa6322b8e" providerId="LiveId" clId="{B99A4877-6C9D-45B9-A2E8-A36064F124A3}" dt="2019-02-06T02:42:08.686" v="129" actId="478"/>
          <ac:spMkLst>
            <pc:docMk/>
            <pc:sldMk cId="1584519945" sldId="283"/>
            <ac:spMk id="12" creationId="{9A82F9AC-0500-4827-950F-CED32711FED7}"/>
          </ac:spMkLst>
        </pc:spChg>
        <pc:picChg chg="del mod">
          <ac:chgData name="dat nguyen" userId="bb19b3ffa6322b8e" providerId="LiveId" clId="{B99A4877-6C9D-45B9-A2E8-A36064F124A3}" dt="2019-02-06T02:42:08.686" v="129" actId="478"/>
          <ac:picMkLst>
            <pc:docMk/>
            <pc:sldMk cId="1584519945" sldId="283"/>
            <ac:picMk id="5" creationId="{28C92086-3DCF-415D-8CB8-7DBF828C1059}"/>
          </ac:picMkLst>
        </pc:picChg>
        <pc:picChg chg="add mod">
          <ac:chgData name="dat nguyen" userId="bb19b3ffa6322b8e" providerId="LiveId" clId="{B99A4877-6C9D-45B9-A2E8-A36064F124A3}" dt="2019-02-06T02:25:35.728" v="16" actId="1076"/>
          <ac:picMkLst>
            <pc:docMk/>
            <pc:sldMk cId="1584519945" sldId="283"/>
            <ac:picMk id="6" creationId="{BC58F36A-047C-4F2A-BF0E-98292A018052}"/>
          </ac:picMkLst>
        </pc:picChg>
        <pc:picChg chg="add mod">
          <ac:chgData name="dat nguyen" userId="bb19b3ffa6322b8e" providerId="LiveId" clId="{B99A4877-6C9D-45B9-A2E8-A36064F124A3}" dt="2019-02-06T02:28:56.043" v="99" actId="1076"/>
          <ac:picMkLst>
            <pc:docMk/>
            <pc:sldMk cId="1584519945" sldId="283"/>
            <ac:picMk id="9" creationId="{3DFE67D1-6639-43DA-939E-72762872DA9D}"/>
          </ac:picMkLst>
        </pc:picChg>
      </pc:sldChg>
      <pc:sldChg chg="addSp delSp modSp add">
        <pc:chgData name="dat nguyen" userId="bb19b3ffa6322b8e" providerId="LiveId" clId="{B99A4877-6C9D-45B9-A2E8-A36064F124A3}" dt="2019-02-06T02:45:19.298" v="166" actId="20577"/>
        <pc:sldMkLst>
          <pc:docMk/>
          <pc:sldMk cId="945225168" sldId="284"/>
        </pc:sldMkLst>
        <pc:spChg chg="mod">
          <ac:chgData name="dat nguyen" userId="bb19b3ffa6322b8e" providerId="LiveId" clId="{B99A4877-6C9D-45B9-A2E8-A36064F124A3}" dt="2019-02-06T02:45:19.298" v="166" actId="20577"/>
          <ac:spMkLst>
            <pc:docMk/>
            <pc:sldMk cId="945225168" sldId="284"/>
            <ac:spMk id="2" creationId="{F50F7250-DBB8-41C6-A248-192D79768227}"/>
          </ac:spMkLst>
        </pc:spChg>
        <pc:spChg chg="del">
          <ac:chgData name="dat nguyen" userId="bb19b3ffa6322b8e" providerId="LiveId" clId="{B99A4877-6C9D-45B9-A2E8-A36064F124A3}" dt="2019-02-06T02:42:18.524" v="131"/>
          <ac:spMkLst>
            <pc:docMk/>
            <pc:sldMk cId="945225168" sldId="284"/>
            <ac:spMk id="3" creationId="{494AAD3E-6B8D-48D9-B758-DB6F33850F21}"/>
          </ac:spMkLst>
        </pc:spChg>
        <pc:spChg chg="add mod">
          <ac:chgData name="dat nguyen" userId="bb19b3ffa6322b8e" providerId="LiveId" clId="{B99A4877-6C9D-45B9-A2E8-A36064F124A3}" dt="2019-02-06T02:44:17.140" v="149" actId="1076"/>
          <ac:spMkLst>
            <pc:docMk/>
            <pc:sldMk cId="945225168" sldId="284"/>
            <ac:spMk id="9" creationId="{290C7F67-9064-4AFB-AD0A-53D0480EC0A8}"/>
          </ac:spMkLst>
        </pc:spChg>
        <pc:picChg chg="add mod">
          <ac:chgData name="dat nguyen" userId="bb19b3ffa6322b8e" providerId="LiveId" clId="{B99A4877-6C9D-45B9-A2E8-A36064F124A3}" dt="2019-02-06T02:44:21.766" v="151" actId="1076"/>
          <ac:picMkLst>
            <pc:docMk/>
            <pc:sldMk cId="945225168" sldId="284"/>
            <ac:picMk id="6" creationId="{67577F12-8338-4F4A-A13B-AD179E965042}"/>
          </ac:picMkLst>
        </pc:picChg>
        <pc:picChg chg="add mod">
          <ac:chgData name="dat nguyen" userId="bb19b3ffa6322b8e" providerId="LiveId" clId="{B99A4877-6C9D-45B9-A2E8-A36064F124A3}" dt="2019-02-06T02:44:19.865" v="150" actId="1076"/>
          <ac:picMkLst>
            <pc:docMk/>
            <pc:sldMk cId="945225168" sldId="284"/>
            <ac:picMk id="8" creationId="{ED30635E-E399-408B-8F25-63EAF44B7D21}"/>
          </ac:picMkLst>
        </pc:picChg>
      </pc:sldChg>
    </pc:docChg>
  </pc:docChgLst>
  <pc:docChgLst>
    <pc:chgData name="Guest User" providerId="Windows Live" clId="Web-{AF63CC72-4F86-4FC0-8EAD-66EBEAEAECE2}"/>
    <pc:docChg chg="modSld">
      <pc:chgData name="Guest User" userId="" providerId="Windows Live" clId="Web-{AF63CC72-4F86-4FC0-8EAD-66EBEAEAECE2}" dt="2019-02-04T15:55:11.104" v="13" actId="20577"/>
      <pc:docMkLst>
        <pc:docMk/>
      </pc:docMkLst>
      <pc:sldChg chg="addSp delSp modSp">
        <pc:chgData name="Guest User" userId="" providerId="Windows Live" clId="Web-{AF63CC72-4F86-4FC0-8EAD-66EBEAEAECE2}" dt="2019-02-04T15:55:11.104" v="13" actId="20577"/>
        <pc:sldMkLst>
          <pc:docMk/>
          <pc:sldMk cId="3834805635" sldId="277"/>
        </pc:sldMkLst>
        <pc:spChg chg="mod">
          <ac:chgData name="Guest User" userId="" providerId="Windows Live" clId="Web-{AF63CC72-4F86-4FC0-8EAD-66EBEAEAECE2}" dt="2019-02-04T15:55:11.104" v="13" actId="20577"/>
          <ac:spMkLst>
            <pc:docMk/>
            <pc:sldMk cId="3834805635" sldId="277"/>
            <ac:spMk id="3" creationId="{C1CD848D-6DA5-4C15-9376-CC85482615C9}"/>
          </ac:spMkLst>
        </pc:spChg>
        <pc:picChg chg="add mod ord">
          <ac:chgData name="Guest User" userId="" providerId="Windows Live" clId="Web-{AF63CC72-4F86-4FC0-8EAD-66EBEAEAECE2}" dt="2019-02-04T15:54:36.728" v="3"/>
          <ac:picMkLst>
            <pc:docMk/>
            <pc:sldMk cId="3834805635" sldId="277"/>
            <ac:picMk id="5" creationId="{A8A64748-5F4F-44AF-9389-59ED22615E9B}"/>
          </ac:picMkLst>
        </pc:picChg>
        <pc:picChg chg="del">
          <ac:chgData name="Guest User" userId="" providerId="Windows Live" clId="Web-{AF63CC72-4F86-4FC0-8EAD-66EBEAEAECE2}" dt="2019-02-04T15:51:22.510" v="0"/>
          <ac:picMkLst>
            <pc:docMk/>
            <pc:sldMk cId="3834805635" sldId="277"/>
            <ac:picMk id="7" creationId="{6AEA9CA6-00D7-49C2-A706-6917726D226D}"/>
          </ac:picMkLst>
        </pc:picChg>
      </pc:sldChg>
    </pc:docChg>
  </pc:docChgLst>
  <pc:docChgLst>
    <pc:chgData name="Guest User" providerId="Windows Live" clId="Web-{1F869BC7-9104-4476-A8AB-A10E4432FE6F}"/>
    <pc:docChg chg="modSld">
      <pc:chgData name="Guest User" userId="" providerId="Windows Live" clId="Web-{1F869BC7-9104-4476-A8AB-A10E4432FE6F}" dt="2019-02-04T17:31:08.912" v="116" actId="20577"/>
      <pc:docMkLst>
        <pc:docMk/>
      </pc:docMkLst>
      <pc:sldChg chg="modSp">
        <pc:chgData name="Guest User" userId="" providerId="Windows Live" clId="Web-{1F869BC7-9104-4476-A8AB-A10E4432FE6F}" dt="2019-02-04T17:30:53.443" v="101" actId="20577"/>
        <pc:sldMkLst>
          <pc:docMk/>
          <pc:sldMk cId="3292633072" sldId="272"/>
        </pc:sldMkLst>
        <pc:spChg chg="mod">
          <ac:chgData name="Guest User" userId="" providerId="Windows Live" clId="Web-{1F869BC7-9104-4476-A8AB-A10E4432FE6F}" dt="2019-02-04T17:30:53.443" v="101" actId="20577"/>
          <ac:spMkLst>
            <pc:docMk/>
            <pc:sldMk cId="3292633072" sldId="272"/>
            <ac:spMk id="3" creationId="{CAA5DA0C-C976-E544-8AC1-D9AF13CFD0B0}"/>
          </ac:spMkLst>
        </pc:spChg>
      </pc:sldChg>
      <pc:sldChg chg="modSp">
        <pc:chgData name="Guest User" userId="" providerId="Windows Live" clId="Web-{1F869BC7-9104-4476-A8AB-A10E4432FE6F}" dt="2019-02-04T17:31:08.912" v="115" actId="20577"/>
        <pc:sldMkLst>
          <pc:docMk/>
          <pc:sldMk cId="3973559364" sldId="274"/>
        </pc:sldMkLst>
        <pc:spChg chg="mod">
          <ac:chgData name="Guest User" userId="" providerId="Windows Live" clId="Web-{1F869BC7-9104-4476-A8AB-A10E4432FE6F}" dt="2019-02-04T17:31:08.912" v="115" actId="20577"/>
          <ac:spMkLst>
            <pc:docMk/>
            <pc:sldMk cId="3973559364" sldId="274"/>
            <ac:spMk id="3" creationId="{223C465A-B74B-C248-AD77-EAB344363F9D}"/>
          </ac:spMkLst>
        </pc:spChg>
      </pc:sldChg>
      <pc:sldChg chg="modSp">
        <pc:chgData name="Guest User" userId="" providerId="Windows Live" clId="Web-{1F869BC7-9104-4476-A8AB-A10E4432FE6F}" dt="2019-02-04T17:26:34.793" v="16" actId="20577"/>
        <pc:sldMkLst>
          <pc:docMk/>
          <pc:sldMk cId="1483745631" sldId="276"/>
        </pc:sldMkLst>
        <pc:spChg chg="mod">
          <ac:chgData name="Guest User" userId="" providerId="Windows Live" clId="Web-{1F869BC7-9104-4476-A8AB-A10E4432FE6F}" dt="2019-02-04T17:26:34.793" v="16" actId="20577"/>
          <ac:spMkLst>
            <pc:docMk/>
            <pc:sldMk cId="1483745631" sldId="276"/>
            <ac:spMk id="3" creationId="{CF701C10-8135-4DB3-A6C8-77FFE1206DD8}"/>
          </ac:spMkLst>
        </pc:spChg>
      </pc:sldChg>
      <pc:sldChg chg="modSp">
        <pc:chgData name="Guest User" userId="" providerId="Windows Live" clId="Web-{1F869BC7-9104-4476-A8AB-A10E4432FE6F}" dt="2019-02-04T17:28:10.453" v="29" actId="20577"/>
        <pc:sldMkLst>
          <pc:docMk/>
          <pc:sldMk cId="3834805635" sldId="277"/>
        </pc:sldMkLst>
        <pc:spChg chg="mod">
          <ac:chgData name="Guest User" userId="" providerId="Windows Live" clId="Web-{1F869BC7-9104-4476-A8AB-A10E4432FE6F}" dt="2019-02-04T17:28:10.453" v="29" actId="20577"/>
          <ac:spMkLst>
            <pc:docMk/>
            <pc:sldMk cId="3834805635" sldId="277"/>
            <ac:spMk id="3" creationId="{C1CD848D-6DA5-4C15-9376-CC85482615C9}"/>
          </ac:spMkLst>
        </pc:spChg>
      </pc:sldChg>
      <pc:sldChg chg="modSp">
        <pc:chgData name="Guest User" userId="" providerId="Windows Live" clId="Web-{1F869BC7-9104-4476-A8AB-A10E4432FE6F}" dt="2019-02-04T17:28:33.485" v="32" actId="20577"/>
        <pc:sldMkLst>
          <pc:docMk/>
          <pc:sldMk cId="3693760786" sldId="280"/>
        </pc:sldMkLst>
        <pc:spChg chg="mod">
          <ac:chgData name="Guest User" userId="" providerId="Windows Live" clId="Web-{1F869BC7-9104-4476-A8AB-A10E4432FE6F}" dt="2019-02-04T17:28:33.485" v="32" actId="20577"/>
          <ac:spMkLst>
            <pc:docMk/>
            <pc:sldMk cId="3693760786" sldId="280"/>
            <ac:spMk id="3" creationId="{A2FA9C08-6A80-48E4-BD6D-2DE291231336}"/>
          </ac:spMkLst>
        </pc:spChg>
      </pc:sldChg>
      <pc:sldChg chg="modSp">
        <pc:chgData name="Guest User" userId="" providerId="Windows Live" clId="Web-{1F869BC7-9104-4476-A8AB-A10E4432FE6F}" dt="2019-02-04T17:25:38.651" v="2" actId="20577"/>
        <pc:sldMkLst>
          <pc:docMk/>
          <pc:sldMk cId="3795891178" sldId="281"/>
        </pc:sldMkLst>
        <pc:spChg chg="mod">
          <ac:chgData name="Guest User" userId="" providerId="Windows Live" clId="Web-{1F869BC7-9104-4476-A8AB-A10E4432FE6F}" dt="2019-02-04T17:25:38.651" v="2" actId="20577"/>
          <ac:spMkLst>
            <pc:docMk/>
            <pc:sldMk cId="3795891178" sldId="281"/>
            <ac:spMk id="3" creationId="{0AEA12F3-B1F8-4D40-AA30-26988B37E085}"/>
          </ac:spMkLst>
        </pc:spChg>
      </pc:sldChg>
      <pc:sldChg chg="modSp">
        <pc:chgData name="Guest User" userId="" providerId="Windows Live" clId="Web-{1F869BC7-9104-4476-A8AB-A10E4432FE6F}" dt="2019-02-04T17:29:02.158" v="40" actId="20577"/>
        <pc:sldMkLst>
          <pc:docMk/>
          <pc:sldMk cId="2433490376" sldId="282"/>
        </pc:sldMkLst>
        <pc:spChg chg="mod">
          <ac:chgData name="Guest User" userId="" providerId="Windows Live" clId="Web-{1F869BC7-9104-4476-A8AB-A10E4432FE6F}" dt="2019-02-04T17:29:02.158" v="40" actId="20577"/>
          <ac:spMkLst>
            <pc:docMk/>
            <pc:sldMk cId="2433490376" sldId="282"/>
            <ac:spMk id="2" creationId="{018589E6-3CC0-4E5F-AF7F-C8F0BA53C78C}"/>
          </ac:spMkLst>
        </pc:spChg>
      </pc:sldChg>
    </pc:docChg>
  </pc:docChgLst>
  <pc:docChgLst>
    <pc:chgData name="Guest User" providerId="Windows Live" clId="Web-{0B263961-B995-4F41-8CE6-AB35805BDA76}"/>
    <pc:docChg chg="addSld modSld">
      <pc:chgData name="Guest User" userId="" providerId="Windows Live" clId="Web-{0B263961-B995-4F41-8CE6-AB35805BDA76}" dt="2019-02-02T23:00:09.145" v="296" actId="20577"/>
      <pc:docMkLst>
        <pc:docMk/>
      </pc:docMkLst>
      <pc:sldChg chg="modSp">
        <pc:chgData name="Guest User" userId="" providerId="Windows Live" clId="Web-{0B263961-B995-4F41-8CE6-AB35805BDA76}" dt="2019-02-02T22:52:36.331" v="42" actId="20577"/>
        <pc:sldMkLst>
          <pc:docMk/>
          <pc:sldMk cId="4243173223" sldId="259"/>
        </pc:sldMkLst>
        <pc:spChg chg="mod">
          <ac:chgData name="Guest User" userId="" providerId="Windows Live" clId="Web-{0B263961-B995-4F41-8CE6-AB35805BDA76}" dt="2019-02-02T22:52:36.331" v="42" actId="20577"/>
          <ac:spMkLst>
            <pc:docMk/>
            <pc:sldMk cId="4243173223" sldId="259"/>
            <ac:spMk id="3" creationId="{2458A0A8-D52C-5645-A5A5-187BFF4A40EF}"/>
          </ac:spMkLst>
        </pc:spChg>
      </pc:sldChg>
      <pc:sldChg chg="modSp">
        <pc:chgData name="Guest User" userId="" providerId="Windows Live" clId="Web-{0B263961-B995-4F41-8CE6-AB35805BDA76}" dt="2019-02-02T22:53:57.662" v="70" actId="20577"/>
        <pc:sldMkLst>
          <pc:docMk/>
          <pc:sldMk cId="1341931174" sldId="261"/>
        </pc:sldMkLst>
        <pc:spChg chg="mod">
          <ac:chgData name="Guest User" userId="" providerId="Windows Live" clId="Web-{0B263961-B995-4F41-8CE6-AB35805BDA76}" dt="2019-02-02T22:53:57.662" v="70" actId="20577"/>
          <ac:spMkLst>
            <pc:docMk/>
            <pc:sldMk cId="1341931174" sldId="261"/>
            <ac:spMk id="3" creationId="{A763C582-A7AD-7A47-B9A0-1FE093C92060}"/>
          </ac:spMkLst>
        </pc:spChg>
      </pc:sldChg>
      <pc:sldChg chg="delSp modSp">
        <pc:chgData name="Guest User" userId="" providerId="Windows Live" clId="Web-{0B263961-B995-4F41-8CE6-AB35805BDA76}" dt="2019-02-02T22:58:41.970" v="200" actId="20577"/>
        <pc:sldMkLst>
          <pc:docMk/>
          <pc:sldMk cId="1991983361" sldId="265"/>
        </pc:sldMkLst>
        <pc:spChg chg="mod">
          <ac:chgData name="Guest User" userId="" providerId="Windows Live" clId="Web-{0B263961-B995-4F41-8CE6-AB35805BDA76}" dt="2019-02-02T22:58:41.970" v="200" actId="20577"/>
          <ac:spMkLst>
            <pc:docMk/>
            <pc:sldMk cId="1991983361" sldId="265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8:05.484" v="155"/>
          <ac:spMkLst>
            <pc:docMk/>
            <pc:sldMk cId="1991983361" sldId="265"/>
            <ac:spMk id="4" creationId="{D2EC1468-C1EB-7E46-902D-67F82860866E}"/>
          </ac:spMkLst>
        </pc:spChg>
      </pc:sldChg>
      <pc:sldChg chg="delSp modSp add replId">
        <pc:chgData name="Guest User" userId="" providerId="Windows Live" clId="Web-{0B263961-B995-4F41-8CE6-AB35805BDA76}" dt="2019-02-02T23:00:09.145" v="295" actId="20577"/>
        <pc:sldMkLst>
          <pc:docMk/>
          <pc:sldMk cId="3795891178" sldId="281"/>
        </pc:sldMkLst>
        <pc:spChg chg="mod">
          <ac:chgData name="Guest User" userId="" providerId="Windows Live" clId="Web-{0B263961-B995-4F41-8CE6-AB35805BDA76}" dt="2019-02-02T23:00:09.145" v="295" actId="20577"/>
          <ac:spMkLst>
            <pc:docMk/>
            <pc:sldMk cId="3795891178" sldId="281"/>
            <ac:spMk id="3" creationId="{0AEA12F3-B1F8-4D40-AA30-26988B37E085}"/>
          </ac:spMkLst>
        </pc:spChg>
        <pc:spChg chg="del mod">
          <ac:chgData name="Guest User" userId="" providerId="Windows Live" clId="Web-{0B263961-B995-4F41-8CE6-AB35805BDA76}" dt="2019-02-02T22:59:32.503" v="256"/>
          <ac:spMkLst>
            <pc:docMk/>
            <pc:sldMk cId="3795891178" sldId="281"/>
            <ac:spMk id="4" creationId="{D2EC1468-C1EB-7E46-902D-67F82860866E}"/>
          </ac:spMkLst>
        </pc:spChg>
      </pc:sldChg>
    </pc:docChg>
  </pc:docChgLst>
  <pc:docChgLst>
    <pc:chgData name="Guest User" providerId="Windows Live" clId="Web-{299B74E4-1740-4268-8CE7-5EB0D1E60DBC}"/>
    <pc:docChg chg="modSld">
      <pc:chgData name="Guest User" userId="" providerId="Windows Live" clId="Web-{299B74E4-1740-4268-8CE7-5EB0D1E60DBC}" dt="2019-02-06T14:59:52.695" v="5" actId="20577"/>
      <pc:docMkLst>
        <pc:docMk/>
      </pc:docMkLst>
      <pc:sldChg chg="modSp">
        <pc:chgData name="Guest User" userId="" providerId="Windows Live" clId="Web-{299B74E4-1740-4268-8CE7-5EB0D1E60DBC}" dt="2019-02-06T14:59:52.679" v="4" actId="20577"/>
        <pc:sldMkLst>
          <pc:docMk/>
          <pc:sldMk cId="1341931174" sldId="261"/>
        </pc:sldMkLst>
        <pc:spChg chg="mod">
          <ac:chgData name="Guest User" userId="" providerId="Windows Live" clId="Web-{299B74E4-1740-4268-8CE7-5EB0D1E60DBC}" dt="2019-02-06T14:59:52.679" v="4" actId="20577"/>
          <ac:spMkLst>
            <pc:docMk/>
            <pc:sldMk cId="1341931174" sldId="261"/>
            <ac:spMk id="3" creationId="{A763C582-A7AD-7A47-B9A0-1FE093C92060}"/>
          </ac:spMkLst>
        </pc:spChg>
      </pc:sldChg>
    </pc:docChg>
  </pc:docChgLst>
  <pc:docChgLst>
    <pc:chgData name="dat nguyen" userId="bb19b3ffa6322b8e" providerId="Windows Live" clId="Web-{014A53ED-EECE-4F38-8310-74A366AD9AA4}"/>
    <pc:docChg chg="modSld">
      <pc:chgData name="dat nguyen" userId="bb19b3ffa6322b8e" providerId="Windows Live" clId="Web-{014A53ED-EECE-4F38-8310-74A366AD9AA4}" dt="2019-02-01T17:06:24.059" v="660" actId="20577"/>
      <pc:docMkLst>
        <pc:docMk/>
      </pc:docMkLst>
      <pc:sldChg chg="addSp delSp modSp mod setBg">
        <pc:chgData name="dat nguyen" userId="bb19b3ffa6322b8e" providerId="Windows Live" clId="Web-{014A53ED-EECE-4F38-8310-74A366AD9AA4}" dt="2019-02-01T17:06:22.117" v="658" actId="20577"/>
        <pc:sldMkLst>
          <pc:docMk/>
          <pc:sldMk cId="3391706309" sldId="256"/>
        </pc:sldMkLst>
        <pc:spChg chg="mod">
          <ac:chgData name="dat nguyen" userId="bb19b3ffa6322b8e" providerId="Windows Live" clId="Web-{014A53ED-EECE-4F38-8310-74A366AD9AA4}" dt="2019-02-01T17:06:08.242" v="652" actId="20577"/>
          <ac:spMkLst>
            <pc:docMk/>
            <pc:sldMk cId="3391706309" sldId="256"/>
            <ac:spMk id="2" creationId="{436D37D4-73C2-9846-BD3F-6EE3185E02B9}"/>
          </ac:spMkLst>
        </pc:spChg>
        <pc:spChg chg="mod">
          <ac:chgData name="dat nguyen" userId="bb19b3ffa6322b8e" providerId="Windows Live" clId="Web-{014A53ED-EECE-4F38-8310-74A366AD9AA4}" dt="2019-02-01T17:06:22.117" v="658" actId="20577"/>
          <ac:spMkLst>
            <pc:docMk/>
            <pc:sldMk cId="3391706309" sldId="256"/>
            <ac:spMk id="3" creationId="{D50C297E-AB37-6C45-9BE6-31E4ADFBA252}"/>
          </ac:spMkLst>
        </pc:spChg>
        <pc:spChg chg="mod or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4" creationId="{EC4629B6-23A7-CD49-B512-EF80CC57718C}"/>
          </ac:spMkLst>
        </pc:spChg>
        <pc:spChg chg="add del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7" creationId="{ACBE1851-2230-47A9-B000-CE9046EA61B9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0" creationId="{59A309A7-1751-4ABE-A3C1-EEC40366AD89}"/>
          </ac:spMkLst>
        </pc:spChg>
        <pc:spChg chg="add">
          <ac:chgData name="dat nguyen" userId="bb19b3ffa6322b8e" providerId="Windows Live" clId="Web-{014A53ED-EECE-4F38-8310-74A366AD9AA4}" dt="2019-02-01T17:05:59.164" v="651"/>
          <ac:spMkLst>
            <pc:docMk/>
            <pc:sldMk cId="3391706309" sldId="256"/>
            <ac:spMk id="11" creationId="{8D70B121-56F4-4848-B38B-182089D909FA}"/>
          </ac:spMkLst>
        </pc:spChg>
        <pc:spChg chg="add del">
          <ac:chgData name="dat nguyen" userId="bb19b3ffa6322b8e" providerId="Windows Live" clId="Web-{014A53ED-EECE-4F38-8310-74A366AD9AA4}" dt="2019-02-01T16:57:41.443" v="495"/>
          <ac:spMkLst>
            <pc:docMk/>
            <pc:sldMk cId="3391706309" sldId="256"/>
            <ac:spMk id="12" creationId="{967D8EB6-EAE1-4F9C-B398-83321E287204}"/>
          </ac:spMkLst>
        </pc:spChg>
        <pc:spChg chg="add del">
          <ac:chgData name="dat nguyen" userId="bb19b3ffa6322b8e" providerId="Windows Live" clId="Web-{014A53ED-EECE-4F38-8310-74A366AD9AA4}" dt="2019-02-01T17:05:59.039" v="650"/>
          <ac:spMkLst>
            <pc:docMk/>
            <pc:sldMk cId="3391706309" sldId="256"/>
            <ac:spMk id="13" creationId="{23962611-DFD5-4092-AAFD-559E3DFCE2C9}"/>
          </ac:spMkLst>
        </pc:spChg>
        <pc:picChg chg="add mod ord">
          <ac:chgData name="dat nguyen" userId="bb19b3ffa6322b8e" providerId="Windows Live" clId="Web-{014A53ED-EECE-4F38-8310-74A366AD9AA4}" dt="2019-02-01T17:06:13.898" v="655" actId="1076"/>
          <ac:picMkLst>
            <pc:docMk/>
            <pc:sldMk cId="3391706309" sldId="256"/>
            <ac:picMk id="5" creationId="{FF9CEFB3-2964-4D82-AC2E-0ECFD46F6B70}"/>
          </ac:picMkLst>
        </pc:picChg>
        <pc:picChg chg="add del">
          <ac:chgData name="dat nguyen" userId="bb19b3ffa6322b8e" providerId="Windows Live" clId="Web-{014A53ED-EECE-4F38-8310-74A366AD9AA4}" dt="2019-02-01T17:05:59.039" v="650"/>
          <ac:picMkLst>
            <pc:docMk/>
            <pc:sldMk cId="3391706309" sldId="256"/>
            <ac:picMk id="15" creationId="{2270F1FA-0425-408F-9861-80BF5AFB276D}"/>
          </ac:picMkLst>
        </pc:picChg>
        <pc:cxnChg chg="add del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8" creationId="{23B93832-6514-44F4-849B-5EE2C8A2337D}"/>
          </ac:cxnSpMkLst>
        </pc:cxnChg>
        <pc:cxnChg chg="add">
          <ac:chgData name="dat nguyen" userId="bb19b3ffa6322b8e" providerId="Windows Live" clId="Web-{014A53ED-EECE-4F38-8310-74A366AD9AA4}" dt="2019-02-01T17:05:59.164" v="651"/>
          <ac:cxnSpMkLst>
            <pc:docMk/>
            <pc:sldMk cId="3391706309" sldId="256"/>
            <ac:cxnSpMk id="14" creationId="{2D72A2C9-F3CA-4216-8BAD-FA4C970C3C4E}"/>
          </ac:cxnSpMkLst>
        </pc:cxnChg>
      </pc:sldChg>
      <pc:sldChg chg="addSp">
        <pc:chgData name="dat nguyen" userId="bb19b3ffa6322b8e" providerId="Windows Live" clId="Web-{014A53ED-EECE-4F38-8310-74A366AD9AA4}" dt="2019-02-01T16:59:42.366" v="549"/>
        <pc:sldMkLst>
          <pc:docMk/>
          <pc:sldMk cId="736191612" sldId="257"/>
        </pc:sldMkLst>
        <pc:picChg chg="add">
          <ac:chgData name="dat nguyen" userId="bb19b3ffa6322b8e" providerId="Windows Live" clId="Web-{014A53ED-EECE-4F38-8310-74A366AD9AA4}" dt="2019-02-01T16:59:42.366" v="549"/>
          <ac:picMkLst>
            <pc:docMk/>
            <pc:sldMk cId="736191612" sldId="257"/>
            <ac:picMk id="6" creationId="{34C74C0B-9D7C-4BA3-A639-418F877B613E}"/>
          </ac:picMkLst>
        </pc:picChg>
      </pc:sldChg>
      <pc:sldChg chg="addSp modSp">
        <pc:chgData name="dat nguyen" userId="bb19b3ffa6322b8e" providerId="Windows Live" clId="Web-{014A53ED-EECE-4F38-8310-74A366AD9AA4}" dt="2019-02-01T17:03:22.398" v="633" actId="20577"/>
        <pc:sldMkLst>
          <pc:docMk/>
          <pc:sldMk cId="4243173223" sldId="259"/>
        </pc:sldMkLst>
        <pc:spChg chg="mod">
          <ac:chgData name="dat nguyen" userId="bb19b3ffa6322b8e" providerId="Windows Live" clId="Web-{014A53ED-EECE-4F38-8310-74A366AD9AA4}" dt="2019-02-01T17:03:22.398" v="633" actId="20577"/>
          <ac:spMkLst>
            <pc:docMk/>
            <pc:sldMk cId="4243173223" sldId="259"/>
            <ac:spMk id="3" creationId="{2458A0A8-D52C-5645-A5A5-187BFF4A40EF}"/>
          </ac:spMkLst>
        </pc:spChg>
        <pc:picChg chg="add">
          <ac:chgData name="dat nguyen" userId="bb19b3ffa6322b8e" providerId="Windows Live" clId="Web-{014A53ED-EECE-4F38-8310-74A366AD9AA4}" dt="2019-02-01T16:59:54.334" v="550"/>
          <ac:picMkLst>
            <pc:docMk/>
            <pc:sldMk cId="4243173223" sldId="259"/>
            <ac:picMk id="6" creationId="{50D09492-A3CD-4EC0-8FBE-ECB867291171}"/>
          </ac:picMkLst>
        </pc:picChg>
      </pc:sldChg>
      <pc:sldChg chg="addSp modSp">
        <pc:chgData name="dat nguyen" userId="bb19b3ffa6322b8e" providerId="Windows Live" clId="Web-{014A53ED-EECE-4F38-8310-74A366AD9AA4}" dt="2019-02-01T16:59:57.210" v="551"/>
        <pc:sldMkLst>
          <pc:docMk/>
          <pc:sldMk cId="2476109687" sldId="260"/>
        </pc:sldMkLst>
        <pc:spChg chg="mod">
          <ac:chgData name="dat nguyen" userId="bb19b3ffa6322b8e" providerId="Windows Live" clId="Web-{014A53ED-EECE-4F38-8310-74A366AD9AA4}" dt="2019-02-01T16:49:40.160" v="108" actId="20577"/>
          <ac:spMkLst>
            <pc:docMk/>
            <pc:sldMk cId="2476109687" sldId="260"/>
            <ac:spMk id="3" creationId="{686C2C8E-577D-8245-8C74-1C87EEF56629}"/>
          </ac:spMkLst>
        </pc:spChg>
        <pc:picChg chg="add">
          <ac:chgData name="dat nguyen" userId="bb19b3ffa6322b8e" providerId="Windows Live" clId="Web-{014A53ED-EECE-4F38-8310-74A366AD9AA4}" dt="2019-02-01T16:59:57.210" v="551"/>
          <ac:picMkLst>
            <pc:docMk/>
            <pc:sldMk cId="2476109687" sldId="260"/>
            <ac:picMk id="6" creationId="{1D0B8BAC-EBD9-4C1A-AF1A-60F654C88190}"/>
          </ac:picMkLst>
        </pc:picChg>
      </pc:sldChg>
      <pc:sldChg chg="addSp modSp">
        <pc:chgData name="dat nguyen" userId="bb19b3ffa6322b8e" providerId="Windows Live" clId="Web-{014A53ED-EECE-4F38-8310-74A366AD9AA4}" dt="2019-02-01T17:00:12.116" v="552"/>
        <pc:sldMkLst>
          <pc:docMk/>
          <pc:sldMk cId="1341931174" sldId="261"/>
        </pc:sldMkLst>
        <pc:spChg chg="mod">
          <ac:chgData name="dat nguyen" userId="bb19b3ffa6322b8e" providerId="Windows Live" clId="Web-{014A53ED-EECE-4F38-8310-74A366AD9AA4}" dt="2019-02-01T16:53:10.880" v="353" actId="20577"/>
          <ac:spMkLst>
            <pc:docMk/>
            <pc:sldMk cId="1341931174" sldId="261"/>
            <ac:spMk id="3" creationId="{A763C582-A7AD-7A47-B9A0-1FE093C92060}"/>
          </ac:spMkLst>
        </pc:spChg>
        <pc:picChg chg="add">
          <ac:chgData name="dat nguyen" userId="bb19b3ffa6322b8e" providerId="Windows Live" clId="Web-{014A53ED-EECE-4F38-8310-74A366AD9AA4}" dt="2019-02-01T17:00:12.116" v="552"/>
          <ac:picMkLst>
            <pc:docMk/>
            <pc:sldMk cId="1341931174" sldId="261"/>
            <ac:picMk id="6" creationId="{3A6E8A97-E57D-4A43-8B68-9F085C564C2A}"/>
          </ac:picMkLst>
        </pc:picChg>
      </pc:sldChg>
      <pc:sldChg chg="addSp modSp">
        <pc:chgData name="dat nguyen" userId="bb19b3ffa6322b8e" providerId="Windows Live" clId="Web-{014A53ED-EECE-4F38-8310-74A366AD9AA4}" dt="2019-02-01T17:03:52.038" v="641"/>
        <pc:sldMkLst>
          <pc:docMk/>
          <pc:sldMk cId="1719224614" sldId="262"/>
        </pc:sldMkLst>
        <pc:spChg chg="add mod">
          <ac:chgData name="dat nguyen" userId="bb19b3ffa6322b8e" providerId="Windows Live" clId="Web-{014A53ED-EECE-4F38-8310-74A366AD9AA4}" dt="2019-02-01T17:03:50.742" v="638" actId="20577"/>
          <ac:spMkLst>
            <pc:docMk/>
            <pc:sldMk cId="1719224614" sldId="262"/>
            <ac:spMk id="5" creationId="{1A044EBD-6CFA-4005-BA0D-2AFE81796754}"/>
          </ac:spMkLst>
        </pc:spChg>
        <pc:picChg chg="add">
          <ac:chgData name="dat nguyen" userId="bb19b3ffa6322b8e" providerId="Windows Live" clId="Web-{014A53ED-EECE-4F38-8310-74A366AD9AA4}" dt="2019-02-01T17:03:52.038" v="641"/>
          <ac:picMkLst>
            <pc:docMk/>
            <pc:sldMk cId="1719224614" sldId="262"/>
            <ac:picMk id="7" creationId="{4BAC396A-D4FF-493D-B650-7B9DDD11F206}"/>
          </ac:picMkLst>
        </pc:picChg>
      </pc:sldChg>
      <pc:sldChg chg="addSp">
        <pc:chgData name="dat nguyen" userId="bb19b3ffa6322b8e" providerId="Windows Live" clId="Web-{014A53ED-EECE-4F38-8310-74A366AD9AA4}" dt="2019-02-01T17:03:59.007" v="643"/>
        <pc:sldMkLst>
          <pc:docMk/>
          <pc:sldMk cId="3019500255" sldId="263"/>
        </pc:sldMkLst>
        <pc:picChg chg="add">
          <ac:chgData name="dat nguyen" userId="bb19b3ffa6322b8e" providerId="Windows Live" clId="Web-{014A53ED-EECE-4F38-8310-74A366AD9AA4}" dt="2019-02-01T17:03:59.007" v="643"/>
          <ac:picMkLst>
            <pc:docMk/>
            <pc:sldMk cId="3019500255" sldId="263"/>
            <ac:picMk id="6" creationId="{6858BB05-EDAB-4BEC-A9A4-878C3599E4BF}"/>
          </ac:picMkLst>
        </pc:picChg>
      </pc:sldChg>
      <pc:sldChg chg="addSp">
        <pc:chgData name="dat nguyen" userId="bb19b3ffa6322b8e" providerId="Windows Live" clId="Web-{014A53ED-EECE-4F38-8310-74A366AD9AA4}" dt="2019-02-01T17:04:06.257" v="645"/>
        <pc:sldMkLst>
          <pc:docMk/>
          <pc:sldMk cId="2507484533" sldId="264"/>
        </pc:sldMkLst>
        <pc:picChg chg="add">
          <ac:chgData name="dat nguyen" userId="bb19b3ffa6322b8e" providerId="Windows Live" clId="Web-{014A53ED-EECE-4F38-8310-74A366AD9AA4}" dt="2019-02-01T17:04:06.257" v="645"/>
          <ac:picMkLst>
            <pc:docMk/>
            <pc:sldMk cId="2507484533" sldId="264"/>
            <ac:picMk id="6" creationId="{7FC8DBD0-BD93-4E33-A195-BD82A11B168E}"/>
          </ac:picMkLst>
        </pc:picChg>
      </pc:sldChg>
      <pc:sldChg chg="addSp">
        <pc:chgData name="dat nguyen" userId="bb19b3ffa6322b8e" providerId="Windows Live" clId="Web-{014A53ED-EECE-4F38-8310-74A366AD9AA4}" dt="2019-02-01T17:03:55.305" v="642"/>
        <pc:sldMkLst>
          <pc:docMk/>
          <pc:sldMk cId="1991983361" sldId="265"/>
        </pc:sldMkLst>
        <pc:picChg chg="add">
          <ac:chgData name="dat nguyen" userId="bb19b3ffa6322b8e" providerId="Windows Live" clId="Web-{014A53ED-EECE-4F38-8310-74A366AD9AA4}" dt="2019-02-01T17:03:55.305" v="642"/>
          <ac:picMkLst>
            <pc:docMk/>
            <pc:sldMk cId="1991983361" sldId="265"/>
            <ac:picMk id="7" creationId="{DC1A7BAB-A183-4D65-B54D-4A5F9B37F5EF}"/>
          </ac:picMkLst>
        </pc:picChg>
      </pc:sldChg>
      <pc:sldChg chg="addSp">
        <pc:chgData name="dat nguyen" userId="bb19b3ffa6322b8e" providerId="Windows Live" clId="Web-{014A53ED-EECE-4F38-8310-74A366AD9AA4}" dt="2019-02-01T17:04:03.117" v="644"/>
        <pc:sldMkLst>
          <pc:docMk/>
          <pc:sldMk cId="3297602696" sldId="266"/>
        </pc:sldMkLst>
        <pc:picChg chg="add">
          <ac:chgData name="dat nguyen" userId="bb19b3ffa6322b8e" providerId="Windows Live" clId="Web-{014A53ED-EECE-4F38-8310-74A366AD9AA4}" dt="2019-02-01T17:04:03.117" v="644"/>
          <ac:picMkLst>
            <pc:docMk/>
            <pc:sldMk cId="3297602696" sldId="266"/>
            <ac:picMk id="7" creationId="{D3B12EBB-3AFA-4DAD-9283-3D57DEBD605A}"/>
          </ac:picMkLst>
        </pc:picChg>
      </pc:sldChg>
      <pc:sldChg chg="addSp">
        <pc:chgData name="dat nguyen" userId="bb19b3ffa6322b8e" providerId="Windows Live" clId="Web-{014A53ED-EECE-4F38-8310-74A366AD9AA4}" dt="2019-02-01T17:04:07.773" v="646"/>
        <pc:sldMkLst>
          <pc:docMk/>
          <pc:sldMk cId="1534462941" sldId="268"/>
        </pc:sldMkLst>
        <pc:picChg chg="add">
          <ac:chgData name="dat nguyen" userId="bb19b3ffa6322b8e" providerId="Windows Live" clId="Web-{014A53ED-EECE-4F38-8310-74A366AD9AA4}" dt="2019-02-01T17:04:07.773" v="646"/>
          <ac:picMkLst>
            <pc:docMk/>
            <pc:sldMk cId="1534462941" sldId="268"/>
            <ac:picMk id="7" creationId="{B4FC031A-A31B-4EB2-BB6F-BB1468E5E186}"/>
          </ac:picMkLst>
        </pc:picChg>
      </pc:sldChg>
      <pc:sldChg chg="addSp">
        <pc:chgData name="dat nguyen" userId="bb19b3ffa6322b8e" providerId="Windows Live" clId="Web-{014A53ED-EECE-4F38-8310-74A366AD9AA4}" dt="2019-02-01T17:05:34.289" v="648"/>
        <pc:sldMkLst>
          <pc:docMk/>
          <pc:sldMk cId="3490719668" sldId="275"/>
        </pc:sldMkLst>
        <pc:picChg chg="add">
          <ac:chgData name="dat nguyen" userId="bb19b3ffa6322b8e" providerId="Windows Live" clId="Web-{014A53ED-EECE-4F38-8310-74A366AD9AA4}" dt="2019-02-01T17:05:34.289" v="648"/>
          <ac:picMkLst>
            <pc:docMk/>
            <pc:sldMk cId="3490719668" sldId="275"/>
            <ac:picMk id="6" creationId="{3DF8597C-7847-46F8-B6C0-45B1AAD3A107}"/>
          </ac:picMkLst>
        </pc:picChg>
      </pc:sldChg>
    </pc:docChg>
  </pc:docChgLst>
  <pc:docChgLst>
    <pc:chgData name="Guest User" providerId="Windows Live" clId="Web-{4F678C15-84E6-4D7B-A2A2-35B5A01656B7}"/>
    <pc:docChg chg="modSld">
      <pc:chgData name="Guest User" userId="" providerId="Windows Live" clId="Web-{4F678C15-84E6-4D7B-A2A2-35B5A01656B7}" dt="2019-02-01T23:56:31.471" v="2"/>
      <pc:docMkLst>
        <pc:docMk/>
      </pc:docMkLst>
      <pc:sldChg chg="delSp modSp">
        <pc:chgData name="Guest User" userId="" providerId="Windows Live" clId="Web-{4F678C15-84E6-4D7B-A2A2-35B5A01656B7}" dt="2019-02-01T23:56:31.471" v="2"/>
        <pc:sldMkLst>
          <pc:docMk/>
          <pc:sldMk cId="3297602696" sldId="266"/>
        </pc:sldMkLst>
        <pc:spChg chg="del mod">
          <ac:chgData name="Guest User" userId="" providerId="Windows Live" clId="Web-{4F678C15-84E6-4D7B-A2A2-35B5A01656B7}" dt="2019-02-01T23:56:31.471" v="2"/>
          <ac:spMkLst>
            <pc:docMk/>
            <pc:sldMk cId="3297602696" sldId="266"/>
            <ac:spMk id="4" creationId="{D2EC1468-C1EB-7E46-902D-67F82860866E}"/>
          </ac:spMkLst>
        </pc:spChg>
      </pc:sldChg>
    </pc:docChg>
  </pc:docChgLst>
  <pc:docChgLst>
    <pc:chgData name="Guest User" providerId="Windows Live" clId="Web-{7C0BDA45-3ED1-43EF-AD56-418A5D9E2452}"/>
    <pc:docChg chg="addSld modSld">
      <pc:chgData name="Guest User" userId="" providerId="Windows Live" clId="Web-{7C0BDA45-3ED1-43EF-AD56-418A5D9E2452}" dt="2019-02-01T23:55:14.611" v="663" actId="20577"/>
      <pc:docMkLst>
        <pc:docMk/>
      </pc:docMkLst>
      <pc:sldChg chg="modSp">
        <pc:chgData name="Guest User" userId="" providerId="Windows Live" clId="Web-{7C0BDA45-3ED1-43EF-AD56-418A5D9E2452}" dt="2019-02-01T23:36:53.409" v="103" actId="20577"/>
        <pc:sldMkLst>
          <pc:docMk/>
          <pc:sldMk cId="3297602696" sldId="266"/>
        </pc:sldMkLst>
        <pc:spChg chg="mod">
          <ac:chgData name="Guest User" userId="" providerId="Windows Live" clId="Web-{7C0BDA45-3ED1-43EF-AD56-418A5D9E2452}" dt="2019-02-01T23:36:53.409" v="103" actId="20577"/>
          <ac:spMkLst>
            <pc:docMk/>
            <pc:sldMk cId="3297602696" sldId="266"/>
            <ac:spMk id="3" creationId="{0AEA12F3-B1F8-4D40-AA30-26988B37E085}"/>
          </ac:spMkLst>
        </pc:spChg>
      </pc:sldChg>
      <pc:sldChg chg="addSp delSp modSp new mod setBg">
        <pc:chgData name="Guest User" userId="" providerId="Windows Live" clId="Web-{7C0BDA45-3ED1-43EF-AD56-418A5D9E2452}" dt="2019-02-01T23:39:50.854" v="228" actId="20577"/>
        <pc:sldMkLst>
          <pc:docMk/>
          <pc:sldMk cId="1483745631" sldId="276"/>
        </pc:sldMkLst>
        <pc:spChg chg="mod">
          <ac:chgData name="Guest User" userId="" providerId="Windows Live" clId="Web-{7C0BDA45-3ED1-43EF-AD56-418A5D9E2452}" dt="2019-02-01T23:37:56.896" v="117" actId="20577"/>
          <ac:spMkLst>
            <pc:docMk/>
            <pc:sldMk cId="1483745631" sldId="276"/>
            <ac:spMk id="2" creationId="{7DECD5C5-E468-4DCC-9BB7-CCA0A9CFD823}"/>
          </ac:spMkLst>
        </pc:spChg>
        <pc:spChg chg="mod">
          <ac:chgData name="Guest User" userId="" providerId="Windows Live" clId="Web-{7C0BDA45-3ED1-43EF-AD56-418A5D9E2452}" dt="2019-02-01T23:39:50.854" v="228" actId="20577"/>
          <ac:spMkLst>
            <pc:docMk/>
            <pc:sldMk cId="1483745631" sldId="276"/>
            <ac:spMk id="3" creationId="{CF701C10-8135-4DB3-A6C8-77FFE1206DD8}"/>
          </ac:spMkLst>
        </pc:spChg>
        <pc:spChg chg="mod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4" creationId="{993F8206-90F3-4BF4-AA65-59E99676B461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1" creationId="{3B854194-185D-494D-905C-7C7CB2E30F6E}"/>
          </ac:spMkLst>
        </pc:spChg>
        <pc:spChg chg="add del">
          <ac:chgData name="Guest User" userId="" providerId="Windows Live" clId="Web-{7C0BDA45-3ED1-43EF-AD56-418A5D9E2452}" dt="2019-02-01T23:37:36.583" v="108"/>
          <ac:spMkLst>
            <pc:docMk/>
            <pc:sldMk cId="1483745631" sldId="276"/>
            <ac:spMk id="13" creationId="{B4F5FA0D-0104-4987-8241-EFF7C85B88DE}"/>
          </ac:spMkLst>
        </pc:spChg>
        <pc:picChg chg="add del">
          <ac:chgData name="Guest User" userId="" providerId="Windows Live" clId="Web-{7C0BDA45-3ED1-43EF-AD56-418A5D9E2452}" dt="2019-02-01T23:37:38.911" v="109"/>
          <ac:picMkLst>
            <pc:docMk/>
            <pc:sldMk cId="1483745631" sldId="276"/>
            <ac:picMk id="6" creationId="{D80D2723-98AA-49BC-8218-270F49F12914}"/>
          </ac:picMkLst>
        </pc:picChg>
        <pc:picChg chg="add">
          <ac:chgData name="Guest User" userId="" providerId="Windows Live" clId="Web-{7C0BDA45-3ED1-43EF-AD56-418A5D9E2452}" dt="2019-02-01T23:37:44.552" v="110"/>
          <ac:picMkLst>
            <pc:docMk/>
            <pc:sldMk cId="1483745631" sldId="276"/>
            <ac:picMk id="7" creationId="{C4680358-EED7-47D4-81FE-2F4BA940770D}"/>
          </ac:picMkLst>
        </pc:picChg>
        <pc:picChg chg="add del">
          <ac:chgData name="Guest User" userId="" providerId="Windows Live" clId="Web-{7C0BDA45-3ED1-43EF-AD56-418A5D9E2452}" dt="2019-02-01T23:37:36.583" v="108"/>
          <ac:picMkLst>
            <pc:docMk/>
            <pc:sldMk cId="1483745631" sldId="276"/>
            <ac:picMk id="15" creationId="{2897127E-6CEF-446C-BE87-93B7C46E49D1}"/>
          </ac:picMkLst>
        </pc:picChg>
      </pc:sldChg>
      <pc:sldChg chg="addSp modSp new mod setBg">
        <pc:chgData name="Guest User" userId="" providerId="Windows Live" clId="Web-{7C0BDA45-3ED1-43EF-AD56-418A5D9E2452}" dt="2019-02-01T23:55:14.595" v="662" actId="20577"/>
        <pc:sldMkLst>
          <pc:docMk/>
          <pc:sldMk cId="3834805635" sldId="277"/>
        </pc:sldMkLst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2" creationId="{0AC32B30-E9B9-4637-B998-766CE79344BA}"/>
          </ac:spMkLst>
        </pc:spChg>
        <pc:spChg chg="mod">
          <ac:chgData name="Guest User" userId="" providerId="Windows Live" clId="Web-{7C0BDA45-3ED1-43EF-AD56-418A5D9E2452}" dt="2019-02-01T23:55:14.595" v="662" actId="20577"/>
          <ac:spMkLst>
            <pc:docMk/>
            <pc:sldMk cId="3834805635" sldId="277"/>
            <ac:spMk id="3" creationId="{C1CD848D-6DA5-4C15-9376-CC85482615C9}"/>
          </ac:spMkLst>
        </pc:spChg>
        <pc:spChg chg="mod">
          <ac:chgData name="Guest User" userId="" providerId="Windows Live" clId="Web-{7C0BDA45-3ED1-43EF-AD56-418A5D9E2452}" dt="2019-02-01T23:52:00.337" v="625"/>
          <ac:spMkLst>
            <pc:docMk/>
            <pc:sldMk cId="3834805635" sldId="277"/>
            <ac:spMk id="4" creationId="{5DC5D889-E77F-4160-B690-AF29F5023AE7}"/>
          </ac:spMkLst>
        </pc:spChg>
        <pc:picChg chg="add">
          <ac:chgData name="Guest User" userId="" providerId="Windows Live" clId="Web-{7C0BDA45-3ED1-43EF-AD56-418A5D9E2452}" dt="2019-02-01T23:40:01.964" v="232"/>
          <ac:picMkLst>
            <pc:docMk/>
            <pc:sldMk cId="3834805635" sldId="277"/>
            <ac:picMk id="6" creationId="{9CA23D07-252F-4AA0-8E5C-627B192D8D6B}"/>
          </ac:picMkLst>
        </pc:picChg>
        <pc:picChg chg="add mod ord">
          <ac:chgData name="Guest User" userId="" providerId="Windows Live" clId="Web-{7C0BDA45-3ED1-43EF-AD56-418A5D9E2452}" dt="2019-02-01T23:52:00.337" v="625"/>
          <ac:picMkLst>
            <pc:docMk/>
            <pc:sldMk cId="3834805635" sldId="277"/>
            <ac:picMk id="7" creationId="{6AEA9CA6-00D7-49C2-A706-6917726D226D}"/>
          </ac:picMkLst>
        </pc:picChg>
      </pc:sldChg>
      <pc:sldChg chg="addSp modSp new">
        <pc:chgData name="Guest User" userId="" providerId="Windows Live" clId="Web-{7C0BDA45-3ED1-43EF-AD56-418A5D9E2452}" dt="2019-02-01T23:44:49.398" v="397" actId="20577"/>
        <pc:sldMkLst>
          <pc:docMk/>
          <pc:sldMk cId="2392118924" sldId="278"/>
        </pc:sldMkLst>
        <pc:spChg chg="mod">
          <ac:chgData name="Guest User" userId="" providerId="Windows Live" clId="Web-{7C0BDA45-3ED1-43EF-AD56-418A5D9E2452}" dt="2019-02-01T23:42:35.752" v="339" actId="20577"/>
          <ac:spMkLst>
            <pc:docMk/>
            <pc:sldMk cId="2392118924" sldId="278"/>
            <ac:spMk id="2" creationId="{E4B3F2D7-B1A3-4D7C-B662-E6AD77EA0ADC}"/>
          </ac:spMkLst>
        </pc:spChg>
        <pc:spChg chg="mod">
          <ac:chgData name="Guest User" userId="" providerId="Windows Live" clId="Web-{7C0BDA45-3ED1-43EF-AD56-418A5D9E2452}" dt="2019-02-01T23:44:49.398" v="397" actId="20577"/>
          <ac:spMkLst>
            <pc:docMk/>
            <pc:sldMk cId="2392118924" sldId="278"/>
            <ac:spMk id="3" creationId="{239F96C0-2243-4FB9-8979-A98CDE1AD9FB}"/>
          </ac:spMkLst>
        </pc:spChg>
        <pc:picChg chg="add">
          <ac:chgData name="Guest User" userId="" providerId="Windows Live" clId="Web-{7C0BDA45-3ED1-43EF-AD56-418A5D9E2452}" dt="2019-02-01T23:42:20.032" v="324"/>
          <ac:picMkLst>
            <pc:docMk/>
            <pc:sldMk cId="2392118924" sldId="278"/>
            <ac:picMk id="6" creationId="{943F40ED-C50D-4409-89C6-FD56884291E2}"/>
          </ac:picMkLst>
        </pc:picChg>
      </pc:sldChg>
      <pc:sldChg chg="addSp modSp new">
        <pc:chgData name="Guest User" userId="" providerId="Windows Live" clId="Web-{7C0BDA45-3ED1-43EF-AD56-418A5D9E2452}" dt="2019-02-01T23:46:52.590" v="515" actId="20577"/>
        <pc:sldMkLst>
          <pc:docMk/>
          <pc:sldMk cId="2507023400" sldId="279"/>
        </pc:sldMkLst>
        <pc:spChg chg="mod">
          <ac:chgData name="Guest User" userId="" providerId="Windows Live" clId="Web-{7C0BDA45-3ED1-43EF-AD56-418A5D9E2452}" dt="2019-02-01T23:45:34.587" v="412" actId="20577"/>
          <ac:spMkLst>
            <pc:docMk/>
            <pc:sldMk cId="2507023400" sldId="279"/>
            <ac:spMk id="2" creationId="{A3A063EE-EB81-47B7-B8FD-9A361C9ABEC2}"/>
          </ac:spMkLst>
        </pc:spChg>
        <pc:spChg chg="mod">
          <ac:chgData name="Guest User" userId="" providerId="Windows Live" clId="Web-{7C0BDA45-3ED1-43EF-AD56-418A5D9E2452}" dt="2019-02-01T23:46:52.590" v="515" actId="20577"/>
          <ac:spMkLst>
            <pc:docMk/>
            <pc:sldMk cId="2507023400" sldId="279"/>
            <ac:spMk id="3" creationId="{6894EEDD-2E10-4541-85D7-B29400D257DD}"/>
          </ac:spMkLst>
        </pc:spChg>
        <pc:picChg chg="add">
          <ac:chgData name="Guest User" userId="" providerId="Windows Live" clId="Web-{7C0BDA45-3ED1-43EF-AD56-418A5D9E2452}" dt="2019-02-01T23:45:24.665" v="401"/>
          <ac:picMkLst>
            <pc:docMk/>
            <pc:sldMk cId="2507023400" sldId="279"/>
            <ac:picMk id="6" creationId="{FE28A499-948A-400F-913A-65909D7FAD40}"/>
          </ac:picMkLst>
        </pc:picChg>
      </pc:sldChg>
      <pc:sldChg chg="addSp modSp new">
        <pc:chgData name="Guest User" userId="" providerId="Windows Live" clId="Web-{7C0BDA45-3ED1-43EF-AD56-418A5D9E2452}" dt="2019-02-01T23:48:56.236" v="620" actId="20577"/>
        <pc:sldMkLst>
          <pc:docMk/>
          <pc:sldMk cId="3693760786" sldId="280"/>
        </pc:sldMkLst>
        <pc:spChg chg="mod">
          <ac:chgData name="Guest User" userId="" providerId="Windows Live" clId="Web-{7C0BDA45-3ED1-43EF-AD56-418A5D9E2452}" dt="2019-02-01T23:47:20.669" v="542" actId="20577"/>
          <ac:spMkLst>
            <pc:docMk/>
            <pc:sldMk cId="3693760786" sldId="280"/>
            <ac:spMk id="2" creationId="{C82DF1E5-2AD1-4DBF-AC94-0E660A9836F2}"/>
          </ac:spMkLst>
        </pc:spChg>
        <pc:spChg chg="mod">
          <ac:chgData name="Guest User" userId="" providerId="Windows Live" clId="Web-{7C0BDA45-3ED1-43EF-AD56-418A5D9E2452}" dt="2019-02-01T23:48:56.236" v="620" actId="20577"/>
          <ac:spMkLst>
            <pc:docMk/>
            <pc:sldMk cId="3693760786" sldId="280"/>
            <ac:spMk id="3" creationId="{A2FA9C08-6A80-48E4-BD6D-2DE291231336}"/>
          </ac:spMkLst>
        </pc:spChg>
        <pc:picChg chg="add">
          <ac:chgData name="Guest User" userId="" providerId="Windows Live" clId="Web-{7C0BDA45-3ED1-43EF-AD56-418A5D9E2452}" dt="2019-02-01T23:46:59.669" v="518"/>
          <ac:picMkLst>
            <pc:docMk/>
            <pc:sldMk cId="3693760786" sldId="280"/>
            <ac:picMk id="6" creationId="{C6A5A834-4343-4D3A-A58F-762DA3FD5C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ea typeface="+mj-lt"/>
                <a:cs typeface="+mj-lt"/>
              </a:rPr>
              <a:t>City Traffic Simulator</a:t>
            </a:r>
            <a:br>
              <a:rPr lang="en-US" dirty="0"/>
            </a:br>
            <a:r>
              <a:rPr lang="en-US" sz="25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 1 Retrospective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Team Members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Zoe Fu 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Dat Nguyen</a:t>
            </a:r>
            <a:endParaRPr lang="en-US" dirty="0">
              <a:cs typeface="Calibri"/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Reid Stagemeyer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5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30320D3-85B8-47E9-B2E5-0564476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5" y="412750"/>
            <a:ext cx="1750512" cy="17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0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F5 Allow user to change the number of cars.</a:t>
            </a:r>
          </a:p>
          <a:p>
            <a:endParaRPr lang="en-US" dirty="0"/>
          </a:p>
          <a:p>
            <a:r>
              <a:rPr lang="en-US" dirty="0"/>
              <a:t>F6 Allow user to change start/end locations for each car.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F7 Make the map layout customizable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E7A2-0952-9A4F-AC02-5897DB3F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0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N1: Usability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N2: Reliability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N3: Performance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N4: Supportability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N5: Implementation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B39CE-C7A6-7547-B4B0-7BD4C909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5C5-E468-4DCC-9BB7-CCA0A9CF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N1: Usability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1C10-8135-4DB3-A6C8-77FFE120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Provide statistical summary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Desktop application supported (Java applet)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Visualization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8206-90F3-4BF4-AA65-59E9967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B30-E9B9-4637-B998-766CE793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N2: Reliability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48D-6DA5-4C15-9376-CC854826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cs typeface="Calibri"/>
              </a:rPr>
              <a:t>Start/end points should on the map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Car moves along the road 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One and only one traffic component per intersection</a:t>
            </a:r>
            <a:endParaRPr lang="en-US" sz="2600" dirty="0"/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  <a:p>
            <a:pPr marL="0" indent="0">
              <a:buNone/>
            </a:pPr>
            <a:endParaRPr lang="en-US" sz="1100" dirty="0">
              <a:cs typeface="Calibri"/>
            </a:endParaRPr>
          </a:p>
        </p:txBody>
      </p:sp>
      <p:pic>
        <p:nvPicPr>
          <p:cNvPr id="5" name="Picture 7" descr="A picture containing grass, fence, building&#10;&#10;Description generated with very high confidence">
            <a:extLst>
              <a:ext uri="{FF2B5EF4-FFF2-40B4-BE49-F238E27FC236}">
                <a16:creationId xmlns:a16="http://schemas.microsoft.com/office/drawing/2014/main" id="{A8A64748-5F4F-44AF-9389-59ED22615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r="1" b="4173"/>
          <a:stretch/>
        </p:blipFill>
        <p:spPr>
          <a:xfrm>
            <a:off x="5273040" y="1546141"/>
            <a:ext cx="6233160" cy="4272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D889-E77F-4160-B690-AF29F50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9467819-B74A-7D46-BC68-B37107E692D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2D7-B1A3-4D7C-B662-E6AD77E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N3: Performance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96C0-2243-4FB9-8979-A98CDE1A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Multiple car moving supported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map dependent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06168-89D3-4710-83FC-425A7CA1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1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63EE-EB81-47B7-B8FD-9A361C9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N4: Supportability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EEDD-2E10-4541-85D7-B29400D2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Works for all Java supported platform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Web application supported with 2D visualization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C872B-CA29-4C0D-B397-1844186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F1E5-2AD1-4DBF-AC94-0E660A9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N5: Implementation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9C08-6A80-48E4-BD6D-2DE29123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Coding in Java; shared in GitLab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2D visualization by </a:t>
            </a:r>
            <a:r>
              <a:rPr lang="en-US" dirty="0" err="1">
                <a:cs typeface="Calibri"/>
              </a:rPr>
              <a:t>PixiJS</a:t>
            </a:r>
            <a:r>
              <a:rPr lang="en-US" dirty="0">
                <a:cs typeface="Calibri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5386B-DB63-4B4E-9740-E1D2122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D052-8127-9347-8222-567C3F4B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A949-F50A-C844-8346-839D03A5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- (1) Users can input # of cars, position of cars</a:t>
            </a:r>
          </a:p>
          <a:p>
            <a:r>
              <a:rPr lang="en-US" dirty="0">
                <a:cs typeface="Calibri"/>
              </a:rPr>
              <a:t>- (2) Users set combinations of traffic lights and stop signs/ optional: system set combinations randomly </a:t>
            </a:r>
            <a:endParaRPr lang="en-US"/>
          </a:p>
          <a:p>
            <a:r>
              <a:rPr lang="en-US" dirty="0">
                <a:cs typeface="Calibri"/>
              </a:rPr>
              <a:t>- (3) start simulation: user decides to press stop and change combinations</a:t>
            </a:r>
            <a:endParaRPr lang="en-US" dirty="0"/>
          </a:p>
          <a:p>
            <a:r>
              <a:rPr lang="en-US" dirty="0">
                <a:cs typeface="Calibri"/>
              </a:rPr>
              <a:t>- (4) track progress</a:t>
            </a:r>
            <a:endParaRPr lang="en-US" dirty="0"/>
          </a:p>
          <a:p>
            <a:r>
              <a:rPr lang="en-US" dirty="0">
                <a:cs typeface="Calibri"/>
              </a:rPr>
              <a:t>- (5) System show stat data of their performance </a:t>
            </a:r>
            <a:endParaRPr lang="en-US"/>
          </a:p>
          <a:p>
            <a:r>
              <a:rPr lang="en-US" dirty="0">
                <a:cs typeface="Calibri"/>
              </a:rPr>
              <a:t>- (6) end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76CF-998F-E247-A21B-DD4BC4D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C031A-A31B-4EB2-BB6F-BB1468E5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 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589E6-3CC0-4E5F-AF7F-C8F0BA53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User Interface</a:t>
            </a:r>
            <a:endParaRPr lang="zh-CN" altLang="en-US">
              <a:cs typeface="Calibri Light"/>
            </a:endParaRPr>
          </a:p>
        </p:txBody>
      </p:sp>
      <p:pic>
        <p:nvPicPr>
          <p:cNvPr id="7" name="图片 7" descr="图片包含 文字&#10;&#10;已生成高可信度的说明">
            <a:extLst>
              <a:ext uri="{FF2B5EF4-FFF2-40B4-BE49-F238E27FC236}">
                <a16:creationId xmlns:a16="http://schemas.microsoft.com/office/drawing/2014/main" id="{96327E33-021F-4E96-808D-791EE64B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21" y="1825625"/>
            <a:ext cx="6786159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B3ECE-C939-4699-BC47-42878BAD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FD5579C-C831-4942-AF91-84DD65FA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65364"/>
            <a:ext cx="857783" cy="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80DE-56A4-514D-A5E4-DEEC4CF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 consistently. Made progress along the way.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Allowed us to refine questions and requirements.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Complete use case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Discuss User interface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jframe</a:t>
            </a:r>
            <a:r>
              <a:rPr lang="en-US" dirty="0">
                <a:cs typeface="Calibri"/>
              </a:rPr>
              <a:t>, applet, terminal.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/>
              <a:t>Nonfunctional Requirements</a:t>
            </a:r>
          </a:p>
          <a:p>
            <a:endParaRPr lang="en-US" dirty="0"/>
          </a:p>
          <a:p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F8A-BD23-FD46-987C-148A3EA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10D-0750-447E-AC5A-70AF1F3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0E9B-FFE4-41F0-8A7F-08B7B35B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C58F36A-047C-4F2A-BF0E-98292A01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429000"/>
            <a:ext cx="19812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CC3AB-F755-4097-A06C-133D8502D296}"/>
              </a:ext>
            </a:extLst>
          </p:cNvPr>
          <p:cNvSpPr txBox="1"/>
          <p:nvPr/>
        </p:nvSpPr>
        <p:spPr>
          <a:xfrm>
            <a:off x="698980" y="2847099"/>
            <a:ext cx="25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Pac Mayor man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DFE67D1-6639-43DA-939E-72762872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47" y="1558819"/>
            <a:ext cx="3704753" cy="4757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1CAA9-B8F3-4953-BDAF-F4AA1C5C8142}"/>
              </a:ext>
            </a:extLst>
          </p:cNvPr>
          <p:cNvSpPr txBox="1"/>
          <p:nvPr/>
        </p:nvSpPr>
        <p:spPr>
          <a:xfrm>
            <a:off x="6013751" y="971817"/>
            <a:ext cx="2989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Pixi City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82F9AC-0500-4827-950F-CED32711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7250-DBB8-41C6-A248-192D7976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77F12-8338-4F4A-A13B-AD179E96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" y="1737678"/>
            <a:ext cx="5542406" cy="4618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9228-2D0C-423C-8892-426B697F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ED30635E-E399-408B-8F25-63EAF44B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70" y="1690688"/>
            <a:ext cx="5542406" cy="4618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C7F67-9064-4AFB-AD0A-53D0480EC0A8}"/>
              </a:ext>
            </a:extLst>
          </p:cNvPr>
          <p:cNvSpPr txBox="1"/>
          <p:nvPr/>
        </p:nvSpPr>
        <p:spPr>
          <a:xfrm>
            <a:off x="7711440" y="6308209"/>
            <a:ext cx="26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https://drawception.com/</a:t>
            </a:r>
          </a:p>
        </p:txBody>
      </p:sp>
    </p:spTree>
    <p:extLst>
      <p:ext uri="{BB962C8B-B14F-4D97-AF65-F5344CB8AC3E}">
        <p14:creationId xmlns:p14="http://schemas.microsoft.com/office/powerpoint/2010/main" val="9452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Purpose: Application will help Mayor Mann simulate traffic flow and allow the city to plan construction projects.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Scope: Allow user to investigate impact of changing traffic components placement vs density of traffic.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C8E-577D-8245-8C74-1C87EEF5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 user most realistic view of the traffic flow</a:t>
            </a:r>
          </a:p>
          <a:p>
            <a:r>
              <a:rPr lang="en-US" dirty="0">
                <a:cs typeface="Calibri"/>
              </a:rPr>
              <a:t>System allows multiple simulations to be run with various combination</a:t>
            </a:r>
          </a:p>
          <a:p>
            <a:r>
              <a:rPr lang="en-US" dirty="0">
                <a:cs typeface="Calibri"/>
              </a:rPr>
              <a:t>Simulation will be finished once every car on the map reaches their destination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BD25-8846-5743-B253-A7D3309A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582-A7AD-7A47-B9A0-1FE093C9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System must allow The Pac Mayor Mann to efficiently determine the optimal traffic placement of traffic components</a:t>
            </a:r>
          </a:p>
          <a:p>
            <a:r>
              <a:rPr lang="en-US" dirty="0">
                <a:cs typeface="Calibri"/>
              </a:rPr>
              <a:t>Reports and statistics will be shown to help the user gain insights about the traffic flow. Some statistic fields include:</a:t>
            </a:r>
          </a:p>
          <a:p>
            <a:pPr lvl="1"/>
            <a:r>
              <a:rPr lang="en-US" dirty="0">
                <a:cs typeface="Calibri"/>
              </a:rPr>
              <a:t>Density of a traffic node. (number of cars in a region)</a:t>
            </a:r>
          </a:p>
          <a:p>
            <a:pPr lvl="1"/>
            <a:r>
              <a:rPr lang="en-US" dirty="0">
                <a:cs typeface="Calibri"/>
              </a:rPr>
              <a:t>Density of flow coming in and out of an intersection</a:t>
            </a:r>
          </a:p>
          <a:p>
            <a:pPr lvl="1"/>
            <a:r>
              <a:rPr lang="en-US" dirty="0">
                <a:cs typeface="Calibri"/>
              </a:rPr>
              <a:t>Speed and states of each car.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57A00-A035-8549-BC9A-2603B4C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Nonfunctional Requirements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Reflection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93C73-6C2B-E84C-87B7-6F80FE5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4EBD-6CFA-4005-BA0D-2AFE81796754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2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F1 Run multiple simulations</a:t>
            </a:r>
          </a:p>
          <a:p>
            <a:endParaRPr lang="en-US" dirty="0"/>
          </a:p>
          <a:p>
            <a:r>
              <a:rPr lang="en-US" dirty="0"/>
              <a:t>F2 Let user change the location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F3 Let user change the combination of traffic components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F4  Analyze traffic performance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A092-D479-A340-8ED3-922BBC4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389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City Traffic Simulator Increment 1 Retrospective</vt:lpstr>
      <vt:lpstr>Overview</vt:lpstr>
      <vt:lpstr>Our client</vt:lpstr>
      <vt:lpstr>Our Client</vt:lpstr>
      <vt:lpstr>Project Overview</vt:lpstr>
      <vt:lpstr>Objectives and Success Criteria</vt:lpstr>
      <vt:lpstr>Proposed System Overview</vt:lpstr>
      <vt:lpstr>Overview</vt:lpstr>
      <vt:lpstr>Functional Requirements</vt:lpstr>
      <vt:lpstr>Functional Requirements</vt:lpstr>
      <vt:lpstr>Overview</vt:lpstr>
      <vt:lpstr>Nonfunctional Requirements</vt:lpstr>
      <vt:lpstr>N1: Usability</vt:lpstr>
      <vt:lpstr>N2: Reliability </vt:lpstr>
      <vt:lpstr>N3: Performance </vt:lpstr>
      <vt:lpstr>N4: Supportability</vt:lpstr>
      <vt:lpstr>N5: Implementation </vt:lpstr>
      <vt:lpstr>Overview</vt:lpstr>
      <vt:lpstr>Use Case </vt:lpstr>
      <vt:lpstr>User Interface</vt:lpstr>
      <vt:lpstr>Overview</vt:lpstr>
      <vt:lpstr>Reflection What went well</vt:lpstr>
      <vt:lpstr>Reflection Something to Improve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dat nguyen</cp:lastModifiedBy>
  <cp:revision>481</cp:revision>
  <dcterms:created xsi:type="dcterms:W3CDTF">2018-09-16T20:14:22Z</dcterms:created>
  <dcterms:modified xsi:type="dcterms:W3CDTF">2019-02-15T18:15:25Z</dcterms:modified>
</cp:coreProperties>
</file>