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79" r:id="rId5"/>
    <p:sldId id="269" r:id="rId6"/>
    <p:sldId id="260" r:id="rId7"/>
    <p:sldId id="267" r:id="rId8"/>
    <p:sldId id="281" r:id="rId9"/>
    <p:sldId id="270" r:id="rId10"/>
    <p:sldId id="275" r:id="rId11"/>
    <p:sldId id="280" r:id="rId12"/>
    <p:sldId id="276" r:id="rId13"/>
    <p:sldId id="271" r:id="rId14"/>
    <p:sldId id="272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889BF-C2B5-4D39-A63D-73708996589C}" v="1" dt="2019-02-15T21:27:4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94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FBF19B5-8244-4C0F-BEBE-4073F142E1A7}"/>
    <pc:docChg chg="modSld">
      <pc:chgData name="Guest User" userId="" providerId="Windows Live" clId="Web-{3FBF19B5-8244-4C0F-BEBE-4073F142E1A7}" dt="2019-02-18T08:06:13.847" v="54" actId="20577"/>
      <pc:docMkLst>
        <pc:docMk/>
      </pc:docMkLst>
      <pc:sldChg chg="modSp">
        <pc:chgData name="Guest User" userId="" providerId="Windows Live" clId="Web-{3FBF19B5-8244-4C0F-BEBE-4073F142E1A7}" dt="2019-02-18T08:06:13.847" v="53" actId="20577"/>
        <pc:sldMkLst>
          <pc:docMk/>
          <pc:sldMk cId="3172186231" sldId="274"/>
        </pc:sldMkLst>
        <pc:spChg chg="mod">
          <ac:chgData name="Guest User" userId="" providerId="Windows Live" clId="Web-{3FBF19B5-8244-4C0F-BEBE-4073F142E1A7}" dt="2019-02-18T08:06:13.847" v="5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addSp delSp modSp">
        <pc:chgData name="Guest User" userId="" providerId="Windows Live" clId="Web-{3FBF19B5-8244-4C0F-BEBE-4073F142E1A7}" dt="2019-02-18T08:04:37.705" v="4" actId="1076"/>
        <pc:sldMkLst>
          <pc:docMk/>
          <pc:sldMk cId="1679113874" sldId="275"/>
        </pc:sldMkLst>
        <pc:spChg chg="del">
          <ac:chgData name="Guest User" userId="" providerId="Windows Live" clId="Web-{3FBF19B5-8244-4C0F-BEBE-4073F142E1A7}" dt="2019-02-18T08:04:35.721" v="3"/>
          <ac:spMkLst>
            <pc:docMk/>
            <pc:sldMk cId="1679113874" sldId="275"/>
            <ac:spMk id="3" creationId="{706C7C5E-1567-7240-87DD-B41E8F859533}"/>
          </ac:spMkLst>
        </pc:spChg>
        <pc:spChg chg="del mod">
          <ac:chgData name="Guest User" userId="" providerId="Windows Live" clId="Web-{3FBF19B5-8244-4C0F-BEBE-4073F142E1A7}" dt="2019-02-18T08:04:24.892" v="2"/>
          <ac:spMkLst>
            <pc:docMk/>
            <pc:sldMk cId="1679113874" sldId="275"/>
            <ac:spMk id="5" creationId="{164C22A3-2915-1344-9D7E-250FB0F81225}"/>
          </ac:spMkLst>
        </pc:spChg>
        <pc:picChg chg="add mod ord">
          <ac:chgData name="Guest User" userId="" providerId="Windows Live" clId="Web-{3FBF19B5-8244-4C0F-BEBE-4073F142E1A7}" dt="2019-02-18T08:04:37.705" v="4" actId="1076"/>
          <ac:picMkLst>
            <pc:docMk/>
            <pc:sldMk cId="1679113874" sldId="275"/>
            <ac:picMk id="6" creationId="{D53F6763-0CAF-49AE-8F19-7B65ED6879DF}"/>
          </ac:picMkLst>
        </pc:picChg>
      </pc:sldChg>
    </pc:docChg>
  </pc:docChgLst>
  <pc:docChgLst>
    <pc:chgData name="dat nguyen" userId="bb19b3ffa6322b8e" providerId="Windows Live" clId="Web-{297889BF-C2B5-4D39-A63D-73708996589C}"/>
    <pc:docChg chg="addSld modSld">
      <pc:chgData name="dat nguyen" userId="bb19b3ffa6322b8e" providerId="Windows Live" clId="Web-{297889BF-C2B5-4D39-A63D-73708996589C}" dt="2019-02-15T21:30:51.606" v="91"/>
      <pc:docMkLst>
        <pc:docMk/>
      </pc:docMkLst>
      <pc:sldChg chg="delSp modSp">
        <pc:chgData name="dat nguyen" userId="bb19b3ffa6322b8e" providerId="Windows Live" clId="Web-{297889BF-C2B5-4D39-A63D-73708996589C}" dt="2019-02-15T21:25:26.122" v="17" actId="20577"/>
        <pc:sldMkLst>
          <pc:docMk/>
          <pc:sldMk cId="736191612" sldId="257"/>
        </pc:sldMkLst>
        <pc:spChg chg="mod">
          <ac:chgData name="dat nguyen" userId="bb19b3ffa6322b8e" providerId="Windows Live" clId="Web-{297889BF-C2B5-4D39-A63D-73708996589C}" dt="2019-02-15T21:25:26.122" v="17" actId="20577"/>
          <ac:spMkLst>
            <pc:docMk/>
            <pc:sldMk cId="736191612" sldId="257"/>
            <ac:spMk id="3" creationId="{97721FA8-877C-0D43-AF19-4C75EECB089A}"/>
          </ac:spMkLst>
        </pc:spChg>
        <pc:spChg chg="del">
          <ac:chgData name="dat nguyen" userId="bb19b3ffa6322b8e" providerId="Windows Live" clId="Web-{297889BF-C2B5-4D39-A63D-73708996589C}" dt="2019-02-15T21:25:15.824" v="8"/>
          <ac:spMkLst>
            <pc:docMk/>
            <pc:sldMk cId="736191612" sldId="257"/>
            <ac:spMk id="5" creationId="{1A5CD76B-8979-7740-BBDC-0289949BEDF7}"/>
          </ac:spMkLst>
        </pc:spChg>
        <pc:spChg chg="del mod">
          <ac:chgData name="dat nguyen" userId="bb19b3ffa6322b8e" providerId="Windows Live" clId="Web-{297889BF-C2B5-4D39-A63D-73708996589C}" dt="2019-02-15T21:25:14.231" v="7"/>
          <ac:spMkLst>
            <pc:docMk/>
            <pc:sldMk cId="736191612" sldId="257"/>
            <ac:spMk id="6" creationId="{74607038-BF1E-3D4A-961F-BC3910F5AA27}"/>
          </ac:spMkLst>
        </pc:spChg>
      </pc:sldChg>
      <pc:sldChg chg="addSp delSp modSp">
        <pc:chgData name="dat nguyen" userId="bb19b3ffa6322b8e" providerId="Windows Live" clId="Web-{297889BF-C2B5-4D39-A63D-73708996589C}" dt="2019-02-15T21:30:51.606" v="91"/>
        <pc:sldMkLst>
          <pc:docMk/>
          <pc:sldMk cId="2476109687" sldId="260"/>
        </pc:sldMkLst>
        <pc:spChg chg="del">
          <ac:chgData name="dat nguyen" userId="bb19b3ffa6322b8e" providerId="Windows Live" clId="Web-{297889BF-C2B5-4D39-A63D-73708996589C}" dt="2019-02-15T21:30:37.699" v="86"/>
          <ac:spMkLst>
            <pc:docMk/>
            <pc:sldMk cId="2476109687" sldId="260"/>
            <ac:spMk id="3" creationId="{686C2C8E-577D-8245-8C74-1C87EEF56629}"/>
          </ac:spMkLst>
        </pc:spChg>
        <pc:spChg chg="del">
          <ac:chgData name="dat nguyen" userId="bb19b3ffa6322b8e" providerId="Windows Live" clId="Web-{297889BF-C2B5-4D39-A63D-73708996589C}" dt="2019-02-15T21:30:51.606" v="91"/>
          <ac:spMkLst>
            <pc:docMk/>
            <pc:sldMk cId="2476109687" sldId="260"/>
            <ac:spMk id="5" creationId="{C70F1263-5754-6149-B5D0-300938BA671A}"/>
          </ac:spMkLst>
        </pc:spChg>
        <pc:picChg chg="add mod ord">
          <ac:chgData name="dat nguyen" userId="bb19b3ffa6322b8e" providerId="Windows Live" clId="Web-{297889BF-C2B5-4D39-A63D-73708996589C}" dt="2019-02-15T21:30:47.449" v="90" actId="1076"/>
          <ac:picMkLst>
            <pc:docMk/>
            <pc:sldMk cId="2476109687" sldId="260"/>
            <ac:picMk id="6" creationId="{AD201485-74C7-419E-AD0B-957AD37D98B7}"/>
          </ac:picMkLst>
        </pc:picChg>
      </pc:sldChg>
      <pc:sldChg chg="delSp modSp">
        <pc:chgData name="dat nguyen" userId="bb19b3ffa6322b8e" providerId="Windows Live" clId="Web-{297889BF-C2B5-4D39-A63D-73708996589C}" dt="2019-02-15T21:29:09.898" v="75" actId="20577"/>
        <pc:sldMkLst>
          <pc:docMk/>
          <pc:sldMk cId="4256870827" sldId="267"/>
        </pc:sldMkLst>
        <pc:spChg chg="mod">
          <ac:chgData name="dat nguyen" userId="bb19b3ffa6322b8e" providerId="Windows Live" clId="Web-{297889BF-C2B5-4D39-A63D-73708996589C}" dt="2019-02-15T21:29:09.898" v="75" actId="20577"/>
          <ac:spMkLst>
            <pc:docMk/>
            <pc:sldMk cId="4256870827" sldId="267"/>
            <ac:spMk id="2" creationId="{96498DBC-81BD-7949-8D5D-BE6819BEF92B}"/>
          </ac:spMkLst>
        </pc:spChg>
        <pc:spChg chg="mod">
          <ac:chgData name="dat nguyen" userId="bb19b3ffa6322b8e" providerId="Windows Live" clId="Web-{297889BF-C2B5-4D39-A63D-73708996589C}" dt="2019-02-15T21:28:38.397" v="54" actId="20577"/>
          <ac:spMkLst>
            <pc:docMk/>
            <pc:sldMk cId="4256870827" sldId="267"/>
            <ac:spMk id="3" creationId="{0AEA12F3-B1F8-4D40-AA30-26988B37E085}"/>
          </ac:spMkLst>
        </pc:spChg>
        <pc:spChg chg="del mod">
          <ac:chgData name="dat nguyen" userId="bb19b3ffa6322b8e" providerId="Windows Live" clId="Web-{297889BF-C2B5-4D39-A63D-73708996589C}" dt="2019-02-15T21:28:49.381" v="58"/>
          <ac:spMkLst>
            <pc:docMk/>
            <pc:sldMk cId="4256870827" sldId="267"/>
            <ac:spMk id="4" creationId="{D2EC1468-C1EB-7E46-902D-67F82860866E}"/>
          </ac:spMkLst>
        </pc:spChg>
      </pc:sldChg>
      <pc:sldChg chg="addSp modSp">
        <pc:chgData name="dat nguyen" userId="bb19b3ffa6322b8e" providerId="Windows Live" clId="Web-{297889BF-C2B5-4D39-A63D-73708996589C}" dt="2019-02-15T21:24:44.464" v="4" actId="1076"/>
        <pc:sldMkLst>
          <pc:docMk/>
          <pc:sldMk cId="2431844471" sldId="277"/>
        </pc:sldMkLst>
        <pc:picChg chg="add mod">
          <ac:chgData name="dat nguyen" userId="bb19b3ffa6322b8e" providerId="Windows Live" clId="Web-{297889BF-C2B5-4D39-A63D-73708996589C}" dt="2019-02-15T21:24:44.464" v="4" actId="1076"/>
          <ac:picMkLst>
            <pc:docMk/>
            <pc:sldMk cId="2431844471" sldId="277"/>
            <ac:picMk id="5" creationId="{AD873C21-FB58-45CE-A8AA-5C1AF42533B9}"/>
          </ac:picMkLst>
        </pc:picChg>
      </pc:sldChg>
      <pc:sldChg chg="addSp delSp modSp mod setBg">
        <pc:chgData name="dat nguyen" userId="bb19b3ffa6322b8e" providerId="Windows Live" clId="Web-{297889BF-C2B5-4D39-A63D-73708996589C}" dt="2019-02-15T21:27:46.722" v="29" actId="1076"/>
        <pc:sldMkLst>
          <pc:docMk/>
          <pc:sldMk cId="2431533236" sldId="279"/>
        </pc:sldMkLst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2" creationId="{EED52289-4F84-5446-8275-81FBE462287C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3" creationId="{2458A0A8-D52C-5645-A5A5-187BFF4A40EF}"/>
          </ac:spMkLst>
        </pc:spChg>
        <pc:spChg chg="mod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4" creationId="{5123D5F3-CC13-484A-A9BA-1F5A2D275F1D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2" creationId="{4038CB10-1F5C-4D54-9DF7-12586DE5B007}"/>
          </ac:spMkLst>
        </pc:spChg>
        <pc:spChg chg="add del">
          <ac:chgData name="dat nguyen" userId="bb19b3ffa6322b8e" providerId="Windows Live" clId="Web-{297889BF-C2B5-4D39-A63D-73708996589C}" dt="2019-02-15T21:27:40.362" v="25"/>
          <ac:spMkLst>
            <pc:docMk/>
            <pc:sldMk cId="2431533236" sldId="279"/>
            <ac:spMk id="14" creationId="{73ED6512-6858-4552-B699-9A97FE9A4EA2}"/>
          </ac:spMkLst>
        </pc:spChg>
        <pc:picChg chg="add del mod">
          <ac:chgData name="dat nguyen" userId="bb19b3ffa6322b8e" providerId="Windows Live" clId="Web-{297889BF-C2B5-4D39-A63D-73708996589C}" dt="2019-02-15T21:27:19.643" v="21"/>
          <ac:picMkLst>
            <pc:docMk/>
            <pc:sldMk cId="2431533236" sldId="279"/>
            <ac:picMk id="5" creationId="{0656092A-7A47-48BE-84E8-C2EB5D74A238}"/>
          </ac:picMkLst>
        </pc:picChg>
        <pc:picChg chg="add mod ord">
          <ac:chgData name="dat nguyen" userId="bb19b3ffa6322b8e" providerId="Windows Live" clId="Web-{297889BF-C2B5-4D39-A63D-73708996589C}" dt="2019-02-15T21:27:46.722" v="29" actId="1076"/>
          <ac:picMkLst>
            <pc:docMk/>
            <pc:sldMk cId="2431533236" sldId="279"/>
            <ac:picMk id="7" creationId="{8AF35F09-B69B-4296-AA2D-7218F19FD75A}"/>
          </ac:picMkLst>
        </pc:picChg>
      </pc:sldChg>
      <pc:sldChg chg="modSp add replId">
        <pc:chgData name="dat nguyen" userId="bb19b3ffa6322b8e" providerId="Windows Live" clId="Web-{297889BF-C2B5-4D39-A63D-73708996589C}" dt="2019-02-15T21:29:22.914" v="83" actId="20577"/>
        <pc:sldMkLst>
          <pc:docMk/>
          <pc:sldMk cId="828637814" sldId="281"/>
        </pc:sldMkLst>
        <pc:spChg chg="mod">
          <ac:chgData name="dat nguyen" userId="bb19b3ffa6322b8e" providerId="Windows Live" clId="Web-{297889BF-C2B5-4D39-A63D-73708996589C}" dt="2019-02-15T21:29:22.914" v="83" actId="20577"/>
          <ac:spMkLst>
            <pc:docMk/>
            <pc:sldMk cId="828637814" sldId="281"/>
            <ac:spMk id="2" creationId="{96498DBC-81BD-7949-8D5D-BE6819BEF92B}"/>
          </ac:spMkLst>
        </pc:spChg>
      </pc:sldChg>
    </pc:docChg>
  </pc:docChgLst>
  <pc:docChgLst>
    <pc:chgData name="dat nguyen" userId="bb19b3ffa6322b8e" providerId="Windows Live" clId="Web-{AA7B3EF5-9F70-491E-970E-35EB0BE55164}"/>
    <pc:docChg chg="addSld delSld modSld sldOrd">
      <pc:chgData name="dat nguyen" userId="bb19b3ffa6322b8e" providerId="Windows Live" clId="Web-{AA7B3EF5-9F70-491E-970E-35EB0BE55164}" dt="2019-02-15T18:14:32.626" v="55"/>
      <pc:docMkLst>
        <pc:docMk/>
      </pc:docMkLst>
      <pc:sldChg chg="del">
        <pc:chgData name="dat nguyen" userId="bb19b3ffa6322b8e" providerId="Windows Live" clId="Web-{AA7B3EF5-9F70-491E-970E-35EB0BE55164}" dt="2019-02-15T18:11:14.431" v="1"/>
        <pc:sldMkLst>
          <pc:docMk/>
          <pc:sldMk cId="3391706309" sldId="256"/>
        </pc:sldMkLst>
      </pc:sldChg>
      <pc:sldChg chg="del">
        <pc:chgData name="dat nguyen" userId="bb19b3ffa6322b8e" providerId="Windows Live" clId="Web-{AA7B3EF5-9F70-491E-970E-35EB0BE55164}" dt="2019-02-15T18:12:35.106" v="10"/>
        <pc:sldMkLst>
          <pc:docMk/>
          <pc:sldMk cId="4243173223" sldId="259"/>
        </pc:sldMkLst>
      </pc:sldChg>
      <pc:sldChg chg="modSp">
        <pc:chgData name="dat nguyen" userId="bb19b3ffa6322b8e" providerId="Windows Live" clId="Web-{AA7B3EF5-9F70-491E-970E-35EB0BE55164}" dt="2019-02-15T18:13:57.343" v="34" actId="20577"/>
        <pc:sldMkLst>
          <pc:docMk/>
          <pc:sldMk cId="2321060829" sldId="272"/>
        </pc:sldMkLst>
        <pc:spChg chg="mod">
          <ac:chgData name="dat nguyen" userId="bb19b3ffa6322b8e" providerId="Windows Live" clId="Web-{AA7B3EF5-9F70-491E-970E-35EB0BE55164}" dt="2019-02-15T18:13:57.343" v="34" actId="20577"/>
          <ac:spMkLst>
            <pc:docMk/>
            <pc:sldMk cId="2321060829" sldId="272"/>
            <ac:spMk id="3" creationId="{CAA5DA0C-C976-E544-8AC1-D9AF13CFD0B0}"/>
          </ac:spMkLst>
        </pc:spChg>
      </pc:sldChg>
      <pc:sldChg chg="modSp">
        <pc:chgData name="dat nguyen" userId="bb19b3ffa6322b8e" providerId="Windows Live" clId="Web-{AA7B3EF5-9F70-491E-970E-35EB0BE55164}" dt="2019-02-15T18:13:49.812" v="23" actId="20577"/>
        <pc:sldMkLst>
          <pc:docMk/>
          <pc:sldMk cId="3172186231" sldId="274"/>
        </pc:sldMkLst>
        <pc:spChg chg="mod">
          <ac:chgData name="dat nguyen" userId="bb19b3ffa6322b8e" providerId="Windows Live" clId="Web-{AA7B3EF5-9F70-491E-970E-35EB0BE55164}" dt="2019-02-15T18:13:49.812" v="23" actId="20577"/>
          <ac:spMkLst>
            <pc:docMk/>
            <pc:sldMk cId="3172186231" sldId="274"/>
            <ac:spMk id="3" creationId="{223C465A-B74B-C248-AD77-EAB344363F9D}"/>
          </ac:spMkLst>
        </pc:spChg>
      </pc:sldChg>
      <pc:sldChg chg="modSp add">
        <pc:chgData name="dat nguyen" userId="bb19b3ffa6322b8e" providerId="Windows Live" clId="Web-{AA7B3EF5-9F70-491E-970E-35EB0BE55164}" dt="2019-02-15T18:11:21.775" v="4" actId="20577"/>
        <pc:sldMkLst>
          <pc:docMk/>
          <pc:sldMk cId="2431844471" sldId="277"/>
        </pc:sldMkLst>
        <pc:spChg chg="mod">
          <ac:chgData name="dat nguyen" userId="bb19b3ffa6322b8e" providerId="Windows Live" clId="Web-{AA7B3EF5-9F70-491E-970E-35EB0BE55164}" dt="2019-02-15T18:11:21.775" v="4" actId="20577"/>
          <ac:spMkLst>
            <pc:docMk/>
            <pc:sldMk cId="2431844471" sldId="277"/>
            <ac:spMk id="2" creationId="{436D37D4-73C2-9846-BD3F-6EE3185E02B9}"/>
          </ac:spMkLst>
        </pc:spChg>
      </pc:sldChg>
      <pc:sldChg chg="add ord">
        <pc:chgData name="dat nguyen" userId="bb19b3ffa6322b8e" providerId="Windows Live" clId="Web-{AA7B3EF5-9F70-491E-970E-35EB0BE55164}" dt="2019-02-15T18:12:25.934" v="8"/>
        <pc:sldMkLst>
          <pc:docMk/>
          <pc:sldMk cId="1584519945" sldId="278"/>
        </pc:sldMkLst>
      </pc:sldChg>
      <pc:sldChg chg="add">
        <pc:chgData name="dat nguyen" userId="bb19b3ffa6322b8e" providerId="Windows Live" clId="Web-{AA7B3EF5-9F70-491E-970E-35EB0BE55164}" dt="2019-02-15T18:12:32.215" v="9"/>
        <pc:sldMkLst>
          <pc:docMk/>
          <pc:sldMk cId="2431533236" sldId="279"/>
        </pc:sldMkLst>
      </pc:sldChg>
      <pc:sldChg chg="delSp modSp add replId">
        <pc:chgData name="dat nguyen" userId="bb19b3ffa6322b8e" providerId="Windows Live" clId="Web-{AA7B3EF5-9F70-491E-970E-35EB0BE55164}" dt="2019-02-15T18:14:32.626" v="55"/>
        <pc:sldMkLst>
          <pc:docMk/>
          <pc:sldMk cId="789788285" sldId="280"/>
        </pc:sldMkLst>
        <pc:spChg chg="mod">
          <ac:chgData name="dat nguyen" userId="bb19b3ffa6322b8e" providerId="Windows Live" clId="Web-{AA7B3EF5-9F70-491E-970E-35EB0BE55164}" dt="2019-02-15T18:14:23.001" v="51" actId="20577"/>
          <ac:spMkLst>
            <pc:docMk/>
            <pc:sldMk cId="789788285" sldId="280"/>
            <ac:spMk id="2" creationId="{7A3F6A72-D491-AB4F-803D-EEAFBF2E2F9D}"/>
          </ac:spMkLst>
        </pc:spChg>
        <pc:spChg chg="del mod">
          <ac:chgData name="dat nguyen" userId="bb19b3ffa6322b8e" providerId="Windows Live" clId="Web-{AA7B3EF5-9F70-491E-970E-35EB0BE55164}" dt="2019-02-15T18:14:32.626" v="55"/>
          <ac:spMkLst>
            <pc:docMk/>
            <pc:sldMk cId="789788285" sldId="280"/>
            <ac:spMk id="5" creationId="{164C22A3-2915-1344-9D7E-250FB0F812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ea typeface="+mj-lt"/>
                <a:cs typeface="+mj-lt"/>
              </a:rPr>
              <a:t>City Traffic Simulator</a:t>
            </a:r>
            <a:br>
              <a:rPr lang="en-US" dirty="0"/>
            </a:b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</a:t>
            </a:r>
            <a:r>
              <a:rPr lang="en-US" sz="2500" dirty="0">
                <a:solidFill>
                  <a:schemeClr val="accent1"/>
                </a:solidFill>
              </a:rPr>
              <a:t>2  </a:t>
            </a: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Zoe Fu 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Dat Nguyen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Reid Stagemeyer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873C21-FB58-45CE-A8AA-5C1AF425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85" y="810272"/>
            <a:ext cx="3810000" cy="23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F6763-0CAF-49AE-8F19-7B65ED68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062" y="1612713"/>
            <a:ext cx="882840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 – Sequence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4C22A3-2915-1344-9D7E-250FB0F81225}"/>
              </a:ext>
            </a:extLst>
          </p:cNvPr>
          <p:cNvSpPr/>
          <p:nvPr/>
        </p:nvSpPr>
        <p:spPr>
          <a:xfrm>
            <a:off x="7278130" y="531341"/>
            <a:ext cx="3669956" cy="11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two or three of the more interesting behavioral diagrams (sequence diagrams, state machine diagrams, activity diagrams).</a:t>
            </a:r>
          </a:p>
        </p:txBody>
      </p:sp>
    </p:spTree>
    <p:extLst>
      <p:ext uri="{BB962C8B-B14F-4D97-AF65-F5344CB8AC3E}">
        <p14:creationId xmlns:p14="http://schemas.microsoft.com/office/powerpoint/2010/main" val="71002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early.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language to use.</a:t>
            </a:r>
          </a:p>
          <a:p>
            <a:r>
              <a:rPr lang="en-US" dirty="0">
                <a:cs typeface="Calibri"/>
              </a:rPr>
              <a:t>Be specific with the attributes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7" descr="A close up of a fence&#10;&#10;Description generated with high confidence">
            <a:extLst>
              <a:ext uri="{FF2B5EF4-FFF2-40B4-BE49-F238E27FC236}">
                <a16:creationId xmlns:a16="http://schemas.microsoft.com/office/drawing/2014/main" id="{8AF35F09-B69B-4296-AA2D-7218F19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59" y="4183476"/>
            <a:ext cx="3232030" cy="2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AD201485-74C7-419E-AD0B-957AD37D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521" y="1693103"/>
            <a:ext cx="7153610" cy="4409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Precondition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Post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1. Users load CSV file indicate # of cars, position of cars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2. Users set combinations of traffic lights and stop signs (optional: system set combinations randomly)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Start the simulation, users decide to press stop and change traffic combination. Restart at the end of simulation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Track progress and show statistic of traffic.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4. System shows final report of the traffic flow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City Traffic Simulator Increment 2  Retrospective</vt:lpstr>
      <vt:lpstr>Overview</vt:lpstr>
      <vt:lpstr>Our client</vt:lpstr>
      <vt:lpstr>Project Overview</vt:lpstr>
      <vt:lpstr>Overview</vt:lpstr>
      <vt:lpstr>Use Case Diagram</vt:lpstr>
      <vt:lpstr>Use Case: Precondition</vt:lpstr>
      <vt:lpstr>Use Case: Post Condition</vt:lpstr>
      <vt:lpstr>Overview</vt:lpstr>
      <vt:lpstr>Structural Model</vt:lpstr>
      <vt:lpstr>Behavioral Model – Sequence </vt:lpstr>
      <vt:lpstr>Dynamic Model</vt:lpstr>
      <vt:lpstr>Overview</vt:lpstr>
      <vt:lpstr>Reflection What went well</vt:lpstr>
      <vt:lpstr>Reflection What didn’t go well</vt:lpstr>
      <vt:lpstr>Reflection Something to Improve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76</cp:revision>
  <dcterms:created xsi:type="dcterms:W3CDTF">2018-09-16T20:14:22Z</dcterms:created>
  <dcterms:modified xsi:type="dcterms:W3CDTF">2019-02-18T08:06:15Z</dcterms:modified>
</cp:coreProperties>
</file>