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ＭＳ Ｐゴシック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ＭＳ Ｐゴシック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ＭＳ Ｐゴシック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ＭＳ Ｐゴシック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ＭＳ Ｐゴシック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ＭＳ Ｐゴシック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ＭＳ Ｐゴシック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ＭＳ Ｐゴシック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ＭＳ Ｐゴシック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9856"/>
    <a:srgbClr val="219797"/>
    <a:srgbClr val="E3CD74"/>
    <a:srgbClr val="EEB42D"/>
    <a:srgbClr val="EED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19"/>
  </p:normalViewPr>
  <p:slideViewPr>
    <p:cSldViewPr>
      <p:cViewPr>
        <p:scale>
          <a:sx n="81" d="100"/>
          <a:sy n="81" d="100"/>
        </p:scale>
        <p:origin x="2520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5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3C8F793-8DD3-A241-853D-EDD5D9CC025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0281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ja-JP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B0C1EB8-4E23-FA4B-B371-BAFF0890DBBE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670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ＭＳ Ｐゴシック" charset="0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ＭＳ Ｐゴシック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ＭＳ Ｐゴシック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ＭＳ Ｐゴシック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ＭＳ Ｐゴシック" charset="0"/>
        <a:ea typeface="ＭＳ Ｐゴシック" charset="0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42888"/>
            <a:ext cx="8610600" cy="19526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2286000"/>
            <a:ext cx="3429000" cy="155416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 noProof="0" smtClean="0"/>
              <a:t>マスタ サブタイトルの書式設定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477000"/>
            <a:ext cx="4343400" cy="381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altLang="ja-JP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5DBE6EA1-3614-7F4B-859F-599545068D6C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60CE6-E427-C542-9250-CC68FE77C4C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7856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182563"/>
            <a:ext cx="2019300" cy="583723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82563"/>
            <a:ext cx="5905500" cy="58372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03F089-C1DA-C14B-8598-75B3C5E7319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306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A2AA9-F003-8745-BE67-9DCCA902740F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02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FCE3E-9835-7147-ABD5-16E0784E64F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588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5142-6A6F-4841-875F-433E05577F65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011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151284-B1B3-084C-A960-8A1B872BA1E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9871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23C79-C8F2-5640-90BF-D7E0E166388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54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DDFA2-09CB-8643-9FBF-CB9B2C8372EC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2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CBE6C-4A13-D74B-9B6A-DD117CC6C8A8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24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A976D-7E70-0A42-9C06-385F86A32BAB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491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2563"/>
            <a:ext cx="8077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91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1DEBD9C-388B-6A45-83AB-BFCE70AF050B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ＭＳ Ｐゴシック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ＭＳ Ｐゴシック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ＭＳ Ｐゴシック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ＭＳ Ｐゴシック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ＭＳ Ｐゴシック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ＭＳ Ｐゴシック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ＭＳ Ｐゴシック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ＭＳ Ｐゴシック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ctr"/>
            <a:r>
              <a:rPr lang="en-US" altLang="ja-JP" sz="1800" dirty="0" err="1" smtClean="0"/>
              <a:t>URL:http</a:t>
            </a:r>
            <a:r>
              <a:rPr lang="en-US" altLang="ja-JP" sz="1800" dirty="0" smtClean="0"/>
              <a:t>://</a:t>
            </a:r>
            <a:r>
              <a:rPr lang="en-US" altLang="ja-JP" sz="1800" dirty="0" err="1" smtClean="0"/>
              <a:t>www.comeluck.jp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en-US" altLang="ja-JP" sz="1800" dirty="0" err="1" smtClean="0"/>
              <a:t>Mail:inoue@comeluck.jp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住所：福岡県福岡市博多区上呉服町１１−１６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r>
              <a:rPr lang="ja-JP" altLang="en-US" sz="1800" dirty="0" smtClean="0"/>
              <a:t>電話：</a:t>
            </a:r>
            <a:r>
              <a:rPr lang="en-US" altLang="ja-JP" sz="1800" smtClean="0"/>
              <a:t>070-5417-3444</a:t>
            </a:r>
            <a:endParaRPr lang="ja-JP" altLang="en-US" sz="18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fontAlgn="ctr"/>
            <a:r>
              <a:rPr lang="ja-JP" altLang="en-US" dirty="0" smtClean="0"/>
              <a:t>テスト用ファイル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akingCareofBusiness">
  <a:themeElements>
    <a:clrScheme name="TakingCareofBusiness 10">
      <a:dk1>
        <a:srgbClr val="336699"/>
      </a:dk1>
      <a:lt1>
        <a:srgbClr val="919191"/>
      </a:lt1>
      <a:dk2>
        <a:srgbClr val="000000"/>
      </a:dk2>
      <a:lt2>
        <a:srgbClr val="8AABC4"/>
      </a:lt2>
      <a:accent1>
        <a:srgbClr val="E1EBEB"/>
      </a:accent1>
      <a:accent2>
        <a:srgbClr val="87A587"/>
      </a:accent2>
      <a:accent3>
        <a:srgbClr val="AAAAAA"/>
      </a:accent3>
      <a:accent4>
        <a:srgbClr val="7B7B7B"/>
      </a:accent4>
      <a:accent5>
        <a:srgbClr val="EEF3F3"/>
      </a:accent5>
      <a:accent6>
        <a:srgbClr val="7A957A"/>
      </a:accent6>
      <a:hlink>
        <a:srgbClr val="91AFFF"/>
      </a:hlink>
      <a:folHlink>
        <a:srgbClr val="F0B614"/>
      </a:folHlink>
    </a:clrScheme>
    <a:fontScheme name="TakingCareofBusiness">
      <a:majorFont>
        <a:latin typeface="ＭＳ Ｐゴシック"/>
        <a:ea typeface="ＭＳ Ｐゴシック"/>
        <a:cs typeface="ＭＳ Ｐゴシック"/>
      </a:majorFont>
      <a:minorFont>
        <a:latin typeface="ＭＳ Ｐゴシック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ＭＳ Ｐゴシック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ＭＳ Ｐゴシック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TakingCareofBusiness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kingCareofBusiness 2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kingCareofBusiness 3">
        <a:dk1>
          <a:srgbClr val="665B38"/>
        </a:dk1>
        <a:lt1>
          <a:srgbClr val="FFFFFF"/>
        </a:lt1>
        <a:dk2>
          <a:srgbClr val="000000"/>
        </a:dk2>
        <a:lt2>
          <a:srgbClr val="333333"/>
        </a:lt2>
        <a:accent1>
          <a:srgbClr val="F0ECDA"/>
        </a:accent1>
        <a:accent2>
          <a:srgbClr val="91AA91"/>
        </a:accent2>
        <a:accent3>
          <a:srgbClr val="FFFFFF"/>
        </a:accent3>
        <a:accent4>
          <a:srgbClr val="564C2E"/>
        </a:accent4>
        <a:accent5>
          <a:srgbClr val="F6F4EA"/>
        </a:accent5>
        <a:accent6>
          <a:srgbClr val="839A83"/>
        </a:accent6>
        <a:hlink>
          <a:srgbClr val="B98746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kingCareofBusiness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0F5DC"/>
        </a:accent1>
        <a:accent2>
          <a:srgbClr val="91AAFF"/>
        </a:accent2>
        <a:accent3>
          <a:srgbClr val="FFFFE9"/>
        </a:accent3>
        <a:accent4>
          <a:srgbClr val="000000"/>
        </a:accent4>
        <a:accent5>
          <a:srgbClr val="F6F9EB"/>
        </a:accent5>
        <a:accent6>
          <a:srgbClr val="839AE7"/>
        </a:accent6>
        <a:hlink>
          <a:srgbClr val="CD4B0A"/>
        </a:hlink>
        <a:folHlink>
          <a:srgbClr val="D7915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kingCareofBusiness 5">
        <a:dk1>
          <a:srgbClr val="7D8C64"/>
        </a:dk1>
        <a:lt1>
          <a:srgbClr val="FFFFFF"/>
        </a:lt1>
        <a:dk2>
          <a:srgbClr val="000000"/>
        </a:dk2>
        <a:lt2>
          <a:srgbClr val="808080"/>
        </a:lt2>
        <a:accent1>
          <a:srgbClr val="EBEBC8"/>
        </a:accent1>
        <a:accent2>
          <a:srgbClr val="7D917D"/>
        </a:accent2>
        <a:accent3>
          <a:srgbClr val="FFFFFF"/>
        </a:accent3>
        <a:accent4>
          <a:srgbClr val="6A7754"/>
        </a:accent4>
        <a:accent5>
          <a:srgbClr val="F3F3E0"/>
        </a:accent5>
        <a:accent6>
          <a:srgbClr val="718371"/>
        </a:accent6>
        <a:hlink>
          <a:srgbClr val="AFBE00"/>
        </a:hlink>
        <a:folHlink>
          <a:srgbClr val="FF7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kingCareofBusin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82B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kingCareofBusiness 7">
        <a:dk1>
          <a:srgbClr val="698769"/>
        </a:dk1>
        <a:lt1>
          <a:srgbClr val="FFFFFF"/>
        </a:lt1>
        <a:dk2>
          <a:srgbClr val="808000"/>
        </a:dk2>
        <a:lt2>
          <a:srgbClr val="333333"/>
        </a:lt2>
        <a:accent1>
          <a:srgbClr val="BECDA5"/>
        </a:accent1>
        <a:accent2>
          <a:srgbClr val="A55037"/>
        </a:accent2>
        <a:accent3>
          <a:srgbClr val="FFFFFF"/>
        </a:accent3>
        <a:accent4>
          <a:srgbClr val="597259"/>
        </a:accent4>
        <a:accent5>
          <a:srgbClr val="DBE3CF"/>
        </a:accent5>
        <a:accent6>
          <a:srgbClr val="954831"/>
        </a:accent6>
        <a:hlink>
          <a:srgbClr val="F5F5DC"/>
        </a:hlink>
        <a:folHlink>
          <a:srgbClr val="C35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kingCareofBusiness 8">
        <a:dk1>
          <a:srgbClr val="005A58"/>
        </a:dk1>
        <a:lt1>
          <a:srgbClr val="A08C73"/>
        </a:lt1>
        <a:dk2>
          <a:srgbClr val="008080"/>
        </a:dk2>
        <a:lt2>
          <a:srgbClr val="008080"/>
        </a:lt2>
        <a:accent1>
          <a:srgbClr val="D2EBEB"/>
        </a:accent1>
        <a:accent2>
          <a:srgbClr val="CDC873"/>
        </a:accent2>
        <a:accent3>
          <a:srgbClr val="AAC0C0"/>
        </a:accent3>
        <a:accent4>
          <a:srgbClr val="887761"/>
        </a:accent4>
        <a:accent5>
          <a:srgbClr val="E5F3F3"/>
        </a:accent5>
        <a:accent6>
          <a:srgbClr val="BAB568"/>
        </a:accent6>
        <a:hlink>
          <a:srgbClr val="7DB991"/>
        </a:hlink>
        <a:folHlink>
          <a:srgbClr val="F09B3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kingCareofBusiness 9">
        <a:dk1>
          <a:srgbClr val="5A6900"/>
        </a:dk1>
        <a:lt1>
          <a:srgbClr val="666699"/>
        </a:lt1>
        <a:dk2>
          <a:srgbClr val="FF6600"/>
        </a:dk2>
        <a:lt2>
          <a:srgbClr val="3E3E5C"/>
        </a:lt2>
        <a:accent1>
          <a:srgbClr val="EBEBAF"/>
        </a:accent1>
        <a:accent2>
          <a:srgbClr val="B4C3AF"/>
        </a:accent2>
        <a:accent3>
          <a:srgbClr val="B8B8CA"/>
        </a:accent3>
        <a:accent4>
          <a:srgbClr val="4C5900"/>
        </a:accent4>
        <a:accent5>
          <a:srgbClr val="F3F3D4"/>
        </a:accent5>
        <a:accent6>
          <a:srgbClr val="A3B09E"/>
        </a:accent6>
        <a:hlink>
          <a:srgbClr val="FF7300"/>
        </a:hlink>
        <a:folHlink>
          <a:srgbClr val="C8C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kingCareofBusiness 10">
        <a:dk1>
          <a:srgbClr val="336699"/>
        </a:dk1>
        <a:lt1>
          <a:srgbClr val="919191"/>
        </a:lt1>
        <a:dk2>
          <a:srgbClr val="000000"/>
        </a:dk2>
        <a:lt2>
          <a:srgbClr val="8AABC4"/>
        </a:lt2>
        <a:accent1>
          <a:srgbClr val="E1EBEB"/>
        </a:accent1>
        <a:accent2>
          <a:srgbClr val="87A587"/>
        </a:accent2>
        <a:accent3>
          <a:srgbClr val="AAAAAA"/>
        </a:accent3>
        <a:accent4>
          <a:srgbClr val="7B7B7B"/>
        </a:accent4>
        <a:accent5>
          <a:srgbClr val="EEF3F3"/>
        </a:accent5>
        <a:accent6>
          <a:srgbClr val="7A957A"/>
        </a:accent6>
        <a:hlink>
          <a:srgbClr val="91AFFF"/>
        </a:hlink>
        <a:folHlink>
          <a:srgbClr val="F0B61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2C93CD0671112145BBD0848D642DA392" ma:contentTypeVersion="7" ma:contentTypeDescription="Create a new document." ma:contentTypeScope="" ma:versionID="87199af0f7f1d071c873b7e4c090a0a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E02FF8-4338-4013-A6E5-C2075D7809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A48119D-3189-4D62-A890-ADD220E9BA2F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EFF8C42B-8B27-4802-B933-F257AF18A5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</Words>
  <Application>Microsoft Macintosh PowerPoint</Application>
  <PresentationFormat>画面に合わせる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ＭＳ Ｐゴシック</vt:lpstr>
      <vt:lpstr>Arial</vt:lpstr>
      <vt:lpstr>TakingCareofBusiness</vt:lpstr>
      <vt:lpstr>URL:http://www.comeluck.jp Mail:inoue@comeluck.jp 住所：福岡県福岡市博多区上呉服町１１−１６ 電話：070-5417-3444</vt:lpstr>
    </vt:vector>
  </TitlesOfParts>
  <Company>Microsoft Corporation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Microsoft Corporation</dc:creator>
  <cp:lastModifiedBy>井上寛之</cp:lastModifiedBy>
  <cp:revision>5</cp:revision>
  <cp:lastPrinted>1601-01-01T00:00:00Z</cp:lastPrinted>
  <dcterms:created xsi:type="dcterms:W3CDTF">2004-01-28T11:41:00Z</dcterms:created>
  <dcterms:modified xsi:type="dcterms:W3CDTF">2017-04-17T00:33:27Z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rectSourceMarket">
    <vt:lpwstr>english</vt:lpwstr>
  </property>
  <property fmtid="{D5CDD505-2E9C-101B-9397-08002B2CF9AE}" pid="3" name="OriginalSourceMarket">
    <vt:lpwstr>english</vt:lpwstr>
  </property>
  <property fmtid="{D5CDD505-2E9C-101B-9397-08002B2CF9AE}" pid="4" name="Markets">
    <vt:lpwstr/>
  </property>
  <property fmtid="{D5CDD505-2E9C-101B-9397-08002B2CF9AE}" pid="5" name="TPInstallLocation">
    <vt:lpwstr>{Document Themes}</vt:lpwstr>
  </property>
  <property fmtid="{D5CDD505-2E9C-101B-9397-08002B2CF9AE}" pid="6" name="PrimaryImageGen">
    <vt:lpwstr>true</vt:lpwstr>
  </property>
  <property fmtid="{D5CDD505-2E9C-101B-9397-08002B2CF9AE}" pid="7" name="AssetType">
    <vt:lpwstr>TP</vt:lpwstr>
  </property>
  <property fmtid="{D5CDD505-2E9C-101B-9397-08002B2CF9AE}" pid="8" name="CHMName">
    <vt:lpwstr/>
  </property>
  <property fmtid="{D5CDD505-2E9C-101B-9397-08002B2CF9AE}" pid="9" name="TPCommandLine">
    <vt:lpwstr>{PP} {FilePath}</vt:lpwstr>
  </property>
  <property fmtid="{D5CDD505-2E9C-101B-9397-08002B2CF9AE}" pid="10" name="TPAppVersion">
    <vt:lpwstr>11</vt:lpwstr>
  </property>
  <property fmtid="{D5CDD505-2E9C-101B-9397-08002B2CF9AE}" pid="11" name="Milestone">
    <vt:lpwstr>Continuous</vt:lpwstr>
  </property>
  <property fmtid="{D5CDD505-2E9C-101B-9397-08002B2CF9AE}" pid="12" name="APAuthor">
    <vt:lpwstr>21</vt:lpwstr>
  </property>
  <property fmtid="{D5CDD505-2E9C-101B-9397-08002B2CF9AE}" pid="13" name="TPFriendlyName">
    <vt:lpwstr>{Document Themes}</vt:lpwstr>
  </property>
  <property fmtid="{D5CDD505-2E9C-101B-9397-08002B2CF9AE}" pid="14" name="IsSearchable">
    <vt:lpwstr>false</vt:lpwstr>
  </property>
  <property fmtid="{D5CDD505-2E9C-101B-9397-08002B2CF9AE}" pid="15" name="NumericId">
    <vt:lpwstr>-1</vt:lpwstr>
  </property>
  <property fmtid="{D5CDD505-2E9C-101B-9397-08002B2CF9AE}" pid="16" name="PublishTargets">
    <vt:lpwstr>OfficeOnline</vt:lpwstr>
  </property>
  <property fmtid="{D5CDD505-2E9C-101B-9397-08002B2CF9AE}" pid="17" name="EditorialStatus">
    <vt:lpwstr/>
  </property>
  <property fmtid="{D5CDD505-2E9C-101B-9397-08002B2CF9AE}" pid="18" name="AssetId">
    <vt:lpwstr>TS001072156</vt:lpwstr>
  </property>
  <property fmtid="{D5CDD505-2E9C-101B-9397-08002B2CF9AE}" pid="19" name="TPLaunchHelpLinkType">
    <vt:lpwstr>Template</vt:lpwstr>
  </property>
  <property fmtid="{D5CDD505-2E9C-101B-9397-08002B2CF9AE}" pid="20" name="SourceTitle">
    <vt:lpwstr>Taking care of business design template</vt:lpwstr>
  </property>
  <property fmtid="{D5CDD505-2E9C-101B-9397-08002B2CF9AE}" pid="21" name="TPLaunchHelpLink">
    <vt:lpwstr/>
  </property>
  <property fmtid="{D5CDD505-2E9C-101B-9397-08002B2CF9AE}" pid="22" name="APEditor">
    <vt:lpwstr>22</vt:lpwstr>
  </property>
  <property fmtid="{D5CDD505-2E9C-101B-9397-08002B2CF9AE}" pid="23" name="TPApplication">
    <vt:lpwstr>PowerPoint</vt:lpwstr>
  </property>
  <property fmtid="{D5CDD505-2E9C-101B-9397-08002B2CF9AE}" pid="24" name="OpenTemplate">
    <vt:lpwstr>true</vt:lpwstr>
  </property>
  <property fmtid="{D5CDD505-2E9C-101B-9397-08002B2CF9AE}" pid="25" name="UALocComments">
    <vt:lpwstr/>
  </property>
  <property fmtid="{D5CDD505-2E9C-101B-9397-08002B2CF9AE}" pid="26" name="UACurrentWords">
    <vt:lpwstr>0</vt:lpwstr>
  </property>
  <property fmtid="{D5CDD505-2E9C-101B-9397-08002B2CF9AE}" pid="27" name="UALocRecommendation">
    <vt:lpwstr>Localize</vt:lpwstr>
  </property>
  <property fmtid="{D5CDD505-2E9C-101B-9397-08002B2CF9AE}" pid="28" name="Applications">
    <vt:lpwstr>172;#Office 2000;#-1;#TBD;#-1;#TBD;#-1;#TBD;#-1;#TBD;#-1;#TBD;#-1;#TBD</vt:lpwstr>
  </property>
  <property fmtid="{D5CDD505-2E9C-101B-9397-08002B2CF9AE}" pid="29" name="Title">
    <vt:lpwstr>Taking care of business design template</vt:lpwstr>
  </property>
  <property fmtid="{D5CDD505-2E9C-101B-9397-08002B2CF9AE}" pid="30" name="ParentAssetId">
    <vt:lpwstr/>
  </property>
  <property fmtid="{D5CDD505-2E9C-101B-9397-08002B2CF9AE}" pid="31" name="ContentTypeId">
    <vt:lpwstr>0x0101006025706CF4CD034688BEBAE97A2E701D0202002C93CD0671112145BBD0848D642DA392</vt:lpwstr>
  </property>
  <property fmtid="{D5CDD505-2E9C-101B-9397-08002B2CF9AE}" pid="32" name="IsDeleted">
    <vt:lpwstr>false</vt:lpwstr>
  </property>
  <property fmtid="{D5CDD505-2E9C-101B-9397-08002B2CF9AE}" pid="33" name="UANotes">
    <vt:lpwstr>429034L. June 2003 retrofit</vt:lpwstr>
  </property>
  <property fmtid="{D5CDD505-2E9C-101B-9397-08002B2CF9AE}" pid="34" name="ShowIn">
    <vt:lpwstr>Show everywhere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Content Type">
    <vt:lpwstr>OOFile</vt:lpwstr>
  </property>
  <property fmtid="{D5CDD505-2E9C-101B-9397-08002B2CF9AE}" pid="39" name="AuthoringAssetId">
    <vt:lpwstr>TP001072156</vt:lpwstr>
  </property>
</Properties>
</file>