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E1B6F-7E5C-4223-BC40-F8EF04594A3D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E806657E-F9F2-488B-B525-7A75ABA7F175}">
      <dgm:prSet phldrT="[Texto]" custT="1"/>
      <dgm:spPr/>
      <dgm:t>
        <a:bodyPr/>
        <a:lstStyle/>
        <a:p>
          <a:r>
            <a:rPr lang="es-PE" sz="36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rPr>
            <a:t>DATEC PERÚ S.R.L.</a:t>
          </a:r>
          <a:endParaRPr lang="es-ES" sz="3600" dirty="0"/>
        </a:p>
      </dgm:t>
    </dgm:pt>
    <dgm:pt modelId="{24D06F2C-7ABA-4B34-B67D-572A7F01296D}" type="parTrans" cxnId="{2C57C542-C3EE-4FFC-9674-35F665362BEF}">
      <dgm:prSet/>
      <dgm:spPr/>
      <dgm:t>
        <a:bodyPr/>
        <a:lstStyle/>
        <a:p>
          <a:endParaRPr lang="es-ES" sz="1100"/>
        </a:p>
      </dgm:t>
    </dgm:pt>
    <dgm:pt modelId="{A53DAF5E-FD9D-4DD2-8DFB-E450C5007A76}" type="sibTrans" cxnId="{2C57C542-C3EE-4FFC-9674-35F665362BEF}">
      <dgm:prSet/>
      <dgm:spPr/>
      <dgm:t>
        <a:bodyPr/>
        <a:lstStyle/>
        <a:p>
          <a:endParaRPr lang="es-ES" sz="1100"/>
        </a:p>
      </dgm:t>
    </dgm:pt>
    <dgm:pt modelId="{59535E36-5EA6-459F-BBE7-59729313C945}">
      <dgm:prSet phldrT="[Texto]" custT="1"/>
      <dgm:spPr/>
      <dgm:t>
        <a:bodyPr/>
        <a:lstStyle/>
        <a:p>
          <a:r>
            <a:rPr lang="es-ES" sz="3600" dirty="0"/>
            <a:t>Daniel Guevara Garay</a:t>
          </a:r>
        </a:p>
      </dgm:t>
    </dgm:pt>
    <dgm:pt modelId="{8E5F52AE-B781-40F4-998A-532CA80378B5}" type="parTrans" cxnId="{2E155BDA-C7D4-4128-9491-7D47D5700915}">
      <dgm:prSet/>
      <dgm:spPr/>
      <dgm:t>
        <a:bodyPr/>
        <a:lstStyle/>
        <a:p>
          <a:endParaRPr lang="es-ES" sz="1100"/>
        </a:p>
      </dgm:t>
    </dgm:pt>
    <dgm:pt modelId="{2A9289FC-2AC0-40C0-BDE3-5E67A1DFEADF}" type="sibTrans" cxnId="{2E155BDA-C7D4-4128-9491-7D47D5700915}">
      <dgm:prSet/>
      <dgm:spPr/>
      <dgm:t>
        <a:bodyPr/>
        <a:lstStyle/>
        <a:p>
          <a:endParaRPr lang="es-ES" sz="1100"/>
        </a:p>
      </dgm:t>
    </dgm:pt>
    <dgm:pt modelId="{769B00E8-C156-421D-91D6-E3094FD0333E}">
      <dgm:prSet phldrT="[Texto]" custT="1"/>
      <dgm:spPr/>
      <dgm:t>
        <a:bodyPr/>
        <a:lstStyle/>
        <a:p>
          <a:r>
            <a:rPr lang="es-ES" sz="3600" kern="1200" dirty="0">
              <a:solidFill>
                <a:prstClr val="white"/>
              </a:solidFill>
              <a:latin typeface="Rockwell" panose="02060603020205020403"/>
              <a:ea typeface="+mn-ea"/>
              <a:cs typeface="+mn-cs"/>
            </a:rPr>
            <a:t>José Seminario O.</a:t>
          </a:r>
        </a:p>
      </dgm:t>
    </dgm:pt>
    <dgm:pt modelId="{A05A3213-E978-43C3-B983-45D484E57CB0}" type="sibTrans" cxnId="{4F274538-5C42-4F7D-BADB-EF2EEE01EBA2}">
      <dgm:prSet/>
      <dgm:spPr/>
      <dgm:t>
        <a:bodyPr/>
        <a:lstStyle/>
        <a:p>
          <a:endParaRPr lang="es-ES" sz="1100"/>
        </a:p>
      </dgm:t>
    </dgm:pt>
    <dgm:pt modelId="{692E7008-FCF5-4DA2-B516-B64521534224}" type="parTrans" cxnId="{4F274538-5C42-4F7D-BADB-EF2EEE01EBA2}">
      <dgm:prSet/>
      <dgm:spPr/>
      <dgm:t>
        <a:bodyPr/>
        <a:lstStyle/>
        <a:p>
          <a:endParaRPr lang="es-ES" sz="1100"/>
        </a:p>
      </dgm:t>
    </dgm:pt>
    <dgm:pt modelId="{D08AA9C2-66AB-4591-AC3C-53D5F5423E3B}" type="pres">
      <dgm:prSet presAssocID="{90FE1B6F-7E5C-4223-BC40-F8EF04594A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138DB15-DD9E-4245-AF08-280E31FB2640}" type="pres">
      <dgm:prSet presAssocID="{E806657E-F9F2-488B-B525-7A75ABA7F175}" presName="hierRoot1" presStyleCnt="0">
        <dgm:presLayoutVars>
          <dgm:hierBranch val="init"/>
        </dgm:presLayoutVars>
      </dgm:prSet>
      <dgm:spPr/>
    </dgm:pt>
    <dgm:pt modelId="{685766B6-B8E6-4ACA-9E4A-83CB3B09135A}" type="pres">
      <dgm:prSet presAssocID="{E806657E-F9F2-488B-B525-7A75ABA7F175}" presName="rootComposite1" presStyleCnt="0"/>
      <dgm:spPr/>
    </dgm:pt>
    <dgm:pt modelId="{2AF46B37-CBBF-4FF9-A982-9B0E4370B013}" type="pres">
      <dgm:prSet presAssocID="{E806657E-F9F2-488B-B525-7A75ABA7F175}" presName="rootText1" presStyleLbl="node0" presStyleIdx="0" presStyleCnt="1" custScaleX="108737" custScaleY="2293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6E10805-1E72-4533-A3C9-20A262C0573C}" type="pres">
      <dgm:prSet presAssocID="{E806657E-F9F2-488B-B525-7A75ABA7F175}" presName="rootConnector1" presStyleLbl="node1" presStyleIdx="0" presStyleCnt="0"/>
      <dgm:spPr/>
      <dgm:t>
        <a:bodyPr/>
        <a:lstStyle/>
        <a:p>
          <a:endParaRPr lang="es-ES"/>
        </a:p>
      </dgm:t>
    </dgm:pt>
    <dgm:pt modelId="{2743EFF0-889C-4884-85FC-CA7A03789435}" type="pres">
      <dgm:prSet presAssocID="{E806657E-F9F2-488B-B525-7A75ABA7F175}" presName="hierChild2" presStyleCnt="0"/>
      <dgm:spPr/>
    </dgm:pt>
    <dgm:pt modelId="{38FA0E43-3A34-4107-BF91-B7DF5EB9C2E0}" type="pres">
      <dgm:prSet presAssocID="{8E5F52AE-B781-40F4-998A-532CA80378B5}" presName="Name37" presStyleLbl="parChTrans1D2" presStyleIdx="0" presStyleCnt="2"/>
      <dgm:spPr/>
      <dgm:t>
        <a:bodyPr/>
        <a:lstStyle/>
        <a:p>
          <a:endParaRPr lang="es-ES"/>
        </a:p>
      </dgm:t>
    </dgm:pt>
    <dgm:pt modelId="{4F22989C-47AF-4969-9CA6-FCAF07B5F7F2}" type="pres">
      <dgm:prSet presAssocID="{59535E36-5EA6-459F-BBE7-59729313C945}" presName="hierRoot2" presStyleCnt="0">
        <dgm:presLayoutVars>
          <dgm:hierBranch val="init"/>
        </dgm:presLayoutVars>
      </dgm:prSet>
      <dgm:spPr/>
    </dgm:pt>
    <dgm:pt modelId="{3327E5B3-790B-4DFF-8430-1FDE76E5B2FA}" type="pres">
      <dgm:prSet presAssocID="{59535E36-5EA6-459F-BBE7-59729313C945}" presName="rootComposite" presStyleCnt="0"/>
      <dgm:spPr/>
    </dgm:pt>
    <dgm:pt modelId="{159869FD-0DC5-444C-98C8-DC840FDA5E63}" type="pres">
      <dgm:prSet presAssocID="{59535E36-5EA6-459F-BBE7-59729313C945}" presName="rootText" presStyleLbl="node2" presStyleIdx="0" presStyleCnt="2" custScaleX="101813" custScaleY="4654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A26B8AB-1694-42A7-8E6C-CE8B6C466FC3}" type="pres">
      <dgm:prSet presAssocID="{59535E36-5EA6-459F-BBE7-59729313C945}" presName="rootConnector" presStyleLbl="node2" presStyleIdx="0" presStyleCnt="2"/>
      <dgm:spPr/>
      <dgm:t>
        <a:bodyPr/>
        <a:lstStyle/>
        <a:p>
          <a:endParaRPr lang="es-ES"/>
        </a:p>
      </dgm:t>
    </dgm:pt>
    <dgm:pt modelId="{752E2F89-0343-451A-AF09-89D9A14D2B17}" type="pres">
      <dgm:prSet presAssocID="{59535E36-5EA6-459F-BBE7-59729313C945}" presName="hierChild4" presStyleCnt="0"/>
      <dgm:spPr/>
    </dgm:pt>
    <dgm:pt modelId="{2E2ACD44-9F83-49E5-8854-01A7342260C9}" type="pres">
      <dgm:prSet presAssocID="{59535E36-5EA6-459F-BBE7-59729313C945}" presName="hierChild5" presStyleCnt="0"/>
      <dgm:spPr/>
    </dgm:pt>
    <dgm:pt modelId="{EC72ED43-C1E8-496D-B44F-833D71A5C16E}" type="pres">
      <dgm:prSet presAssocID="{692E7008-FCF5-4DA2-B516-B64521534224}" presName="Name37" presStyleLbl="parChTrans1D2" presStyleIdx="1" presStyleCnt="2"/>
      <dgm:spPr/>
      <dgm:t>
        <a:bodyPr/>
        <a:lstStyle/>
        <a:p>
          <a:endParaRPr lang="es-ES"/>
        </a:p>
      </dgm:t>
    </dgm:pt>
    <dgm:pt modelId="{502044A4-5CA0-44E1-9B1A-CE312E81044A}" type="pres">
      <dgm:prSet presAssocID="{769B00E8-C156-421D-91D6-E3094FD0333E}" presName="hierRoot2" presStyleCnt="0">
        <dgm:presLayoutVars>
          <dgm:hierBranch val="init"/>
        </dgm:presLayoutVars>
      </dgm:prSet>
      <dgm:spPr/>
    </dgm:pt>
    <dgm:pt modelId="{9BCB6DB4-401D-477B-91E9-04694EB76D2B}" type="pres">
      <dgm:prSet presAssocID="{769B00E8-C156-421D-91D6-E3094FD0333E}" presName="rootComposite" presStyleCnt="0"/>
      <dgm:spPr/>
    </dgm:pt>
    <dgm:pt modelId="{2116798A-59C3-47D7-B237-9375F6FE38DD}" type="pres">
      <dgm:prSet presAssocID="{769B00E8-C156-421D-91D6-E3094FD0333E}" presName="rootText" presStyleLbl="node2" presStyleIdx="1" presStyleCnt="2" custScaleX="101799" custScaleY="4652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60D2F0-00F4-4788-99D5-4CB5D744A374}" type="pres">
      <dgm:prSet presAssocID="{769B00E8-C156-421D-91D6-E3094FD0333E}" presName="rootConnector" presStyleLbl="node2" presStyleIdx="1" presStyleCnt="2"/>
      <dgm:spPr/>
      <dgm:t>
        <a:bodyPr/>
        <a:lstStyle/>
        <a:p>
          <a:endParaRPr lang="es-ES"/>
        </a:p>
      </dgm:t>
    </dgm:pt>
    <dgm:pt modelId="{AEF46BE7-A344-4FB1-9D6C-3A25A76C8A44}" type="pres">
      <dgm:prSet presAssocID="{769B00E8-C156-421D-91D6-E3094FD0333E}" presName="hierChild4" presStyleCnt="0"/>
      <dgm:spPr/>
    </dgm:pt>
    <dgm:pt modelId="{7295CCEA-F74D-4AAD-BA51-F63726D3C7F7}" type="pres">
      <dgm:prSet presAssocID="{769B00E8-C156-421D-91D6-E3094FD0333E}" presName="hierChild5" presStyleCnt="0"/>
      <dgm:spPr/>
    </dgm:pt>
    <dgm:pt modelId="{672D35FE-EAF7-403C-B8B3-87661C8F68B6}" type="pres">
      <dgm:prSet presAssocID="{E806657E-F9F2-488B-B525-7A75ABA7F175}" presName="hierChild3" presStyleCnt="0"/>
      <dgm:spPr/>
    </dgm:pt>
  </dgm:ptLst>
  <dgm:cxnLst>
    <dgm:cxn modelId="{4F274538-5C42-4F7D-BADB-EF2EEE01EBA2}" srcId="{E806657E-F9F2-488B-B525-7A75ABA7F175}" destId="{769B00E8-C156-421D-91D6-E3094FD0333E}" srcOrd="1" destOrd="0" parTransId="{692E7008-FCF5-4DA2-B516-B64521534224}" sibTransId="{A05A3213-E978-43C3-B983-45D484E57CB0}"/>
    <dgm:cxn modelId="{5117B6BE-4EBC-4588-A470-5DDCD2D323CF}" type="presOf" srcId="{769B00E8-C156-421D-91D6-E3094FD0333E}" destId="{2116798A-59C3-47D7-B237-9375F6FE38DD}" srcOrd="0" destOrd="0" presId="urn:microsoft.com/office/officeart/2005/8/layout/orgChart1"/>
    <dgm:cxn modelId="{2E155BDA-C7D4-4128-9491-7D47D5700915}" srcId="{E806657E-F9F2-488B-B525-7A75ABA7F175}" destId="{59535E36-5EA6-459F-BBE7-59729313C945}" srcOrd="0" destOrd="0" parTransId="{8E5F52AE-B781-40F4-998A-532CA80378B5}" sibTransId="{2A9289FC-2AC0-40C0-BDE3-5E67A1DFEADF}"/>
    <dgm:cxn modelId="{2C57C542-C3EE-4FFC-9674-35F665362BEF}" srcId="{90FE1B6F-7E5C-4223-BC40-F8EF04594A3D}" destId="{E806657E-F9F2-488B-B525-7A75ABA7F175}" srcOrd="0" destOrd="0" parTransId="{24D06F2C-7ABA-4B34-B67D-572A7F01296D}" sibTransId="{A53DAF5E-FD9D-4DD2-8DFB-E450C5007A76}"/>
    <dgm:cxn modelId="{8BBA5D60-5E6D-4093-9110-6D5C869C1150}" type="presOf" srcId="{E806657E-F9F2-488B-B525-7A75ABA7F175}" destId="{2AF46B37-CBBF-4FF9-A982-9B0E4370B013}" srcOrd="0" destOrd="0" presId="urn:microsoft.com/office/officeart/2005/8/layout/orgChart1"/>
    <dgm:cxn modelId="{FEC9D478-DCE1-484E-B2D3-915831543DDF}" type="presOf" srcId="{59535E36-5EA6-459F-BBE7-59729313C945}" destId="{159869FD-0DC5-444C-98C8-DC840FDA5E63}" srcOrd="0" destOrd="0" presId="urn:microsoft.com/office/officeart/2005/8/layout/orgChart1"/>
    <dgm:cxn modelId="{E12CBA52-9FAA-414F-B839-AC76C54C3EB7}" type="presOf" srcId="{692E7008-FCF5-4DA2-B516-B64521534224}" destId="{EC72ED43-C1E8-496D-B44F-833D71A5C16E}" srcOrd="0" destOrd="0" presId="urn:microsoft.com/office/officeart/2005/8/layout/orgChart1"/>
    <dgm:cxn modelId="{2623C6C3-F9F6-4619-A19E-AA897D53B0EE}" type="presOf" srcId="{59535E36-5EA6-459F-BBE7-59729313C945}" destId="{2A26B8AB-1694-42A7-8E6C-CE8B6C466FC3}" srcOrd="1" destOrd="0" presId="urn:microsoft.com/office/officeart/2005/8/layout/orgChart1"/>
    <dgm:cxn modelId="{DD53007E-C586-4877-B007-B12094A84E8E}" type="presOf" srcId="{769B00E8-C156-421D-91D6-E3094FD0333E}" destId="{FE60D2F0-00F4-4788-99D5-4CB5D744A374}" srcOrd="1" destOrd="0" presId="urn:microsoft.com/office/officeart/2005/8/layout/orgChart1"/>
    <dgm:cxn modelId="{C52829BC-A944-41C8-BA3E-6D8AC32EA73B}" type="presOf" srcId="{90FE1B6F-7E5C-4223-BC40-F8EF04594A3D}" destId="{D08AA9C2-66AB-4591-AC3C-53D5F5423E3B}" srcOrd="0" destOrd="0" presId="urn:microsoft.com/office/officeart/2005/8/layout/orgChart1"/>
    <dgm:cxn modelId="{C941178E-CEB7-4E34-B5BD-3BC33FD90E27}" type="presOf" srcId="{E806657E-F9F2-488B-B525-7A75ABA7F175}" destId="{26E10805-1E72-4533-A3C9-20A262C0573C}" srcOrd="1" destOrd="0" presId="urn:microsoft.com/office/officeart/2005/8/layout/orgChart1"/>
    <dgm:cxn modelId="{0AA37480-A0BE-4712-9A44-7C3FBE1323F1}" type="presOf" srcId="{8E5F52AE-B781-40F4-998A-532CA80378B5}" destId="{38FA0E43-3A34-4107-BF91-B7DF5EB9C2E0}" srcOrd="0" destOrd="0" presId="urn:microsoft.com/office/officeart/2005/8/layout/orgChart1"/>
    <dgm:cxn modelId="{F5D49AE4-59E6-45CA-A224-3BDFAAA6639F}" type="presParOf" srcId="{D08AA9C2-66AB-4591-AC3C-53D5F5423E3B}" destId="{9138DB15-DD9E-4245-AF08-280E31FB2640}" srcOrd="0" destOrd="0" presId="urn:microsoft.com/office/officeart/2005/8/layout/orgChart1"/>
    <dgm:cxn modelId="{03F672CD-3B18-4A3E-B1EB-27E76FD982CB}" type="presParOf" srcId="{9138DB15-DD9E-4245-AF08-280E31FB2640}" destId="{685766B6-B8E6-4ACA-9E4A-83CB3B09135A}" srcOrd="0" destOrd="0" presId="urn:microsoft.com/office/officeart/2005/8/layout/orgChart1"/>
    <dgm:cxn modelId="{FE1C8869-A868-4ECA-AC47-30B2181101B0}" type="presParOf" srcId="{685766B6-B8E6-4ACA-9E4A-83CB3B09135A}" destId="{2AF46B37-CBBF-4FF9-A982-9B0E4370B013}" srcOrd="0" destOrd="0" presId="urn:microsoft.com/office/officeart/2005/8/layout/orgChart1"/>
    <dgm:cxn modelId="{41D804E7-E18C-4F18-81A9-A4CC946E03AB}" type="presParOf" srcId="{685766B6-B8E6-4ACA-9E4A-83CB3B09135A}" destId="{26E10805-1E72-4533-A3C9-20A262C0573C}" srcOrd="1" destOrd="0" presId="urn:microsoft.com/office/officeart/2005/8/layout/orgChart1"/>
    <dgm:cxn modelId="{2C07A697-EFBE-42EE-96B5-37775782C5E3}" type="presParOf" srcId="{9138DB15-DD9E-4245-AF08-280E31FB2640}" destId="{2743EFF0-889C-4884-85FC-CA7A03789435}" srcOrd="1" destOrd="0" presId="urn:microsoft.com/office/officeart/2005/8/layout/orgChart1"/>
    <dgm:cxn modelId="{DEF90ACA-7DCC-49E4-947C-F3578FE1B307}" type="presParOf" srcId="{2743EFF0-889C-4884-85FC-CA7A03789435}" destId="{38FA0E43-3A34-4107-BF91-B7DF5EB9C2E0}" srcOrd="0" destOrd="0" presId="urn:microsoft.com/office/officeart/2005/8/layout/orgChart1"/>
    <dgm:cxn modelId="{71CBE40B-1ADC-46FD-9F97-3418B9079F77}" type="presParOf" srcId="{2743EFF0-889C-4884-85FC-CA7A03789435}" destId="{4F22989C-47AF-4969-9CA6-FCAF07B5F7F2}" srcOrd="1" destOrd="0" presId="urn:microsoft.com/office/officeart/2005/8/layout/orgChart1"/>
    <dgm:cxn modelId="{D3983BC6-A046-4E86-968A-B6EC5524BA3F}" type="presParOf" srcId="{4F22989C-47AF-4969-9CA6-FCAF07B5F7F2}" destId="{3327E5B3-790B-4DFF-8430-1FDE76E5B2FA}" srcOrd="0" destOrd="0" presId="urn:microsoft.com/office/officeart/2005/8/layout/orgChart1"/>
    <dgm:cxn modelId="{09F02A21-E796-49EA-8B3A-42713EF25D2E}" type="presParOf" srcId="{3327E5B3-790B-4DFF-8430-1FDE76E5B2FA}" destId="{159869FD-0DC5-444C-98C8-DC840FDA5E63}" srcOrd="0" destOrd="0" presId="urn:microsoft.com/office/officeart/2005/8/layout/orgChart1"/>
    <dgm:cxn modelId="{16FFE46E-8696-494A-9D56-227728A89797}" type="presParOf" srcId="{3327E5B3-790B-4DFF-8430-1FDE76E5B2FA}" destId="{2A26B8AB-1694-42A7-8E6C-CE8B6C466FC3}" srcOrd="1" destOrd="0" presId="urn:microsoft.com/office/officeart/2005/8/layout/orgChart1"/>
    <dgm:cxn modelId="{FE99CF7A-7E8A-4939-AB2A-62F36AB24191}" type="presParOf" srcId="{4F22989C-47AF-4969-9CA6-FCAF07B5F7F2}" destId="{752E2F89-0343-451A-AF09-89D9A14D2B17}" srcOrd="1" destOrd="0" presId="urn:microsoft.com/office/officeart/2005/8/layout/orgChart1"/>
    <dgm:cxn modelId="{17967C91-90F5-4082-99B5-0D25F649FB67}" type="presParOf" srcId="{4F22989C-47AF-4969-9CA6-FCAF07B5F7F2}" destId="{2E2ACD44-9F83-49E5-8854-01A7342260C9}" srcOrd="2" destOrd="0" presId="urn:microsoft.com/office/officeart/2005/8/layout/orgChart1"/>
    <dgm:cxn modelId="{BD242AC2-519B-4227-91E8-DE9C7087F1E9}" type="presParOf" srcId="{2743EFF0-889C-4884-85FC-CA7A03789435}" destId="{EC72ED43-C1E8-496D-B44F-833D71A5C16E}" srcOrd="2" destOrd="0" presId="urn:microsoft.com/office/officeart/2005/8/layout/orgChart1"/>
    <dgm:cxn modelId="{1BAFB47E-E548-4039-909B-40D530976D9C}" type="presParOf" srcId="{2743EFF0-889C-4884-85FC-CA7A03789435}" destId="{502044A4-5CA0-44E1-9B1A-CE312E81044A}" srcOrd="3" destOrd="0" presId="urn:microsoft.com/office/officeart/2005/8/layout/orgChart1"/>
    <dgm:cxn modelId="{571F104A-93E1-4986-82B5-200DBB13ED2F}" type="presParOf" srcId="{502044A4-5CA0-44E1-9B1A-CE312E81044A}" destId="{9BCB6DB4-401D-477B-91E9-04694EB76D2B}" srcOrd="0" destOrd="0" presId="urn:microsoft.com/office/officeart/2005/8/layout/orgChart1"/>
    <dgm:cxn modelId="{A0674894-513E-445A-A7A6-E09A2CE743DB}" type="presParOf" srcId="{9BCB6DB4-401D-477B-91E9-04694EB76D2B}" destId="{2116798A-59C3-47D7-B237-9375F6FE38DD}" srcOrd="0" destOrd="0" presId="urn:microsoft.com/office/officeart/2005/8/layout/orgChart1"/>
    <dgm:cxn modelId="{90CC53D8-9A34-4D85-AD65-B8536BEF29C4}" type="presParOf" srcId="{9BCB6DB4-401D-477B-91E9-04694EB76D2B}" destId="{FE60D2F0-00F4-4788-99D5-4CB5D744A374}" srcOrd="1" destOrd="0" presId="urn:microsoft.com/office/officeart/2005/8/layout/orgChart1"/>
    <dgm:cxn modelId="{4EF4BC7E-D9BD-436D-BF85-2DD74839F047}" type="presParOf" srcId="{502044A4-5CA0-44E1-9B1A-CE312E81044A}" destId="{AEF46BE7-A344-4FB1-9D6C-3A25A76C8A44}" srcOrd="1" destOrd="0" presId="urn:microsoft.com/office/officeart/2005/8/layout/orgChart1"/>
    <dgm:cxn modelId="{1517AB35-ECDB-4F4D-B1C3-13EE1CF3E852}" type="presParOf" srcId="{502044A4-5CA0-44E1-9B1A-CE312E81044A}" destId="{7295CCEA-F74D-4AAD-BA51-F63726D3C7F7}" srcOrd="2" destOrd="0" presId="urn:microsoft.com/office/officeart/2005/8/layout/orgChart1"/>
    <dgm:cxn modelId="{64253138-8EE3-4F35-9253-0BA1E543CE08}" type="presParOf" srcId="{9138DB15-DD9E-4245-AF08-280E31FB2640}" destId="{672D35FE-EAF7-403C-B8B3-87661C8F68B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149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6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0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35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2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0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0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4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7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73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16C156-0E61-4B87-A87F-E501F9455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DATECSOFT </a:t>
            </a:r>
            <a:r>
              <a:rPr lang="es-PE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PERÚ S.R.L.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50D7013-6FED-4846-961F-A3774099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Soluciones de software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5739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3883D0-22FE-4AEF-9F13-158F529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Plan de acercamiento a clientes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5AD1B71-2BD9-4BA3-A633-2E0B740D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De momento.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Ofrecer productos de software (“Un sistema”).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Evitar de todas formar dar un precio inicial.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Obtener una reunión para definir lo que se requiere.(Obtenemos una reunión y hacemos una presentación bien chida de por que es importante tener un sistema etc.)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Ofrecer cambios ilimitados sobre el alcance inicial (Hasta la fecha de entrega y conformidad con el cliente).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Ofrecer soporte de 2 años al sistema (qué dices?? La idea es para enganchar si o si).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dirty="0"/>
              <a:t>Luego de la reunión se puede comunicar un precio.</a:t>
            </a:r>
          </a:p>
          <a:p>
            <a:pPr marL="457200" lvl="1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402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E78880-2CD8-4256-AE65-06D0B79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Giro del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472FA2B-F1D0-48E1-BA40-D8334D9DB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Desarrollo y Comercialización de Software:</a:t>
            </a:r>
          </a:p>
          <a:p>
            <a:endParaRPr lang="es-PE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Software de Escritorio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Páginas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Aplicaciones Web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Aplicaciones Móviles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Asesoría de TI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Asesoría de PI </a:t>
            </a:r>
            <a:r>
              <a:rPr lang="es-PE" sz="20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System</a:t>
            </a:r>
            <a:endParaRPr lang="es-PE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Soporte </a:t>
            </a:r>
            <a:r>
              <a:rPr lang="es-PE" sz="20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Help</a:t>
            </a: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s-PE" sz="20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Desk</a:t>
            </a:r>
            <a:endParaRPr lang="es-PE" sz="20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s-PE" sz="20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Capacitación TI</a:t>
            </a:r>
            <a:endParaRPr lang="es-PE" sz="1400" b="1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A40043-2E23-4FF0-8EEA-9B884314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A3B47B9-9B4A-4F29-80B7-09FB7EA47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6455"/>
            <a:ext cx="10353762" cy="1784820"/>
          </a:xfrm>
        </p:spPr>
        <p:txBody>
          <a:bodyPr/>
          <a:lstStyle/>
          <a:p>
            <a:endParaRPr lang="es-PE" dirty="0"/>
          </a:p>
          <a:p>
            <a:pPr marL="0" indent="0" algn="ctr">
              <a:buNone/>
            </a:pPr>
            <a:r>
              <a:rPr lang="es-PE" dirty="0"/>
              <a:t>Desarrollar soluciones de calidad, que soporten los procesos de nuestros clientes, ayudándoles a tomar decisiones basadas en información.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C4327DB-599A-4B80-98F6-F054FD58CD26}"/>
              </a:ext>
            </a:extLst>
          </p:cNvPr>
          <p:cNvSpPr txBox="1">
            <a:spLocks/>
          </p:cNvSpPr>
          <p:nvPr/>
        </p:nvSpPr>
        <p:spPr>
          <a:xfrm>
            <a:off x="913794" y="3515833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visión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84BFE0B7-61A4-4C34-9E61-DACC57464F8A}"/>
              </a:ext>
            </a:extLst>
          </p:cNvPr>
          <p:cNvSpPr txBox="1">
            <a:spLocks/>
          </p:cNvSpPr>
          <p:nvPr/>
        </p:nvSpPr>
        <p:spPr>
          <a:xfrm>
            <a:off x="913792" y="4442972"/>
            <a:ext cx="10353762" cy="178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dirty="0"/>
              <a:t>Ser referente a nivel regional en soluciones de Software y Tecnologías de la Información.</a:t>
            </a:r>
          </a:p>
        </p:txBody>
      </p:sp>
    </p:spTree>
    <p:extLst>
      <p:ext uri="{BB962C8B-B14F-4D97-AF65-F5344CB8AC3E}">
        <p14:creationId xmlns:p14="http://schemas.microsoft.com/office/powerpoint/2010/main" val="27850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22F2C4-C063-457A-892A-92A3754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3271F9-E0BB-4FC0-822A-C4601BC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FORTALEZAS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Experiencia individual en desarrollo de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Experiencia individual en gestión de proyectos.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Capacidad de análisis.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Alta disponibilidad de tiempo.</a:t>
            </a:r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007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22F2C4-C063-457A-892A-92A37547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PE" dirty="0"/>
              <a:t>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3271F9-E0BB-4FC0-822A-C4601BC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DEBILIDADES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Aún no estar constituidos legalmente.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Ser una empresa nueva.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Falta de experiencia como empresa.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Falta de un plan estratégico (marketing, ventas, operaciones, falta todo </a:t>
            </a:r>
            <a:r>
              <a:rPr lang="es-PE" dirty="0" err="1"/>
              <a:t>csm</a:t>
            </a:r>
            <a:r>
              <a:rPr lang="es-PE" dirty="0"/>
              <a:t>)</a:t>
            </a:r>
          </a:p>
          <a:p>
            <a:pPr marL="0" indent="0">
              <a:buNone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32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22F2C4-C063-457A-892A-92A3754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3271F9-E0BB-4FC0-822A-C4601BC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OPORTUNIDADES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Las empresas locales tienen la necesidad de soluciones de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Las tecnologías de desarrollo son fáciles de aprender.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Los costos operativos del desarrollo de software son relativamente bajos.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Hay capital humano que puede ayudarnos a crecer.</a:t>
            </a:r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294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922F2C4-C063-457A-892A-92A37547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73271F9-E0BB-4FC0-822A-C4601BC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AMENAZAS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Existen varias empresas de desarrollo en Cajamarca.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Economía en recesión.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/>
              <a:t>Que los clientes sean </a:t>
            </a:r>
            <a:r>
              <a:rPr lang="es-PE" dirty="0" err="1"/>
              <a:t>durosss</a:t>
            </a:r>
            <a:r>
              <a:rPr lang="es-PE" dirty="0"/>
              <a:t> </a:t>
            </a:r>
            <a:r>
              <a:rPr lang="es-PE" dirty="0" err="1"/>
              <a:t>peeeeeee</a:t>
            </a:r>
            <a:r>
              <a:rPr lang="es-P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  <a:p>
            <a:pPr marL="457200" indent="-457200">
              <a:buFont typeface="+mj-lt"/>
              <a:buAutoNum type="arabicPeriod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197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780DE213-5127-4E31-A02D-A505A5EFE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66770"/>
              </p:ext>
            </p:extLst>
          </p:nvPr>
        </p:nvGraphicFramePr>
        <p:xfrm>
          <a:off x="914400" y="829340"/>
          <a:ext cx="11004698" cy="4961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76445F1F-866E-4F42-8F16-8308B82F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PE" dirty="0"/>
              <a:t>ORGANIGRAMA</a:t>
            </a:r>
          </a:p>
        </p:txBody>
      </p:sp>
    </p:spTree>
    <p:extLst>
      <p:ext uri="{BB962C8B-B14F-4D97-AF65-F5344CB8AC3E}">
        <p14:creationId xmlns:p14="http://schemas.microsoft.com/office/powerpoint/2010/main" val="271827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0D60795-C932-42A4-B003-5521E81C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INICIATIVAS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xmlns="" id="{BAA693D2-6F4B-432C-BB22-C3EAEB471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60680"/>
              </p:ext>
            </p:extLst>
          </p:nvPr>
        </p:nvGraphicFramePr>
        <p:xfrm>
          <a:off x="1294217" y="2063602"/>
          <a:ext cx="997333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778">
                  <a:extLst>
                    <a:ext uri="{9D8B030D-6E8A-4147-A177-3AD203B41FA5}">
                      <a16:colId xmlns:a16="http://schemas.microsoft.com/office/drawing/2014/main" xmlns="" val="408283687"/>
                    </a:ext>
                  </a:extLst>
                </a:gridCol>
                <a:gridCol w="1452561">
                  <a:extLst>
                    <a:ext uri="{9D8B030D-6E8A-4147-A177-3AD203B41FA5}">
                      <a16:colId xmlns:a16="http://schemas.microsoft.com/office/drawing/2014/main" xmlns="" val="3330365603"/>
                    </a:ext>
                  </a:extLst>
                </a:gridCol>
                <a:gridCol w="1863772">
                  <a:extLst>
                    <a:ext uri="{9D8B030D-6E8A-4147-A177-3AD203B41FA5}">
                      <a16:colId xmlns:a16="http://schemas.microsoft.com/office/drawing/2014/main" xmlns="" val="2809743700"/>
                    </a:ext>
                  </a:extLst>
                </a:gridCol>
                <a:gridCol w="1110544">
                  <a:extLst>
                    <a:ext uri="{9D8B030D-6E8A-4147-A177-3AD203B41FA5}">
                      <a16:colId xmlns:a16="http://schemas.microsoft.com/office/drawing/2014/main" xmlns="" val="268898719"/>
                    </a:ext>
                  </a:extLst>
                </a:gridCol>
                <a:gridCol w="2643066">
                  <a:extLst>
                    <a:ext uri="{9D8B030D-6E8A-4147-A177-3AD203B41FA5}">
                      <a16:colId xmlns:a16="http://schemas.microsoft.com/office/drawing/2014/main" xmlns="" val="1271882447"/>
                    </a:ext>
                  </a:extLst>
                </a:gridCol>
                <a:gridCol w="2309618">
                  <a:extLst>
                    <a:ext uri="{9D8B030D-6E8A-4147-A177-3AD203B41FA5}">
                      <a16:colId xmlns:a16="http://schemas.microsoft.com/office/drawing/2014/main" xmlns="" val="2736600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N°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Empresa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Tiempo de 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749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HOTEL 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Vamooo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Daniiiiiii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5178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GYT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Vamooo</a:t>
                      </a:r>
                      <a:r>
                        <a:rPr lang="es-PE" dirty="0"/>
                        <a:t> </a:t>
                      </a:r>
                      <a:r>
                        <a:rPr lang="es-PE" dirty="0" err="1"/>
                        <a:t>Daniiiiiii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146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VEDISAG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1-2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err="1"/>
                        <a:t>Vamo</a:t>
                      </a:r>
                      <a:r>
                        <a:rPr lang="es-PE" dirty="0"/>
                        <a:t> a esperar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296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DEYFOR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/>
                        <a:t>Espera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2-3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Necesitamos 1 proyecto antes.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650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482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638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78</TotalTime>
  <Words>361</Words>
  <Application>Microsoft Office PowerPoint</Application>
  <PresentationFormat>Panorámica</PresentationFormat>
  <Paragraphs>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Rockwell</vt:lpstr>
      <vt:lpstr>Segoe UI Black</vt:lpstr>
      <vt:lpstr>Segoe UI Semibold</vt:lpstr>
      <vt:lpstr>Segoe UI Semilight</vt:lpstr>
      <vt:lpstr>Wingdings</vt:lpstr>
      <vt:lpstr>Damask</vt:lpstr>
      <vt:lpstr>DATECSOFT PERÚ S.R.L.</vt:lpstr>
      <vt:lpstr>Giro del negocio</vt:lpstr>
      <vt:lpstr>Misión</vt:lpstr>
      <vt:lpstr>FODA</vt:lpstr>
      <vt:lpstr>FODA</vt:lpstr>
      <vt:lpstr>FODA</vt:lpstr>
      <vt:lpstr>FODA</vt:lpstr>
      <vt:lpstr>ORGANIGRAMA</vt:lpstr>
      <vt:lpstr>INICIATIVAS</vt:lpstr>
      <vt:lpstr>Plan de acercamiento a clientes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DATEC PERÚ S.R.L.</dc:title>
  <dc:creator>Tony</dc:creator>
  <cp:lastModifiedBy>José Antonio Seminario Ordoñez</cp:lastModifiedBy>
  <cp:revision>9</cp:revision>
  <dcterms:created xsi:type="dcterms:W3CDTF">2017-06-04T23:55:23Z</dcterms:created>
  <dcterms:modified xsi:type="dcterms:W3CDTF">2017-07-11T02:21:17Z</dcterms:modified>
</cp:coreProperties>
</file>