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64" r:id="rId3"/>
    <p:sldId id="265" r:id="rId4"/>
    <p:sldId id="260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C56CF-6BAA-450F-AC57-01D794ADDCA3}" v="112" dt="2024-01-21T16:15:1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Klauder" userId="e69a41fbc6c6a0fd" providerId="LiveId" clId="{070C56CF-6BAA-450F-AC57-01D794ADDCA3}"/>
    <pc:docChg chg="undo custSel addSld delSld modSld sldOrd">
      <pc:chgData name="Julian Klauder" userId="e69a41fbc6c6a0fd" providerId="LiveId" clId="{070C56CF-6BAA-450F-AC57-01D794ADDCA3}" dt="2024-01-22T08:19:27.689" v="1881" actId="20577"/>
      <pc:docMkLst>
        <pc:docMk/>
      </pc:docMkLst>
      <pc:sldChg chg="addSp delSp modSp mod setBg addAnim delAnim setClrOvrMap delDesignElem">
        <pc:chgData name="Julian Klauder" userId="e69a41fbc6c6a0fd" providerId="LiveId" clId="{070C56CF-6BAA-450F-AC57-01D794ADDCA3}" dt="2024-01-21T15:57:28.916" v="1813" actId="255"/>
        <pc:sldMkLst>
          <pc:docMk/>
          <pc:sldMk cId="446364733" sldId="256"/>
        </pc:sldMkLst>
        <pc:spChg chg="mod">
          <ac:chgData name="Julian Klauder" userId="e69a41fbc6c6a0fd" providerId="LiveId" clId="{070C56CF-6BAA-450F-AC57-01D794ADDCA3}" dt="2024-01-21T15:57:28.916" v="1813" actId="255"/>
          <ac:spMkLst>
            <pc:docMk/>
            <pc:sldMk cId="446364733" sldId="256"/>
            <ac:spMk id="2" creationId="{7175D465-8A7C-D7EF-E3FE-9C0DD50E1384}"/>
          </ac:spMkLst>
        </pc:spChg>
        <pc:spChg chg="mod ord">
          <ac:chgData name="Julian Klauder" userId="e69a41fbc6c6a0fd" providerId="LiveId" clId="{070C56CF-6BAA-450F-AC57-01D794ADDCA3}" dt="2024-01-21T15:56:45.525" v="1812" actId="1076"/>
          <ac:spMkLst>
            <pc:docMk/>
            <pc:sldMk cId="446364733" sldId="256"/>
            <ac:spMk id="3" creationId="{075D747E-FE7E-CAE3-1DAC-A283600AEDA7}"/>
          </ac:spMkLst>
        </pc:spChg>
        <pc:spChg chg="add del">
          <ac:chgData name="Julian Klauder" userId="e69a41fbc6c6a0fd" providerId="LiveId" clId="{070C56CF-6BAA-450F-AC57-01D794ADDCA3}" dt="2024-01-21T07:52:18.877" v="645" actId="26606"/>
          <ac:spMkLst>
            <pc:docMk/>
            <pc:sldMk cId="446364733" sldId="256"/>
            <ac:spMk id="8" creationId="{6F5A5072-7B47-4D32-B52A-4EBBF590B8A5}"/>
          </ac:spMkLst>
        </pc:spChg>
        <pc:spChg chg="add del">
          <ac:chgData name="Julian Klauder" userId="e69a41fbc6c6a0fd" providerId="LiveId" clId="{070C56CF-6BAA-450F-AC57-01D794ADDCA3}" dt="2024-01-21T07:52:26.701" v="649" actId="26606"/>
          <ac:spMkLst>
            <pc:docMk/>
            <pc:sldMk cId="446364733" sldId="256"/>
            <ac:spMk id="9" creationId="{71B2258F-86CA-4D4D-8270-BC05FCDEBFB3}"/>
          </ac:spMkLst>
        </pc:spChg>
        <pc:spChg chg="add del">
          <ac:chgData name="Julian Klauder" userId="e69a41fbc6c6a0fd" providerId="LiveId" clId="{070C56CF-6BAA-450F-AC57-01D794ADDCA3}" dt="2024-01-21T07:52:18.877" v="645" actId="26606"/>
          <ac:spMkLst>
            <pc:docMk/>
            <pc:sldMk cId="446364733" sldId="256"/>
            <ac:spMk id="10" creationId="{9715DAF0-AE1B-46C9-8A6B-DB2AA05AB91D}"/>
          </ac:spMkLst>
        </pc:spChg>
        <pc:spChg chg="add del">
          <ac:chgData name="Julian Klauder" userId="e69a41fbc6c6a0fd" providerId="LiveId" clId="{070C56CF-6BAA-450F-AC57-01D794ADDCA3}" dt="2024-01-21T07:52:32.412" v="653" actId="26606"/>
          <ac:spMkLst>
            <pc:docMk/>
            <pc:sldMk cId="446364733" sldId="256"/>
            <ac:spMk id="11" creationId="{AB58EF07-17C2-48CF-ABB0-EEF1F17CB8F0}"/>
          </ac:spMkLst>
        </pc:spChg>
        <pc:spChg chg="add del">
          <ac:chgData name="Julian Klauder" userId="e69a41fbc6c6a0fd" providerId="LiveId" clId="{070C56CF-6BAA-450F-AC57-01D794ADDCA3}" dt="2024-01-21T07:52:18.877" v="645" actId="26606"/>
          <ac:spMkLst>
            <pc:docMk/>
            <pc:sldMk cId="446364733" sldId="256"/>
            <ac:spMk id="12" creationId="{6016219D-510E-4184-9090-6D5578A87BD1}"/>
          </ac:spMkLst>
        </pc:spChg>
        <pc:spChg chg="add del">
          <ac:chgData name="Julian Klauder" userId="e69a41fbc6c6a0fd" providerId="LiveId" clId="{070C56CF-6BAA-450F-AC57-01D794ADDCA3}" dt="2024-01-21T07:52:32.412" v="653" actId="26606"/>
          <ac:spMkLst>
            <pc:docMk/>
            <pc:sldMk cId="446364733" sldId="256"/>
            <ac:spMk id="13" creationId="{AF2F604E-43BE-4DC3-B983-E071523364F8}"/>
          </ac:spMkLst>
        </pc:spChg>
        <pc:spChg chg="add del">
          <ac:chgData name="Julian Klauder" userId="e69a41fbc6c6a0fd" providerId="LiveId" clId="{070C56CF-6BAA-450F-AC57-01D794ADDCA3}" dt="2024-01-21T07:52:18.877" v="645" actId="26606"/>
          <ac:spMkLst>
            <pc:docMk/>
            <pc:sldMk cId="446364733" sldId="256"/>
            <ac:spMk id="14" creationId="{AFF4A713-7B75-4B21-90D7-5AB19547C728}"/>
          </ac:spMkLst>
        </pc:spChg>
        <pc:spChg chg="add del">
          <ac:chgData name="Julian Klauder" userId="e69a41fbc6c6a0fd" providerId="LiveId" clId="{070C56CF-6BAA-450F-AC57-01D794ADDCA3}" dt="2024-01-21T07:52:32.412" v="653" actId="26606"/>
          <ac:spMkLst>
            <pc:docMk/>
            <pc:sldMk cId="446364733" sldId="256"/>
            <ac:spMk id="15" creationId="{08C9B587-E65E-4B52-B37C-ABEBB6E87928}"/>
          </ac:spMkLst>
        </pc:spChg>
        <pc:spChg chg="add del">
          <ac:chgData name="Julian Klauder" userId="e69a41fbc6c6a0fd" providerId="LiveId" clId="{070C56CF-6BAA-450F-AC57-01D794ADDCA3}" dt="2024-01-21T07:52:18.877" v="645" actId="26606"/>
          <ac:spMkLst>
            <pc:docMk/>
            <pc:sldMk cId="446364733" sldId="256"/>
            <ac:spMk id="16" creationId="{DC631C0B-6DA6-4E57-8231-CE32B3434A7E}"/>
          </ac:spMkLst>
        </pc:spChg>
        <pc:spChg chg="add del">
          <ac:chgData name="Julian Klauder" userId="e69a41fbc6c6a0fd" providerId="LiveId" clId="{070C56CF-6BAA-450F-AC57-01D794ADDCA3}" dt="2024-01-21T07:52:32.412" v="653" actId="26606"/>
          <ac:spMkLst>
            <pc:docMk/>
            <pc:sldMk cId="446364733" sldId="256"/>
            <ac:spMk id="17" creationId="{0671A8AE-40A1-4631-A6B8-581AFF065482}"/>
          </ac:spMkLst>
        </pc:spChg>
        <pc:spChg chg="add del">
          <ac:chgData name="Julian Klauder" userId="e69a41fbc6c6a0fd" providerId="LiveId" clId="{070C56CF-6BAA-450F-AC57-01D794ADDCA3}" dt="2024-01-21T07:52:18.877" v="645" actId="26606"/>
          <ac:spMkLst>
            <pc:docMk/>
            <pc:sldMk cId="446364733" sldId="256"/>
            <ac:spMk id="18" creationId="{C29501E6-A978-4A61-9689-9085AF97A53A}"/>
          </ac:spMkLst>
        </pc:spChg>
        <pc:spChg chg="add del">
          <ac:chgData name="Julian Klauder" userId="e69a41fbc6c6a0fd" providerId="LiveId" clId="{070C56CF-6BAA-450F-AC57-01D794ADDCA3}" dt="2024-01-21T10:42:22.806" v="919" actId="26606"/>
          <ac:spMkLst>
            <pc:docMk/>
            <pc:sldMk cId="446364733" sldId="256"/>
            <ac:spMk id="21" creationId="{06DA9DF9-31F7-4056-B42E-878CC92417B8}"/>
          </ac:spMkLst>
        </pc:spChg>
        <pc:spChg chg="add del">
          <ac:chgData name="Julian Klauder" userId="e69a41fbc6c6a0fd" providerId="LiveId" clId="{070C56CF-6BAA-450F-AC57-01D794ADDCA3}" dt="2024-01-21T15:42:56.405" v="1709"/>
          <ac:spMkLst>
            <pc:docMk/>
            <pc:sldMk cId="446364733" sldId="256"/>
            <ac:spMk id="24" creationId="{758048B4-3F65-4EB9-ABA8-099353BE870F}"/>
          </ac:spMkLst>
        </pc:spChg>
        <pc:spChg chg="add del">
          <ac:chgData name="Julian Klauder" userId="e69a41fbc6c6a0fd" providerId="LiveId" clId="{070C56CF-6BAA-450F-AC57-01D794ADDCA3}" dt="2024-01-21T15:42:56.405" v="1709"/>
          <ac:spMkLst>
            <pc:docMk/>
            <pc:sldMk cId="446364733" sldId="256"/>
            <ac:spMk id="25" creationId="{1AE2FDE4-8ECB-4D0B-B871-D4EE526064C4}"/>
          </ac:spMkLst>
        </pc:spChg>
        <pc:spChg chg="add del">
          <ac:chgData name="Julian Klauder" userId="e69a41fbc6c6a0fd" providerId="LiveId" clId="{070C56CF-6BAA-450F-AC57-01D794ADDCA3}" dt="2024-01-21T10:50:01.137" v="930" actId="26606"/>
          <ac:spMkLst>
            <pc:docMk/>
            <pc:sldMk cId="446364733" sldId="256"/>
            <ac:spMk id="27" creationId="{758048B4-3F65-4EB9-ABA8-099353BE870F}"/>
          </ac:spMkLst>
        </pc:spChg>
        <pc:spChg chg="add del">
          <ac:chgData name="Julian Klauder" userId="e69a41fbc6c6a0fd" providerId="LiveId" clId="{070C56CF-6BAA-450F-AC57-01D794ADDCA3}" dt="2024-01-21T10:50:01.137" v="930" actId="26606"/>
          <ac:spMkLst>
            <pc:docMk/>
            <pc:sldMk cId="446364733" sldId="256"/>
            <ac:spMk id="29" creationId="{1AE2FDE4-8ECB-4D0B-B871-D4EE526064C4}"/>
          </ac:spMkLst>
        </pc:spChg>
        <pc:spChg chg="add del">
          <ac:chgData name="Julian Klauder" userId="e69a41fbc6c6a0fd" providerId="LiveId" clId="{070C56CF-6BAA-450F-AC57-01D794ADDCA3}" dt="2024-01-21T15:48:05.598" v="1763" actId="26606"/>
          <ac:spMkLst>
            <pc:docMk/>
            <pc:sldMk cId="446364733" sldId="256"/>
            <ac:spMk id="32" creationId="{256CBC06-AFCC-4937-8EA9-F545A2EB05F7}"/>
          </ac:spMkLst>
        </pc:spChg>
        <pc:spChg chg="add del">
          <ac:chgData name="Julian Klauder" userId="e69a41fbc6c6a0fd" providerId="LiveId" clId="{070C56CF-6BAA-450F-AC57-01D794ADDCA3}" dt="2024-01-21T15:53:36.013" v="1789"/>
          <ac:spMkLst>
            <pc:docMk/>
            <pc:sldMk cId="446364733" sldId="256"/>
            <ac:spMk id="36" creationId="{87DED590-291C-4D46-BBE6-EE5F0C44D6DE}"/>
          </ac:spMkLst>
        </pc:spChg>
        <pc:spChg chg="add del">
          <ac:chgData name="Julian Klauder" userId="e69a41fbc6c6a0fd" providerId="LiveId" clId="{070C56CF-6BAA-450F-AC57-01D794ADDCA3}" dt="2024-01-21T15:53:36.013" v="1789"/>
          <ac:spMkLst>
            <pc:docMk/>
            <pc:sldMk cId="446364733" sldId="256"/>
            <ac:spMk id="37" creationId="{081EC9D6-90B6-4037-BCD1-DF32371E212A}"/>
          </ac:spMkLst>
        </pc:spChg>
        <pc:spChg chg="add del">
          <ac:chgData name="Julian Klauder" userId="e69a41fbc6c6a0fd" providerId="LiveId" clId="{070C56CF-6BAA-450F-AC57-01D794ADDCA3}" dt="2024-01-21T15:53:36.013" v="1789"/>
          <ac:spMkLst>
            <pc:docMk/>
            <pc:sldMk cId="446364733" sldId="256"/>
            <ac:spMk id="38" creationId="{09DFC1FD-759F-47F1-B791-6DD75BB7FFF6}"/>
          </ac:spMkLst>
        </pc:spChg>
        <pc:spChg chg="add del">
          <ac:chgData name="Julian Klauder" userId="e69a41fbc6c6a0fd" providerId="LiveId" clId="{070C56CF-6BAA-450F-AC57-01D794ADDCA3}" dt="2024-01-21T15:55:11.126" v="1794" actId="26606"/>
          <ac:spMkLst>
            <pc:docMk/>
            <pc:sldMk cId="446364733" sldId="256"/>
            <ac:spMk id="39" creationId="{B8D726A5-7900-41B4-8D49-49B4A2010E7C}"/>
          </ac:spMkLst>
        </pc:spChg>
        <pc:spChg chg="add del">
          <ac:chgData name="Julian Klauder" userId="e69a41fbc6c6a0fd" providerId="LiveId" clId="{070C56CF-6BAA-450F-AC57-01D794ADDCA3}" dt="2024-01-21T14:50:47.979" v="1076" actId="26606"/>
          <ac:spMkLst>
            <pc:docMk/>
            <pc:sldMk cId="446364733" sldId="256"/>
            <ac:spMk id="42" creationId="{94714483-7072-431F-9DBE-87F44E4D44BC}"/>
          </ac:spMkLst>
        </pc:spChg>
        <pc:spChg chg="add del">
          <ac:chgData name="Julian Klauder" userId="e69a41fbc6c6a0fd" providerId="LiveId" clId="{070C56CF-6BAA-450F-AC57-01D794ADDCA3}" dt="2024-01-21T15:55:21.387" v="1798"/>
          <ac:spMkLst>
            <pc:docMk/>
            <pc:sldMk cId="446364733" sldId="256"/>
            <ac:spMk id="43" creationId="{256CBC06-AFCC-4937-8EA9-F545A2EB05F7}"/>
          </ac:spMkLst>
        </pc:spChg>
        <pc:spChg chg="add del">
          <ac:chgData name="Julian Klauder" userId="e69a41fbc6c6a0fd" providerId="LiveId" clId="{070C56CF-6BAA-450F-AC57-01D794ADDCA3}" dt="2024-01-21T14:50:47.979" v="1076" actId="26606"/>
          <ac:spMkLst>
            <pc:docMk/>
            <pc:sldMk cId="446364733" sldId="256"/>
            <ac:spMk id="44" creationId="{495892E1-F4A5-4991-AC52-4F417B14A2A2}"/>
          </ac:spMkLst>
        </pc:spChg>
        <pc:spChg chg="add del">
          <ac:chgData name="Julian Klauder" userId="e69a41fbc6c6a0fd" providerId="LiveId" clId="{070C56CF-6BAA-450F-AC57-01D794ADDCA3}" dt="2024-01-21T14:50:47.979" v="1076" actId="26606"/>
          <ac:spMkLst>
            <pc:docMk/>
            <pc:sldMk cId="446364733" sldId="256"/>
            <ac:spMk id="54" creationId="{E2683E3F-F855-4549-84F8-42064EC0F247}"/>
          </ac:spMkLst>
        </pc:spChg>
        <pc:spChg chg="add del">
          <ac:chgData name="Julian Klauder" userId="e69a41fbc6c6a0fd" providerId="LiveId" clId="{070C56CF-6BAA-450F-AC57-01D794ADDCA3}" dt="2024-01-21T14:50:47.979" v="1076" actId="26606"/>
          <ac:spMkLst>
            <pc:docMk/>
            <pc:sldMk cId="446364733" sldId="256"/>
            <ac:spMk id="62" creationId="{832F3179-0CD5-40C8-9939-D8355006F7BA}"/>
          </ac:spMkLst>
        </pc:spChg>
        <pc:spChg chg="add del">
          <ac:chgData name="Julian Klauder" userId="e69a41fbc6c6a0fd" providerId="LiveId" clId="{070C56CF-6BAA-450F-AC57-01D794ADDCA3}" dt="2024-01-21T14:52:09.016" v="1084" actId="26606"/>
          <ac:spMkLst>
            <pc:docMk/>
            <pc:sldMk cId="446364733" sldId="256"/>
            <ac:spMk id="73" creationId="{758048B4-3F65-4EB9-ABA8-099353BE870F}"/>
          </ac:spMkLst>
        </pc:spChg>
        <pc:spChg chg="add del">
          <ac:chgData name="Julian Klauder" userId="e69a41fbc6c6a0fd" providerId="LiveId" clId="{070C56CF-6BAA-450F-AC57-01D794ADDCA3}" dt="2024-01-21T14:52:09.016" v="1084" actId="26606"/>
          <ac:spMkLst>
            <pc:docMk/>
            <pc:sldMk cId="446364733" sldId="256"/>
            <ac:spMk id="75" creationId="{1AE2FDE4-8ECB-4D0B-B871-D4EE526064C4}"/>
          </ac:spMkLst>
        </pc:spChg>
        <pc:spChg chg="add del">
          <ac:chgData name="Julian Klauder" userId="e69a41fbc6c6a0fd" providerId="LiveId" clId="{070C56CF-6BAA-450F-AC57-01D794ADDCA3}" dt="2024-01-21T14:51:57.279" v="1081" actId="26606"/>
          <ac:spMkLst>
            <pc:docMk/>
            <pc:sldMk cId="446364733" sldId="256"/>
            <ac:spMk id="88" creationId="{758048B4-3F65-4EB9-ABA8-099353BE870F}"/>
          </ac:spMkLst>
        </pc:spChg>
        <pc:spChg chg="add del">
          <ac:chgData name="Julian Klauder" userId="e69a41fbc6c6a0fd" providerId="LiveId" clId="{070C56CF-6BAA-450F-AC57-01D794ADDCA3}" dt="2024-01-21T14:51:57.279" v="1081" actId="26606"/>
          <ac:spMkLst>
            <pc:docMk/>
            <pc:sldMk cId="446364733" sldId="256"/>
            <ac:spMk id="90" creationId="{1AE2FDE4-8ECB-4D0B-B871-D4EE526064C4}"/>
          </ac:spMkLst>
        </pc:spChg>
        <pc:spChg chg="add del">
          <ac:chgData name="Julian Klauder" userId="e69a41fbc6c6a0fd" providerId="LiveId" clId="{070C56CF-6BAA-450F-AC57-01D794ADDCA3}" dt="2024-01-21T14:52:09" v="1083" actId="26606"/>
          <ac:spMkLst>
            <pc:docMk/>
            <pc:sldMk cId="446364733" sldId="256"/>
            <ac:spMk id="100" creationId="{0ED28709-5CB7-44D6-B3BC-B1C015D6BE3D}"/>
          </ac:spMkLst>
        </pc:spChg>
        <pc:spChg chg="add del">
          <ac:chgData name="Julian Klauder" userId="e69a41fbc6c6a0fd" providerId="LiveId" clId="{070C56CF-6BAA-450F-AC57-01D794ADDCA3}" dt="2024-01-21T14:52:09" v="1083" actId="26606"/>
          <ac:spMkLst>
            <pc:docMk/>
            <pc:sldMk cId="446364733" sldId="256"/>
            <ac:spMk id="101" creationId="{1AE2FDE4-8ECB-4D0B-B871-D4EE526064C4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446364733" sldId="256"/>
            <ac:spMk id="106" creationId="{21CD0FCC-0F87-4BD1-B42A-F06110D2E63B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446364733" sldId="256"/>
            <ac:spMk id="107" creationId="{0FD5DFB1-D8F0-470E-918A-40D22D421447}"/>
          </ac:spMkLst>
        </pc:spChg>
        <pc:grpChg chg="add del">
          <ac:chgData name="Julian Klauder" userId="e69a41fbc6c6a0fd" providerId="LiveId" clId="{070C56CF-6BAA-450F-AC57-01D794ADDCA3}" dt="2024-01-21T15:42:56.405" v="1709"/>
          <ac:grpSpMkLst>
            <pc:docMk/>
            <pc:sldMk cId="446364733" sldId="256"/>
            <ac:grpSpMk id="30" creationId="{18488D89-E3BB-4E60-BF44-5F0BE92E3F13}"/>
          </ac:grpSpMkLst>
        </pc:grpChg>
        <pc:grpChg chg="add del">
          <ac:chgData name="Julian Klauder" userId="e69a41fbc6c6a0fd" providerId="LiveId" clId="{070C56CF-6BAA-450F-AC57-01D794ADDCA3}" dt="2024-01-21T10:50:01.137" v="930" actId="26606"/>
          <ac:grpSpMkLst>
            <pc:docMk/>
            <pc:sldMk cId="446364733" sldId="256"/>
            <ac:grpSpMk id="35" creationId="{18488D89-E3BB-4E60-BF44-5F0BE92E3F13}"/>
          </ac:grpSpMkLst>
        </pc:grpChg>
        <pc:grpChg chg="add del">
          <ac:chgData name="Julian Klauder" userId="e69a41fbc6c6a0fd" providerId="LiveId" clId="{070C56CF-6BAA-450F-AC57-01D794ADDCA3}" dt="2024-01-21T14:50:47.979" v="1076" actId="26606"/>
          <ac:grpSpMkLst>
            <pc:docMk/>
            <pc:sldMk cId="446364733" sldId="256"/>
            <ac:grpSpMk id="46" creationId="{ACF597F8-76AA-44FA-8E6A-06223B66C0DD}"/>
          </ac:grpSpMkLst>
        </pc:grpChg>
        <pc:grpChg chg="add del">
          <ac:chgData name="Julian Klauder" userId="e69a41fbc6c6a0fd" providerId="LiveId" clId="{070C56CF-6BAA-450F-AC57-01D794ADDCA3}" dt="2024-01-21T14:50:47.979" v="1076" actId="26606"/>
          <ac:grpSpMkLst>
            <pc:docMk/>
            <pc:sldMk cId="446364733" sldId="256"/>
            <ac:grpSpMk id="56" creationId="{8FC90B1E-0223-4440-AF22-8F32F6F0C7D2}"/>
          </ac:grpSpMkLst>
        </pc:grpChg>
        <pc:grpChg chg="add del">
          <ac:chgData name="Julian Klauder" userId="e69a41fbc6c6a0fd" providerId="LiveId" clId="{070C56CF-6BAA-450F-AC57-01D794ADDCA3}" dt="2024-01-21T14:50:47.979" v="1076" actId="26606"/>
          <ac:grpSpMkLst>
            <pc:docMk/>
            <pc:sldMk cId="446364733" sldId="256"/>
            <ac:grpSpMk id="64" creationId="{11CE155D-684B-4F5E-B835-C52765E310E7}"/>
          </ac:grpSpMkLst>
        </pc:grpChg>
        <pc:grpChg chg="add del">
          <ac:chgData name="Julian Klauder" userId="e69a41fbc6c6a0fd" providerId="LiveId" clId="{070C56CF-6BAA-450F-AC57-01D794ADDCA3}" dt="2024-01-21T14:52:09.016" v="1084" actId="26606"/>
          <ac:grpSpMkLst>
            <pc:docMk/>
            <pc:sldMk cId="446364733" sldId="256"/>
            <ac:grpSpMk id="81" creationId="{18488D89-E3BB-4E60-BF44-5F0BE92E3F13}"/>
          </ac:grpSpMkLst>
        </pc:grpChg>
        <pc:grpChg chg="add del">
          <ac:chgData name="Julian Klauder" userId="e69a41fbc6c6a0fd" providerId="LiveId" clId="{070C56CF-6BAA-450F-AC57-01D794ADDCA3}" dt="2024-01-21T14:51:57.279" v="1081" actId="26606"/>
          <ac:grpSpMkLst>
            <pc:docMk/>
            <pc:sldMk cId="446364733" sldId="256"/>
            <ac:grpSpMk id="96" creationId="{18488D89-E3BB-4E60-BF44-5F0BE92E3F13}"/>
          </ac:grpSpMkLst>
        </pc:grpChg>
        <pc:grpChg chg="add del">
          <ac:chgData name="Julian Klauder" userId="e69a41fbc6c6a0fd" providerId="LiveId" clId="{070C56CF-6BAA-450F-AC57-01D794ADDCA3}" dt="2024-01-21T14:52:09" v="1083" actId="26606"/>
          <ac:grpSpMkLst>
            <pc:docMk/>
            <pc:sldMk cId="446364733" sldId="256"/>
            <ac:grpSpMk id="104" creationId="{9B97FD1C-2756-4C3B-9EA4-69F478100302}"/>
          </ac:grpSpMkLst>
        </pc:grpChg>
        <pc:grpChg chg="add del">
          <ac:chgData name="Julian Klauder" userId="e69a41fbc6c6a0fd" providerId="LiveId" clId="{070C56CF-6BAA-450F-AC57-01D794ADDCA3}" dt="2024-01-21T15:40:31.682" v="1667"/>
          <ac:grpSpMkLst>
            <pc:docMk/>
            <pc:sldMk cId="446364733" sldId="256"/>
            <ac:grpSpMk id="109" creationId="{80A046D2-3EF2-4B7E-B0EC-7BE16A3B6D66}"/>
          </ac:grpSpMkLst>
        </pc:grpChg>
        <pc:grpChg chg="add del">
          <ac:chgData name="Julian Klauder" userId="e69a41fbc6c6a0fd" providerId="LiveId" clId="{070C56CF-6BAA-450F-AC57-01D794ADDCA3}" dt="2024-01-21T15:40:31.682" v="1667"/>
          <ac:grpSpMkLst>
            <pc:docMk/>
            <pc:sldMk cId="446364733" sldId="256"/>
            <ac:grpSpMk id="111" creationId="{AE09B5D8-4A77-4BB9-A1E9-C313E1CCBA20}"/>
          </ac:grpSpMkLst>
        </pc:grpChg>
        <pc:picChg chg="add del">
          <ac:chgData name="Julian Klauder" userId="e69a41fbc6c6a0fd" providerId="LiveId" clId="{070C56CF-6BAA-450F-AC57-01D794ADDCA3}" dt="2024-01-21T07:52:26.701" v="649" actId="26606"/>
          <ac:picMkLst>
            <pc:docMk/>
            <pc:sldMk cId="446364733" sldId="256"/>
            <ac:picMk id="5" creationId="{1CDA5D5A-9CF7-33CC-772B-63D26C0097DE}"/>
          </ac:picMkLst>
        </pc:picChg>
        <pc:picChg chg="add del">
          <ac:chgData name="Julian Klauder" userId="e69a41fbc6c6a0fd" providerId="LiveId" clId="{070C56CF-6BAA-450F-AC57-01D794ADDCA3}" dt="2024-01-21T07:52:32.412" v="653" actId="26606"/>
          <ac:picMkLst>
            <pc:docMk/>
            <pc:sldMk cId="446364733" sldId="256"/>
            <ac:picMk id="19" creationId="{0BD42431-2D59-E27E-FE49-9D008C0847FD}"/>
          </ac:picMkLst>
        </pc:picChg>
        <pc:picChg chg="add mod ord">
          <ac:chgData name="Julian Klauder" userId="e69a41fbc6c6a0fd" providerId="LiveId" clId="{070C56CF-6BAA-450F-AC57-01D794ADDCA3}" dt="2024-01-21T15:56:31.174" v="1809" actId="1076"/>
          <ac:picMkLst>
            <pc:docMk/>
            <pc:sldMk cId="446364733" sldId="256"/>
            <ac:picMk id="22" creationId="{3502B70E-EA65-7568-193F-80D886ACFFA8}"/>
          </ac:picMkLst>
        </pc:picChg>
        <pc:cxnChg chg="add del">
          <ac:chgData name="Julian Klauder" userId="e69a41fbc6c6a0fd" providerId="LiveId" clId="{070C56CF-6BAA-450F-AC57-01D794ADDCA3}" dt="2024-01-21T15:42:56.405" v="1709"/>
          <ac:cxnSpMkLst>
            <pc:docMk/>
            <pc:sldMk cId="446364733" sldId="256"/>
            <ac:cxnSpMk id="26" creationId="{3C86DB23-FEFE-4C3A-88FA-8E855AB1EEBB}"/>
          </ac:cxnSpMkLst>
        </pc:cxnChg>
        <pc:cxnChg chg="add del">
          <ac:chgData name="Julian Klauder" userId="e69a41fbc6c6a0fd" providerId="LiveId" clId="{070C56CF-6BAA-450F-AC57-01D794ADDCA3}" dt="2024-01-21T15:42:56.405" v="1709"/>
          <ac:cxnSpMkLst>
            <pc:docMk/>
            <pc:sldMk cId="446364733" sldId="256"/>
            <ac:cxnSpMk id="28" creationId="{3BB22FAF-4B4F-40B1-97FF-67CD036C89D0}"/>
          </ac:cxnSpMkLst>
        </pc:cxnChg>
        <pc:cxnChg chg="add del">
          <ac:chgData name="Julian Klauder" userId="e69a41fbc6c6a0fd" providerId="LiveId" clId="{070C56CF-6BAA-450F-AC57-01D794ADDCA3}" dt="2024-01-21T10:50:01.137" v="930" actId="26606"/>
          <ac:cxnSpMkLst>
            <pc:docMk/>
            <pc:sldMk cId="446364733" sldId="256"/>
            <ac:cxnSpMk id="31" creationId="{3C86DB23-FEFE-4C3A-88FA-8E855AB1EEBB}"/>
          </ac:cxnSpMkLst>
        </pc:cxnChg>
        <pc:cxnChg chg="add del">
          <ac:chgData name="Julian Klauder" userId="e69a41fbc6c6a0fd" providerId="LiveId" clId="{070C56CF-6BAA-450F-AC57-01D794ADDCA3}" dt="2024-01-21T10:50:01.137" v="930" actId="26606"/>
          <ac:cxnSpMkLst>
            <pc:docMk/>
            <pc:sldMk cId="446364733" sldId="256"/>
            <ac:cxnSpMk id="33" creationId="{3BB22FAF-4B4F-40B1-97FF-67CD036C89D0}"/>
          </ac:cxnSpMkLst>
        </pc:cxnChg>
        <pc:cxnChg chg="add del">
          <ac:chgData name="Julian Klauder" userId="e69a41fbc6c6a0fd" providerId="LiveId" clId="{070C56CF-6BAA-450F-AC57-01D794ADDCA3}" dt="2024-01-21T15:48:05.598" v="1763" actId="26606"/>
          <ac:cxnSpMkLst>
            <pc:docMk/>
            <pc:sldMk cId="446364733" sldId="256"/>
            <ac:cxnSpMk id="34" creationId="{2D041084-7D34-40AA-ACA7-1EFFC82122C9}"/>
          </ac:cxnSpMkLst>
        </pc:cxnChg>
        <pc:cxnChg chg="add del">
          <ac:chgData name="Julian Klauder" userId="e69a41fbc6c6a0fd" providerId="LiveId" clId="{070C56CF-6BAA-450F-AC57-01D794ADDCA3}" dt="2024-01-21T15:55:11.126" v="1794" actId="26606"/>
          <ac:cxnSpMkLst>
            <pc:docMk/>
            <pc:sldMk cId="446364733" sldId="256"/>
            <ac:cxnSpMk id="40" creationId="{46E49661-E258-450C-8150-A91A6B30D1CD}"/>
          </ac:cxnSpMkLst>
        </pc:cxnChg>
        <pc:cxnChg chg="add del">
          <ac:chgData name="Julian Klauder" userId="e69a41fbc6c6a0fd" providerId="LiveId" clId="{070C56CF-6BAA-450F-AC57-01D794ADDCA3}" dt="2024-01-21T15:55:21.387" v="1798"/>
          <ac:cxnSpMkLst>
            <pc:docMk/>
            <pc:sldMk cId="446364733" sldId="256"/>
            <ac:cxnSpMk id="45" creationId="{2D041084-7D34-40AA-ACA7-1EFFC82122C9}"/>
          </ac:cxnSpMkLst>
        </pc:cxnChg>
        <pc:cxnChg chg="add del">
          <ac:chgData name="Julian Klauder" userId="e69a41fbc6c6a0fd" providerId="LiveId" clId="{070C56CF-6BAA-450F-AC57-01D794ADDCA3}" dt="2024-01-21T14:52:09.016" v="1084" actId="26606"/>
          <ac:cxnSpMkLst>
            <pc:docMk/>
            <pc:sldMk cId="446364733" sldId="256"/>
            <ac:cxnSpMk id="77" creationId="{3C86DB23-FEFE-4C3A-88FA-8E855AB1EEBB}"/>
          </ac:cxnSpMkLst>
        </pc:cxnChg>
        <pc:cxnChg chg="add del">
          <ac:chgData name="Julian Klauder" userId="e69a41fbc6c6a0fd" providerId="LiveId" clId="{070C56CF-6BAA-450F-AC57-01D794ADDCA3}" dt="2024-01-21T14:52:09.016" v="1084" actId="26606"/>
          <ac:cxnSpMkLst>
            <pc:docMk/>
            <pc:sldMk cId="446364733" sldId="256"/>
            <ac:cxnSpMk id="79" creationId="{3BB22FAF-4B4F-40B1-97FF-67CD036C89D0}"/>
          </ac:cxnSpMkLst>
        </pc:cxnChg>
        <pc:cxnChg chg="add del">
          <ac:chgData name="Julian Klauder" userId="e69a41fbc6c6a0fd" providerId="LiveId" clId="{070C56CF-6BAA-450F-AC57-01D794ADDCA3}" dt="2024-01-21T14:51:57.279" v="1081" actId="26606"/>
          <ac:cxnSpMkLst>
            <pc:docMk/>
            <pc:sldMk cId="446364733" sldId="256"/>
            <ac:cxnSpMk id="92" creationId="{3C86DB23-FEFE-4C3A-88FA-8E855AB1EEBB}"/>
          </ac:cxnSpMkLst>
        </pc:cxnChg>
        <pc:cxnChg chg="add del">
          <ac:chgData name="Julian Klauder" userId="e69a41fbc6c6a0fd" providerId="LiveId" clId="{070C56CF-6BAA-450F-AC57-01D794ADDCA3}" dt="2024-01-21T14:51:57.279" v="1081" actId="26606"/>
          <ac:cxnSpMkLst>
            <pc:docMk/>
            <pc:sldMk cId="446364733" sldId="256"/>
            <ac:cxnSpMk id="94" creationId="{3BB22FAF-4B4F-40B1-97FF-67CD036C89D0}"/>
          </ac:cxnSpMkLst>
        </pc:cxnChg>
        <pc:cxnChg chg="add del">
          <ac:chgData name="Julian Klauder" userId="e69a41fbc6c6a0fd" providerId="LiveId" clId="{070C56CF-6BAA-450F-AC57-01D794ADDCA3}" dt="2024-01-21T15:40:31.682" v="1667"/>
          <ac:cxnSpMkLst>
            <pc:docMk/>
            <pc:sldMk cId="446364733" sldId="256"/>
            <ac:cxnSpMk id="98" creationId="{6A655099-A3A6-4E75-8C37-38C690A015F9}"/>
          </ac:cxnSpMkLst>
        </pc:cxnChg>
        <pc:cxnChg chg="add del">
          <ac:chgData name="Julian Klauder" userId="e69a41fbc6c6a0fd" providerId="LiveId" clId="{070C56CF-6BAA-450F-AC57-01D794ADDCA3}" dt="2024-01-21T14:52:09" v="1083" actId="26606"/>
          <ac:cxnSpMkLst>
            <pc:docMk/>
            <pc:sldMk cId="446364733" sldId="256"/>
            <ac:cxnSpMk id="102" creationId="{C9C09A4F-8DE1-4622-BAE9-9E65C0252F0F}"/>
          </ac:cxnSpMkLst>
        </pc:cxnChg>
        <pc:cxnChg chg="add del">
          <ac:chgData name="Julian Klauder" userId="e69a41fbc6c6a0fd" providerId="LiveId" clId="{070C56CF-6BAA-450F-AC57-01D794ADDCA3}" dt="2024-01-21T14:52:09" v="1083" actId="26606"/>
          <ac:cxnSpMkLst>
            <pc:docMk/>
            <pc:sldMk cId="446364733" sldId="256"/>
            <ac:cxnSpMk id="103" creationId="{7DAD8094-670D-4F60-875A-A60C3CD0C7E6}"/>
          </ac:cxnSpMkLst>
        </pc:cxnChg>
        <pc:cxnChg chg="add del">
          <ac:chgData name="Julian Klauder" userId="e69a41fbc6c6a0fd" providerId="LiveId" clId="{070C56CF-6BAA-450F-AC57-01D794ADDCA3}" dt="2024-01-21T15:40:31.682" v="1667"/>
          <ac:cxnSpMkLst>
            <pc:docMk/>
            <pc:sldMk cId="446364733" sldId="256"/>
            <ac:cxnSpMk id="108" creationId="{B49CBA6A-9454-40DD-93B3-D631E178F78E}"/>
          </ac:cxnSpMkLst>
        </pc:cxnChg>
      </pc:sldChg>
      <pc:sldChg chg="addSp modSp del mod setBg">
        <pc:chgData name="Julian Klauder" userId="e69a41fbc6c6a0fd" providerId="LiveId" clId="{070C56CF-6BAA-450F-AC57-01D794ADDCA3}" dt="2024-01-21T09:20:47.046" v="899" actId="47"/>
        <pc:sldMkLst>
          <pc:docMk/>
          <pc:sldMk cId="1526850226" sldId="257"/>
        </pc:sldMkLst>
        <pc:spChg chg="mod">
          <ac:chgData name="Julian Klauder" userId="e69a41fbc6c6a0fd" providerId="LiveId" clId="{070C56CF-6BAA-450F-AC57-01D794ADDCA3}" dt="2024-01-21T07:55:17.472" v="675" actId="255"/>
          <ac:spMkLst>
            <pc:docMk/>
            <pc:sldMk cId="1526850226" sldId="257"/>
            <ac:spMk id="2" creationId="{C02665CC-0BD2-D103-F9B7-5088FB0C87AF}"/>
          </ac:spMkLst>
        </pc:spChg>
        <pc:spChg chg="mod">
          <ac:chgData name="Julian Klauder" userId="e69a41fbc6c6a0fd" providerId="LiveId" clId="{070C56CF-6BAA-450F-AC57-01D794ADDCA3}" dt="2024-01-21T09:16:19.697" v="801" actId="21"/>
          <ac:spMkLst>
            <pc:docMk/>
            <pc:sldMk cId="1526850226" sldId="257"/>
            <ac:spMk id="3" creationId="{AE3EBC1A-C104-D1E4-F56A-3E1C3E442561}"/>
          </ac:spMkLst>
        </pc:spChg>
        <pc:spChg chg="add">
          <ac:chgData name="Julian Klauder" userId="e69a41fbc6c6a0fd" providerId="LiveId" clId="{070C56CF-6BAA-450F-AC57-01D794ADDCA3}" dt="2024-01-21T07:53:45.214" v="670" actId="26606"/>
          <ac:spMkLst>
            <pc:docMk/>
            <pc:sldMk cId="1526850226" sldId="257"/>
            <ac:spMk id="8" creationId="{C2554CA6-288E-4202-BC52-2E5A8F0C0AED}"/>
          </ac:spMkLst>
        </pc:spChg>
        <pc:spChg chg="add">
          <ac:chgData name="Julian Klauder" userId="e69a41fbc6c6a0fd" providerId="LiveId" clId="{070C56CF-6BAA-450F-AC57-01D794ADDCA3}" dt="2024-01-21T07:53:45.214" v="670" actId="26606"/>
          <ac:spMkLst>
            <pc:docMk/>
            <pc:sldMk cId="1526850226" sldId="257"/>
            <ac:spMk id="10" creationId="{B10BB131-AC8E-4A8E-A5D1-36260F720C3B}"/>
          </ac:spMkLst>
        </pc:spChg>
        <pc:spChg chg="add">
          <ac:chgData name="Julian Klauder" userId="e69a41fbc6c6a0fd" providerId="LiveId" clId="{070C56CF-6BAA-450F-AC57-01D794ADDCA3}" dt="2024-01-21T07:53:45.214" v="670" actId="26606"/>
          <ac:spMkLst>
            <pc:docMk/>
            <pc:sldMk cId="1526850226" sldId="257"/>
            <ac:spMk id="12" creationId="{5B7778FC-632E-4DCA-A7CB-0D7731CCF970}"/>
          </ac:spMkLst>
        </pc:spChg>
        <pc:spChg chg="add">
          <ac:chgData name="Julian Klauder" userId="e69a41fbc6c6a0fd" providerId="LiveId" clId="{070C56CF-6BAA-450F-AC57-01D794ADDCA3}" dt="2024-01-21T07:53:45.214" v="670" actId="26606"/>
          <ac:spMkLst>
            <pc:docMk/>
            <pc:sldMk cId="1526850226" sldId="257"/>
            <ac:spMk id="14" creationId="{FA23A907-97FB-4A8F-880A-DD77401C4296}"/>
          </ac:spMkLst>
        </pc:spChg>
      </pc:sldChg>
      <pc:sldChg chg="addSp delSp modSp del mod setBg">
        <pc:chgData name="Julian Klauder" userId="e69a41fbc6c6a0fd" providerId="LiveId" clId="{070C56CF-6BAA-450F-AC57-01D794ADDCA3}" dt="2024-01-21T09:13:42.235" v="765" actId="47"/>
        <pc:sldMkLst>
          <pc:docMk/>
          <pc:sldMk cId="3558200694" sldId="258"/>
        </pc:sldMkLst>
        <pc:spChg chg="mod">
          <ac:chgData name="Julian Klauder" userId="e69a41fbc6c6a0fd" providerId="LiveId" clId="{070C56CF-6BAA-450F-AC57-01D794ADDCA3}" dt="2024-01-21T07:54:04.454" v="673" actId="26606"/>
          <ac:spMkLst>
            <pc:docMk/>
            <pc:sldMk cId="3558200694" sldId="258"/>
            <ac:spMk id="2" creationId="{DF70BCCF-20D8-6815-7A7A-BADDA3ED9D03}"/>
          </ac:spMkLst>
        </pc:spChg>
        <pc:spChg chg="mod ord">
          <ac:chgData name="Julian Klauder" userId="e69a41fbc6c6a0fd" providerId="LiveId" clId="{070C56CF-6BAA-450F-AC57-01D794ADDCA3}" dt="2024-01-21T09:01:38.545" v="701" actId="20577"/>
          <ac:spMkLst>
            <pc:docMk/>
            <pc:sldMk cId="3558200694" sldId="258"/>
            <ac:spMk id="3" creationId="{67DBE839-A48C-ABAD-62CE-353F66FBCF1F}"/>
          </ac:spMkLst>
        </pc:spChg>
        <pc:spChg chg="add del">
          <ac:chgData name="Julian Klauder" userId="e69a41fbc6c6a0fd" providerId="LiveId" clId="{070C56CF-6BAA-450F-AC57-01D794ADDCA3}" dt="2024-01-21T07:54:04.449" v="672" actId="26606"/>
          <ac:spMkLst>
            <pc:docMk/>
            <pc:sldMk cId="3558200694" sldId="258"/>
            <ac:spMk id="12" creationId="{53E60C6D-4E85-4E14-BCDF-BF15C241F7CA}"/>
          </ac:spMkLst>
        </pc:spChg>
        <pc:spChg chg="add del">
          <ac:chgData name="Julian Klauder" userId="e69a41fbc6c6a0fd" providerId="LiveId" clId="{070C56CF-6BAA-450F-AC57-01D794ADDCA3}" dt="2024-01-21T07:54:04.449" v="672" actId="26606"/>
          <ac:spMkLst>
            <pc:docMk/>
            <pc:sldMk cId="3558200694" sldId="258"/>
            <ac:spMk id="14" creationId="{7D42D292-4C48-479B-9E59-E29CD9871C0C}"/>
          </ac:spMkLst>
        </pc:spChg>
        <pc:spChg chg="add del">
          <ac:chgData name="Julian Klauder" userId="e69a41fbc6c6a0fd" providerId="LiveId" clId="{070C56CF-6BAA-450F-AC57-01D794ADDCA3}" dt="2024-01-21T07:54:04.449" v="672" actId="26606"/>
          <ac:spMkLst>
            <pc:docMk/>
            <pc:sldMk cId="3558200694" sldId="258"/>
            <ac:spMk id="16" creationId="{533DF362-939D-4EEE-8DC4-6B54607E5611}"/>
          </ac:spMkLst>
        </pc:spChg>
        <pc:spChg chg="add">
          <ac:chgData name="Julian Klauder" userId="e69a41fbc6c6a0fd" providerId="LiveId" clId="{070C56CF-6BAA-450F-AC57-01D794ADDCA3}" dt="2024-01-21T07:54:04.454" v="673" actId="26606"/>
          <ac:spMkLst>
            <pc:docMk/>
            <pc:sldMk cId="3558200694" sldId="258"/>
            <ac:spMk id="18" creationId="{020C988C-FAAD-4B22-8BA7-6B5DEFD8D167}"/>
          </ac:spMkLst>
        </pc:spChg>
        <pc:spChg chg="add">
          <ac:chgData name="Julian Klauder" userId="e69a41fbc6c6a0fd" providerId="LiveId" clId="{070C56CF-6BAA-450F-AC57-01D794ADDCA3}" dt="2024-01-21T07:54:04.454" v="673" actId="26606"/>
          <ac:spMkLst>
            <pc:docMk/>
            <pc:sldMk cId="3558200694" sldId="258"/>
            <ac:spMk id="19" creationId="{A7B99495-F43F-4D80-A44F-2CB4764EB90B}"/>
          </ac:spMkLst>
        </pc:spChg>
        <pc:spChg chg="add">
          <ac:chgData name="Julian Klauder" userId="e69a41fbc6c6a0fd" providerId="LiveId" clId="{070C56CF-6BAA-450F-AC57-01D794ADDCA3}" dt="2024-01-21T07:54:04.454" v="673" actId="26606"/>
          <ac:spMkLst>
            <pc:docMk/>
            <pc:sldMk cId="3558200694" sldId="258"/>
            <ac:spMk id="20" creationId="{70BEB1E7-2F88-40BC-B73D-42E5B6F80BFC}"/>
          </ac:spMkLst>
        </pc:spChg>
        <pc:picChg chg="add del mod">
          <ac:chgData name="Julian Klauder" userId="e69a41fbc6c6a0fd" providerId="LiveId" clId="{070C56CF-6BAA-450F-AC57-01D794ADDCA3}" dt="2024-01-21T09:12:13.044" v="752" actId="21"/>
          <ac:picMkLst>
            <pc:docMk/>
            <pc:sldMk cId="3558200694" sldId="258"/>
            <ac:picMk id="4" creationId="{DA8CB4FF-FFBA-6D4E-AB21-339E4BC2D351}"/>
          </ac:picMkLst>
        </pc:picChg>
        <pc:picChg chg="del mod ord">
          <ac:chgData name="Julian Klauder" userId="e69a41fbc6c6a0fd" providerId="LiveId" clId="{070C56CF-6BAA-450F-AC57-01D794ADDCA3}" dt="2024-01-21T09:12:29.584" v="755" actId="21"/>
          <ac:picMkLst>
            <pc:docMk/>
            <pc:sldMk cId="3558200694" sldId="258"/>
            <ac:picMk id="5" creationId="{4FF2BFA9-876F-1A69-121C-D46D23D1EBCF}"/>
          </ac:picMkLst>
        </pc:picChg>
        <pc:picChg chg="del mod">
          <ac:chgData name="Julian Klauder" userId="e69a41fbc6c6a0fd" providerId="LiveId" clId="{070C56CF-6BAA-450F-AC57-01D794ADDCA3}" dt="2024-01-21T09:12:58.581" v="760" actId="21"/>
          <ac:picMkLst>
            <pc:docMk/>
            <pc:sldMk cId="3558200694" sldId="258"/>
            <ac:picMk id="7" creationId="{D328279F-28C9-4B16-656A-85753834C7F3}"/>
          </ac:picMkLst>
        </pc:picChg>
      </pc:sldChg>
      <pc:sldChg chg="addSp delSp modSp del mod">
        <pc:chgData name="Julian Klauder" userId="e69a41fbc6c6a0fd" providerId="LiveId" clId="{070C56CF-6BAA-450F-AC57-01D794ADDCA3}" dt="2024-01-21T09:13:24.848" v="763" actId="47"/>
        <pc:sldMkLst>
          <pc:docMk/>
          <pc:sldMk cId="3499271466" sldId="259"/>
        </pc:sldMkLst>
        <pc:spChg chg="del">
          <ac:chgData name="Julian Klauder" userId="e69a41fbc6c6a0fd" providerId="LiveId" clId="{070C56CF-6BAA-450F-AC57-01D794ADDCA3}" dt="2024-01-20T21:49:45.461" v="643" actId="22"/>
          <ac:spMkLst>
            <pc:docMk/>
            <pc:sldMk cId="3499271466" sldId="259"/>
            <ac:spMk id="3" creationId="{9D19887A-6A2E-6342-C0E8-812772681C2D}"/>
          </ac:spMkLst>
        </pc:spChg>
        <pc:picChg chg="add mod ord">
          <ac:chgData name="Julian Klauder" userId="e69a41fbc6c6a0fd" providerId="LiveId" clId="{070C56CF-6BAA-450F-AC57-01D794ADDCA3}" dt="2024-01-20T21:49:45.461" v="643" actId="22"/>
          <ac:picMkLst>
            <pc:docMk/>
            <pc:sldMk cId="3499271466" sldId="259"/>
            <ac:picMk id="5" creationId="{7BEBCD8B-A9A0-3341-AE5A-CD0DC04DCB27}"/>
          </ac:picMkLst>
        </pc:picChg>
      </pc:sldChg>
      <pc:sldChg chg="addSp delSp modSp mod setBg setClrOvrMap delDesignElem">
        <pc:chgData name="Julian Klauder" userId="e69a41fbc6c6a0fd" providerId="LiveId" clId="{070C56CF-6BAA-450F-AC57-01D794ADDCA3}" dt="2024-01-21T16:04:20.621" v="1839" actId="167"/>
        <pc:sldMkLst>
          <pc:docMk/>
          <pc:sldMk cId="2624929331" sldId="260"/>
        </pc:sldMkLst>
        <pc:spChg chg="mod ord">
          <ac:chgData name="Julian Klauder" userId="e69a41fbc6c6a0fd" providerId="LiveId" clId="{070C56CF-6BAA-450F-AC57-01D794ADDCA3}" dt="2024-01-21T15:54:05" v="1791" actId="207"/>
          <ac:spMkLst>
            <pc:docMk/>
            <pc:sldMk cId="2624929331" sldId="260"/>
            <ac:spMk id="2" creationId="{F7930E76-22A0-70DD-A7C9-44CC3E03C71D}"/>
          </ac:spMkLst>
        </pc:spChg>
        <pc:spChg chg="add del mod ord">
          <ac:chgData name="Julian Klauder" userId="e69a41fbc6c6a0fd" providerId="LiveId" clId="{070C56CF-6BAA-450F-AC57-01D794ADDCA3}" dt="2024-01-21T10:50:50.407" v="949" actId="26606"/>
          <ac:spMkLst>
            <pc:docMk/>
            <pc:sldMk cId="2624929331" sldId="260"/>
            <ac:spMk id="3" creationId="{CE1DF672-CDB5-3D60-6AF5-8E0CBEF257DD}"/>
          </ac:spMkLst>
        </pc:spChg>
        <pc:spChg chg="add del">
          <ac:chgData name="Julian Klauder" userId="e69a41fbc6c6a0fd" providerId="LiveId" clId="{070C56CF-6BAA-450F-AC57-01D794ADDCA3}" dt="2024-01-21T10:50:42.262" v="944" actId="26606"/>
          <ac:spMkLst>
            <pc:docMk/>
            <pc:sldMk cId="2624929331" sldId="260"/>
            <ac:spMk id="14" creationId="{6EA86598-DA2C-41D5-BC0C-E877F8818EEB}"/>
          </ac:spMkLst>
        </pc:spChg>
        <pc:spChg chg="add del">
          <ac:chgData name="Julian Klauder" userId="e69a41fbc6c6a0fd" providerId="LiveId" clId="{070C56CF-6BAA-450F-AC57-01D794ADDCA3}" dt="2024-01-21T10:50:42.262" v="944" actId="26606"/>
          <ac:spMkLst>
            <pc:docMk/>
            <pc:sldMk cId="2624929331" sldId="260"/>
            <ac:spMk id="15" creationId="{450D3AD2-FA80-415F-A9CE-54D884561CD7}"/>
          </ac:spMkLst>
        </pc:spChg>
        <pc:spChg chg="add del">
          <ac:chgData name="Julian Klauder" userId="e69a41fbc6c6a0fd" providerId="LiveId" clId="{070C56CF-6BAA-450F-AC57-01D794ADDCA3}" dt="2024-01-21T10:50:42.262" v="944" actId="26606"/>
          <ac:spMkLst>
            <pc:docMk/>
            <pc:sldMk cId="2624929331" sldId="260"/>
            <ac:spMk id="16" creationId="{CE1DF672-CDB5-3D60-6AF5-8E0CBEF257DD}"/>
          </ac:spMkLst>
        </pc:spChg>
        <pc:spChg chg="add del">
          <ac:chgData name="Julian Klauder" userId="e69a41fbc6c6a0fd" providerId="LiveId" clId="{070C56CF-6BAA-450F-AC57-01D794ADDCA3}" dt="2024-01-21T10:50:37.758" v="940" actId="26606"/>
          <ac:spMkLst>
            <pc:docMk/>
            <pc:sldMk cId="2624929331" sldId="260"/>
            <ac:spMk id="17" creationId="{C3896A03-3945-419A-B66B-4EE266EDD152}"/>
          </ac:spMkLst>
        </pc:spChg>
        <pc:spChg chg="add del">
          <ac:chgData name="Julian Klauder" userId="e69a41fbc6c6a0fd" providerId="LiveId" clId="{070C56CF-6BAA-450F-AC57-01D794ADDCA3}" dt="2024-01-21T10:50:42.262" v="944" actId="26606"/>
          <ac:spMkLst>
            <pc:docMk/>
            <pc:sldMk cId="2624929331" sldId="260"/>
            <ac:spMk id="18" creationId="{87F16C5A-0D41-47A9-B0A2-9C2AD7A8CF32}"/>
          </ac:spMkLst>
        </pc:spChg>
        <pc:spChg chg="add del">
          <ac:chgData name="Julian Klauder" userId="e69a41fbc6c6a0fd" providerId="LiveId" clId="{070C56CF-6BAA-450F-AC57-01D794ADDCA3}" dt="2024-01-21T10:50:37.758" v="940" actId="26606"/>
          <ac:spMkLst>
            <pc:docMk/>
            <pc:sldMk cId="2624929331" sldId="260"/>
            <ac:spMk id="19" creationId="{B34F5AD2-EDBD-4BBD-A55C-EAFFD0C7097A}"/>
          </ac:spMkLst>
        </pc:spChg>
        <pc:spChg chg="add del">
          <ac:chgData name="Julian Klauder" userId="e69a41fbc6c6a0fd" providerId="LiveId" clId="{070C56CF-6BAA-450F-AC57-01D794ADDCA3}" dt="2024-01-21T10:50:47.296" v="946" actId="26606"/>
          <ac:spMkLst>
            <pc:docMk/>
            <pc:sldMk cId="2624929331" sldId="260"/>
            <ac:spMk id="20" creationId="{C3896A03-3945-419A-B66B-4EE266EDD152}"/>
          </ac:spMkLst>
        </pc:spChg>
        <pc:spChg chg="add del">
          <ac:chgData name="Julian Klauder" userId="e69a41fbc6c6a0fd" providerId="LiveId" clId="{070C56CF-6BAA-450F-AC57-01D794ADDCA3}" dt="2024-01-21T10:50:37.758" v="940" actId="26606"/>
          <ac:spMkLst>
            <pc:docMk/>
            <pc:sldMk cId="2624929331" sldId="260"/>
            <ac:spMk id="21" creationId="{450D3AD2-FA80-415F-A9CE-54D884561CD7}"/>
          </ac:spMkLst>
        </pc:spChg>
        <pc:spChg chg="add del">
          <ac:chgData name="Julian Klauder" userId="e69a41fbc6c6a0fd" providerId="LiveId" clId="{070C56CF-6BAA-450F-AC57-01D794ADDCA3}" dt="2024-01-21T10:50:47.296" v="946" actId="26606"/>
          <ac:spMkLst>
            <pc:docMk/>
            <pc:sldMk cId="2624929331" sldId="260"/>
            <ac:spMk id="22" creationId="{B34F5AD2-EDBD-4BBD-A55C-EAFFD0C7097A}"/>
          </ac:spMkLst>
        </pc:spChg>
        <pc:spChg chg="add del">
          <ac:chgData name="Julian Klauder" userId="e69a41fbc6c6a0fd" providerId="LiveId" clId="{070C56CF-6BAA-450F-AC57-01D794ADDCA3}" dt="2024-01-21T10:50:47.296" v="946" actId="26606"/>
          <ac:spMkLst>
            <pc:docMk/>
            <pc:sldMk cId="2624929331" sldId="260"/>
            <ac:spMk id="23" creationId="{450D3AD2-FA80-415F-A9CE-54D884561CD7}"/>
          </ac:spMkLst>
        </pc:spChg>
        <pc:spChg chg="add del">
          <ac:chgData name="Julian Klauder" userId="e69a41fbc6c6a0fd" providerId="LiveId" clId="{070C56CF-6BAA-450F-AC57-01D794ADDCA3}" dt="2024-01-21T10:50:47.296" v="946" actId="26606"/>
          <ac:spMkLst>
            <pc:docMk/>
            <pc:sldMk cId="2624929331" sldId="260"/>
            <ac:spMk id="24" creationId="{CE1DF672-CDB5-3D60-6AF5-8E0CBEF257DD}"/>
          </ac:spMkLst>
        </pc:spChg>
        <pc:spChg chg="add del">
          <ac:chgData name="Julian Klauder" userId="e69a41fbc6c6a0fd" providerId="LiveId" clId="{070C56CF-6BAA-450F-AC57-01D794ADDCA3}" dt="2024-01-21T10:51:17.681" v="953" actId="26606"/>
          <ac:spMkLst>
            <pc:docMk/>
            <pc:sldMk cId="2624929331" sldId="260"/>
            <ac:spMk id="25" creationId="{C3896A03-3945-419A-B66B-4EE266EDD152}"/>
          </ac:spMkLst>
        </pc:spChg>
        <pc:spChg chg="add del">
          <ac:chgData name="Julian Klauder" userId="e69a41fbc6c6a0fd" providerId="LiveId" clId="{070C56CF-6BAA-450F-AC57-01D794ADDCA3}" dt="2024-01-21T10:50:50.405" v="948" actId="26606"/>
          <ac:spMkLst>
            <pc:docMk/>
            <pc:sldMk cId="2624929331" sldId="260"/>
            <ac:spMk id="26" creationId="{B34F5AD2-EDBD-4BBD-A55C-EAFFD0C7097A}"/>
          </ac:spMkLst>
        </pc:spChg>
        <pc:spChg chg="add del">
          <ac:chgData name="Julian Klauder" userId="e69a41fbc6c6a0fd" providerId="LiveId" clId="{070C56CF-6BAA-450F-AC57-01D794ADDCA3}" dt="2024-01-21T10:50:50.405" v="948" actId="26606"/>
          <ac:spMkLst>
            <pc:docMk/>
            <pc:sldMk cId="2624929331" sldId="260"/>
            <ac:spMk id="27" creationId="{C3896A03-3945-419A-B66B-4EE266EDD152}"/>
          </ac:spMkLst>
        </pc:spChg>
        <pc:spChg chg="add del">
          <ac:chgData name="Julian Klauder" userId="e69a41fbc6c6a0fd" providerId="LiveId" clId="{070C56CF-6BAA-450F-AC57-01D794ADDCA3}" dt="2024-01-21T10:50:50.405" v="948" actId="26606"/>
          <ac:spMkLst>
            <pc:docMk/>
            <pc:sldMk cId="2624929331" sldId="260"/>
            <ac:spMk id="28" creationId="{450D3AD2-FA80-415F-A9CE-54D884561CD7}"/>
          </ac:spMkLst>
        </pc:spChg>
        <pc:spChg chg="add del">
          <ac:chgData name="Julian Klauder" userId="e69a41fbc6c6a0fd" providerId="LiveId" clId="{070C56CF-6BAA-450F-AC57-01D794ADDCA3}" dt="2024-01-21T10:50:50.405" v="948" actId="26606"/>
          <ac:spMkLst>
            <pc:docMk/>
            <pc:sldMk cId="2624929331" sldId="260"/>
            <ac:spMk id="29" creationId="{CE1DF672-CDB5-3D60-6AF5-8E0CBEF257DD}"/>
          </ac:spMkLst>
        </pc:spChg>
        <pc:spChg chg="add del">
          <ac:chgData name="Julian Klauder" userId="e69a41fbc6c6a0fd" providerId="LiveId" clId="{070C56CF-6BAA-450F-AC57-01D794ADDCA3}" dt="2024-01-21T10:51:17.681" v="953" actId="26606"/>
          <ac:spMkLst>
            <pc:docMk/>
            <pc:sldMk cId="2624929331" sldId="260"/>
            <ac:spMk id="30" creationId="{B34F5AD2-EDBD-4BBD-A55C-EAFFD0C7097A}"/>
          </ac:spMkLst>
        </pc:spChg>
        <pc:spChg chg="add del">
          <ac:chgData name="Julian Klauder" userId="e69a41fbc6c6a0fd" providerId="LiveId" clId="{070C56CF-6BAA-450F-AC57-01D794ADDCA3}" dt="2024-01-21T10:51:17.681" v="953" actId="26606"/>
          <ac:spMkLst>
            <pc:docMk/>
            <pc:sldMk cId="2624929331" sldId="260"/>
            <ac:spMk id="31" creationId="{450D3AD2-FA80-415F-A9CE-54D884561CD7}"/>
          </ac:spMkLst>
        </pc:spChg>
        <pc:spChg chg="add del">
          <ac:chgData name="Julian Klauder" userId="e69a41fbc6c6a0fd" providerId="LiveId" clId="{070C56CF-6BAA-450F-AC57-01D794ADDCA3}" dt="2024-01-21T10:51:17.681" v="953" actId="26606"/>
          <ac:spMkLst>
            <pc:docMk/>
            <pc:sldMk cId="2624929331" sldId="260"/>
            <ac:spMk id="32" creationId="{C9668530-4F42-DB6F-1347-142FA1267BD2}"/>
          </ac:spMkLst>
        </pc:spChg>
        <pc:spChg chg="add del">
          <ac:chgData name="Julian Klauder" userId="e69a41fbc6c6a0fd" providerId="LiveId" clId="{070C56CF-6BAA-450F-AC57-01D794ADDCA3}" dt="2024-01-21T15:45:17.626" v="1736"/>
          <ac:spMkLst>
            <pc:docMk/>
            <pc:sldMk cId="2624929331" sldId="260"/>
            <ac:spMk id="36" creationId="{1E954AF0-B5CC-4A16-ACDA-675B5694F2C8}"/>
          </ac:spMkLst>
        </pc:spChg>
        <pc:spChg chg="add del">
          <ac:chgData name="Julian Klauder" userId="e69a41fbc6c6a0fd" providerId="LiveId" clId="{070C56CF-6BAA-450F-AC57-01D794ADDCA3}" dt="2024-01-21T15:45:17.626" v="1736"/>
          <ac:spMkLst>
            <pc:docMk/>
            <pc:sldMk cId="2624929331" sldId="260"/>
            <ac:spMk id="37" creationId="{325322DD-3792-4947-A96A-1B6D9D786960}"/>
          </ac:spMkLst>
        </pc:spChg>
        <pc:grpChg chg="add del">
          <ac:chgData name="Julian Klauder" userId="e69a41fbc6c6a0fd" providerId="LiveId" clId="{070C56CF-6BAA-450F-AC57-01D794ADDCA3}" dt="2024-01-21T15:45:17.626" v="1736"/>
          <ac:grpSpMkLst>
            <pc:docMk/>
            <pc:sldMk cId="2624929331" sldId="260"/>
            <ac:grpSpMk id="33" creationId="{449BC34D-9C23-4D6D-8213-1F471AF85B3F}"/>
          </ac:grpSpMkLst>
        </pc:grpChg>
        <pc:picChg chg="add del mod">
          <ac:chgData name="Julian Klauder" userId="e69a41fbc6c6a0fd" providerId="LiveId" clId="{070C56CF-6BAA-450F-AC57-01D794ADDCA3}" dt="2024-01-21T09:49:02.784" v="901" actId="478"/>
          <ac:picMkLst>
            <pc:docMk/>
            <pc:sldMk cId="2624929331" sldId="260"/>
            <ac:picMk id="5" creationId="{5C75765A-9EFF-47D1-6EBC-AB3DC031A5D7}"/>
          </ac:picMkLst>
        </pc:picChg>
        <pc:picChg chg="del">
          <ac:chgData name="Julian Klauder" userId="e69a41fbc6c6a0fd" providerId="LiveId" clId="{070C56CF-6BAA-450F-AC57-01D794ADDCA3}" dt="2024-01-20T21:48:34.374" v="633" actId="478"/>
          <ac:picMkLst>
            <pc:docMk/>
            <pc:sldMk cId="2624929331" sldId="260"/>
            <ac:picMk id="5" creationId="{DBCFFC76-D997-FD0B-D738-91198C440A59}"/>
          </ac:picMkLst>
        </pc:picChg>
        <pc:picChg chg="add del mod">
          <ac:chgData name="Julian Klauder" userId="e69a41fbc6c6a0fd" providerId="LiveId" clId="{070C56CF-6BAA-450F-AC57-01D794ADDCA3}" dt="2024-01-21T09:49:00.770" v="900" actId="478"/>
          <ac:picMkLst>
            <pc:docMk/>
            <pc:sldMk cId="2624929331" sldId="260"/>
            <ac:picMk id="6" creationId="{2AB2BB92-BD1C-820A-940B-61A7973CD6E7}"/>
          </ac:picMkLst>
        </pc:picChg>
        <pc:picChg chg="add del mod">
          <ac:chgData name="Julian Klauder" userId="e69a41fbc6c6a0fd" providerId="LiveId" clId="{070C56CF-6BAA-450F-AC57-01D794ADDCA3}" dt="2024-01-21T09:50:34.656" v="909" actId="478"/>
          <ac:picMkLst>
            <pc:docMk/>
            <pc:sldMk cId="2624929331" sldId="260"/>
            <ac:picMk id="8" creationId="{E8418EFF-2753-1C6A-6A62-28BC7776A55B}"/>
          </ac:picMkLst>
        </pc:picChg>
        <pc:picChg chg="add del mod">
          <ac:chgData name="Julian Klauder" userId="e69a41fbc6c6a0fd" providerId="LiveId" clId="{070C56CF-6BAA-450F-AC57-01D794ADDCA3}" dt="2024-01-21T10:13:17.936" v="913" actId="478"/>
          <ac:picMkLst>
            <pc:docMk/>
            <pc:sldMk cId="2624929331" sldId="260"/>
            <ac:picMk id="10" creationId="{88B43E6C-A61D-582C-00CB-88F9201645BD}"/>
          </ac:picMkLst>
        </pc:picChg>
        <pc:picChg chg="add mod">
          <ac:chgData name="Julian Klauder" userId="e69a41fbc6c6a0fd" providerId="LiveId" clId="{070C56CF-6BAA-450F-AC57-01D794ADDCA3}" dt="2024-01-21T15:46:58.469" v="1755" actId="1076"/>
          <ac:picMkLst>
            <pc:docMk/>
            <pc:sldMk cId="2624929331" sldId="260"/>
            <ac:picMk id="12" creationId="{73FEA4A1-18E3-CFD9-2A80-469C755665D0}"/>
          </ac:picMkLst>
        </pc:picChg>
        <pc:picChg chg="add ord">
          <ac:chgData name="Julian Klauder" userId="e69a41fbc6c6a0fd" providerId="LiveId" clId="{070C56CF-6BAA-450F-AC57-01D794ADDCA3}" dt="2024-01-21T16:04:20.621" v="1839" actId="167"/>
          <ac:picMkLst>
            <pc:docMk/>
            <pc:sldMk cId="2624929331" sldId="260"/>
            <ac:picMk id="13" creationId="{AA8E720F-4863-AF23-FA53-45D462FC61DE}"/>
          </ac:picMkLst>
        </pc:picChg>
      </pc:sldChg>
      <pc:sldChg chg="addSp delSp modSp mod setBg delDesignElem">
        <pc:chgData name="Julian Klauder" userId="e69a41fbc6c6a0fd" providerId="LiveId" clId="{070C56CF-6BAA-450F-AC57-01D794ADDCA3}" dt="2024-01-21T16:05:34.534" v="1855" actId="1076"/>
        <pc:sldMkLst>
          <pc:docMk/>
          <pc:sldMk cId="3151636424" sldId="261"/>
        </pc:sldMkLst>
        <pc:spChg chg="mod">
          <ac:chgData name="Julian Klauder" userId="e69a41fbc6c6a0fd" providerId="LiveId" clId="{070C56CF-6BAA-450F-AC57-01D794ADDCA3}" dt="2024-01-21T16:05:27.661" v="1854" actId="14100"/>
          <ac:spMkLst>
            <pc:docMk/>
            <pc:sldMk cId="3151636424" sldId="261"/>
            <ac:spMk id="2" creationId="{F5340DC0-E4B6-A6AE-66BF-DE7BF414757E}"/>
          </ac:spMkLst>
        </pc:spChg>
        <pc:spChg chg="del mod">
          <ac:chgData name="Julian Klauder" userId="e69a41fbc6c6a0fd" providerId="LiveId" clId="{070C56CF-6BAA-450F-AC57-01D794ADDCA3}" dt="2024-01-21T15:16:05.315" v="1374" actId="22"/>
          <ac:spMkLst>
            <pc:docMk/>
            <pc:sldMk cId="3151636424" sldId="261"/>
            <ac:spMk id="3" creationId="{5F8BD0DC-E11A-B4FD-6895-2EDDF17A69B7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3151636424" sldId="261"/>
            <ac:spMk id="8" creationId="{70DFC902-7D23-471A-B557-B6B6917D7A0D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3151636424" sldId="261"/>
            <ac:spMk id="10" creationId="{A55D5633-D557-4DCA-982C-FF36EB7A1C00}"/>
          </ac:spMkLst>
        </pc:spChg>
        <pc:spChg chg="add del mod">
          <ac:chgData name="Julian Klauder" userId="e69a41fbc6c6a0fd" providerId="LiveId" clId="{070C56CF-6BAA-450F-AC57-01D794ADDCA3}" dt="2024-01-21T15:18:32.453" v="1383" actId="478"/>
          <ac:spMkLst>
            <pc:docMk/>
            <pc:sldMk cId="3151636424" sldId="261"/>
            <ac:spMk id="11" creationId="{CAF07423-B555-73B5-10C8-EB3218E4C329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3151636424" sldId="261"/>
            <ac:spMk id="12" creationId="{450D3AD2-FA80-415F-A9CE-54D884561CD7}"/>
          </ac:spMkLst>
        </pc:spChg>
        <pc:spChg chg="add del">
          <ac:chgData name="Julian Klauder" userId="e69a41fbc6c6a0fd" providerId="LiveId" clId="{070C56CF-6BAA-450F-AC57-01D794ADDCA3}" dt="2024-01-21T15:53:36.013" v="1789"/>
          <ac:spMkLst>
            <pc:docMk/>
            <pc:sldMk cId="3151636424" sldId="261"/>
            <ac:spMk id="19" creationId="{3A8EC506-B1DA-46A1-B44D-774E68468E13}"/>
          </ac:spMkLst>
        </pc:spChg>
        <pc:spChg chg="add del">
          <ac:chgData name="Julian Klauder" userId="e69a41fbc6c6a0fd" providerId="LiveId" clId="{070C56CF-6BAA-450F-AC57-01D794ADDCA3}" dt="2024-01-21T15:53:36.013" v="1789"/>
          <ac:spMkLst>
            <pc:docMk/>
            <pc:sldMk cId="3151636424" sldId="261"/>
            <ac:spMk id="21" creationId="{BFF30785-305E-45D7-984F-5AA93D3CA561}"/>
          </ac:spMkLst>
        </pc:spChg>
        <pc:spChg chg="add del">
          <ac:chgData name="Julian Klauder" userId="e69a41fbc6c6a0fd" providerId="LiveId" clId="{070C56CF-6BAA-450F-AC57-01D794ADDCA3}" dt="2024-01-21T15:53:36.013" v="1789"/>
          <ac:spMkLst>
            <pc:docMk/>
            <pc:sldMk cId="3151636424" sldId="261"/>
            <ac:spMk id="25" creationId="{C6D18C07-B1F9-42F0-8956-B88FC37A674C}"/>
          </ac:spMkLst>
        </pc:spChg>
        <pc:picChg chg="add del">
          <ac:chgData name="Julian Klauder" userId="e69a41fbc6c6a0fd" providerId="LiveId" clId="{070C56CF-6BAA-450F-AC57-01D794ADDCA3}" dt="2024-01-21T15:16:03.400" v="1373" actId="22"/>
          <ac:picMkLst>
            <pc:docMk/>
            <pc:sldMk cId="3151636424" sldId="261"/>
            <ac:picMk id="5" creationId="{ADCD3D27-4F56-5A52-4980-8C65EE99871B}"/>
          </ac:picMkLst>
        </pc:picChg>
        <pc:picChg chg="add del mod ord">
          <ac:chgData name="Julian Klauder" userId="e69a41fbc6c6a0fd" providerId="LiveId" clId="{070C56CF-6BAA-450F-AC57-01D794ADDCA3}" dt="2024-01-21T15:17:34.130" v="1378" actId="478"/>
          <ac:picMkLst>
            <pc:docMk/>
            <pc:sldMk cId="3151636424" sldId="261"/>
            <ac:picMk id="7" creationId="{108A3BD1-D83E-425D-32CB-A244F6E61EA9}"/>
          </ac:picMkLst>
        </pc:picChg>
        <pc:picChg chg="add mod">
          <ac:chgData name="Julian Klauder" userId="e69a41fbc6c6a0fd" providerId="LiveId" clId="{070C56CF-6BAA-450F-AC57-01D794ADDCA3}" dt="2024-01-21T16:05:34.534" v="1855" actId="1076"/>
          <ac:picMkLst>
            <pc:docMk/>
            <pc:sldMk cId="3151636424" sldId="261"/>
            <ac:picMk id="14" creationId="{61672D21-DD08-0A47-6F76-ED6E2D4C2548}"/>
          </ac:picMkLst>
        </pc:picChg>
        <pc:picChg chg="add ord">
          <ac:chgData name="Julian Klauder" userId="e69a41fbc6c6a0fd" providerId="LiveId" clId="{070C56CF-6BAA-450F-AC57-01D794ADDCA3}" dt="2024-01-21T16:04:33.206" v="1841" actId="167"/>
          <ac:picMkLst>
            <pc:docMk/>
            <pc:sldMk cId="3151636424" sldId="261"/>
            <ac:picMk id="15" creationId="{ED2F5859-6D53-B118-00AA-94ACD893C30F}"/>
          </ac:picMkLst>
        </pc:picChg>
        <pc:cxnChg chg="add del">
          <ac:chgData name="Julian Klauder" userId="e69a41fbc6c6a0fd" providerId="LiveId" clId="{070C56CF-6BAA-450F-AC57-01D794ADDCA3}" dt="2024-01-21T15:53:36.013" v="1789"/>
          <ac:cxnSpMkLst>
            <pc:docMk/>
            <pc:sldMk cId="3151636424" sldId="261"/>
            <ac:cxnSpMk id="23" creationId="{15E01FA5-D766-43CA-A83D-E7CF3F04E96F}"/>
          </ac:cxnSpMkLst>
        </pc:cxnChg>
      </pc:sldChg>
      <pc:sldChg chg="del">
        <pc:chgData name="Julian Klauder" userId="e69a41fbc6c6a0fd" providerId="LiveId" clId="{070C56CF-6BAA-450F-AC57-01D794ADDCA3}" dt="2024-01-20T21:49:18.837" v="642" actId="47"/>
        <pc:sldMkLst>
          <pc:docMk/>
          <pc:sldMk cId="1304580687" sldId="262"/>
        </pc:sldMkLst>
      </pc:sldChg>
      <pc:sldChg chg="addSp delSp modSp del mod setBg">
        <pc:chgData name="Julian Klauder" userId="e69a41fbc6c6a0fd" providerId="LiveId" clId="{070C56CF-6BAA-450F-AC57-01D794ADDCA3}" dt="2024-01-21T09:13:31.038" v="764" actId="47"/>
        <pc:sldMkLst>
          <pc:docMk/>
          <pc:sldMk cId="266309988" sldId="263"/>
        </pc:sldMkLst>
        <pc:spChg chg="mod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2" creationId="{D8255775-04AF-23C3-B37C-4C383A3F1C8A}"/>
          </ac:spMkLst>
        </pc:spChg>
        <pc:spChg chg="add mod ord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9" creationId="{3921FDEC-8C2A-3400-CC59-AD9AC8E4BB31}"/>
          </ac:spMkLst>
        </pc:spChg>
        <pc:spChg chg="add del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12" creationId="{4F7EBAE4-9945-4473-9E34-B2C66EA0F03D}"/>
          </ac:spMkLst>
        </pc:spChg>
        <pc:spChg chg="add del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14" creationId="{70BEB1E7-2F88-40BC-B73D-42E5B6F80BFC}"/>
          </ac:spMkLst>
        </pc:spChg>
        <pc:spChg chg="add del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16" creationId="{A7B99495-F43F-4D80-A44F-2CB4764EB90B}"/>
          </ac:spMkLst>
        </pc:spChg>
        <pc:spChg chg="add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21" creationId="{A6D37EE4-EA1B-46EE-A54B-5233C63C9695}"/>
          </ac:spMkLst>
        </pc:spChg>
        <pc:spChg chg="add">
          <ac:chgData name="Julian Klauder" userId="e69a41fbc6c6a0fd" providerId="LiveId" clId="{070C56CF-6BAA-450F-AC57-01D794ADDCA3}" dt="2024-01-21T09:04:18.803" v="706" actId="26606"/>
          <ac:spMkLst>
            <pc:docMk/>
            <pc:sldMk cId="266309988" sldId="263"/>
            <ac:spMk id="23" creationId="{927D5270-6648-4CC1-8F78-48BE299CAC25}"/>
          </ac:spMkLst>
        </pc:spChg>
        <pc:picChg chg="mod">
          <ac:chgData name="Julian Klauder" userId="e69a41fbc6c6a0fd" providerId="LiveId" clId="{070C56CF-6BAA-450F-AC57-01D794ADDCA3}" dt="2024-01-21T09:04:18.803" v="706" actId="26606"/>
          <ac:picMkLst>
            <pc:docMk/>
            <pc:sldMk cId="266309988" sldId="263"/>
            <ac:picMk id="5" creationId="{FBBC9833-75B7-66EA-A90D-076AC13AC7E5}"/>
          </ac:picMkLst>
        </pc:picChg>
      </pc:sldChg>
      <pc:sldChg chg="addSp delSp modSp new mod ord setBg delDesignElem">
        <pc:chgData name="Julian Klauder" userId="e69a41fbc6c6a0fd" providerId="LiveId" clId="{070C56CF-6BAA-450F-AC57-01D794ADDCA3}" dt="2024-01-21T16:03:56.151" v="1835" actId="167"/>
        <pc:sldMkLst>
          <pc:docMk/>
          <pc:sldMk cId="2383970737" sldId="264"/>
        </pc:sldMkLst>
        <pc:spChg chg="mod ord">
          <ac:chgData name="Julian Klauder" userId="e69a41fbc6c6a0fd" providerId="LiveId" clId="{070C56CF-6BAA-450F-AC57-01D794ADDCA3}" dt="2024-01-21T15:55:21.387" v="1798"/>
          <ac:spMkLst>
            <pc:docMk/>
            <pc:sldMk cId="2383970737" sldId="264"/>
            <ac:spMk id="2" creationId="{52C21963-B8BE-ACA1-D2E2-855A329FBDBD}"/>
          </ac:spMkLst>
        </pc:spChg>
        <pc:spChg chg="add del mod">
          <ac:chgData name="Julian Klauder" userId="e69a41fbc6c6a0fd" providerId="LiveId" clId="{070C56CF-6BAA-450F-AC57-01D794ADDCA3}" dt="2024-01-21T07:53:05.604" v="659" actId="26606"/>
          <ac:spMkLst>
            <pc:docMk/>
            <pc:sldMk cId="2383970737" sldId="264"/>
            <ac:spMk id="3" creationId="{D933C2BB-EA16-86C2-B6C6-DAA6E627FFF2}"/>
          </ac:spMkLst>
        </pc:spChg>
        <pc:spChg chg="add del mod">
          <ac:chgData name="Julian Klauder" userId="e69a41fbc6c6a0fd" providerId="LiveId" clId="{070C56CF-6BAA-450F-AC57-01D794ADDCA3}" dt="2024-01-21T14:52:50.051" v="1089" actId="26606"/>
          <ac:spMkLst>
            <pc:docMk/>
            <pc:sldMk cId="2383970737" sldId="264"/>
            <ac:spMk id="6" creationId="{BCC7037C-F05B-F939-8D8A-FC0A47F565E0}"/>
          </ac:spMkLst>
        </pc:spChg>
        <pc:spChg chg="add del">
          <ac:chgData name="Julian Klauder" userId="e69a41fbc6c6a0fd" providerId="LiveId" clId="{070C56CF-6BAA-450F-AC57-01D794ADDCA3}" dt="2024-01-21T07:53:28.024" v="668" actId="26606"/>
          <ac:spMkLst>
            <pc:docMk/>
            <pc:sldMk cId="2383970737" sldId="264"/>
            <ac:spMk id="8" creationId="{C2554CA6-288E-4202-BC52-2E5A8F0C0AED}"/>
          </ac:spMkLst>
        </pc:spChg>
        <pc:spChg chg="add mod ord">
          <ac:chgData name="Julian Klauder" userId="e69a41fbc6c6a0fd" providerId="LiveId" clId="{070C56CF-6BAA-450F-AC57-01D794ADDCA3}" dt="2024-01-21T15:53:39.410" v="1790" actId="26606"/>
          <ac:spMkLst>
            <pc:docMk/>
            <pc:sldMk cId="2383970737" sldId="264"/>
            <ac:spMk id="9" creationId="{D933C2BB-EA16-86C2-B6C6-DAA6E627FFF2}"/>
          </ac:spMkLst>
        </pc:spChg>
        <pc:spChg chg="add del">
          <ac:chgData name="Julian Klauder" userId="e69a41fbc6c6a0fd" providerId="LiveId" clId="{070C56CF-6BAA-450F-AC57-01D794ADDCA3}" dt="2024-01-21T07:53:28.024" v="668" actId="26606"/>
          <ac:spMkLst>
            <pc:docMk/>
            <pc:sldMk cId="2383970737" sldId="264"/>
            <ac:spMk id="10" creationId="{B10BB131-AC8E-4A8E-A5D1-36260F720C3B}"/>
          </ac:spMkLst>
        </pc:spChg>
        <pc:spChg chg="add del">
          <ac:chgData name="Julian Klauder" userId="e69a41fbc6c6a0fd" providerId="LiveId" clId="{070C56CF-6BAA-450F-AC57-01D794ADDCA3}" dt="2024-01-21T07:53:28.024" v="668" actId="26606"/>
          <ac:spMkLst>
            <pc:docMk/>
            <pc:sldMk cId="2383970737" sldId="264"/>
            <ac:spMk id="12" creationId="{5B7778FC-632E-4DCA-A7CB-0D7731CCF970}"/>
          </ac:spMkLst>
        </pc:spChg>
        <pc:spChg chg="add del">
          <ac:chgData name="Julian Klauder" userId="e69a41fbc6c6a0fd" providerId="LiveId" clId="{070C56CF-6BAA-450F-AC57-01D794ADDCA3}" dt="2024-01-21T07:53:28.024" v="668" actId="26606"/>
          <ac:spMkLst>
            <pc:docMk/>
            <pc:sldMk cId="2383970737" sldId="264"/>
            <ac:spMk id="14" creationId="{FA23A907-97FB-4A8F-880A-DD77401C4296}"/>
          </ac:spMkLst>
        </pc:spChg>
        <pc:spChg chg="add del">
          <ac:chgData name="Julian Klauder" userId="e69a41fbc6c6a0fd" providerId="LiveId" clId="{070C56CF-6BAA-450F-AC57-01D794ADDCA3}" dt="2024-01-21T07:53:19.640" v="661" actId="26606"/>
          <ac:spMkLst>
            <pc:docMk/>
            <pc:sldMk cId="2383970737" sldId="264"/>
            <ac:spMk id="19" creationId="{907EF6B7-1338-4443-8C46-6A318D952DFD}"/>
          </ac:spMkLst>
        </pc:spChg>
        <pc:spChg chg="add del">
          <ac:chgData name="Julian Klauder" userId="e69a41fbc6c6a0fd" providerId="LiveId" clId="{070C56CF-6BAA-450F-AC57-01D794ADDCA3}" dt="2024-01-21T07:53:22.849" v="663" actId="26606"/>
          <ac:spMkLst>
            <pc:docMk/>
            <pc:sldMk cId="2383970737" sldId="264"/>
            <ac:spMk id="20" creationId="{D009D6D5-DAC2-4A8B-A17A-E206B9012D09}"/>
          </ac:spMkLst>
        </pc:spChg>
        <pc:spChg chg="add del">
          <ac:chgData name="Julian Klauder" userId="e69a41fbc6c6a0fd" providerId="LiveId" clId="{070C56CF-6BAA-450F-AC57-01D794ADDCA3}" dt="2024-01-21T07:53:19.640" v="661" actId="26606"/>
          <ac:spMkLst>
            <pc:docMk/>
            <pc:sldMk cId="2383970737" sldId="264"/>
            <ac:spMk id="21" creationId="{DAAE4CDD-124C-4DCF-9584-B6033B545DD5}"/>
          </ac:spMkLst>
        </pc:spChg>
        <pc:spChg chg="add del">
          <ac:chgData name="Julian Klauder" userId="e69a41fbc6c6a0fd" providerId="LiveId" clId="{070C56CF-6BAA-450F-AC57-01D794ADDCA3}" dt="2024-01-21T07:53:25.490" v="665" actId="26606"/>
          <ac:spMkLst>
            <pc:docMk/>
            <pc:sldMk cId="2383970737" sldId="264"/>
            <ac:spMk id="22" creationId="{907EF6B7-1338-4443-8C46-6A318D952DFD}"/>
          </ac:spMkLst>
        </pc:spChg>
        <pc:spChg chg="add del">
          <ac:chgData name="Julian Klauder" userId="e69a41fbc6c6a0fd" providerId="LiveId" clId="{070C56CF-6BAA-450F-AC57-01D794ADDCA3}" dt="2024-01-21T07:53:19.640" v="661" actId="26606"/>
          <ac:spMkLst>
            <pc:docMk/>
            <pc:sldMk cId="2383970737" sldId="264"/>
            <ac:spMk id="23" creationId="{081E4A58-353D-44AE-B2FC-2A74E2E400F7}"/>
          </ac:spMkLst>
        </pc:spChg>
        <pc:spChg chg="add del">
          <ac:chgData name="Julian Klauder" userId="e69a41fbc6c6a0fd" providerId="LiveId" clId="{070C56CF-6BAA-450F-AC57-01D794ADDCA3}" dt="2024-01-21T07:53:25.490" v="665" actId="26606"/>
          <ac:spMkLst>
            <pc:docMk/>
            <pc:sldMk cId="2383970737" sldId="264"/>
            <ac:spMk id="24" creationId="{DAAE4CDD-124C-4DCF-9584-B6033B545DD5}"/>
          </ac:spMkLst>
        </pc:spChg>
        <pc:spChg chg="add del">
          <ac:chgData name="Julian Klauder" userId="e69a41fbc6c6a0fd" providerId="LiveId" clId="{070C56CF-6BAA-450F-AC57-01D794ADDCA3}" dt="2024-01-21T07:53:25.490" v="665" actId="26606"/>
          <ac:spMkLst>
            <pc:docMk/>
            <pc:sldMk cId="2383970737" sldId="264"/>
            <ac:spMk id="25" creationId="{081E4A58-353D-44AE-B2FC-2A74E2E400F7}"/>
          </ac:spMkLst>
        </pc:spChg>
        <pc:spChg chg="add del">
          <ac:chgData name="Julian Klauder" userId="e69a41fbc6c6a0fd" providerId="LiveId" clId="{070C56CF-6BAA-450F-AC57-01D794ADDCA3}" dt="2024-01-21T07:53:28.017" v="667" actId="26606"/>
          <ac:spMkLst>
            <pc:docMk/>
            <pc:sldMk cId="2383970737" sldId="264"/>
            <ac:spMk id="27" creationId="{9F7D5CDA-D291-4307-BF55-1381FED29634}"/>
          </ac:spMkLst>
        </pc:spChg>
        <pc:spChg chg="add del">
          <ac:chgData name="Julian Klauder" userId="e69a41fbc6c6a0fd" providerId="LiveId" clId="{070C56CF-6BAA-450F-AC57-01D794ADDCA3}" dt="2024-01-21T07:53:28.017" v="667" actId="26606"/>
          <ac:spMkLst>
            <pc:docMk/>
            <pc:sldMk cId="2383970737" sldId="264"/>
            <ac:spMk id="29" creationId="{59B296B9-C5A5-4E4F-9B60-C907B5F1466C}"/>
          </ac:spMkLst>
        </pc:spChg>
        <pc:spChg chg="add del">
          <ac:chgData name="Julian Klauder" userId="e69a41fbc6c6a0fd" providerId="LiveId" clId="{070C56CF-6BAA-450F-AC57-01D794ADDCA3}" dt="2024-01-21T07:53:28.017" v="667" actId="26606"/>
          <ac:spMkLst>
            <pc:docMk/>
            <pc:sldMk cId="2383970737" sldId="264"/>
            <ac:spMk id="30" creationId="{D0300FD3-5AF1-6305-15FA-9078072672E2}"/>
          </ac:spMkLst>
        </pc:spChg>
        <pc:spChg chg="add del">
          <ac:chgData name="Julian Klauder" userId="e69a41fbc6c6a0fd" providerId="LiveId" clId="{070C56CF-6BAA-450F-AC57-01D794ADDCA3}" dt="2024-01-21T10:42:37.595" v="920" actId="26606"/>
          <ac:spMkLst>
            <pc:docMk/>
            <pc:sldMk cId="2383970737" sldId="264"/>
            <ac:spMk id="32" creationId="{907EF6B7-1338-4443-8C46-6A318D952DFD}"/>
          </ac:spMkLst>
        </pc:spChg>
        <pc:spChg chg="add del">
          <ac:chgData name="Julian Klauder" userId="e69a41fbc6c6a0fd" providerId="LiveId" clId="{070C56CF-6BAA-450F-AC57-01D794ADDCA3}" dt="2024-01-21T10:42:37.595" v="920" actId="26606"/>
          <ac:spMkLst>
            <pc:docMk/>
            <pc:sldMk cId="2383970737" sldId="264"/>
            <ac:spMk id="33" creationId="{DAAE4CDD-124C-4DCF-9584-B6033B545DD5}"/>
          </ac:spMkLst>
        </pc:spChg>
        <pc:spChg chg="add del">
          <ac:chgData name="Julian Klauder" userId="e69a41fbc6c6a0fd" providerId="LiveId" clId="{070C56CF-6BAA-450F-AC57-01D794ADDCA3}" dt="2024-01-21T10:42:37.595" v="920" actId="26606"/>
          <ac:spMkLst>
            <pc:docMk/>
            <pc:sldMk cId="2383970737" sldId="264"/>
            <ac:spMk id="34" creationId="{081E4A58-353D-44AE-B2FC-2A74E2E400F7}"/>
          </ac:spMkLst>
        </pc:spChg>
        <pc:spChg chg="add del">
          <ac:chgData name="Julian Klauder" userId="e69a41fbc6c6a0fd" providerId="LiveId" clId="{070C56CF-6BAA-450F-AC57-01D794ADDCA3}" dt="2024-01-21T10:50:04.933" v="931" actId="26606"/>
          <ac:spMkLst>
            <pc:docMk/>
            <pc:sldMk cId="2383970737" sldId="264"/>
            <ac:spMk id="39" creationId="{D12DDE76-C203-4047-9998-63900085B5E8}"/>
          </ac:spMkLst>
        </pc:spChg>
        <pc:spChg chg="add del">
          <ac:chgData name="Julian Klauder" userId="e69a41fbc6c6a0fd" providerId="LiveId" clId="{070C56CF-6BAA-450F-AC57-01D794ADDCA3}" dt="2024-01-21T14:51:10.823" v="1077" actId="26606"/>
          <ac:spMkLst>
            <pc:docMk/>
            <pc:sldMk cId="2383970737" sldId="264"/>
            <ac:spMk id="44" creationId="{D4771268-CB57-404A-9271-370EB28F6090}"/>
          </ac:spMkLst>
        </pc:spChg>
        <pc:spChg chg="add del">
          <ac:chgData name="Julian Klauder" userId="e69a41fbc6c6a0fd" providerId="LiveId" clId="{070C56CF-6BAA-450F-AC57-01D794ADDCA3}" dt="2024-01-21T14:52:50.051" v="1089" actId="26606"/>
          <ac:spMkLst>
            <pc:docMk/>
            <pc:sldMk cId="2383970737" sldId="264"/>
            <ac:spMk id="49" creationId="{90BB9581-2E1D-405D-AC21-AD669748D56E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2383970737" sldId="264"/>
            <ac:spMk id="54" creationId="{C18B47EC-880C-488C-A09F-1082C7675DB4}"/>
          </ac:spMkLst>
        </pc:spChg>
        <pc:spChg chg="add del">
          <ac:chgData name="Julian Klauder" userId="e69a41fbc6c6a0fd" providerId="LiveId" clId="{070C56CF-6BAA-450F-AC57-01D794ADDCA3}" dt="2024-01-21T15:41:29.404" v="1685" actId="26606"/>
          <ac:spMkLst>
            <pc:docMk/>
            <pc:sldMk cId="2383970737" sldId="264"/>
            <ac:spMk id="55" creationId="{BCC7037C-F05B-F939-8D8A-FC0A47F565E0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2383970737" sldId="264"/>
            <ac:spMk id="56" creationId="{44BF5144-F7BD-4540-9CFD-700A8426DAFE}"/>
          </ac:spMkLst>
        </pc:spChg>
        <pc:spChg chg="add del">
          <ac:chgData name="Julian Klauder" userId="e69a41fbc6c6a0fd" providerId="LiveId" clId="{070C56CF-6BAA-450F-AC57-01D794ADDCA3}" dt="2024-01-21T15:41:14.332" v="1678" actId="26606"/>
          <ac:spMkLst>
            <pc:docMk/>
            <pc:sldMk cId="2383970737" sldId="264"/>
            <ac:spMk id="60" creationId="{BD4E11C7-7BD5-4045-AC27-3F529BEC73BA}"/>
          </ac:spMkLst>
        </pc:spChg>
        <pc:spChg chg="add del">
          <ac:chgData name="Julian Klauder" userId="e69a41fbc6c6a0fd" providerId="LiveId" clId="{070C56CF-6BAA-450F-AC57-01D794ADDCA3}" dt="2024-01-21T15:41:22.176" v="1682" actId="26606"/>
          <ac:spMkLst>
            <pc:docMk/>
            <pc:sldMk cId="2383970737" sldId="264"/>
            <ac:spMk id="61" creationId="{8D77D416-66F5-413A-9B46-6289471B36B6}"/>
          </ac:spMkLst>
        </pc:spChg>
        <pc:spChg chg="add del">
          <ac:chgData name="Julian Klauder" userId="e69a41fbc6c6a0fd" providerId="LiveId" clId="{070C56CF-6BAA-450F-AC57-01D794ADDCA3}" dt="2024-01-21T15:44:51.052" v="1733"/>
          <ac:spMkLst>
            <pc:docMk/>
            <pc:sldMk cId="2383970737" sldId="264"/>
            <ac:spMk id="70" creationId="{0F90CED2-72DA-49F5-8068-294F7EEF1388}"/>
          </ac:spMkLst>
        </pc:spChg>
        <pc:spChg chg="add del">
          <ac:chgData name="Julian Klauder" userId="e69a41fbc6c6a0fd" providerId="LiveId" clId="{070C56CF-6BAA-450F-AC57-01D794ADDCA3}" dt="2024-01-21T15:42:30.747" v="1704" actId="26606"/>
          <ac:spMkLst>
            <pc:docMk/>
            <pc:sldMk cId="2383970737" sldId="264"/>
            <ac:spMk id="71" creationId="{E51BA4DF-2BD4-4EC2-B1DB-B27C8AC71864}"/>
          </ac:spMkLst>
        </pc:spChg>
        <pc:spChg chg="add del">
          <ac:chgData name="Julian Klauder" userId="e69a41fbc6c6a0fd" providerId="LiveId" clId="{070C56CF-6BAA-450F-AC57-01D794ADDCA3}" dt="2024-01-21T15:42:56.405" v="1709"/>
          <ac:spMkLst>
            <pc:docMk/>
            <pc:sldMk cId="2383970737" sldId="264"/>
            <ac:spMk id="73" creationId="{70BEB1E7-2F88-40BC-B73D-42E5B6F80BFC}"/>
          </ac:spMkLst>
        </pc:spChg>
        <pc:spChg chg="add del">
          <ac:chgData name="Julian Klauder" userId="e69a41fbc6c6a0fd" providerId="LiveId" clId="{070C56CF-6BAA-450F-AC57-01D794ADDCA3}" dt="2024-01-21T15:42:56.405" v="1709"/>
          <ac:spMkLst>
            <pc:docMk/>
            <pc:sldMk cId="2383970737" sldId="264"/>
            <ac:spMk id="74" creationId="{4F7EBAE4-9945-4473-9E34-B2C66EA0F03D}"/>
          </ac:spMkLst>
        </pc:spChg>
        <pc:spChg chg="add del">
          <ac:chgData name="Julian Klauder" userId="e69a41fbc6c6a0fd" providerId="LiveId" clId="{070C56CF-6BAA-450F-AC57-01D794ADDCA3}" dt="2024-01-21T15:42:56.405" v="1709"/>
          <ac:spMkLst>
            <pc:docMk/>
            <pc:sldMk cId="2383970737" sldId="264"/>
            <ac:spMk id="75" creationId="{A7B99495-F43F-4D80-A44F-2CB4764EB90B}"/>
          </ac:spMkLst>
        </pc:spChg>
        <pc:graphicFrameChg chg="add del">
          <ac:chgData name="Julian Klauder" userId="e69a41fbc6c6a0fd" providerId="LiveId" clId="{070C56CF-6BAA-450F-AC57-01D794ADDCA3}" dt="2024-01-21T07:53:00.847" v="656" actId="26606"/>
          <ac:graphicFrameMkLst>
            <pc:docMk/>
            <pc:sldMk cId="2383970737" sldId="264"/>
            <ac:graphicFrameMk id="5" creationId="{D65B915C-F276-AF20-C76C-167CEFA2E74B}"/>
          </ac:graphicFrameMkLst>
        </pc:graphicFrameChg>
        <pc:graphicFrameChg chg="add del">
          <ac:chgData name="Julian Klauder" userId="e69a41fbc6c6a0fd" providerId="LiveId" clId="{070C56CF-6BAA-450F-AC57-01D794ADDCA3}" dt="2024-01-21T07:53:05.592" v="658" actId="26606"/>
          <ac:graphicFrameMkLst>
            <pc:docMk/>
            <pc:sldMk cId="2383970737" sldId="264"/>
            <ac:graphicFrameMk id="7" creationId="{CC20A29F-DC98-45A7-50D4-FD7226EE9AFF}"/>
          </ac:graphicFrameMkLst>
        </pc:graphicFrameChg>
        <pc:graphicFrameChg chg="add del">
          <ac:chgData name="Julian Klauder" userId="e69a41fbc6c6a0fd" providerId="LiveId" clId="{070C56CF-6BAA-450F-AC57-01D794ADDCA3}" dt="2024-01-21T14:52:45.111" v="1086" actId="26606"/>
          <ac:graphicFrameMkLst>
            <pc:docMk/>
            <pc:sldMk cId="2383970737" sldId="264"/>
            <ac:graphicFrameMk id="51" creationId="{98F1E735-5C4C-ED7B-633F-645312EA9903}"/>
          </ac:graphicFrameMkLst>
        </pc:graphicFrameChg>
        <pc:graphicFrameChg chg="add del">
          <ac:chgData name="Julian Klauder" userId="e69a41fbc6c6a0fd" providerId="LiveId" clId="{070C56CF-6BAA-450F-AC57-01D794ADDCA3}" dt="2024-01-21T14:52:50.045" v="1088" actId="26606"/>
          <ac:graphicFrameMkLst>
            <pc:docMk/>
            <pc:sldMk cId="2383970737" sldId="264"/>
            <ac:graphicFrameMk id="53" creationId="{AB3E3F44-3DA6-2BA8-8F67-53444DF68026}"/>
          </ac:graphicFrameMkLst>
        </pc:graphicFrameChg>
        <pc:graphicFrameChg chg="add del">
          <ac:chgData name="Julian Klauder" userId="e69a41fbc6c6a0fd" providerId="LiveId" clId="{070C56CF-6BAA-450F-AC57-01D794ADDCA3}" dt="2024-01-21T15:41:29.389" v="1684" actId="26606"/>
          <ac:graphicFrameMkLst>
            <pc:docMk/>
            <pc:sldMk cId="2383970737" sldId="264"/>
            <ac:graphicFrameMk id="63" creationId="{74352371-9319-749E-E569-D856F041D8D0}"/>
          </ac:graphicFrameMkLst>
        </pc:graphicFrameChg>
        <pc:graphicFrameChg chg="add mod modGraphic">
          <ac:chgData name="Julian Klauder" userId="e69a41fbc6c6a0fd" providerId="LiveId" clId="{070C56CF-6BAA-450F-AC57-01D794ADDCA3}" dt="2024-01-21T16:00:12.627" v="1830" actId="14100"/>
          <ac:graphicFrameMkLst>
            <pc:docMk/>
            <pc:sldMk cId="2383970737" sldId="264"/>
            <ac:graphicFrameMk id="65" creationId="{0CC6F54B-3898-0448-AAE0-CCCB61D92F76}"/>
          </ac:graphicFrameMkLst>
        </pc:graphicFrameChg>
        <pc:picChg chg="add ord">
          <ac:chgData name="Julian Klauder" userId="e69a41fbc6c6a0fd" providerId="LiveId" clId="{070C56CF-6BAA-450F-AC57-01D794ADDCA3}" dt="2024-01-21T16:03:56.151" v="1835" actId="167"/>
          <ac:picMkLst>
            <pc:docMk/>
            <pc:sldMk cId="2383970737" sldId="264"/>
            <ac:picMk id="11" creationId="{3EFFE3E7-95A1-9209-34A3-424A5D2062F8}"/>
          </ac:picMkLst>
        </pc:picChg>
        <pc:picChg chg="add del">
          <ac:chgData name="Julian Klauder" userId="e69a41fbc6c6a0fd" providerId="LiveId" clId="{070C56CF-6BAA-450F-AC57-01D794ADDCA3}" dt="2024-01-21T07:53:22.849" v="663" actId="26606"/>
          <ac:picMkLst>
            <pc:docMk/>
            <pc:sldMk cId="2383970737" sldId="264"/>
            <ac:picMk id="16" creationId="{1CDEEA73-4D2E-5927-354F-6AA114C9F774}"/>
          </ac:picMkLst>
        </pc:picChg>
        <pc:picChg chg="add del">
          <ac:chgData name="Julian Klauder" userId="e69a41fbc6c6a0fd" providerId="LiveId" clId="{070C56CF-6BAA-450F-AC57-01D794ADDCA3}" dt="2024-01-21T07:53:28.017" v="667" actId="26606"/>
          <ac:picMkLst>
            <pc:docMk/>
            <pc:sldMk cId="2383970737" sldId="264"/>
            <ac:picMk id="28" creationId="{47F5EA94-993E-8201-C131-2FFFF748AAB3}"/>
          </ac:picMkLst>
        </pc:picChg>
        <pc:picChg chg="add del">
          <ac:chgData name="Julian Klauder" userId="e69a41fbc6c6a0fd" providerId="LiveId" clId="{070C56CF-6BAA-450F-AC57-01D794ADDCA3}" dt="2024-01-21T15:41:16.413" v="1680" actId="26606"/>
          <ac:picMkLst>
            <pc:docMk/>
            <pc:sldMk cId="2383970737" sldId="264"/>
            <ac:picMk id="57" creationId="{1BAAEBEA-E9D5-189F-4B8E-14D804994288}"/>
          </ac:picMkLst>
        </pc:picChg>
        <pc:picChg chg="add del">
          <ac:chgData name="Julian Klauder" userId="e69a41fbc6c6a0fd" providerId="LiveId" clId="{070C56CF-6BAA-450F-AC57-01D794ADDCA3}" dt="2024-01-21T15:41:22.176" v="1682" actId="26606"/>
          <ac:picMkLst>
            <pc:docMk/>
            <pc:sldMk cId="2383970737" sldId="264"/>
            <ac:picMk id="59" creationId="{157B6614-3B16-38CF-4EE7-9E1B891D673D}"/>
          </ac:picMkLst>
        </pc:picChg>
        <pc:picChg chg="add del">
          <ac:chgData name="Julian Klauder" userId="e69a41fbc6c6a0fd" providerId="LiveId" clId="{070C56CF-6BAA-450F-AC57-01D794ADDCA3}" dt="2024-01-21T15:42:30.747" v="1704" actId="26606"/>
          <ac:picMkLst>
            <pc:docMk/>
            <pc:sldMk cId="2383970737" sldId="264"/>
            <ac:picMk id="67" creationId="{99D8F10B-96AF-122D-9830-03D58F371C63}"/>
          </ac:picMkLst>
        </pc:picChg>
        <pc:picChg chg="add del">
          <ac:chgData name="Julian Klauder" userId="e69a41fbc6c6a0fd" providerId="LiveId" clId="{070C56CF-6BAA-450F-AC57-01D794ADDCA3}" dt="2024-01-21T15:42:35.460" v="1706" actId="478"/>
          <ac:picMkLst>
            <pc:docMk/>
            <pc:sldMk cId="2383970737" sldId="264"/>
            <ac:picMk id="76" creationId="{9A1E3580-9059-7BC7-7ECA-ECFFDDDCAFB8}"/>
          </ac:picMkLst>
        </pc:picChg>
        <pc:cxnChg chg="add del">
          <ac:chgData name="Julian Klauder" userId="e69a41fbc6c6a0fd" providerId="LiveId" clId="{070C56CF-6BAA-450F-AC57-01D794ADDCA3}" dt="2024-01-21T15:41:14.332" v="1678" actId="26606"/>
          <ac:cxnSpMkLst>
            <pc:docMk/>
            <pc:sldMk cId="2383970737" sldId="264"/>
            <ac:cxnSpMk id="62" creationId="{21FCCE20-1E4F-44FF-87B4-379D391A2D12}"/>
          </ac:cxnSpMkLst>
        </pc:cxnChg>
        <pc:cxnChg chg="add del">
          <ac:chgData name="Julian Klauder" userId="e69a41fbc6c6a0fd" providerId="LiveId" clId="{070C56CF-6BAA-450F-AC57-01D794ADDCA3}" dt="2024-01-21T15:55:21.387" v="1798"/>
          <ac:cxnSpMkLst>
            <pc:docMk/>
            <pc:sldMk cId="2383970737" sldId="264"/>
            <ac:cxnSpMk id="68" creationId="{22953FD7-F17A-4D8D-8237-93E8D567166C}"/>
          </ac:cxnSpMkLst>
        </pc:cxnChg>
      </pc:sldChg>
      <pc:sldChg chg="addSp delSp modSp add mod ord setBg delDesignElem">
        <pc:chgData name="Julian Klauder" userId="e69a41fbc6c6a0fd" providerId="LiveId" clId="{070C56CF-6BAA-450F-AC57-01D794ADDCA3}" dt="2024-01-21T16:08:42.423" v="1869" actId="1076"/>
        <pc:sldMkLst>
          <pc:docMk/>
          <pc:sldMk cId="388880563" sldId="265"/>
        </pc:sldMkLst>
        <pc:spChg chg="mod ord">
          <ac:chgData name="Julian Klauder" userId="e69a41fbc6c6a0fd" providerId="LiveId" clId="{070C56CF-6BAA-450F-AC57-01D794ADDCA3}" dt="2024-01-21T14:52:57.997" v="1090" actId="26606"/>
          <ac:spMkLst>
            <pc:docMk/>
            <pc:sldMk cId="388880563" sldId="265"/>
            <ac:spMk id="2" creationId="{52C21963-B8BE-ACA1-D2E2-855A329FBDBD}"/>
          </ac:spMkLst>
        </pc:spChg>
        <pc:spChg chg="add del mod ord">
          <ac:chgData name="Julian Klauder" userId="e69a41fbc6c6a0fd" providerId="LiveId" clId="{070C56CF-6BAA-450F-AC57-01D794ADDCA3}" dt="2024-01-21T10:50:27.045" v="938" actId="26606"/>
          <ac:spMkLst>
            <pc:docMk/>
            <pc:sldMk cId="388880563" sldId="265"/>
            <ac:spMk id="3" creationId="{D933C2BB-EA16-86C2-B6C6-DAA6E627FFF2}"/>
          </ac:spMkLst>
        </pc:spChg>
        <pc:spChg chg="add del">
          <ac:chgData name="Julian Klauder" userId="e69a41fbc6c6a0fd" providerId="LiveId" clId="{070C56CF-6BAA-450F-AC57-01D794ADDCA3}" dt="2024-01-21T10:43:18.069" v="923" actId="26606"/>
          <ac:spMkLst>
            <pc:docMk/>
            <pc:sldMk cId="388880563" sldId="265"/>
            <ac:spMk id="8" creationId="{C2554CA6-288E-4202-BC52-2E5A8F0C0AED}"/>
          </ac:spMkLst>
        </pc:spChg>
        <pc:spChg chg="add del">
          <ac:chgData name="Julian Klauder" userId="e69a41fbc6c6a0fd" providerId="LiveId" clId="{070C56CF-6BAA-450F-AC57-01D794ADDCA3}" dt="2024-01-21T10:43:18.069" v="923" actId="26606"/>
          <ac:spMkLst>
            <pc:docMk/>
            <pc:sldMk cId="388880563" sldId="265"/>
            <ac:spMk id="10" creationId="{B10BB131-AC8E-4A8E-A5D1-36260F720C3B}"/>
          </ac:spMkLst>
        </pc:spChg>
        <pc:spChg chg="add del">
          <ac:chgData name="Julian Klauder" userId="e69a41fbc6c6a0fd" providerId="LiveId" clId="{070C56CF-6BAA-450F-AC57-01D794ADDCA3}" dt="2024-01-21T10:43:18.069" v="923" actId="26606"/>
          <ac:spMkLst>
            <pc:docMk/>
            <pc:sldMk cId="388880563" sldId="265"/>
            <ac:spMk id="12" creationId="{5B7778FC-632E-4DCA-A7CB-0D7731CCF970}"/>
          </ac:spMkLst>
        </pc:spChg>
        <pc:spChg chg="add del">
          <ac:chgData name="Julian Klauder" userId="e69a41fbc6c6a0fd" providerId="LiveId" clId="{070C56CF-6BAA-450F-AC57-01D794ADDCA3}" dt="2024-01-21T10:43:18.069" v="923" actId="26606"/>
          <ac:spMkLst>
            <pc:docMk/>
            <pc:sldMk cId="388880563" sldId="265"/>
            <ac:spMk id="14" creationId="{FA23A907-97FB-4A8F-880A-DD77401C4296}"/>
          </ac:spMkLst>
        </pc:spChg>
        <pc:spChg chg="add del mod">
          <ac:chgData name="Julian Klauder" userId="e69a41fbc6c6a0fd" providerId="LiveId" clId="{070C56CF-6BAA-450F-AC57-01D794ADDCA3}" dt="2024-01-21T16:08:23.005" v="1868" actId="478"/>
          <ac:spMkLst>
            <pc:docMk/>
            <pc:sldMk cId="388880563" sldId="265"/>
            <ac:spMk id="15" creationId="{E74EC128-A015-F8C2-1BB3-E5BE919E0F30}"/>
          </ac:spMkLst>
        </pc:spChg>
        <pc:spChg chg="add mod">
          <ac:chgData name="Julian Klauder" userId="e69a41fbc6c6a0fd" providerId="LiveId" clId="{070C56CF-6BAA-450F-AC57-01D794ADDCA3}" dt="2024-01-21T16:08:42.423" v="1869" actId="1076"/>
          <ac:spMkLst>
            <pc:docMk/>
            <pc:sldMk cId="388880563" sldId="265"/>
            <ac:spMk id="17" creationId="{5BF339C6-F7A0-CCEE-C2B1-D2B66087A5DC}"/>
          </ac:spMkLst>
        </pc:spChg>
        <pc:spChg chg="add del">
          <ac:chgData name="Julian Klauder" userId="e69a41fbc6c6a0fd" providerId="LiveId" clId="{070C56CF-6BAA-450F-AC57-01D794ADDCA3}" dt="2024-01-21T10:50:27.045" v="938" actId="26606"/>
          <ac:spMkLst>
            <pc:docMk/>
            <pc:sldMk cId="388880563" sldId="265"/>
            <ac:spMk id="19" creationId="{53B475F8-50AE-46A0-9943-B2B63183D50C}"/>
          </ac:spMkLst>
        </pc:spChg>
        <pc:spChg chg="add del">
          <ac:chgData name="Julian Klauder" userId="e69a41fbc6c6a0fd" providerId="LiveId" clId="{070C56CF-6BAA-450F-AC57-01D794ADDCA3}" dt="2024-01-21T10:50:27.045" v="938" actId="26606"/>
          <ac:spMkLst>
            <pc:docMk/>
            <pc:sldMk cId="388880563" sldId="265"/>
            <ac:spMk id="21" creationId="{75F6FDB4-2351-48C2-A863-2364A02343C0}"/>
          </ac:spMkLst>
        </pc:spChg>
        <pc:spChg chg="add del">
          <ac:chgData name="Julian Klauder" userId="e69a41fbc6c6a0fd" providerId="LiveId" clId="{070C56CF-6BAA-450F-AC57-01D794ADDCA3}" dt="2024-01-21T10:50:16.958" v="933" actId="26606"/>
          <ac:spMkLst>
            <pc:docMk/>
            <pc:sldMk cId="388880563" sldId="265"/>
            <ac:spMk id="26" creationId="{D7A453D2-15D8-4403-815F-291FA16340D9}"/>
          </ac:spMkLst>
        </pc:spChg>
        <pc:spChg chg="add del">
          <ac:chgData name="Julian Klauder" userId="e69a41fbc6c6a0fd" providerId="LiveId" clId="{070C56CF-6BAA-450F-AC57-01D794ADDCA3}" dt="2024-01-21T10:50:16.958" v="933" actId="26606"/>
          <ac:spMkLst>
            <pc:docMk/>
            <pc:sldMk cId="388880563" sldId="265"/>
            <ac:spMk id="28" creationId="{8161EA6B-09CA-445B-AB0D-8DF76FA92DEF}"/>
          </ac:spMkLst>
        </pc:spChg>
        <pc:spChg chg="add del">
          <ac:chgData name="Julian Klauder" userId="e69a41fbc6c6a0fd" providerId="LiveId" clId="{070C56CF-6BAA-450F-AC57-01D794ADDCA3}" dt="2024-01-21T10:50:16.958" v="933" actId="26606"/>
          <ac:spMkLst>
            <pc:docMk/>
            <pc:sldMk cId="388880563" sldId="265"/>
            <ac:spMk id="44" creationId="{B8114C98-A349-4111-A123-E8EAB86ABE30}"/>
          </ac:spMkLst>
        </pc:spChg>
        <pc:spChg chg="add del">
          <ac:chgData name="Julian Klauder" userId="e69a41fbc6c6a0fd" providerId="LiveId" clId="{070C56CF-6BAA-450F-AC57-01D794ADDCA3}" dt="2024-01-21T10:50:16.958" v="933" actId="26606"/>
          <ac:spMkLst>
            <pc:docMk/>
            <pc:sldMk cId="388880563" sldId="265"/>
            <ac:spMk id="52" creationId="{E2D3D3F2-ABBB-4453-B1C5-1BEBF7E4DD56}"/>
          </ac:spMkLst>
        </pc:spChg>
        <pc:spChg chg="add del">
          <ac:chgData name="Julian Klauder" userId="e69a41fbc6c6a0fd" providerId="LiveId" clId="{070C56CF-6BAA-450F-AC57-01D794ADDCA3}" dt="2024-01-21T10:50:23.726" v="935" actId="26606"/>
          <ac:spMkLst>
            <pc:docMk/>
            <pc:sldMk cId="388880563" sldId="265"/>
            <ac:spMk id="60" creationId="{53B475F8-50AE-46A0-9943-B2B63183D50C}"/>
          </ac:spMkLst>
        </pc:spChg>
        <pc:spChg chg="add del">
          <ac:chgData name="Julian Klauder" userId="e69a41fbc6c6a0fd" providerId="LiveId" clId="{070C56CF-6BAA-450F-AC57-01D794ADDCA3}" dt="2024-01-21T10:50:23.726" v="935" actId="26606"/>
          <ac:spMkLst>
            <pc:docMk/>
            <pc:sldMk cId="388880563" sldId="265"/>
            <ac:spMk id="61" creationId="{75F6FDB4-2351-48C2-A863-2364A02343C0}"/>
          </ac:spMkLst>
        </pc:spChg>
        <pc:spChg chg="add del">
          <ac:chgData name="Julian Klauder" userId="e69a41fbc6c6a0fd" providerId="LiveId" clId="{070C56CF-6BAA-450F-AC57-01D794ADDCA3}" dt="2024-01-21T10:50:27.040" v="937" actId="26606"/>
          <ac:spMkLst>
            <pc:docMk/>
            <pc:sldMk cId="388880563" sldId="265"/>
            <ac:spMk id="63" creationId="{A7AE9375-4664-4DB2-922D-2782A6E439AC}"/>
          </ac:spMkLst>
        </pc:spChg>
        <pc:spChg chg="add del">
          <ac:chgData name="Julian Klauder" userId="e69a41fbc6c6a0fd" providerId="LiveId" clId="{070C56CF-6BAA-450F-AC57-01D794ADDCA3}" dt="2024-01-21T10:50:27.040" v="937" actId="26606"/>
          <ac:spMkLst>
            <pc:docMk/>
            <pc:sldMk cId="388880563" sldId="265"/>
            <ac:spMk id="65" creationId="{D933C2BB-EA16-86C2-B6C6-DAA6E627FFF2}"/>
          </ac:spMkLst>
        </pc:spChg>
        <pc:spChg chg="add del">
          <ac:chgData name="Julian Klauder" userId="e69a41fbc6c6a0fd" providerId="LiveId" clId="{070C56CF-6BAA-450F-AC57-01D794ADDCA3}" dt="2024-01-21T14:46:47.309" v="1019" actId="26606"/>
          <ac:spMkLst>
            <pc:docMk/>
            <pc:sldMk cId="388880563" sldId="265"/>
            <ac:spMk id="68" creationId="{C3896A03-3945-419A-B66B-4EE266EDD152}"/>
          </ac:spMkLst>
        </pc:spChg>
        <pc:spChg chg="add del">
          <ac:chgData name="Julian Klauder" userId="e69a41fbc6c6a0fd" providerId="LiveId" clId="{070C56CF-6BAA-450F-AC57-01D794ADDCA3}" dt="2024-01-21T14:46:47.309" v="1019" actId="26606"/>
          <ac:spMkLst>
            <pc:docMk/>
            <pc:sldMk cId="388880563" sldId="265"/>
            <ac:spMk id="69" creationId="{B34F5AD2-EDBD-4BBD-A55C-EAFFD0C7097A}"/>
          </ac:spMkLst>
        </pc:spChg>
        <pc:spChg chg="add del">
          <ac:chgData name="Julian Klauder" userId="e69a41fbc6c6a0fd" providerId="LiveId" clId="{070C56CF-6BAA-450F-AC57-01D794ADDCA3}" dt="2024-01-21T14:46:47.309" v="1019" actId="26606"/>
          <ac:spMkLst>
            <pc:docMk/>
            <pc:sldMk cId="388880563" sldId="265"/>
            <ac:spMk id="70" creationId="{450D3AD2-FA80-415F-A9CE-54D884561CD7}"/>
          </ac:spMkLst>
        </pc:spChg>
        <pc:spChg chg="add mod ord">
          <ac:chgData name="Julian Klauder" userId="e69a41fbc6c6a0fd" providerId="LiveId" clId="{070C56CF-6BAA-450F-AC57-01D794ADDCA3}" dt="2024-01-21T14:54:11.382" v="1123" actId="14100"/>
          <ac:spMkLst>
            <pc:docMk/>
            <pc:sldMk cId="388880563" sldId="265"/>
            <ac:spMk id="71" creationId="{D933C2BB-EA16-86C2-B6C6-DAA6E627FFF2}"/>
          </ac:spMkLst>
        </pc:spChg>
        <pc:spChg chg="add del">
          <ac:chgData name="Julian Klauder" userId="e69a41fbc6c6a0fd" providerId="LiveId" clId="{070C56CF-6BAA-450F-AC57-01D794ADDCA3}" dt="2024-01-21T14:52:57.997" v="1090" actId="26606"/>
          <ac:spMkLst>
            <pc:docMk/>
            <pc:sldMk cId="388880563" sldId="265"/>
            <ac:spMk id="76" creationId="{AE6CA01B-0DEB-4E9A-9768-B728DA42C1D4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388880563" sldId="265"/>
            <ac:spMk id="87" creationId="{C3896A03-3945-419A-B66B-4EE266EDD152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388880563" sldId="265"/>
            <ac:spMk id="89" creationId="{B34F5AD2-EDBD-4BBD-A55C-EAFFD0C7097A}"/>
          </ac:spMkLst>
        </pc:spChg>
        <pc:spChg chg="add del">
          <ac:chgData name="Julian Klauder" userId="e69a41fbc6c6a0fd" providerId="LiveId" clId="{070C56CF-6BAA-450F-AC57-01D794ADDCA3}" dt="2024-01-21T15:40:31.682" v="1667"/>
          <ac:spMkLst>
            <pc:docMk/>
            <pc:sldMk cId="388880563" sldId="265"/>
            <ac:spMk id="91" creationId="{450D3AD2-FA80-415F-A9CE-54D884561CD7}"/>
          </ac:spMkLst>
        </pc:spChg>
        <pc:grpChg chg="add del">
          <ac:chgData name="Julian Klauder" userId="e69a41fbc6c6a0fd" providerId="LiveId" clId="{070C56CF-6BAA-450F-AC57-01D794ADDCA3}" dt="2024-01-21T10:50:16.958" v="933" actId="26606"/>
          <ac:grpSpMkLst>
            <pc:docMk/>
            <pc:sldMk cId="388880563" sldId="265"/>
            <ac:grpSpMk id="30" creationId="{7F85096F-E650-46D6-834C-4054E377021E}"/>
          </ac:grpSpMkLst>
        </pc:grpChg>
        <pc:grpChg chg="add del">
          <ac:chgData name="Julian Klauder" userId="e69a41fbc6c6a0fd" providerId="LiveId" clId="{070C56CF-6BAA-450F-AC57-01D794ADDCA3}" dt="2024-01-21T10:50:16.958" v="933" actId="26606"/>
          <ac:grpSpMkLst>
            <pc:docMk/>
            <pc:sldMk cId="388880563" sldId="265"/>
            <ac:grpSpMk id="38" creationId="{975C268C-D419-4123-9FAD-0E2B7F9EE795}"/>
          </ac:grpSpMkLst>
        </pc:grpChg>
        <pc:grpChg chg="add del">
          <ac:chgData name="Julian Klauder" userId="e69a41fbc6c6a0fd" providerId="LiveId" clId="{070C56CF-6BAA-450F-AC57-01D794ADDCA3}" dt="2024-01-21T10:50:16.958" v="933" actId="26606"/>
          <ac:grpSpMkLst>
            <pc:docMk/>
            <pc:sldMk cId="388880563" sldId="265"/>
            <ac:grpSpMk id="46" creationId="{670FB431-AE18-414D-92F4-1D12D1991152}"/>
          </ac:grpSpMkLst>
        </pc:grpChg>
        <pc:grpChg chg="add del">
          <ac:chgData name="Julian Klauder" userId="e69a41fbc6c6a0fd" providerId="LiveId" clId="{070C56CF-6BAA-450F-AC57-01D794ADDCA3}" dt="2024-01-21T10:50:16.958" v="933" actId="26606"/>
          <ac:grpSpMkLst>
            <pc:docMk/>
            <pc:sldMk cId="388880563" sldId="265"/>
            <ac:grpSpMk id="54" creationId="{8214E4A5-A0D2-42C4-8D14-D2A7E495F041}"/>
          </ac:grpSpMkLst>
        </pc:grpChg>
        <pc:grpChg chg="add del">
          <ac:chgData name="Julian Klauder" userId="e69a41fbc6c6a0fd" providerId="LiveId" clId="{070C56CF-6BAA-450F-AC57-01D794ADDCA3}" dt="2024-01-21T14:52:57.997" v="1090" actId="26606"/>
          <ac:grpSpMkLst>
            <pc:docMk/>
            <pc:sldMk cId="388880563" sldId="265"/>
            <ac:grpSpMk id="78" creationId="{A57D8C8E-634E-4E83-9657-225A4DFE47ED}"/>
          </ac:grpSpMkLst>
        </pc:grpChg>
        <pc:graphicFrameChg chg="add del">
          <ac:chgData name="Julian Klauder" userId="e69a41fbc6c6a0fd" providerId="LiveId" clId="{070C56CF-6BAA-450F-AC57-01D794ADDCA3}" dt="2024-01-21T10:50:23.726" v="935" actId="26606"/>
          <ac:graphicFrameMkLst>
            <pc:docMk/>
            <pc:sldMk cId="388880563" sldId="265"/>
            <ac:graphicFrameMk id="23" creationId="{40F06B12-DFA4-51EC-53CE-D78C7BCF8BE4}"/>
          </ac:graphicFrameMkLst>
        </pc:graphicFrameChg>
        <pc:picChg chg="add del mod ord">
          <ac:chgData name="Julian Klauder" userId="e69a41fbc6c6a0fd" providerId="LiveId" clId="{070C56CF-6BAA-450F-AC57-01D794ADDCA3}" dt="2024-01-21T14:47:34.614" v="1060" actId="478"/>
          <ac:picMkLst>
            <pc:docMk/>
            <pc:sldMk cId="388880563" sldId="265"/>
            <ac:picMk id="4" creationId="{DA8CB4FF-FFBA-6D4E-AB21-339E4BC2D351}"/>
          </ac:picMkLst>
        </pc:picChg>
        <pc:picChg chg="add del mod">
          <ac:chgData name="Julian Klauder" userId="e69a41fbc6c6a0fd" providerId="LiveId" clId="{070C56CF-6BAA-450F-AC57-01D794ADDCA3}" dt="2024-01-21T14:44:19.112" v="955" actId="478"/>
          <ac:picMkLst>
            <pc:docMk/>
            <pc:sldMk cId="388880563" sldId="265"/>
            <ac:picMk id="5" creationId="{4FF2BFA9-876F-1A69-121C-D46D23D1EBCF}"/>
          </ac:picMkLst>
        </pc:picChg>
        <pc:picChg chg="add del mod ord">
          <ac:chgData name="Julian Klauder" userId="e69a41fbc6c6a0fd" providerId="LiveId" clId="{070C56CF-6BAA-450F-AC57-01D794ADDCA3}" dt="2024-01-21T14:45:08.254" v="958" actId="478"/>
          <ac:picMkLst>
            <pc:docMk/>
            <pc:sldMk cId="388880563" sldId="265"/>
            <ac:picMk id="7" creationId="{D328279F-28C9-4B16-656A-85753834C7F3}"/>
          </ac:picMkLst>
        </pc:picChg>
        <pc:picChg chg="add mod">
          <ac:chgData name="Julian Klauder" userId="e69a41fbc6c6a0fd" providerId="LiveId" clId="{070C56CF-6BAA-450F-AC57-01D794ADDCA3}" dt="2024-01-21T15:52:27.053" v="1785" actId="14100"/>
          <ac:picMkLst>
            <pc:docMk/>
            <pc:sldMk cId="388880563" sldId="265"/>
            <ac:picMk id="9" creationId="{DFA8F9B5-21E4-AC94-A7DE-EC4DEF9547D5}"/>
          </ac:picMkLst>
        </pc:picChg>
        <pc:picChg chg="add mod ord">
          <ac:chgData name="Julian Klauder" userId="e69a41fbc6c6a0fd" providerId="LiveId" clId="{070C56CF-6BAA-450F-AC57-01D794ADDCA3}" dt="2024-01-21T15:52:33.143" v="1786" actId="1076"/>
          <ac:picMkLst>
            <pc:docMk/>
            <pc:sldMk cId="388880563" sldId="265"/>
            <ac:picMk id="13" creationId="{DCC7C6CF-D610-0165-C77F-C82A9CF81F46}"/>
          </ac:picMkLst>
        </pc:picChg>
        <pc:picChg chg="add mod ord">
          <ac:chgData name="Julian Klauder" userId="e69a41fbc6c6a0fd" providerId="LiveId" clId="{070C56CF-6BAA-450F-AC57-01D794ADDCA3}" dt="2024-01-21T16:04:08.717" v="1837" actId="167"/>
          <ac:picMkLst>
            <pc:docMk/>
            <pc:sldMk cId="388880563" sldId="265"/>
            <ac:picMk id="18" creationId="{C4A63042-BA1A-BEB9-9504-67F08E2E6EA0}"/>
          </ac:picMkLst>
        </pc:picChg>
        <pc:cxnChg chg="add del">
          <ac:chgData name="Julian Klauder" userId="e69a41fbc6c6a0fd" providerId="LiveId" clId="{070C56CF-6BAA-450F-AC57-01D794ADDCA3}" dt="2024-01-21T10:50:27.040" v="937" actId="26606"/>
          <ac:cxnSpMkLst>
            <pc:docMk/>
            <pc:sldMk cId="388880563" sldId="265"/>
            <ac:cxnSpMk id="64" creationId="{EE504C98-6397-41C1-A8D8-2D9C4ED307E0}"/>
          </ac:cxnSpMkLst>
        </pc:cxnChg>
        <pc:cxnChg chg="add del">
          <ac:chgData name="Julian Klauder" userId="e69a41fbc6c6a0fd" providerId="LiveId" clId="{070C56CF-6BAA-450F-AC57-01D794ADDCA3}" dt="2024-01-21T10:50:27.040" v="937" actId="26606"/>
          <ac:cxnSpMkLst>
            <pc:docMk/>
            <pc:sldMk cId="388880563" sldId="265"/>
            <ac:cxnSpMk id="66" creationId="{B7188D9B-1674-419B-A379-D1632A7EC3A2}"/>
          </ac:cxnSpMkLst>
        </pc:cxnChg>
      </pc:sldChg>
      <pc:sldChg chg="new del">
        <pc:chgData name="Julian Klauder" userId="e69a41fbc6c6a0fd" providerId="LiveId" clId="{070C56CF-6BAA-450F-AC57-01D794ADDCA3}" dt="2024-01-18T11:44:34.715" v="23" actId="47"/>
        <pc:sldMkLst>
          <pc:docMk/>
          <pc:sldMk cId="3856550960" sldId="265"/>
        </pc:sldMkLst>
      </pc:sldChg>
      <pc:sldChg chg="addSp delSp modSp new mod setBg setClrOvrMap">
        <pc:chgData name="Julian Klauder" userId="e69a41fbc6c6a0fd" providerId="LiveId" clId="{070C56CF-6BAA-450F-AC57-01D794ADDCA3}" dt="2024-01-22T08:19:27.689" v="1881" actId="20577"/>
        <pc:sldMkLst>
          <pc:docMk/>
          <pc:sldMk cId="1027831641" sldId="266"/>
        </pc:sldMkLst>
        <pc:spChg chg="mod">
          <ac:chgData name="Julian Klauder" userId="e69a41fbc6c6a0fd" providerId="LiveId" clId="{070C56CF-6BAA-450F-AC57-01D794ADDCA3}" dt="2024-01-22T08:19:27.689" v="1881" actId="20577"/>
          <ac:spMkLst>
            <pc:docMk/>
            <pc:sldMk cId="1027831641" sldId="266"/>
            <ac:spMk id="2" creationId="{1AC2DF59-B6E8-D3E1-4377-D6B0DEA87AFA}"/>
          </ac:spMkLst>
        </pc:spChg>
        <pc:spChg chg="del">
          <ac:chgData name="Julian Klauder" userId="e69a41fbc6c6a0fd" providerId="LiveId" clId="{070C56CF-6BAA-450F-AC57-01D794ADDCA3}" dt="2024-01-18T11:54:00.502" v="377"/>
          <ac:spMkLst>
            <pc:docMk/>
            <pc:sldMk cId="1027831641" sldId="266"/>
            <ac:spMk id="3" creationId="{D4933066-0F68-CB5E-B96F-3D998545883A}"/>
          </ac:spMkLst>
        </pc:spChg>
        <pc:spChg chg="add del mod">
          <ac:chgData name="Julian Klauder" userId="e69a41fbc6c6a0fd" providerId="LiveId" clId="{070C56CF-6BAA-450F-AC57-01D794ADDCA3}" dt="2024-01-21T15:51:30.867" v="1781" actId="26606"/>
          <ac:spMkLst>
            <pc:docMk/>
            <pc:sldMk cId="1027831641" sldId="266"/>
            <ac:spMk id="4" creationId="{FEB56DEC-354F-4DFD-F380-D37ED6C40856}"/>
          </ac:spMkLst>
        </pc:spChg>
        <pc:spChg chg="add mod">
          <ac:chgData name="Julian Klauder" userId="e69a41fbc6c6a0fd" providerId="LiveId" clId="{070C56CF-6BAA-450F-AC57-01D794ADDCA3}" dt="2024-01-21T16:16:11.513" v="1879" actId="122"/>
          <ac:spMkLst>
            <pc:docMk/>
            <pc:sldMk cId="1027831641" sldId="266"/>
            <ac:spMk id="5" creationId="{0AE9FA52-2823-A1AB-3536-CF59DF208E72}"/>
          </ac:spMkLst>
        </pc:spChg>
        <pc:graphicFrameChg chg="add del">
          <ac:chgData name="Julian Klauder" userId="e69a41fbc6c6a0fd" providerId="LiveId" clId="{070C56CF-6BAA-450F-AC57-01D794ADDCA3}" dt="2024-01-21T15:51:27.037" v="1778" actId="26606"/>
          <ac:graphicFrameMkLst>
            <pc:docMk/>
            <pc:sldMk cId="1027831641" sldId="266"/>
            <ac:graphicFrameMk id="12" creationId="{CA7B7ED2-0ACA-C00D-21ED-E828E6A1F78C}"/>
          </ac:graphicFrameMkLst>
        </pc:graphicFrameChg>
        <pc:graphicFrameChg chg="add del">
          <ac:chgData name="Julian Klauder" userId="e69a41fbc6c6a0fd" providerId="LiveId" clId="{070C56CF-6BAA-450F-AC57-01D794ADDCA3}" dt="2024-01-21T15:51:30.842" v="1780" actId="26606"/>
          <ac:graphicFrameMkLst>
            <pc:docMk/>
            <pc:sldMk cId="1027831641" sldId="266"/>
            <ac:graphicFrameMk id="14" creationId="{E090DF63-BDB3-FB24-DE64-4CC426C4D22F}"/>
          </ac:graphicFrameMkLst>
        </pc:graphicFrameChg>
        <pc:graphicFrameChg chg="add mod">
          <ac:chgData name="Julian Klauder" userId="e69a41fbc6c6a0fd" providerId="LiveId" clId="{070C56CF-6BAA-450F-AC57-01D794ADDCA3}" dt="2024-01-21T16:06:44.813" v="1858" actId="12100"/>
          <ac:graphicFrameMkLst>
            <pc:docMk/>
            <pc:sldMk cId="1027831641" sldId="266"/>
            <ac:graphicFrameMk id="16" creationId="{CA7B7ED2-0ACA-C00D-21ED-E828E6A1F78C}"/>
          </ac:graphicFrameMkLst>
        </pc:graphicFrameChg>
        <pc:picChg chg="add ord">
          <ac:chgData name="Julian Klauder" userId="e69a41fbc6c6a0fd" providerId="LiveId" clId="{070C56CF-6BAA-450F-AC57-01D794ADDCA3}" dt="2024-01-21T16:05:45.501" v="1857" actId="167"/>
          <ac:picMkLst>
            <pc:docMk/>
            <pc:sldMk cId="1027831641" sldId="266"/>
            <ac:picMk id="3" creationId="{FC72CD8A-32AF-341D-6C0B-45D059FB6C2E}"/>
          </ac:picMkLst>
        </pc:picChg>
        <pc:picChg chg="add del">
          <ac:chgData name="Julian Klauder" userId="e69a41fbc6c6a0fd" providerId="LiveId" clId="{070C56CF-6BAA-450F-AC57-01D794ADDCA3}" dt="2024-01-21T15:51:09.131" v="1776" actId="26606"/>
          <ac:picMkLst>
            <pc:docMk/>
            <pc:sldMk cId="1027831641" sldId="266"/>
            <ac:picMk id="6" creationId="{39AA11FD-BE61-6AE6-F6E2-4C655883F106}"/>
          </ac:picMkLst>
        </pc:picChg>
        <pc:cxnChg chg="add del">
          <ac:chgData name="Julian Klauder" userId="e69a41fbc6c6a0fd" providerId="LiveId" clId="{070C56CF-6BAA-450F-AC57-01D794ADDCA3}" dt="2024-01-21T15:51:09.131" v="1776" actId="26606"/>
          <ac:cxnSpMkLst>
            <pc:docMk/>
            <pc:sldMk cId="1027831641" sldId="266"/>
            <ac:cxnSpMk id="10" creationId="{FBC3B7EE-8632-4756-A078-1B3B0DF3B53E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43ACB-3003-4703-A103-1E451DAFD951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5C6ADE-BBE8-4541-B733-E61078D04F32}">
      <dgm:prSet/>
      <dgm:spPr>
        <a:gradFill rotWithShape="0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Key Questions for launch strategy:</a:t>
          </a:r>
          <a:br>
            <a:rPr lang="en-US" dirty="0"/>
          </a:br>
          <a:endParaRPr lang="en-US" dirty="0"/>
        </a:p>
      </dgm:t>
    </dgm:pt>
    <dgm:pt modelId="{BAE478B5-F2C3-493B-B13A-CC302FFA3A20}" type="parTrans" cxnId="{CA9C5407-342F-4DE3-8519-EBAAFE97D325}">
      <dgm:prSet/>
      <dgm:spPr/>
      <dgm:t>
        <a:bodyPr/>
        <a:lstStyle/>
        <a:p>
          <a:endParaRPr lang="en-US"/>
        </a:p>
      </dgm:t>
    </dgm:pt>
    <dgm:pt modelId="{022B74CC-6401-44DD-B7E9-59C87DF2F84C}" type="sibTrans" cxnId="{CA9C5407-342F-4DE3-8519-EBAAFE97D325}">
      <dgm:prSet/>
      <dgm:spPr/>
      <dgm:t>
        <a:bodyPr/>
        <a:lstStyle/>
        <a:p>
          <a:endParaRPr lang="en-US"/>
        </a:p>
      </dgm:t>
    </dgm:pt>
    <dgm:pt modelId="{19C77CA3-C5B3-4B66-86E5-F48228FA8316}">
      <dgm:prSet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Which movies contributed the most/least to revenue gain?</a:t>
          </a:r>
        </a:p>
      </dgm:t>
    </dgm:pt>
    <dgm:pt modelId="{C0E6D7E3-FAD3-4FB2-99FA-50DEAF84FB7D}" type="parTrans" cxnId="{36629886-CFB1-4354-85E0-ECA83289CEFF}">
      <dgm:prSet/>
      <dgm:spPr/>
      <dgm:t>
        <a:bodyPr/>
        <a:lstStyle/>
        <a:p>
          <a:endParaRPr lang="en-US"/>
        </a:p>
      </dgm:t>
    </dgm:pt>
    <dgm:pt modelId="{51E23293-D825-47AC-980C-884E3AC0E45F}" type="sibTrans" cxnId="{36629886-CFB1-4354-85E0-ECA83289CEFF}">
      <dgm:prSet/>
      <dgm:spPr/>
      <dgm:t>
        <a:bodyPr/>
        <a:lstStyle/>
        <a:p>
          <a:endParaRPr lang="en-US"/>
        </a:p>
      </dgm:t>
    </dgm:pt>
    <dgm:pt modelId="{0AD83B17-2AAE-41AF-B5CD-FFD7454053B3}">
      <dgm:prSet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What was the average rental duration for all videos?</a:t>
          </a:r>
        </a:p>
      </dgm:t>
    </dgm:pt>
    <dgm:pt modelId="{7024A201-F70E-47FC-9053-57573A3AB421}" type="parTrans" cxnId="{FF77DB58-EDC5-48C5-A459-5FBDAB39AD1F}">
      <dgm:prSet/>
      <dgm:spPr/>
      <dgm:t>
        <a:bodyPr/>
        <a:lstStyle/>
        <a:p>
          <a:endParaRPr lang="en-US"/>
        </a:p>
      </dgm:t>
    </dgm:pt>
    <dgm:pt modelId="{2A378008-D503-4E00-B63B-9A8EB2157152}" type="sibTrans" cxnId="{FF77DB58-EDC5-48C5-A459-5FBDAB39AD1F}">
      <dgm:prSet/>
      <dgm:spPr/>
      <dgm:t>
        <a:bodyPr/>
        <a:lstStyle/>
        <a:p>
          <a:endParaRPr lang="en-US"/>
        </a:p>
      </dgm:t>
    </dgm:pt>
    <dgm:pt modelId="{11367C62-CA32-4509-BFEC-B3980318BB2B}">
      <dgm:prSet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Which countries are </a:t>
          </a:r>
          <a:r>
            <a:rPr lang="en-US" dirty="0" err="1"/>
            <a:t>Rockbuster</a:t>
          </a:r>
          <a:r>
            <a:rPr lang="en-US" dirty="0"/>
            <a:t> customers based in?</a:t>
          </a:r>
        </a:p>
      </dgm:t>
    </dgm:pt>
    <dgm:pt modelId="{75A821A5-7CF7-44FF-991F-FE08C37DD520}" type="parTrans" cxnId="{8402C33C-CACE-4841-BC7F-1F76B0497786}">
      <dgm:prSet/>
      <dgm:spPr/>
      <dgm:t>
        <a:bodyPr/>
        <a:lstStyle/>
        <a:p>
          <a:endParaRPr lang="en-US"/>
        </a:p>
      </dgm:t>
    </dgm:pt>
    <dgm:pt modelId="{616B4131-8189-4509-8B16-9B563E5612D8}" type="sibTrans" cxnId="{8402C33C-CACE-4841-BC7F-1F76B0497786}">
      <dgm:prSet/>
      <dgm:spPr/>
      <dgm:t>
        <a:bodyPr/>
        <a:lstStyle/>
        <a:p>
          <a:endParaRPr lang="en-US"/>
        </a:p>
      </dgm:t>
    </dgm:pt>
    <dgm:pt modelId="{129E2A65-5947-47DB-B5DA-807125A9BD64}">
      <dgm:prSet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Where are customers with a high lifetime value based?</a:t>
          </a:r>
        </a:p>
      </dgm:t>
    </dgm:pt>
    <dgm:pt modelId="{D168B5B1-C951-4AA9-A658-338A56F9A08C}" type="parTrans" cxnId="{CD2FF186-1B95-45A4-998F-F325138D3C00}">
      <dgm:prSet/>
      <dgm:spPr/>
      <dgm:t>
        <a:bodyPr/>
        <a:lstStyle/>
        <a:p>
          <a:endParaRPr lang="en-US"/>
        </a:p>
      </dgm:t>
    </dgm:pt>
    <dgm:pt modelId="{4A9D39EF-F5DD-4DDF-9847-67919B0B20A7}" type="sibTrans" cxnId="{CD2FF186-1B95-45A4-998F-F325138D3C00}">
      <dgm:prSet/>
      <dgm:spPr/>
      <dgm:t>
        <a:bodyPr/>
        <a:lstStyle/>
        <a:p>
          <a:endParaRPr lang="en-US"/>
        </a:p>
      </dgm:t>
    </dgm:pt>
    <dgm:pt modelId="{0F31CA57-B08D-4184-81E1-5670D18A4221}">
      <dgm:prSet/>
      <dgm:spPr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Do sales figures vary between geographic regions?</a:t>
          </a:r>
        </a:p>
      </dgm:t>
    </dgm:pt>
    <dgm:pt modelId="{1F0BF9E1-7FD8-46CA-A488-4E5F143C78D2}" type="parTrans" cxnId="{5966F54E-69DA-4053-9FAC-AA5A4B73787B}">
      <dgm:prSet/>
      <dgm:spPr/>
      <dgm:t>
        <a:bodyPr/>
        <a:lstStyle/>
        <a:p>
          <a:endParaRPr lang="en-US"/>
        </a:p>
      </dgm:t>
    </dgm:pt>
    <dgm:pt modelId="{45CFF78E-9E3F-4491-8945-E772B8F548A7}" type="sibTrans" cxnId="{5966F54E-69DA-4053-9FAC-AA5A4B73787B}">
      <dgm:prSet/>
      <dgm:spPr/>
      <dgm:t>
        <a:bodyPr/>
        <a:lstStyle/>
        <a:p>
          <a:endParaRPr lang="en-US"/>
        </a:p>
      </dgm:t>
    </dgm:pt>
    <dgm:pt modelId="{E5406F0C-22C3-4B81-813E-7A40D3258ED7}" type="pres">
      <dgm:prSet presAssocID="{10A43ACB-3003-4703-A103-1E451DAFD951}" presName="Name0" presStyleCnt="0">
        <dgm:presLayoutVars>
          <dgm:dir/>
          <dgm:animLvl val="lvl"/>
          <dgm:resizeHandles val="exact"/>
        </dgm:presLayoutVars>
      </dgm:prSet>
      <dgm:spPr/>
    </dgm:pt>
    <dgm:pt modelId="{F5D5D0BA-D568-49BD-8368-892782598738}" type="pres">
      <dgm:prSet presAssocID="{0A5C6ADE-BBE8-4541-B733-E61078D04F32}" presName="linNode" presStyleCnt="0"/>
      <dgm:spPr/>
    </dgm:pt>
    <dgm:pt modelId="{770EFF77-189F-40A5-8769-E7140230A6EF}" type="pres">
      <dgm:prSet presAssocID="{0A5C6ADE-BBE8-4541-B733-E61078D04F3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6911222-514E-44D6-AAA0-8E16BEF011E5}" type="pres">
      <dgm:prSet presAssocID="{022B74CC-6401-44DD-B7E9-59C87DF2F84C}" presName="sp" presStyleCnt="0"/>
      <dgm:spPr/>
    </dgm:pt>
    <dgm:pt modelId="{5390A488-E849-4351-9664-3E25C5F0B04D}" type="pres">
      <dgm:prSet presAssocID="{19C77CA3-C5B3-4B66-86E5-F48228FA8316}" presName="linNode" presStyleCnt="0"/>
      <dgm:spPr/>
    </dgm:pt>
    <dgm:pt modelId="{4776CAF0-2F73-46FC-981D-953402F9E5CA}" type="pres">
      <dgm:prSet presAssocID="{19C77CA3-C5B3-4B66-86E5-F48228FA831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5C77183-3729-43BB-ADB4-7A2CDB354923}" type="pres">
      <dgm:prSet presAssocID="{51E23293-D825-47AC-980C-884E3AC0E45F}" presName="sp" presStyleCnt="0"/>
      <dgm:spPr/>
    </dgm:pt>
    <dgm:pt modelId="{A29B4B01-1A25-4FF7-B779-D759D274515C}" type="pres">
      <dgm:prSet presAssocID="{0AD83B17-2AAE-41AF-B5CD-FFD7454053B3}" presName="linNode" presStyleCnt="0"/>
      <dgm:spPr/>
    </dgm:pt>
    <dgm:pt modelId="{29769476-1E15-4E82-A78D-A6435031FF41}" type="pres">
      <dgm:prSet presAssocID="{0AD83B17-2AAE-41AF-B5CD-FFD7454053B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800B1AD-5904-4651-9B73-949ED0709D5C}" type="pres">
      <dgm:prSet presAssocID="{2A378008-D503-4E00-B63B-9A8EB2157152}" presName="sp" presStyleCnt="0"/>
      <dgm:spPr/>
    </dgm:pt>
    <dgm:pt modelId="{C057767A-BB61-4D9A-862E-809A8ED89464}" type="pres">
      <dgm:prSet presAssocID="{11367C62-CA32-4509-BFEC-B3980318BB2B}" presName="linNode" presStyleCnt="0"/>
      <dgm:spPr/>
    </dgm:pt>
    <dgm:pt modelId="{6C0E654E-A75D-4AFE-A1D8-2C13596A7C40}" type="pres">
      <dgm:prSet presAssocID="{11367C62-CA32-4509-BFEC-B3980318BB2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8CFAA0C-C4D8-4406-9169-419026D4A8C5}" type="pres">
      <dgm:prSet presAssocID="{616B4131-8189-4509-8B16-9B563E5612D8}" presName="sp" presStyleCnt="0"/>
      <dgm:spPr/>
    </dgm:pt>
    <dgm:pt modelId="{DC75C6BD-BF0F-48E0-8ED5-1516FFA4FD69}" type="pres">
      <dgm:prSet presAssocID="{129E2A65-5947-47DB-B5DA-807125A9BD64}" presName="linNode" presStyleCnt="0"/>
      <dgm:spPr/>
    </dgm:pt>
    <dgm:pt modelId="{C02670FC-E9A5-4215-9128-BF2FE30CA938}" type="pres">
      <dgm:prSet presAssocID="{129E2A65-5947-47DB-B5DA-807125A9BD6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2AC58DB-D8B4-405C-A88F-664E29B85711}" type="pres">
      <dgm:prSet presAssocID="{4A9D39EF-F5DD-4DDF-9847-67919B0B20A7}" presName="sp" presStyleCnt="0"/>
      <dgm:spPr/>
    </dgm:pt>
    <dgm:pt modelId="{BBCBB8DA-FBBE-47A2-9AFC-1452CE125FF2}" type="pres">
      <dgm:prSet presAssocID="{0F31CA57-B08D-4184-81E1-5670D18A4221}" presName="linNode" presStyleCnt="0"/>
      <dgm:spPr/>
    </dgm:pt>
    <dgm:pt modelId="{6AE543CD-B5D5-41CB-BE67-E73AF6C65D57}" type="pres">
      <dgm:prSet presAssocID="{0F31CA57-B08D-4184-81E1-5670D18A422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CA9C5407-342F-4DE3-8519-EBAAFE97D325}" srcId="{10A43ACB-3003-4703-A103-1E451DAFD951}" destId="{0A5C6ADE-BBE8-4541-B733-E61078D04F32}" srcOrd="0" destOrd="0" parTransId="{BAE478B5-F2C3-493B-B13A-CC302FFA3A20}" sibTransId="{022B74CC-6401-44DD-B7E9-59C87DF2F84C}"/>
    <dgm:cxn modelId="{45FC500E-326A-446A-B690-203BF57C6804}" type="presOf" srcId="{0F31CA57-B08D-4184-81E1-5670D18A4221}" destId="{6AE543CD-B5D5-41CB-BE67-E73AF6C65D57}" srcOrd="0" destOrd="0" presId="urn:microsoft.com/office/officeart/2005/8/layout/vList5"/>
    <dgm:cxn modelId="{D509A622-0829-4CAD-9C1B-4C34DEF6974E}" type="presOf" srcId="{19C77CA3-C5B3-4B66-86E5-F48228FA8316}" destId="{4776CAF0-2F73-46FC-981D-953402F9E5CA}" srcOrd="0" destOrd="0" presId="urn:microsoft.com/office/officeart/2005/8/layout/vList5"/>
    <dgm:cxn modelId="{8402C33C-CACE-4841-BC7F-1F76B0497786}" srcId="{10A43ACB-3003-4703-A103-1E451DAFD951}" destId="{11367C62-CA32-4509-BFEC-B3980318BB2B}" srcOrd="3" destOrd="0" parTransId="{75A821A5-7CF7-44FF-991F-FE08C37DD520}" sibTransId="{616B4131-8189-4509-8B16-9B563E5612D8}"/>
    <dgm:cxn modelId="{5966F54E-69DA-4053-9FAC-AA5A4B73787B}" srcId="{10A43ACB-3003-4703-A103-1E451DAFD951}" destId="{0F31CA57-B08D-4184-81E1-5670D18A4221}" srcOrd="5" destOrd="0" parTransId="{1F0BF9E1-7FD8-46CA-A488-4E5F143C78D2}" sibTransId="{45CFF78E-9E3F-4491-8945-E772B8F548A7}"/>
    <dgm:cxn modelId="{FF77DB58-EDC5-48C5-A459-5FBDAB39AD1F}" srcId="{10A43ACB-3003-4703-A103-1E451DAFD951}" destId="{0AD83B17-2AAE-41AF-B5CD-FFD7454053B3}" srcOrd="2" destOrd="0" parTransId="{7024A201-F70E-47FC-9053-57573A3AB421}" sibTransId="{2A378008-D503-4E00-B63B-9A8EB2157152}"/>
    <dgm:cxn modelId="{66FA3381-4356-4DD2-BD46-87494C0B9C2A}" type="presOf" srcId="{10A43ACB-3003-4703-A103-1E451DAFD951}" destId="{E5406F0C-22C3-4B81-813E-7A40D3258ED7}" srcOrd="0" destOrd="0" presId="urn:microsoft.com/office/officeart/2005/8/layout/vList5"/>
    <dgm:cxn modelId="{36629886-CFB1-4354-85E0-ECA83289CEFF}" srcId="{10A43ACB-3003-4703-A103-1E451DAFD951}" destId="{19C77CA3-C5B3-4B66-86E5-F48228FA8316}" srcOrd="1" destOrd="0" parTransId="{C0E6D7E3-FAD3-4FB2-99FA-50DEAF84FB7D}" sibTransId="{51E23293-D825-47AC-980C-884E3AC0E45F}"/>
    <dgm:cxn modelId="{CD2FF186-1B95-45A4-998F-F325138D3C00}" srcId="{10A43ACB-3003-4703-A103-1E451DAFD951}" destId="{129E2A65-5947-47DB-B5DA-807125A9BD64}" srcOrd="4" destOrd="0" parTransId="{D168B5B1-C951-4AA9-A658-338A56F9A08C}" sibTransId="{4A9D39EF-F5DD-4DDF-9847-67919B0B20A7}"/>
    <dgm:cxn modelId="{EF4C5B96-E2C4-4A24-92B6-6B08ACEBC160}" type="presOf" srcId="{11367C62-CA32-4509-BFEC-B3980318BB2B}" destId="{6C0E654E-A75D-4AFE-A1D8-2C13596A7C40}" srcOrd="0" destOrd="0" presId="urn:microsoft.com/office/officeart/2005/8/layout/vList5"/>
    <dgm:cxn modelId="{3E56B69A-3368-469D-9FDA-E90DDE7B278E}" type="presOf" srcId="{0AD83B17-2AAE-41AF-B5CD-FFD7454053B3}" destId="{29769476-1E15-4E82-A78D-A6435031FF41}" srcOrd="0" destOrd="0" presId="urn:microsoft.com/office/officeart/2005/8/layout/vList5"/>
    <dgm:cxn modelId="{CD2184AD-53BB-4D78-BDAA-17AC5DBF68A5}" type="presOf" srcId="{0A5C6ADE-BBE8-4541-B733-E61078D04F32}" destId="{770EFF77-189F-40A5-8769-E7140230A6EF}" srcOrd="0" destOrd="0" presId="urn:microsoft.com/office/officeart/2005/8/layout/vList5"/>
    <dgm:cxn modelId="{96767DB0-2D74-4280-9A32-CE846ACE455D}" type="presOf" srcId="{129E2A65-5947-47DB-B5DA-807125A9BD64}" destId="{C02670FC-E9A5-4215-9128-BF2FE30CA938}" srcOrd="0" destOrd="0" presId="urn:microsoft.com/office/officeart/2005/8/layout/vList5"/>
    <dgm:cxn modelId="{C97B65FB-48BB-4585-9187-1282D4A7E938}" type="presParOf" srcId="{E5406F0C-22C3-4B81-813E-7A40D3258ED7}" destId="{F5D5D0BA-D568-49BD-8368-892782598738}" srcOrd="0" destOrd="0" presId="urn:microsoft.com/office/officeart/2005/8/layout/vList5"/>
    <dgm:cxn modelId="{1402B2DF-E6DB-4B79-A774-51CA38B998D3}" type="presParOf" srcId="{F5D5D0BA-D568-49BD-8368-892782598738}" destId="{770EFF77-189F-40A5-8769-E7140230A6EF}" srcOrd="0" destOrd="0" presId="urn:microsoft.com/office/officeart/2005/8/layout/vList5"/>
    <dgm:cxn modelId="{2BBCD91B-F271-48E3-84E4-216A954B31F1}" type="presParOf" srcId="{E5406F0C-22C3-4B81-813E-7A40D3258ED7}" destId="{46911222-514E-44D6-AAA0-8E16BEF011E5}" srcOrd="1" destOrd="0" presId="urn:microsoft.com/office/officeart/2005/8/layout/vList5"/>
    <dgm:cxn modelId="{62DDFEDE-4119-4AF7-A38A-6A88F439FC20}" type="presParOf" srcId="{E5406F0C-22C3-4B81-813E-7A40D3258ED7}" destId="{5390A488-E849-4351-9664-3E25C5F0B04D}" srcOrd="2" destOrd="0" presId="urn:microsoft.com/office/officeart/2005/8/layout/vList5"/>
    <dgm:cxn modelId="{FAD23748-6C1B-4A31-9E03-823901C15C8A}" type="presParOf" srcId="{5390A488-E849-4351-9664-3E25C5F0B04D}" destId="{4776CAF0-2F73-46FC-981D-953402F9E5CA}" srcOrd="0" destOrd="0" presId="urn:microsoft.com/office/officeart/2005/8/layout/vList5"/>
    <dgm:cxn modelId="{67C015F1-2C79-4C03-ABF6-28196BCED42C}" type="presParOf" srcId="{E5406F0C-22C3-4B81-813E-7A40D3258ED7}" destId="{D5C77183-3729-43BB-ADB4-7A2CDB354923}" srcOrd="3" destOrd="0" presId="urn:microsoft.com/office/officeart/2005/8/layout/vList5"/>
    <dgm:cxn modelId="{0B1E44A8-C06D-43B7-8F66-B33F1FC22655}" type="presParOf" srcId="{E5406F0C-22C3-4B81-813E-7A40D3258ED7}" destId="{A29B4B01-1A25-4FF7-B779-D759D274515C}" srcOrd="4" destOrd="0" presId="urn:microsoft.com/office/officeart/2005/8/layout/vList5"/>
    <dgm:cxn modelId="{7148C268-00D1-4FE0-BA5F-EC49C3263E7C}" type="presParOf" srcId="{A29B4B01-1A25-4FF7-B779-D759D274515C}" destId="{29769476-1E15-4E82-A78D-A6435031FF41}" srcOrd="0" destOrd="0" presId="urn:microsoft.com/office/officeart/2005/8/layout/vList5"/>
    <dgm:cxn modelId="{C8F0E7D7-1544-4670-898B-9F6B2706CE6A}" type="presParOf" srcId="{E5406F0C-22C3-4B81-813E-7A40D3258ED7}" destId="{2800B1AD-5904-4651-9B73-949ED0709D5C}" srcOrd="5" destOrd="0" presId="urn:microsoft.com/office/officeart/2005/8/layout/vList5"/>
    <dgm:cxn modelId="{7B9801CB-C7E8-4618-AD62-9449A20684B1}" type="presParOf" srcId="{E5406F0C-22C3-4B81-813E-7A40D3258ED7}" destId="{C057767A-BB61-4D9A-862E-809A8ED89464}" srcOrd="6" destOrd="0" presId="urn:microsoft.com/office/officeart/2005/8/layout/vList5"/>
    <dgm:cxn modelId="{D50E9745-E8AC-47F5-B896-129F150B1956}" type="presParOf" srcId="{C057767A-BB61-4D9A-862E-809A8ED89464}" destId="{6C0E654E-A75D-4AFE-A1D8-2C13596A7C40}" srcOrd="0" destOrd="0" presId="urn:microsoft.com/office/officeart/2005/8/layout/vList5"/>
    <dgm:cxn modelId="{A52002C5-61A1-4F4C-816E-3DF606F7EC8A}" type="presParOf" srcId="{E5406F0C-22C3-4B81-813E-7A40D3258ED7}" destId="{B8CFAA0C-C4D8-4406-9169-419026D4A8C5}" srcOrd="7" destOrd="0" presId="urn:microsoft.com/office/officeart/2005/8/layout/vList5"/>
    <dgm:cxn modelId="{16A4989E-00B4-4550-B7AC-0D69D820E5B6}" type="presParOf" srcId="{E5406F0C-22C3-4B81-813E-7A40D3258ED7}" destId="{DC75C6BD-BF0F-48E0-8ED5-1516FFA4FD69}" srcOrd="8" destOrd="0" presId="urn:microsoft.com/office/officeart/2005/8/layout/vList5"/>
    <dgm:cxn modelId="{5D366278-28E6-4E8F-81B6-1F86902733D6}" type="presParOf" srcId="{DC75C6BD-BF0F-48E0-8ED5-1516FFA4FD69}" destId="{C02670FC-E9A5-4215-9128-BF2FE30CA938}" srcOrd="0" destOrd="0" presId="urn:microsoft.com/office/officeart/2005/8/layout/vList5"/>
    <dgm:cxn modelId="{EB1B423C-9F96-4BB0-8DFB-804BF03F3EBC}" type="presParOf" srcId="{E5406F0C-22C3-4B81-813E-7A40D3258ED7}" destId="{32AC58DB-D8B4-405C-A88F-664E29B85711}" srcOrd="9" destOrd="0" presId="urn:microsoft.com/office/officeart/2005/8/layout/vList5"/>
    <dgm:cxn modelId="{512D4E95-2726-4F34-97B0-E2783B1B3FE0}" type="presParOf" srcId="{E5406F0C-22C3-4B81-813E-7A40D3258ED7}" destId="{BBCBB8DA-FBBE-47A2-9AFC-1452CE125FF2}" srcOrd="10" destOrd="0" presId="urn:microsoft.com/office/officeart/2005/8/layout/vList5"/>
    <dgm:cxn modelId="{49A3F7FE-7B75-4C4B-B154-88E731A48838}" type="presParOf" srcId="{BBCBB8DA-FBBE-47A2-9AFC-1452CE125FF2}" destId="{6AE543CD-B5D5-41CB-BE67-E73AF6C65D5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10512-B84F-4614-A1A5-ADB2B65DB7DB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94A4021-9624-4F0F-B578-3404541275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Start in India and China </a:t>
          </a:r>
          <a:endParaRPr lang="en-US"/>
        </a:p>
      </dgm:t>
    </dgm:pt>
    <dgm:pt modelId="{B1F4FB61-F23E-4D0D-941C-B227D3432A9E}" type="parTrans" cxnId="{2C93A778-B650-4560-A224-7FA8F4EEB6CA}">
      <dgm:prSet/>
      <dgm:spPr/>
      <dgm:t>
        <a:bodyPr/>
        <a:lstStyle/>
        <a:p>
          <a:endParaRPr lang="en-US"/>
        </a:p>
      </dgm:t>
    </dgm:pt>
    <dgm:pt modelId="{72D75091-670B-432B-9787-54CD0004F687}" type="sibTrans" cxnId="{2C93A778-B650-4560-A224-7FA8F4EEB6CA}">
      <dgm:prSet/>
      <dgm:spPr/>
      <dgm:t>
        <a:bodyPr/>
        <a:lstStyle/>
        <a:p>
          <a:endParaRPr lang="en-US"/>
        </a:p>
      </dgm:t>
    </dgm:pt>
    <dgm:pt modelId="{7FCAF7F0-7AF1-43BB-8F38-774201B42B2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Focus on lucrative categories ‚Comedy‘ and ‚New‘</a:t>
          </a:r>
          <a:endParaRPr lang="en-US"/>
        </a:p>
      </dgm:t>
    </dgm:pt>
    <dgm:pt modelId="{6AA4F9DC-BA28-42DC-9A06-6FC821D8249A}" type="parTrans" cxnId="{DA1C42DF-7AAD-4585-9E30-254C8F93892D}">
      <dgm:prSet/>
      <dgm:spPr/>
      <dgm:t>
        <a:bodyPr/>
        <a:lstStyle/>
        <a:p>
          <a:endParaRPr lang="en-US"/>
        </a:p>
      </dgm:t>
    </dgm:pt>
    <dgm:pt modelId="{977A8BD0-92FB-4C6A-BAAB-1150A34B43B2}" type="sibTrans" cxnId="{DA1C42DF-7AAD-4585-9E30-254C8F93892D}">
      <dgm:prSet/>
      <dgm:spPr/>
      <dgm:t>
        <a:bodyPr/>
        <a:lstStyle/>
        <a:p>
          <a:endParaRPr lang="en-US"/>
        </a:p>
      </dgm:t>
    </dgm:pt>
    <dgm:pt modelId="{E7CBD3C6-79C8-4399-B1F1-701775719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to invest in Indian and Chinese movies expanding our library</a:t>
          </a:r>
        </a:p>
      </dgm:t>
    </dgm:pt>
    <dgm:pt modelId="{1FB89894-BB7D-47AF-B6B6-36E802FA0A80}" type="parTrans" cxnId="{8FC8DC80-5F09-4FCB-98F7-EE016D2C15EA}">
      <dgm:prSet/>
      <dgm:spPr/>
      <dgm:t>
        <a:bodyPr/>
        <a:lstStyle/>
        <a:p>
          <a:endParaRPr lang="en-US"/>
        </a:p>
      </dgm:t>
    </dgm:pt>
    <dgm:pt modelId="{811A1C34-4724-42BD-BCFB-1CFF3A163B42}" type="sibTrans" cxnId="{8FC8DC80-5F09-4FCB-98F7-EE016D2C15EA}">
      <dgm:prSet/>
      <dgm:spPr/>
      <dgm:t>
        <a:bodyPr/>
        <a:lstStyle/>
        <a:p>
          <a:endParaRPr lang="en-US"/>
        </a:p>
      </dgm:t>
    </dgm:pt>
    <dgm:pt modelId="{A5097564-7434-4A5A-8FF0-C70AAE99CFBB}" type="pres">
      <dgm:prSet presAssocID="{95610512-B84F-4614-A1A5-ADB2B65DB7DB}" presName="root" presStyleCnt="0">
        <dgm:presLayoutVars>
          <dgm:dir/>
          <dgm:resizeHandles val="exact"/>
        </dgm:presLayoutVars>
      </dgm:prSet>
      <dgm:spPr/>
    </dgm:pt>
    <dgm:pt modelId="{12F87AAC-D199-4167-8A5F-7F3D53BBC6C6}" type="pres">
      <dgm:prSet presAssocID="{994A4021-9624-4F0F-B578-3404541275BE}" presName="compNode" presStyleCnt="0"/>
      <dgm:spPr/>
    </dgm:pt>
    <dgm:pt modelId="{2BBDD3D9-56A3-4B5E-AE16-70798C5FA61F}" type="pres">
      <dgm:prSet presAssocID="{994A4021-9624-4F0F-B578-3404541275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35281D79-12C8-4AF5-8491-65936F476D09}" type="pres">
      <dgm:prSet presAssocID="{994A4021-9624-4F0F-B578-3404541275BE}" presName="spaceRect" presStyleCnt="0"/>
      <dgm:spPr/>
    </dgm:pt>
    <dgm:pt modelId="{4605B3A9-146D-4AE8-88E9-2FD551FB9660}" type="pres">
      <dgm:prSet presAssocID="{994A4021-9624-4F0F-B578-3404541275BE}" presName="textRect" presStyleLbl="revTx" presStyleIdx="0" presStyleCnt="3">
        <dgm:presLayoutVars>
          <dgm:chMax val="1"/>
          <dgm:chPref val="1"/>
        </dgm:presLayoutVars>
      </dgm:prSet>
      <dgm:spPr/>
    </dgm:pt>
    <dgm:pt modelId="{CEE43D86-99B3-4E5E-B645-1C190602DD73}" type="pres">
      <dgm:prSet presAssocID="{72D75091-670B-432B-9787-54CD0004F687}" presName="sibTrans" presStyleCnt="0"/>
      <dgm:spPr/>
    </dgm:pt>
    <dgm:pt modelId="{8A915D94-906F-4E0B-A814-01391CBA6960}" type="pres">
      <dgm:prSet presAssocID="{7FCAF7F0-7AF1-43BB-8F38-774201B42B20}" presName="compNode" presStyleCnt="0"/>
      <dgm:spPr/>
    </dgm:pt>
    <dgm:pt modelId="{92775B9E-17F6-4CAF-ABC8-447AF4513B96}" type="pres">
      <dgm:prSet presAssocID="{7FCAF7F0-7AF1-43BB-8F38-774201B42B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BB1CCD40-0264-432D-9D31-D6AAD8BFC098}" type="pres">
      <dgm:prSet presAssocID="{7FCAF7F0-7AF1-43BB-8F38-774201B42B20}" presName="spaceRect" presStyleCnt="0"/>
      <dgm:spPr/>
    </dgm:pt>
    <dgm:pt modelId="{4D0DB3CF-499B-4FD7-8320-AADB9E7E8B7E}" type="pres">
      <dgm:prSet presAssocID="{7FCAF7F0-7AF1-43BB-8F38-774201B42B20}" presName="textRect" presStyleLbl="revTx" presStyleIdx="1" presStyleCnt="3">
        <dgm:presLayoutVars>
          <dgm:chMax val="1"/>
          <dgm:chPref val="1"/>
        </dgm:presLayoutVars>
      </dgm:prSet>
      <dgm:spPr/>
    </dgm:pt>
    <dgm:pt modelId="{53559060-B05E-4B33-B63A-8EBBEE8481DB}" type="pres">
      <dgm:prSet presAssocID="{977A8BD0-92FB-4C6A-BAAB-1150A34B43B2}" presName="sibTrans" presStyleCnt="0"/>
      <dgm:spPr/>
    </dgm:pt>
    <dgm:pt modelId="{D4612975-00BC-4E81-BDBB-F60591565844}" type="pres">
      <dgm:prSet presAssocID="{E7CBD3C6-79C8-4399-B1F1-7017757199B9}" presName="compNode" presStyleCnt="0"/>
      <dgm:spPr/>
    </dgm:pt>
    <dgm:pt modelId="{C5FEFEF7-42AD-4091-9598-D396E6CF08CB}" type="pres">
      <dgm:prSet presAssocID="{E7CBD3C6-79C8-4399-B1F1-7017757199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5529B8F-44B7-4AD2-A393-A7C6F57B10E5}" type="pres">
      <dgm:prSet presAssocID="{E7CBD3C6-79C8-4399-B1F1-7017757199B9}" presName="spaceRect" presStyleCnt="0"/>
      <dgm:spPr/>
    </dgm:pt>
    <dgm:pt modelId="{F022A554-6E38-4EBD-8DDA-FE64279F9B20}" type="pres">
      <dgm:prSet presAssocID="{E7CBD3C6-79C8-4399-B1F1-7017757199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18DB21-61C4-43D4-B255-397D7685E6C6}" type="presOf" srcId="{E7CBD3C6-79C8-4399-B1F1-7017757199B9}" destId="{F022A554-6E38-4EBD-8DDA-FE64279F9B20}" srcOrd="0" destOrd="0" presId="urn:microsoft.com/office/officeart/2018/2/layout/IconLabelList"/>
    <dgm:cxn modelId="{D0FB4874-31C9-41A8-BDB5-EB33E27BE7FE}" type="presOf" srcId="{7FCAF7F0-7AF1-43BB-8F38-774201B42B20}" destId="{4D0DB3CF-499B-4FD7-8320-AADB9E7E8B7E}" srcOrd="0" destOrd="0" presId="urn:microsoft.com/office/officeart/2018/2/layout/IconLabelList"/>
    <dgm:cxn modelId="{2C93A778-B650-4560-A224-7FA8F4EEB6CA}" srcId="{95610512-B84F-4614-A1A5-ADB2B65DB7DB}" destId="{994A4021-9624-4F0F-B578-3404541275BE}" srcOrd="0" destOrd="0" parTransId="{B1F4FB61-F23E-4D0D-941C-B227D3432A9E}" sibTransId="{72D75091-670B-432B-9787-54CD0004F687}"/>
    <dgm:cxn modelId="{8FC8DC80-5F09-4FCB-98F7-EE016D2C15EA}" srcId="{95610512-B84F-4614-A1A5-ADB2B65DB7DB}" destId="{E7CBD3C6-79C8-4399-B1F1-7017757199B9}" srcOrd="2" destOrd="0" parTransId="{1FB89894-BB7D-47AF-B6B6-36E802FA0A80}" sibTransId="{811A1C34-4724-42BD-BCFB-1CFF3A163B42}"/>
    <dgm:cxn modelId="{E7B9B3B7-2D53-49A5-AD8D-D9E0A971389F}" type="presOf" srcId="{994A4021-9624-4F0F-B578-3404541275BE}" destId="{4605B3A9-146D-4AE8-88E9-2FD551FB9660}" srcOrd="0" destOrd="0" presId="urn:microsoft.com/office/officeart/2018/2/layout/IconLabelList"/>
    <dgm:cxn modelId="{DA1C42DF-7AAD-4585-9E30-254C8F93892D}" srcId="{95610512-B84F-4614-A1A5-ADB2B65DB7DB}" destId="{7FCAF7F0-7AF1-43BB-8F38-774201B42B20}" srcOrd="1" destOrd="0" parTransId="{6AA4F9DC-BA28-42DC-9A06-6FC821D8249A}" sibTransId="{977A8BD0-92FB-4C6A-BAAB-1150A34B43B2}"/>
    <dgm:cxn modelId="{3EB15CEF-3956-4400-BCB3-05A0A5DF83BE}" type="presOf" srcId="{95610512-B84F-4614-A1A5-ADB2B65DB7DB}" destId="{A5097564-7434-4A5A-8FF0-C70AAE99CFBB}" srcOrd="0" destOrd="0" presId="urn:microsoft.com/office/officeart/2018/2/layout/IconLabelList"/>
    <dgm:cxn modelId="{54874E4B-DF3B-453C-8B45-043FD053F279}" type="presParOf" srcId="{A5097564-7434-4A5A-8FF0-C70AAE99CFBB}" destId="{12F87AAC-D199-4167-8A5F-7F3D53BBC6C6}" srcOrd="0" destOrd="0" presId="urn:microsoft.com/office/officeart/2018/2/layout/IconLabelList"/>
    <dgm:cxn modelId="{64E6CE97-33F8-483C-AAD5-817BBF144E5C}" type="presParOf" srcId="{12F87AAC-D199-4167-8A5F-7F3D53BBC6C6}" destId="{2BBDD3D9-56A3-4B5E-AE16-70798C5FA61F}" srcOrd="0" destOrd="0" presId="urn:microsoft.com/office/officeart/2018/2/layout/IconLabelList"/>
    <dgm:cxn modelId="{2CA49356-B56F-4021-9A62-F510372C264E}" type="presParOf" srcId="{12F87AAC-D199-4167-8A5F-7F3D53BBC6C6}" destId="{35281D79-12C8-4AF5-8491-65936F476D09}" srcOrd="1" destOrd="0" presId="urn:microsoft.com/office/officeart/2018/2/layout/IconLabelList"/>
    <dgm:cxn modelId="{0906B91D-CAA8-4A7E-B31E-65BB9FEFDD90}" type="presParOf" srcId="{12F87AAC-D199-4167-8A5F-7F3D53BBC6C6}" destId="{4605B3A9-146D-4AE8-88E9-2FD551FB9660}" srcOrd="2" destOrd="0" presId="urn:microsoft.com/office/officeart/2018/2/layout/IconLabelList"/>
    <dgm:cxn modelId="{D643C3E7-AED1-4A70-853D-F0851BDA5A5E}" type="presParOf" srcId="{A5097564-7434-4A5A-8FF0-C70AAE99CFBB}" destId="{CEE43D86-99B3-4E5E-B645-1C190602DD73}" srcOrd="1" destOrd="0" presId="urn:microsoft.com/office/officeart/2018/2/layout/IconLabelList"/>
    <dgm:cxn modelId="{EE8BB29F-4B35-4488-AE7A-BEBA4DD29347}" type="presParOf" srcId="{A5097564-7434-4A5A-8FF0-C70AAE99CFBB}" destId="{8A915D94-906F-4E0B-A814-01391CBA6960}" srcOrd="2" destOrd="0" presId="urn:microsoft.com/office/officeart/2018/2/layout/IconLabelList"/>
    <dgm:cxn modelId="{0560C3FE-3495-433C-842D-CEB88958C442}" type="presParOf" srcId="{8A915D94-906F-4E0B-A814-01391CBA6960}" destId="{92775B9E-17F6-4CAF-ABC8-447AF4513B96}" srcOrd="0" destOrd="0" presId="urn:microsoft.com/office/officeart/2018/2/layout/IconLabelList"/>
    <dgm:cxn modelId="{CF1D14FB-70B0-499A-AB7C-77BFDC3FF960}" type="presParOf" srcId="{8A915D94-906F-4E0B-A814-01391CBA6960}" destId="{BB1CCD40-0264-432D-9D31-D6AAD8BFC098}" srcOrd="1" destOrd="0" presId="urn:microsoft.com/office/officeart/2018/2/layout/IconLabelList"/>
    <dgm:cxn modelId="{CBDFC683-2520-48A3-878D-27BBF61CBC5E}" type="presParOf" srcId="{8A915D94-906F-4E0B-A814-01391CBA6960}" destId="{4D0DB3CF-499B-4FD7-8320-AADB9E7E8B7E}" srcOrd="2" destOrd="0" presId="urn:microsoft.com/office/officeart/2018/2/layout/IconLabelList"/>
    <dgm:cxn modelId="{3DA93CD3-3785-4C77-A2BC-10F9A2C84F3F}" type="presParOf" srcId="{A5097564-7434-4A5A-8FF0-C70AAE99CFBB}" destId="{53559060-B05E-4B33-B63A-8EBBEE8481DB}" srcOrd="3" destOrd="0" presId="urn:microsoft.com/office/officeart/2018/2/layout/IconLabelList"/>
    <dgm:cxn modelId="{7DD1241C-1361-4327-A446-58731E501C2E}" type="presParOf" srcId="{A5097564-7434-4A5A-8FF0-C70AAE99CFBB}" destId="{D4612975-00BC-4E81-BDBB-F60591565844}" srcOrd="4" destOrd="0" presId="urn:microsoft.com/office/officeart/2018/2/layout/IconLabelList"/>
    <dgm:cxn modelId="{706B9D9F-FEF9-4C8B-B802-C9285C002C01}" type="presParOf" srcId="{D4612975-00BC-4E81-BDBB-F60591565844}" destId="{C5FEFEF7-42AD-4091-9598-D396E6CF08CB}" srcOrd="0" destOrd="0" presId="urn:microsoft.com/office/officeart/2018/2/layout/IconLabelList"/>
    <dgm:cxn modelId="{82163186-0ABB-4971-A5EB-6B0C77B6B91A}" type="presParOf" srcId="{D4612975-00BC-4E81-BDBB-F60591565844}" destId="{C5529B8F-44B7-4AD2-A393-A7C6F57B10E5}" srcOrd="1" destOrd="0" presId="urn:microsoft.com/office/officeart/2018/2/layout/IconLabelList"/>
    <dgm:cxn modelId="{99ACD86F-AE94-45BB-B08A-6D423B9F3F38}" type="presParOf" srcId="{D4612975-00BC-4E81-BDBB-F60591565844}" destId="{F022A554-6E38-4EBD-8DDA-FE64279F9B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EFF77-189F-40A5-8769-E7140230A6EF}">
      <dsp:nvSpPr>
        <dsp:cNvPr id="0" name=""/>
        <dsp:cNvSpPr/>
      </dsp:nvSpPr>
      <dsp:spPr>
        <a:xfrm>
          <a:off x="2014727" y="1297"/>
          <a:ext cx="2266569" cy="755695"/>
        </a:xfrm>
        <a:prstGeom prst="roundRect">
          <a:avLst/>
        </a:prstGeom>
        <a:gradFill rotWithShape="0">
          <a:gsLst>
            <a:gs pos="0">
              <a:schemeClr val="accent5">
                <a:lumMod val="50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 Questions for launch strategy:</a:t>
          </a:r>
          <a:br>
            <a:rPr lang="en-US" sz="1600" kern="1200" dirty="0"/>
          </a:br>
          <a:endParaRPr lang="en-US" sz="1600" kern="1200" dirty="0"/>
        </a:p>
      </dsp:txBody>
      <dsp:txXfrm>
        <a:off x="2051617" y="38187"/>
        <a:ext cx="2192789" cy="681915"/>
      </dsp:txXfrm>
    </dsp:sp>
    <dsp:sp modelId="{4776CAF0-2F73-46FC-981D-953402F9E5CA}">
      <dsp:nvSpPr>
        <dsp:cNvPr id="0" name=""/>
        <dsp:cNvSpPr/>
      </dsp:nvSpPr>
      <dsp:spPr>
        <a:xfrm>
          <a:off x="2014727" y="794778"/>
          <a:ext cx="2266569" cy="755695"/>
        </a:xfrm>
        <a:prstGeom prst="roundRect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513638"/>
              <a:satOff val="5901"/>
              <a:lumOff val="1804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Which movies contributed the most/least to revenue gain?</a:t>
          </a:r>
        </a:p>
      </dsp:txBody>
      <dsp:txXfrm>
        <a:off x="2051617" y="831668"/>
        <a:ext cx="2192789" cy="681915"/>
      </dsp:txXfrm>
    </dsp:sp>
    <dsp:sp modelId="{29769476-1E15-4E82-A78D-A6435031FF41}">
      <dsp:nvSpPr>
        <dsp:cNvPr id="0" name=""/>
        <dsp:cNvSpPr/>
      </dsp:nvSpPr>
      <dsp:spPr>
        <a:xfrm>
          <a:off x="2014727" y="1588258"/>
          <a:ext cx="2266569" cy="755695"/>
        </a:xfrm>
        <a:prstGeom prst="roundRect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027276"/>
              <a:satOff val="11803"/>
              <a:lumOff val="3608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was the average rental duration for all videos?</a:t>
          </a:r>
        </a:p>
      </dsp:txBody>
      <dsp:txXfrm>
        <a:off x="2051617" y="1625148"/>
        <a:ext cx="2192789" cy="681915"/>
      </dsp:txXfrm>
    </dsp:sp>
    <dsp:sp modelId="{6C0E654E-A75D-4AFE-A1D8-2C13596A7C40}">
      <dsp:nvSpPr>
        <dsp:cNvPr id="0" name=""/>
        <dsp:cNvSpPr/>
      </dsp:nvSpPr>
      <dsp:spPr>
        <a:xfrm>
          <a:off x="2014727" y="2381738"/>
          <a:ext cx="2266569" cy="755695"/>
        </a:xfrm>
        <a:prstGeom prst="roundRect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540915"/>
              <a:satOff val="17704"/>
              <a:lumOff val="5411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Which countries are </a:t>
          </a:r>
          <a:r>
            <a:rPr lang="en-US" sz="1600" kern="1200" dirty="0" err="1"/>
            <a:t>Rockbuster</a:t>
          </a:r>
          <a:r>
            <a:rPr lang="en-US" sz="1600" kern="1200" dirty="0"/>
            <a:t> customers based in?</a:t>
          </a:r>
        </a:p>
      </dsp:txBody>
      <dsp:txXfrm>
        <a:off x="2051617" y="2418628"/>
        <a:ext cx="2192789" cy="681915"/>
      </dsp:txXfrm>
    </dsp:sp>
    <dsp:sp modelId="{C02670FC-E9A5-4215-9128-BF2FE30CA938}">
      <dsp:nvSpPr>
        <dsp:cNvPr id="0" name=""/>
        <dsp:cNvSpPr/>
      </dsp:nvSpPr>
      <dsp:spPr>
        <a:xfrm>
          <a:off x="2014727" y="3175219"/>
          <a:ext cx="2266569" cy="755695"/>
        </a:xfrm>
        <a:prstGeom prst="roundRect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2054553"/>
              <a:satOff val="23606"/>
              <a:lumOff val="721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Where are customers with a high lifetime value based?</a:t>
          </a:r>
        </a:p>
      </dsp:txBody>
      <dsp:txXfrm>
        <a:off x="2051617" y="3212109"/>
        <a:ext cx="2192789" cy="681915"/>
      </dsp:txXfrm>
    </dsp:sp>
    <dsp:sp modelId="{6AE543CD-B5D5-41CB-BE67-E73AF6C65D57}">
      <dsp:nvSpPr>
        <dsp:cNvPr id="0" name=""/>
        <dsp:cNvSpPr/>
      </dsp:nvSpPr>
      <dsp:spPr>
        <a:xfrm>
          <a:off x="2014727" y="3968699"/>
          <a:ext cx="2266569" cy="755695"/>
        </a:xfrm>
        <a:prstGeom prst="roundRect">
          <a:avLst/>
        </a:prstGeom>
        <a:gradFill rotWithShape="0">
          <a:gsLst>
            <a:gs pos="0">
              <a:schemeClr val="accent5">
                <a:lumMod val="75000"/>
              </a:schemeClr>
            </a:gs>
            <a:gs pos="100000">
              <a:schemeClr val="accent5">
                <a:lumMod val="7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2568191"/>
              <a:satOff val="29507"/>
              <a:lumOff val="9019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sales figures vary between geographic regions?</a:t>
          </a:r>
        </a:p>
      </dsp:txBody>
      <dsp:txXfrm>
        <a:off x="2051617" y="4005589"/>
        <a:ext cx="2192789" cy="681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DD3D9-56A3-4B5E-AE16-70798C5FA61F}">
      <dsp:nvSpPr>
        <dsp:cNvPr id="0" name=""/>
        <dsp:cNvSpPr/>
      </dsp:nvSpPr>
      <dsp:spPr>
        <a:xfrm>
          <a:off x="954085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5B3A9-146D-4AE8-88E9-2FD551FB9660}">
      <dsp:nvSpPr>
        <dsp:cNvPr id="0" name=""/>
        <dsp:cNvSpPr/>
      </dsp:nvSpPr>
      <dsp:spPr>
        <a:xfrm>
          <a:off x="186826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 in India and China </a:t>
          </a:r>
          <a:endParaRPr lang="en-US" sz="1700" kern="1200"/>
        </a:p>
      </dsp:txBody>
      <dsp:txXfrm>
        <a:off x="186826" y="2453542"/>
        <a:ext cx="2790032" cy="720000"/>
      </dsp:txXfrm>
    </dsp:sp>
    <dsp:sp modelId="{92775B9E-17F6-4CAF-ABC8-447AF4513B96}">
      <dsp:nvSpPr>
        <dsp:cNvPr id="0" name=""/>
        <dsp:cNvSpPr/>
      </dsp:nvSpPr>
      <dsp:spPr>
        <a:xfrm>
          <a:off x="4232373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DB3CF-499B-4FD7-8320-AADB9E7E8B7E}">
      <dsp:nvSpPr>
        <dsp:cNvPr id="0" name=""/>
        <dsp:cNvSpPr/>
      </dsp:nvSpPr>
      <dsp:spPr>
        <a:xfrm>
          <a:off x="3465114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Focus on lucrative categories ‚Comedy‘ and ‚New‘</a:t>
          </a:r>
          <a:endParaRPr lang="en-US" sz="1700" kern="1200"/>
        </a:p>
      </dsp:txBody>
      <dsp:txXfrm>
        <a:off x="3465114" y="2453542"/>
        <a:ext cx="2790032" cy="720000"/>
      </dsp:txXfrm>
    </dsp:sp>
    <dsp:sp modelId="{C5FEFEF7-42AD-4091-9598-D396E6CF08CB}">
      <dsp:nvSpPr>
        <dsp:cNvPr id="0" name=""/>
        <dsp:cNvSpPr/>
      </dsp:nvSpPr>
      <dsp:spPr>
        <a:xfrm>
          <a:off x="7510662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2A554-6E38-4EBD-8DDA-FE64279F9B20}">
      <dsp:nvSpPr>
        <dsp:cNvPr id="0" name=""/>
        <dsp:cNvSpPr/>
      </dsp:nvSpPr>
      <dsp:spPr>
        <a:xfrm>
          <a:off x="6743403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Consider to invest in Indian and Chinese movies expanding our library</a:t>
          </a:r>
        </a:p>
      </dsp:txBody>
      <dsp:txXfrm>
        <a:off x="6743403" y="2453542"/>
        <a:ext cx="27900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0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83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7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4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66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5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2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3B710D-1997-4DDC-A0FA-444A3BA715B1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2C5BFA-F507-4FE4-8C5B-357926FA0D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app/profile/julian.klauder/viz/onlinevideorentalservice/Story1?publish=yes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>
            <a:extLst>
              <a:ext uri="{FF2B5EF4-FFF2-40B4-BE49-F238E27FC236}">
                <a16:creationId xmlns:a16="http://schemas.microsoft.com/office/drawing/2014/main" id="{3502B70E-EA65-7568-193F-80D886ACF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864" b="7866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75D465-8A7C-D7EF-E3FE-9C0DD50E1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5" y="2588412"/>
            <a:ext cx="7772400" cy="1463040"/>
          </a:xfrm>
        </p:spPr>
        <p:txBody>
          <a:bodyPr>
            <a:no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Rockbuster</a:t>
            </a:r>
            <a:r>
              <a:rPr lang="de-DE" dirty="0">
                <a:solidFill>
                  <a:schemeClr val="bg1"/>
                </a:solidFill>
              </a:rPr>
              <a:t> Stealth LLC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online </a:t>
            </a:r>
            <a:r>
              <a:rPr lang="de-DE" dirty="0" err="1">
                <a:solidFill>
                  <a:schemeClr val="bg1"/>
                </a:solidFill>
              </a:rPr>
              <a:t>video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rental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service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5D747E-FE7E-CAE3-1DAC-A283600AE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394960"/>
            <a:ext cx="3200400" cy="146304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Julian Klauder</a:t>
            </a:r>
          </a:p>
          <a:p>
            <a:r>
              <a:rPr lang="de-DE" dirty="0" err="1">
                <a:solidFill>
                  <a:schemeClr val="bg1"/>
                </a:solidFill>
              </a:rPr>
              <a:t>January</a:t>
            </a:r>
            <a:r>
              <a:rPr lang="de-DE" dirty="0">
                <a:solidFill>
                  <a:schemeClr val="bg1"/>
                </a:solidFill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44636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EFFE3E7-95A1-9209-34A3-424A5D20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C21963-B8BE-ACA1-D2E2-855A32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933C2BB-EA16-86C2-B6C6-DAA6E627FFF2}"/>
              </a:ext>
            </a:extLst>
          </p:cNvPr>
          <p:cNvSpPr txBox="1">
            <a:spLocks/>
          </p:cNvSpPr>
          <p:nvPr/>
        </p:nvSpPr>
        <p:spPr>
          <a:xfrm>
            <a:off x="1023938" y="2951411"/>
            <a:ext cx="4234679" cy="1632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6407">
              <a:spcBef>
                <a:spcPts val="762"/>
              </a:spcBef>
              <a:buNone/>
            </a:pPr>
            <a:r>
              <a:rPr lang="en-US" sz="1523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Rockbuster</a:t>
            </a:r>
            <a:r>
              <a:rPr lang="en-US" sz="152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movie rental company that used to have stores around the world. Due to stiff competition from streaming services, </a:t>
            </a:r>
            <a:br>
              <a:rPr lang="en-US" sz="152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152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523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Rockbuster</a:t>
            </a:r>
            <a:r>
              <a:rPr lang="en-US" sz="1523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wants to launch an online rental service.</a:t>
            </a:r>
            <a:endParaRPr lang="en-US" sz="2000" dirty="0"/>
          </a:p>
        </p:txBody>
      </p:sp>
      <p:graphicFrame>
        <p:nvGraphicFramePr>
          <p:cNvPr id="65" name="Textfeld 54">
            <a:extLst>
              <a:ext uri="{FF2B5EF4-FFF2-40B4-BE49-F238E27FC236}">
                <a16:creationId xmlns:a16="http://schemas.microsoft.com/office/drawing/2014/main" id="{0CC6F54B-3898-0448-AAE0-CCCB61D92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091091"/>
              </p:ext>
            </p:extLst>
          </p:nvPr>
        </p:nvGraphicFramePr>
        <p:xfrm>
          <a:off x="5419725" y="1257300"/>
          <a:ext cx="6296025" cy="472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39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C4A63042-BA1A-BEB9-9504-67F08E2E6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E3DED1">
                <a:tint val="45000"/>
                <a:satMod val="400000"/>
              </a:srgbClr>
            </a:duotone>
            <a:alphaModFix amt="25000"/>
          </a:blip>
          <a:srcRect t="7864" b="7866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C21963-B8BE-ACA1-D2E2-855A329F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90" y="637763"/>
            <a:ext cx="2916358" cy="1415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Rockbuster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CC7C6CF-D610-0165-C77F-C82A9CF8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4637838"/>
            <a:ext cx="4431633" cy="20939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A8F9B5-21E4-AC94-A7DE-EC4DEF954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126215"/>
            <a:ext cx="5934075" cy="4374670"/>
          </a:xfrm>
          <a:prstGeom prst="rect">
            <a:avLst/>
          </a:prstGeom>
        </p:spPr>
      </p:pic>
      <p:sp>
        <p:nvSpPr>
          <p:cNvPr id="71" name="Inhaltsplatzhalter 2">
            <a:extLst>
              <a:ext uri="{FF2B5EF4-FFF2-40B4-BE49-F238E27FC236}">
                <a16:creationId xmlns:a16="http://schemas.microsoft.com/office/drawing/2014/main" id="{D933C2BB-EA16-86C2-B6C6-DAA6E627FFF2}"/>
              </a:ext>
            </a:extLst>
          </p:cNvPr>
          <p:cNvSpPr txBox="1">
            <a:spLocks/>
          </p:cNvSpPr>
          <p:nvPr/>
        </p:nvSpPr>
        <p:spPr>
          <a:xfrm>
            <a:off x="8128938" y="2474868"/>
            <a:ext cx="3072462" cy="373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Movies 				1000 </a:t>
            </a:r>
          </a:p>
          <a:p>
            <a:pPr marL="0" indent="0">
              <a:buNone/>
            </a:pPr>
            <a:r>
              <a:rPr lang="en-US" sz="1800" dirty="0"/>
              <a:t>Countries				109</a:t>
            </a:r>
          </a:p>
          <a:p>
            <a:pPr marL="0" indent="0">
              <a:buNone/>
            </a:pPr>
            <a:r>
              <a:rPr lang="en-US" sz="1800" dirty="0"/>
              <a:t>Categories			17</a:t>
            </a:r>
          </a:p>
          <a:p>
            <a:pPr marL="0" indent="0">
              <a:buNone/>
            </a:pPr>
            <a:r>
              <a:rPr lang="en-US" sz="1800" dirty="0"/>
              <a:t>Rental duration		 	3 days(avg)</a:t>
            </a:r>
          </a:p>
          <a:p>
            <a:endParaRPr lang="en-US" sz="18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BF339C6-F7A0-CCEE-C2B1-D2B66087A5DC}"/>
              </a:ext>
            </a:extLst>
          </p:cNvPr>
          <p:cNvSpPr txBox="1"/>
          <p:nvPr/>
        </p:nvSpPr>
        <p:spPr>
          <a:xfrm>
            <a:off x="6617169" y="6082804"/>
            <a:ext cx="96012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Which movies contributed the most/least to revenue gain?</a:t>
            </a:r>
          </a:p>
        </p:txBody>
      </p:sp>
    </p:spTree>
    <p:extLst>
      <p:ext uri="{BB962C8B-B14F-4D97-AF65-F5344CB8AC3E}">
        <p14:creationId xmlns:p14="http://schemas.microsoft.com/office/powerpoint/2010/main" val="3888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AA8E720F-4863-AF23-FA53-45D462FC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930E76-22A0-70DD-A7C9-44CC3E03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10711" cy="12287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cap="all" dirty="0">
                <a:solidFill>
                  <a:schemeClr val="bg1"/>
                </a:solidFill>
              </a:rPr>
              <a:t>Do sales figures vary between geographic regions?                                                                                                                                                                                           Which countries are </a:t>
            </a:r>
            <a:r>
              <a:rPr lang="en-US" sz="2300" cap="all" dirty="0" err="1">
                <a:solidFill>
                  <a:schemeClr val="bg1"/>
                </a:solidFill>
              </a:rPr>
              <a:t>Rockbuster</a:t>
            </a:r>
            <a:r>
              <a:rPr lang="en-US" sz="2300" cap="all" dirty="0">
                <a:solidFill>
                  <a:schemeClr val="bg1"/>
                </a:solidFill>
              </a:rPr>
              <a:t> customers based in?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3FEA4A1-18E3-CFD9-2A80-469C75566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862873" y="1231655"/>
            <a:ext cx="10214638" cy="53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ED2F5859-6D53-B118-00AA-94ACD893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340DC0-E4B6-A6AE-66BF-DE7BF414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175"/>
            <a:ext cx="1219199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Where are customers with a high lifetime value based?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672D21-DD08-0A47-6F76-ED6E2D4C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78" y="1500748"/>
            <a:ext cx="8891844" cy="49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C72CD8A-32AF-341D-6C0B-45D059FB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C2DF59-B6E8-D3E1-4377-D6B0DEA8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RecommEndations</a:t>
            </a:r>
            <a:endParaRPr lang="de-DE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CA7B7ED2-0ACA-C00D-21ED-E828E6A1F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78653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AE9FA52-2823-A1AB-3536-CF59DF208E72}"/>
              </a:ext>
            </a:extLst>
          </p:cNvPr>
          <p:cNvSpPr txBox="1"/>
          <p:nvPr/>
        </p:nvSpPr>
        <p:spPr>
          <a:xfrm>
            <a:off x="0" y="621403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hlinkClick r:id="rId8"/>
              </a:rPr>
              <a:t>Visualizations</a:t>
            </a:r>
            <a:r>
              <a:rPr lang="de-DE" dirty="0">
                <a:hlinkClick r:id="rId8"/>
              </a:rPr>
              <a:t> in Tableau Public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83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201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Rockbuster Stealth LLC  online video rental service </vt:lpstr>
      <vt:lpstr>Objective</vt:lpstr>
      <vt:lpstr>Rockbuster</vt:lpstr>
      <vt:lpstr>Do sales figures vary between geographic regions?                                                                                                                                                                                           Which countries are Rockbuster customers based in? </vt:lpstr>
      <vt:lpstr>Where are customers with a high lifetime value based?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Julian Klauder</dc:creator>
  <cp:lastModifiedBy>Julian Klauder</cp:lastModifiedBy>
  <cp:revision>1</cp:revision>
  <dcterms:created xsi:type="dcterms:W3CDTF">2023-08-31T11:43:56Z</dcterms:created>
  <dcterms:modified xsi:type="dcterms:W3CDTF">2024-01-22T08:19:35Z</dcterms:modified>
</cp:coreProperties>
</file>