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Proxima Nova"/>
      <p:regular r:id="rId40"/>
      <p:bold r:id="rId41"/>
      <p:italic r:id="rId42"/>
      <p:boldItalic r:id="rId43"/>
    </p:embeddedFont>
    <p:embeddedFont>
      <p:font typeface="Montserrat"/>
      <p:regular r:id="rId44"/>
      <p:bold r:id="rId45"/>
      <p:italic r:id="rId46"/>
      <p:boldItalic r:id="rId47"/>
    </p:embeddedFont>
    <p:embeddedFont>
      <p:font typeface="Proxima Nova Semibold"/>
      <p:regular r:id="rId48"/>
      <p:bold r:id="rId49"/>
      <p:boldItalic r:id="rId50"/>
    </p:embeddedFont>
    <p:embeddedFont>
      <p:font typeface="Oswald SemiBold"/>
      <p:regular r:id="rId51"/>
      <p:bold r:id="rId52"/>
    </p:embeddedFont>
    <p:embeddedFont>
      <p:font typeface="Oswald"/>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2167BD-BDBE-431B-BE1A-EF88871E9D61}">
  <a:tblStyle styleId="{872167BD-BDBE-431B-BE1A-EF88871E9D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Montserrat-regular.fntdata"/><Relationship Id="rId43" Type="http://schemas.openxmlformats.org/officeDocument/2006/relationships/font" Target="fonts/ProximaNova-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Semibold-regular.fntdata"/><Relationship Id="rId47" Type="http://schemas.openxmlformats.org/officeDocument/2006/relationships/font" Target="fonts/Montserrat-boldItalic.fntdata"/><Relationship Id="rId49" Type="http://schemas.openxmlformats.org/officeDocument/2006/relationships/font" Target="fonts/ProximaNovaSemi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SemiBold-regular.fntdata"/><Relationship Id="rId50" Type="http://schemas.openxmlformats.org/officeDocument/2006/relationships/font" Target="fonts/ProximaNovaSemibold-boldItalic.fntdata"/><Relationship Id="rId53" Type="http://schemas.openxmlformats.org/officeDocument/2006/relationships/font" Target="fonts/Oswald-regular.fntdata"/><Relationship Id="rId52" Type="http://schemas.openxmlformats.org/officeDocument/2006/relationships/font" Target="fonts/OswaldSemiBold-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8b8ed53e2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8b8ed53e2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8c1997cbf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8c1997cbf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8c1997cbf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8c1997cbf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8c2221473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8c2221473c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8c2221473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8c2221473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32866fa1c9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32866fa1c9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8c1997cbf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8c1997cbf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8c1997cbfd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8c1997cbfd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ad0aeb9a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ad0aeb9a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8c1997cbfd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8c1997cbfd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8c1997cbfd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8c1997cbfd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8c1997cbfd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8c1997cbfd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32866fa1c9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32866fa1c9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8c1997cbf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8c1997cbf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8c1997cbfd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8c1997cbfd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ad0aeb9a52_0_10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ad0aeb9a52_0_10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8b8ed53e2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8b8ed53e2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8c1997cb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8c1997cb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8bed413fd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8bed413fd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93be0b74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93be0b74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8c1997cbf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8c1997cbf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8c1997cbf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8c1997cbf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387619"/>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1"/>
          <p:cNvGrpSpPr/>
          <p:nvPr/>
        </p:nvGrpSpPr>
        <p:grpSpPr>
          <a:xfrm flipH="1" rot="10800000">
            <a:off x="-77" y="-9"/>
            <a:ext cx="2423582" cy="1357541"/>
            <a:chOff x="-77" y="3784091"/>
            <a:chExt cx="2423582" cy="1357541"/>
          </a:xfrm>
        </p:grpSpPr>
        <p:sp>
          <p:nvSpPr>
            <p:cNvPr id="101" name="Google Shape;101;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07" name="Shape 107"/>
        <p:cNvGrpSpPr/>
        <p:nvPr/>
      </p:nvGrpSpPr>
      <p:grpSpPr>
        <a:xfrm>
          <a:off x="0" y="0"/>
          <a:ext cx="0" cy="0"/>
          <a:chOff x="0" y="0"/>
          <a:chExt cx="0" cy="0"/>
        </a:xfrm>
      </p:grpSpPr>
      <p:sp>
        <p:nvSpPr>
          <p:cNvPr id="108" name="Google Shape;108;p13"/>
          <p:cNvSpPr txBox="1"/>
          <p:nvPr>
            <p:ph type="title"/>
          </p:nvPr>
        </p:nvSpPr>
        <p:spPr>
          <a:xfrm>
            <a:off x="1902600" y="1543600"/>
            <a:ext cx="5338800" cy="13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900"/>
              <a:buNone/>
              <a:defRPr sz="24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 name="Google Shape;109;p13"/>
          <p:cNvSpPr txBox="1"/>
          <p:nvPr>
            <p:ph idx="2" type="title"/>
          </p:nvPr>
        </p:nvSpPr>
        <p:spPr>
          <a:xfrm>
            <a:off x="1902600" y="2989400"/>
            <a:ext cx="5338800" cy="61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aleway"/>
              <a:buNone/>
              <a:defRPr sz="1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 name="Shape 122"/>
        <p:cNvGrpSpPr/>
        <p:nvPr/>
      </p:nvGrpSpPr>
      <p:grpSpPr>
        <a:xfrm>
          <a:off x="0" y="0"/>
          <a:ext cx="0" cy="0"/>
          <a:chOff x="0" y="0"/>
          <a:chExt cx="0" cy="0"/>
        </a:xfrm>
      </p:grpSpPr>
      <p:sp>
        <p:nvSpPr>
          <p:cNvPr id="123" name="Google Shape;123;p14"/>
          <p:cNvSpPr txBox="1"/>
          <p:nvPr>
            <p:ph type="title"/>
          </p:nvPr>
        </p:nvSpPr>
        <p:spPr>
          <a:xfrm>
            <a:off x="5238260"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5" name="Google Shape;125;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6" name="Google Shape;126;p14"/>
          <p:cNvSpPr txBox="1"/>
          <p:nvPr>
            <p:ph idx="3" type="title"/>
          </p:nvPr>
        </p:nvSpPr>
        <p:spPr>
          <a:xfrm>
            <a:off x="1760435"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40" name="Shape 140"/>
        <p:cNvGrpSpPr/>
        <p:nvPr/>
      </p:nvGrpSpPr>
      <p:grpSpPr>
        <a:xfrm>
          <a:off x="0" y="0"/>
          <a:ext cx="0" cy="0"/>
          <a:chOff x="0" y="0"/>
          <a:chExt cx="0" cy="0"/>
        </a:xfrm>
      </p:grpSpPr>
      <p:sp>
        <p:nvSpPr>
          <p:cNvPr id="141" name="Google Shape;141;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5"/>
          <p:cNvSpPr txBox="1"/>
          <p:nvPr>
            <p:ph hasCustomPrompt="1" idx="2" type="title"/>
          </p:nvPr>
        </p:nvSpPr>
        <p:spPr>
          <a:xfrm>
            <a:off x="12120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3" name="Google Shape;143;p15"/>
          <p:cNvSpPr txBox="1"/>
          <p:nvPr>
            <p:ph hasCustomPrompt="1" idx="3" type="title"/>
          </p:nvPr>
        </p:nvSpPr>
        <p:spPr>
          <a:xfrm>
            <a:off x="31211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4" name="Google Shape;144;p15"/>
          <p:cNvSpPr txBox="1"/>
          <p:nvPr>
            <p:ph hasCustomPrompt="1" idx="4" type="title"/>
          </p:nvPr>
        </p:nvSpPr>
        <p:spPr>
          <a:xfrm>
            <a:off x="50302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5" name="Google Shape;145;p15"/>
          <p:cNvSpPr txBox="1"/>
          <p:nvPr>
            <p:ph hasCustomPrompt="1" idx="5" type="title"/>
          </p:nvPr>
        </p:nvSpPr>
        <p:spPr>
          <a:xfrm>
            <a:off x="69393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6" name="Google Shape;146;p15"/>
          <p:cNvSpPr txBox="1"/>
          <p:nvPr>
            <p:ph idx="1" type="subTitle"/>
          </p:nvPr>
        </p:nvSpPr>
        <p:spPr>
          <a:xfrm>
            <a:off x="114747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5"/>
          <p:cNvSpPr txBox="1"/>
          <p:nvPr>
            <p:ph idx="6" type="subTitle"/>
          </p:nvPr>
        </p:nvSpPr>
        <p:spPr>
          <a:xfrm>
            <a:off x="305655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5"/>
          <p:cNvSpPr txBox="1"/>
          <p:nvPr>
            <p:ph idx="7" type="subTitle"/>
          </p:nvPr>
        </p:nvSpPr>
        <p:spPr>
          <a:xfrm>
            <a:off x="496562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5"/>
          <p:cNvSpPr txBox="1"/>
          <p:nvPr>
            <p:ph idx="8" type="subTitle"/>
          </p:nvPr>
        </p:nvSpPr>
        <p:spPr>
          <a:xfrm>
            <a:off x="687470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4" name="Google Shape;154;p15"/>
          <p:cNvGrpSpPr/>
          <p:nvPr/>
        </p:nvGrpSpPr>
        <p:grpSpPr>
          <a:xfrm rot="-5400000">
            <a:off x="8346375" y="4345871"/>
            <a:ext cx="1022509" cy="572747"/>
            <a:chOff x="-77" y="3784091"/>
            <a:chExt cx="2423582" cy="1357541"/>
          </a:xfrm>
        </p:grpSpPr>
        <p:sp>
          <p:nvSpPr>
            <p:cNvPr id="155" name="Google Shape;155;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5"/>
          <p:cNvGrpSpPr/>
          <p:nvPr/>
        </p:nvGrpSpPr>
        <p:grpSpPr>
          <a:xfrm rot="5400000">
            <a:off x="-224875" y="224871"/>
            <a:ext cx="1022509" cy="572747"/>
            <a:chOff x="-77" y="3784091"/>
            <a:chExt cx="2423582" cy="1357541"/>
          </a:xfrm>
        </p:grpSpPr>
        <p:sp>
          <p:nvSpPr>
            <p:cNvPr id="161" name="Google Shape;161;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16"/>
          <p:cNvSpPr txBox="1"/>
          <p:nvPr>
            <p:ph idx="1" type="subTitle"/>
          </p:nvPr>
        </p:nvSpPr>
        <p:spPr>
          <a:xfrm>
            <a:off x="719700" y="2434925"/>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69" name="Google Shape;169;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6"/>
          <p:cNvSpPr txBox="1"/>
          <p:nvPr>
            <p:ph idx="3" type="subTitle"/>
          </p:nvPr>
        </p:nvSpPr>
        <p:spPr>
          <a:xfrm>
            <a:off x="3413619"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1" name="Google Shape;171;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6"/>
          <p:cNvSpPr txBox="1"/>
          <p:nvPr>
            <p:ph idx="5" type="subTitle"/>
          </p:nvPr>
        </p:nvSpPr>
        <p:spPr>
          <a:xfrm>
            <a:off x="6107075"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3" name="Google Shape;173;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4" name="Google Shape;174;p16"/>
          <p:cNvGrpSpPr/>
          <p:nvPr/>
        </p:nvGrpSpPr>
        <p:grpSpPr>
          <a:xfrm flipH="1" rot="5400000">
            <a:off x="-224875" y="4345871"/>
            <a:ext cx="1022509" cy="572747"/>
            <a:chOff x="-77" y="3784091"/>
            <a:chExt cx="2423582" cy="1357541"/>
          </a:xfrm>
        </p:grpSpPr>
        <p:sp>
          <p:nvSpPr>
            <p:cNvPr id="175" name="Google Shape;175;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6"/>
          <p:cNvGrpSpPr/>
          <p:nvPr/>
        </p:nvGrpSpPr>
        <p:grpSpPr>
          <a:xfrm flipH="1" rot="-5400000">
            <a:off x="8346375" y="224871"/>
            <a:ext cx="1022509" cy="572747"/>
            <a:chOff x="-77" y="3784091"/>
            <a:chExt cx="2423582" cy="1357541"/>
          </a:xfrm>
        </p:grpSpPr>
        <p:sp>
          <p:nvSpPr>
            <p:cNvPr id="181" name="Google Shape;181;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186" name="Shape 186"/>
        <p:cNvGrpSpPr/>
        <p:nvPr/>
      </p:nvGrpSpPr>
      <p:grpSpPr>
        <a:xfrm>
          <a:off x="0" y="0"/>
          <a:ext cx="0" cy="0"/>
          <a:chOff x="0" y="0"/>
          <a:chExt cx="0" cy="0"/>
        </a:xfrm>
      </p:grpSpPr>
      <p:sp>
        <p:nvSpPr>
          <p:cNvPr id="187" name="Google Shape;187;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17"/>
          <p:cNvSpPr txBox="1"/>
          <p:nvPr>
            <p:ph idx="4" type="subTitle"/>
          </p:nvPr>
        </p:nvSpPr>
        <p:spPr>
          <a:xfrm>
            <a:off x="719975" y="2931341"/>
            <a:ext cx="1282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92" name="Google Shape;192;p17"/>
          <p:cNvSpPr txBox="1"/>
          <p:nvPr>
            <p:ph idx="5" type="subTitle"/>
          </p:nvPr>
        </p:nvSpPr>
        <p:spPr>
          <a:xfrm>
            <a:off x="7141825" y="2931341"/>
            <a:ext cx="1282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 name="Google Shape;193;p17"/>
          <p:cNvSpPr txBox="1"/>
          <p:nvPr>
            <p:ph idx="6" type="subTitle"/>
          </p:nvPr>
        </p:nvSpPr>
        <p:spPr>
          <a:xfrm>
            <a:off x="3964163" y="2931341"/>
            <a:ext cx="1282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194" name="Google Shape;194;p17"/>
          <p:cNvGrpSpPr/>
          <p:nvPr/>
        </p:nvGrpSpPr>
        <p:grpSpPr>
          <a:xfrm flipH="1" rot="-5400000">
            <a:off x="8346375" y="224871"/>
            <a:ext cx="1022509" cy="572747"/>
            <a:chOff x="-77" y="3784091"/>
            <a:chExt cx="2423582" cy="1357541"/>
          </a:xfrm>
        </p:grpSpPr>
        <p:sp>
          <p:nvSpPr>
            <p:cNvPr id="195" name="Google Shape;195;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7"/>
          <p:cNvGrpSpPr/>
          <p:nvPr/>
        </p:nvGrpSpPr>
        <p:grpSpPr>
          <a:xfrm flipH="1" rot="5400000">
            <a:off x="-224875" y="4345871"/>
            <a:ext cx="1022509" cy="572747"/>
            <a:chOff x="-77" y="3784091"/>
            <a:chExt cx="2423582" cy="1357541"/>
          </a:xfrm>
        </p:grpSpPr>
        <p:sp>
          <p:nvSpPr>
            <p:cNvPr id="201" name="Google Shape;201;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06" name="Shape 206"/>
        <p:cNvGrpSpPr/>
        <p:nvPr/>
      </p:nvGrpSpPr>
      <p:grpSpPr>
        <a:xfrm>
          <a:off x="0" y="0"/>
          <a:ext cx="0" cy="0"/>
          <a:chOff x="0" y="0"/>
          <a:chExt cx="0" cy="0"/>
        </a:xfrm>
      </p:grpSpPr>
      <p:sp>
        <p:nvSpPr>
          <p:cNvPr id="207" name="Google Shape;207;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9" name="Google Shape;209;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1" name="Google Shape;211;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3" name="Google Shape;213;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5" name="Google Shape;215;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6" name="Google Shape;216;p18"/>
          <p:cNvGrpSpPr/>
          <p:nvPr/>
        </p:nvGrpSpPr>
        <p:grpSpPr>
          <a:xfrm flipH="1" rot="-5400000">
            <a:off x="8346375" y="224871"/>
            <a:ext cx="1022509" cy="572747"/>
            <a:chOff x="-77" y="3784091"/>
            <a:chExt cx="2423582" cy="1357541"/>
          </a:xfrm>
        </p:grpSpPr>
        <p:sp>
          <p:nvSpPr>
            <p:cNvPr id="217" name="Google Shape;217;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8"/>
          <p:cNvGrpSpPr/>
          <p:nvPr/>
        </p:nvGrpSpPr>
        <p:grpSpPr>
          <a:xfrm flipH="1" rot="5400000">
            <a:off x="-224875" y="4345871"/>
            <a:ext cx="1022509" cy="572747"/>
            <a:chOff x="-77" y="3784091"/>
            <a:chExt cx="2423582" cy="1357541"/>
          </a:xfrm>
        </p:grpSpPr>
        <p:sp>
          <p:nvSpPr>
            <p:cNvPr id="223" name="Google Shape;223;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28" name="Shape 228"/>
        <p:cNvGrpSpPr/>
        <p:nvPr/>
      </p:nvGrpSpPr>
      <p:grpSpPr>
        <a:xfrm>
          <a:off x="0" y="0"/>
          <a:ext cx="0" cy="0"/>
          <a:chOff x="0" y="0"/>
          <a:chExt cx="0" cy="0"/>
        </a:xfrm>
      </p:grpSpPr>
      <p:sp>
        <p:nvSpPr>
          <p:cNvPr id="229" name="Google Shape;229;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 name="Google Shape;230;p19"/>
          <p:cNvSpPr txBox="1"/>
          <p:nvPr>
            <p:ph idx="1" type="subTitle"/>
          </p:nvPr>
        </p:nvSpPr>
        <p:spPr>
          <a:xfrm>
            <a:off x="4211675" y="1429885"/>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2" name="Google Shape;232;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19"/>
          <p:cNvSpPr txBox="1"/>
          <p:nvPr>
            <p:ph idx="4" type="subTitle"/>
          </p:nvPr>
        </p:nvSpPr>
        <p:spPr>
          <a:xfrm>
            <a:off x="4211675" y="2521206"/>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5" name="Google Shape;235;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19"/>
          <p:cNvSpPr txBox="1"/>
          <p:nvPr>
            <p:ph idx="7" type="subTitle"/>
          </p:nvPr>
        </p:nvSpPr>
        <p:spPr>
          <a:xfrm>
            <a:off x="4211825" y="361252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7" name="Google Shape;237;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8" name="Google Shape;238;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9" name="Google Shape;239;p19"/>
          <p:cNvGrpSpPr/>
          <p:nvPr/>
        </p:nvGrpSpPr>
        <p:grpSpPr>
          <a:xfrm>
            <a:off x="-77" y="3784091"/>
            <a:ext cx="2423582" cy="1357541"/>
            <a:chOff x="-77" y="3784091"/>
            <a:chExt cx="2423582" cy="1357541"/>
          </a:xfrm>
        </p:grpSpPr>
        <p:sp>
          <p:nvSpPr>
            <p:cNvPr id="240" name="Google Shape;240;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9"/>
          <p:cNvGrpSpPr/>
          <p:nvPr/>
        </p:nvGrpSpPr>
        <p:grpSpPr>
          <a:xfrm rot="10800000">
            <a:off x="6720423" y="-9"/>
            <a:ext cx="2423582" cy="1357541"/>
            <a:chOff x="-77" y="3784091"/>
            <a:chExt cx="2423582" cy="1357541"/>
          </a:xfrm>
        </p:grpSpPr>
        <p:sp>
          <p:nvSpPr>
            <p:cNvPr id="246" name="Google Shape;246;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51" name="Shape 251"/>
        <p:cNvGrpSpPr/>
        <p:nvPr/>
      </p:nvGrpSpPr>
      <p:grpSpPr>
        <a:xfrm>
          <a:off x="0" y="0"/>
          <a:ext cx="0" cy="0"/>
          <a:chOff x="0" y="0"/>
          <a:chExt cx="0" cy="0"/>
        </a:xfrm>
      </p:grpSpPr>
      <p:sp>
        <p:nvSpPr>
          <p:cNvPr id="252" name="Google Shape;252;p20"/>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3" name="Google Shape;253;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0"/>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7" name="Google Shape;257;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20"/>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0" name="Google Shape;260;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0"/>
          <p:cNvSpPr txBox="1"/>
          <p:nvPr>
            <p:ph idx="13" type="subTitle"/>
          </p:nvPr>
        </p:nvSpPr>
        <p:spPr>
          <a:xfrm>
            <a:off x="7196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0"/>
          <p:cNvSpPr txBox="1"/>
          <p:nvPr>
            <p:ph idx="16" type="subTitle"/>
          </p:nvPr>
        </p:nvSpPr>
        <p:spPr>
          <a:xfrm>
            <a:off x="34134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0"/>
          <p:cNvSpPr txBox="1"/>
          <p:nvPr>
            <p:ph idx="19" type="subTitle"/>
          </p:nvPr>
        </p:nvSpPr>
        <p:spPr>
          <a:xfrm>
            <a:off x="6107050" y="339547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283" name="Shape 283"/>
        <p:cNvGrpSpPr/>
        <p:nvPr/>
      </p:nvGrpSpPr>
      <p:grpSpPr>
        <a:xfrm>
          <a:off x="0" y="0"/>
          <a:ext cx="0" cy="0"/>
          <a:chOff x="0" y="0"/>
          <a:chExt cx="0" cy="0"/>
        </a:xfrm>
      </p:grpSpPr>
      <p:sp>
        <p:nvSpPr>
          <p:cNvPr id="284" name="Google Shape;284;p21"/>
          <p:cNvSpPr txBox="1"/>
          <p:nvPr>
            <p:ph idx="1" type="subTitle"/>
          </p:nvPr>
        </p:nvSpPr>
        <p:spPr>
          <a:xfrm>
            <a:off x="1410963" y="1499611"/>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1"/>
          <p:cNvSpPr txBox="1"/>
          <p:nvPr>
            <p:ph idx="3" type="subTitle"/>
          </p:nvPr>
        </p:nvSpPr>
        <p:spPr>
          <a:xfrm>
            <a:off x="1410988" y="2526349"/>
            <a:ext cx="23169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1"/>
          <p:cNvSpPr txBox="1"/>
          <p:nvPr>
            <p:ph idx="5" type="subTitle"/>
          </p:nvPr>
        </p:nvSpPr>
        <p:spPr>
          <a:xfrm>
            <a:off x="5415963" y="1499611"/>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0" name="Google Shape;290;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1"/>
          <p:cNvSpPr txBox="1"/>
          <p:nvPr>
            <p:ph idx="7" type="subTitle"/>
          </p:nvPr>
        </p:nvSpPr>
        <p:spPr>
          <a:xfrm>
            <a:off x="1410963" y="3553089"/>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2" name="Google Shape;292;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1"/>
          <p:cNvSpPr txBox="1"/>
          <p:nvPr>
            <p:ph idx="9" type="subTitle"/>
          </p:nvPr>
        </p:nvSpPr>
        <p:spPr>
          <a:xfrm>
            <a:off x="5415788" y="2526351"/>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1"/>
          <p:cNvSpPr txBox="1"/>
          <p:nvPr>
            <p:ph idx="14" type="subTitle"/>
          </p:nvPr>
        </p:nvSpPr>
        <p:spPr>
          <a:xfrm>
            <a:off x="5415963" y="355308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6" name="Google Shape;296;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09"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2"/>
          <p:cNvSpPr txBox="1"/>
          <p:nvPr>
            <p:ph type="ctrTitle"/>
          </p:nvPr>
        </p:nvSpPr>
        <p:spPr>
          <a:xfrm>
            <a:off x="1887750" y="611725"/>
            <a:ext cx="5368500" cy="10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9" name="Google Shape;429;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0" name="Google Shape;430;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3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3"/>
          <p:cNvGrpSpPr/>
          <p:nvPr/>
        </p:nvGrpSpPr>
        <p:grpSpPr>
          <a:xfrm flipH="1" rot="10800000">
            <a:off x="0" y="846"/>
            <a:ext cx="1022509" cy="572747"/>
            <a:chOff x="-77" y="3784091"/>
            <a:chExt cx="2423582" cy="1357541"/>
          </a:xfrm>
        </p:grpSpPr>
        <p:sp>
          <p:nvSpPr>
            <p:cNvPr id="451" name="Google Shape;451;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56" name="Shape 456"/>
        <p:cNvGrpSpPr/>
        <p:nvPr/>
      </p:nvGrpSpPr>
      <p:grpSpPr>
        <a:xfrm>
          <a:off x="0" y="0"/>
          <a:ext cx="0" cy="0"/>
          <a:chOff x="0" y="0"/>
          <a:chExt cx="0" cy="0"/>
        </a:xfrm>
      </p:grpSpPr>
      <p:grpSp>
        <p:nvGrpSpPr>
          <p:cNvPr id="457" name="Google Shape;457;p24"/>
          <p:cNvGrpSpPr/>
          <p:nvPr/>
        </p:nvGrpSpPr>
        <p:grpSpPr>
          <a:xfrm flipH="1" rot="5400000">
            <a:off x="-533027" y="3252941"/>
            <a:ext cx="2423582" cy="1357541"/>
            <a:chOff x="-77" y="3784091"/>
            <a:chExt cx="2423582" cy="1357541"/>
          </a:xfrm>
        </p:grpSpPr>
        <p:sp>
          <p:nvSpPr>
            <p:cNvPr id="458" name="Google Shape;458;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4"/>
          <p:cNvGrpSpPr/>
          <p:nvPr/>
        </p:nvGrpSpPr>
        <p:grpSpPr>
          <a:xfrm flipH="1" rot="-5400000">
            <a:off x="7253448" y="533016"/>
            <a:ext cx="2423582" cy="1357541"/>
            <a:chOff x="-77" y="3784091"/>
            <a:chExt cx="2423582" cy="1357541"/>
          </a:xfrm>
        </p:grpSpPr>
        <p:sp>
          <p:nvSpPr>
            <p:cNvPr id="464" name="Google Shape;464;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72" name="Shape 47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5162060" y="2286734"/>
            <a:ext cx="21453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2" name="Google Shape;32;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3" name="Google Shape;33;p5"/>
          <p:cNvSpPr txBox="1"/>
          <p:nvPr>
            <p:ph idx="3" type="title"/>
          </p:nvPr>
        </p:nvSpPr>
        <p:spPr>
          <a:xfrm>
            <a:off x="1836635" y="2286734"/>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1052800" y="1689450"/>
            <a:ext cx="2617200" cy="10011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0" name="Google Shape;80;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69" name="Shape 469"/>
        <p:cNvGrpSpPr/>
        <p:nvPr/>
      </p:nvGrpSpPr>
      <p:grpSpPr>
        <a:xfrm>
          <a:off x="0" y="0"/>
          <a:ext cx="0" cy="0"/>
          <a:chOff x="0" y="0"/>
          <a:chExt cx="0" cy="0"/>
        </a:xfrm>
      </p:grpSpPr>
      <p:sp>
        <p:nvSpPr>
          <p:cNvPr id="470" name="Google Shape;470;p2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71" name="Google Shape;471;p2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1" r:id="rId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hyperlink" Target="https://docs.google.com/spreadsheets/d/1jqSgRAnenrYMEOekoS_o1-uHS8EWexL6N6-0G7s_dA8/edit?gid=1255602264#gid=125560226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s://docs.google.com/spreadsheets/d/1jqSgRAnenrYMEOekoS_o1-uHS8EWexL6N6-0G7s_dA8/edit?gid=1255602264#gid=1255602264" TargetMode="External"/><Relationship Id="rId4" Type="http://schemas.openxmlformats.org/officeDocument/2006/relationships/hyperlink" Target="https://bit.ly/402P2yQ"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bit.ly/4iLCi76" TargetMode="External"/><Relationship Id="rId4" Type="http://schemas.openxmlformats.org/officeDocument/2006/relationships/hyperlink" Target="https://bit.ly/4gqfb0w"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rive.google.com/file/d/1r81XS9RpEdR85j7fRBRWz9UWwp-Y7gD1/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hyperlink" Target="https://github.com/dath-241/coin-price-we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docs.google.com/spreadsheets/d/1jqSgRAnenrYMEOekoS_o1-uHS8EWexL6N6-0G7s_dA8/edit?gid=1255602264#gid=125560226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hyperlink" Target="http://bit.ly/2PfT4lq"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76" name="Shape 476"/>
        <p:cNvGrpSpPr/>
        <p:nvPr/>
      </p:nvGrpSpPr>
      <p:grpSpPr>
        <a:xfrm>
          <a:off x="0" y="0"/>
          <a:ext cx="0" cy="0"/>
          <a:chOff x="0" y="0"/>
          <a:chExt cx="0" cy="0"/>
        </a:xfrm>
      </p:grpSpPr>
      <p:sp>
        <p:nvSpPr>
          <p:cNvPr id="477" name="Google Shape;477;p27"/>
          <p:cNvSpPr txBox="1"/>
          <p:nvPr>
            <p:ph type="ctrTitle"/>
          </p:nvPr>
        </p:nvSpPr>
        <p:spPr>
          <a:xfrm>
            <a:off x="624375" y="401731"/>
            <a:ext cx="4079700" cy="24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COIN PRICE FRONT-END</a:t>
            </a:r>
            <a:endParaRPr/>
          </a:p>
        </p:txBody>
      </p:sp>
      <p:sp>
        <p:nvSpPr>
          <p:cNvPr id="478" name="Google Shape;478;p27"/>
          <p:cNvSpPr txBox="1"/>
          <p:nvPr>
            <p:ph idx="1" type="subTitle"/>
          </p:nvPr>
        </p:nvSpPr>
        <p:spPr>
          <a:xfrm>
            <a:off x="624375" y="2841325"/>
            <a:ext cx="40797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sử dụng: 2.1 BE-Java</a:t>
            </a:r>
            <a:endParaRPr/>
          </a:p>
        </p:txBody>
      </p:sp>
      <p:sp>
        <p:nvSpPr>
          <p:cNvPr id="479" name="Google Shape;479;p27"/>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54" name="Shape 854"/>
        <p:cNvGrpSpPr/>
        <p:nvPr/>
      </p:nvGrpSpPr>
      <p:grpSpPr>
        <a:xfrm>
          <a:off x="0" y="0"/>
          <a:ext cx="0" cy="0"/>
          <a:chOff x="0" y="0"/>
          <a:chExt cx="0" cy="0"/>
        </a:xfrm>
      </p:grpSpPr>
      <p:sp>
        <p:nvSpPr>
          <p:cNvPr id="855" name="Google Shape;855;p36"/>
          <p:cNvSpPr txBox="1"/>
          <p:nvPr>
            <p:ph type="title"/>
          </p:nvPr>
        </p:nvSpPr>
        <p:spPr>
          <a:xfrm>
            <a:off x="5162048" y="2286725"/>
            <a:ext cx="2570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AGILE (SCRUM)</a:t>
            </a:r>
            <a:endParaRPr/>
          </a:p>
        </p:txBody>
      </p:sp>
      <p:sp>
        <p:nvSpPr>
          <p:cNvPr id="856" name="Google Shape;856;p36"/>
          <p:cNvSpPr txBox="1"/>
          <p:nvPr>
            <p:ph idx="1" type="body"/>
          </p:nvPr>
        </p:nvSpPr>
        <p:spPr>
          <a:xfrm>
            <a:off x="5390665" y="2821334"/>
            <a:ext cx="2145300" cy="10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Quá trình xác định yêu cầu linh hoạt, tăng cường trao đổi giữa nội bộ nhóm và bên ngoài, từ đó thay đổi các đặc tả về chức năng cho phù hợp.</a:t>
            </a:r>
            <a:endParaRPr>
              <a:latin typeface="Montserrat"/>
              <a:ea typeface="Montserrat"/>
              <a:cs typeface="Montserrat"/>
              <a:sym typeface="Montserrat"/>
            </a:endParaRPr>
          </a:p>
        </p:txBody>
      </p:sp>
      <p:sp>
        <p:nvSpPr>
          <p:cNvPr id="857" name="Google Shape;857;p36"/>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Nhóm chưa có kinh nghiệm. Các yêu cầu chưa xác định rõ, có thể thay đổi liên tục theo tiến độ và khả năng.</a:t>
            </a:r>
            <a:endParaRPr>
              <a:latin typeface="Montserrat"/>
              <a:ea typeface="Montserrat"/>
              <a:cs typeface="Montserrat"/>
              <a:sym typeface="Montserrat"/>
            </a:endParaRPr>
          </a:p>
        </p:txBody>
      </p:sp>
      <p:sp>
        <p:nvSpPr>
          <p:cNvPr id="858" name="Google Shape;858;p36"/>
          <p:cNvSpPr txBox="1"/>
          <p:nvPr>
            <p:ph idx="3" type="title"/>
          </p:nvPr>
        </p:nvSpPr>
        <p:spPr>
          <a:xfrm>
            <a:off x="1836635" y="2286734"/>
            <a:ext cx="214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WATERFALL</a:t>
            </a:r>
            <a:endParaRPr/>
          </a:p>
        </p:txBody>
      </p:sp>
      <p:sp>
        <p:nvSpPr>
          <p:cNvPr id="859" name="Google Shape;859;p36"/>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MÔ HÌNH TRIỂN KHAI</a:t>
            </a:r>
            <a:endParaRPr/>
          </a:p>
        </p:txBody>
      </p:sp>
      <p:grpSp>
        <p:nvGrpSpPr>
          <p:cNvPr id="860" name="Google Shape;860;p36"/>
          <p:cNvGrpSpPr/>
          <p:nvPr/>
        </p:nvGrpSpPr>
        <p:grpSpPr>
          <a:xfrm>
            <a:off x="6212454" y="1732066"/>
            <a:ext cx="469887" cy="469887"/>
            <a:chOff x="1487200" y="4993750"/>
            <a:chExt cx="483125" cy="483125"/>
          </a:xfrm>
        </p:grpSpPr>
        <p:sp>
          <p:nvSpPr>
            <p:cNvPr id="861" name="Google Shape;861;p3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862" name="Google Shape;862;p3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grpSp>
      <p:grpSp>
        <p:nvGrpSpPr>
          <p:cNvPr id="863" name="Google Shape;863;p36"/>
          <p:cNvGrpSpPr/>
          <p:nvPr/>
        </p:nvGrpSpPr>
        <p:grpSpPr>
          <a:xfrm>
            <a:off x="2674509" y="1751566"/>
            <a:ext cx="469887" cy="469887"/>
            <a:chOff x="2081650" y="4993750"/>
            <a:chExt cx="483125" cy="483125"/>
          </a:xfrm>
        </p:grpSpPr>
        <p:sp>
          <p:nvSpPr>
            <p:cNvPr id="864" name="Google Shape;864;p36"/>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65" name="Google Shape;865;p36"/>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866" name="Google Shape;866;p36"/>
          <p:cNvGrpSpPr/>
          <p:nvPr/>
        </p:nvGrpSpPr>
        <p:grpSpPr>
          <a:xfrm>
            <a:off x="4524300" y="1242225"/>
            <a:ext cx="95400" cy="3116250"/>
            <a:chOff x="4524300" y="1013625"/>
            <a:chExt cx="95400" cy="3116250"/>
          </a:xfrm>
        </p:grpSpPr>
        <p:sp>
          <p:nvSpPr>
            <p:cNvPr id="867" name="Google Shape;867;p36"/>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76" name="Shape 876"/>
        <p:cNvGrpSpPr/>
        <p:nvPr/>
      </p:nvGrpSpPr>
      <p:grpSpPr>
        <a:xfrm>
          <a:off x="0" y="0"/>
          <a:ext cx="0" cy="0"/>
          <a:chOff x="0" y="0"/>
          <a:chExt cx="0" cy="0"/>
        </a:xfrm>
      </p:grpSpPr>
      <p:sp>
        <p:nvSpPr>
          <p:cNvPr id="877" name="Google Shape;877;p3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VAI TRÒ CHÍNH TRONG NHÓM</a:t>
            </a:r>
            <a:endParaRPr/>
          </a:p>
        </p:txBody>
      </p:sp>
      <p:sp>
        <p:nvSpPr>
          <p:cNvPr id="878" name="Google Shape;878;p37"/>
          <p:cNvSpPr txBox="1"/>
          <p:nvPr>
            <p:ph idx="1" type="subTitle"/>
          </p:nvPr>
        </p:nvSpPr>
        <p:spPr>
          <a:xfrm>
            <a:off x="719700" y="2434925"/>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OWNER </a:t>
            </a:r>
            <a:endParaRPr/>
          </a:p>
        </p:txBody>
      </p:sp>
      <p:sp>
        <p:nvSpPr>
          <p:cNvPr id="879" name="Google Shape;879;p37"/>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Thu thập, xác định yêu cầu, xác định mục tiêu chung và định hình đầu ra cũng như tiến độ cho dự án.</a:t>
            </a:r>
            <a:endParaRPr>
              <a:latin typeface="Montserrat"/>
              <a:ea typeface="Montserrat"/>
              <a:cs typeface="Montserrat"/>
              <a:sym typeface="Montserrat"/>
            </a:endParaRPr>
          </a:p>
        </p:txBody>
      </p:sp>
      <p:sp>
        <p:nvSpPr>
          <p:cNvPr id="880" name="Google Shape;880;p37"/>
          <p:cNvSpPr txBox="1"/>
          <p:nvPr>
            <p:ph idx="3" type="subTitle"/>
          </p:nvPr>
        </p:nvSpPr>
        <p:spPr>
          <a:xfrm>
            <a:off x="3413619" y="243492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SCRUM MASTER</a:t>
            </a:r>
            <a:endParaRPr/>
          </a:p>
        </p:txBody>
      </p:sp>
      <p:sp>
        <p:nvSpPr>
          <p:cNvPr id="881" name="Google Shape;881;p37"/>
          <p:cNvSpPr txBox="1"/>
          <p:nvPr>
            <p:ph idx="4" type="subTitle"/>
          </p:nvPr>
        </p:nvSpPr>
        <p:spPr>
          <a:xfrm>
            <a:off x="3413625" y="2734825"/>
            <a:ext cx="2431200" cy="7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Tăng cường giao tiếp nội bộ, tổ chức cấu trúc mã nguồn, giao nhận và duyệt các task trong product backlog.</a:t>
            </a:r>
            <a:endParaRPr>
              <a:latin typeface="Montserrat"/>
              <a:ea typeface="Montserrat"/>
              <a:cs typeface="Montserrat"/>
              <a:sym typeface="Montserrat"/>
            </a:endParaRPr>
          </a:p>
        </p:txBody>
      </p:sp>
      <p:sp>
        <p:nvSpPr>
          <p:cNvPr id="882" name="Google Shape;882;p37"/>
          <p:cNvSpPr txBox="1"/>
          <p:nvPr>
            <p:ph idx="5" type="subTitle"/>
          </p:nvPr>
        </p:nvSpPr>
        <p:spPr>
          <a:xfrm>
            <a:off x="6107075" y="243492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DEV TEAM</a:t>
            </a:r>
            <a:endParaRPr/>
          </a:p>
        </p:txBody>
      </p:sp>
      <p:sp>
        <p:nvSpPr>
          <p:cNvPr id="883" name="Google Shape;883;p37"/>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Hiện thực yêu cầu thành mã nguồn. Lập trình giao diện cho sản phẩm cuối.</a:t>
            </a:r>
            <a:endParaRPr>
              <a:latin typeface="Montserrat"/>
              <a:ea typeface="Montserrat"/>
              <a:cs typeface="Montserrat"/>
              <a:sym typeface="Montserrat"/>
            </a:endParaRPr>
          </a:p>
        </p:txBody>
      </p:sp>
      <p:grpSp>
        <p:nvGrpSpPr>
          <p:cNvPr id="884" name="Google Shape;884;p37"/>
          <p:cNvGrpSpPr/>
          <p:nvPr/>
        </p:nvGrpSpPr>
        <p:grpSpPr>
          <a:xfrm>
            <a:off x="1645117" y="1866256"/>
            <a:ext cx="466361" cy="466336"/>
            <a:chOff x="1487200" y="2021475"/>
            <a:chExt cx="483125" cy="483150"/>
          </a:xfrm>
        </p:grpSpPr>
        <p:sp>
          <p:nvSpPr>
            <p:cNvPr id="885" name="Google Shape;885;p37"/>
            <p:cNvSpPr/>
            <p:nvPr/>
          </p:nvSpPr>
          <p:spPr>
            <a:xfrm>
              <a:off x="1487200" y="2021475"/>
              <a:ext cx="483125" cy="483150"/>
            </a:xfrm>
            <a:custGeom>
              <a:rect b="b" l="l" r="r" t="t"/>
              <a:pathLst>
                <a:path extrusionOk="0" h="19326" w="19325">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86" name="Google Shape;886;p37"/>
            <p:cNvSpPr/>
            <p:nvPr/>
          </p:nvSpPr>
          <p:spPr>
            <a:xfrm>
              <a:off x="1573100" y="2078100"/>
              <a:ext cx="84875" cy="284000"/>
            </a:xfrm>
            <a:custGeom>
              <a:rect b="b" l="l" r="r" t="t"/>
              <a:pathLst>
                <a:path extrusionOk="0" h="11360" w="3395">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87" name="Google Shape;887;p37"/>
            <p:cNvSpPr/>
            <p:nvPr/>
          </p:nvSpPr>
          <p:spPr>
            <a:xfrm>
              <a:off x="1686325" y="2078100"/>
              <a:ext cx="84875" cy="284000"/>
            </a:xfrm>
            <a:custGeom>
              <a:rect b="b" l="l" r="r" t="t"/>
              <a:pathLst>
                <a:path extrusionOk="0" h="11360" w="3395">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88" name="Google Shape;888;p37"/>
            <p:cNvSpPr/>
            <p:nvPr/>
          </p:nvSpPr>
          <p:spPr>
            <a:xfrm>
              <a:off x="1799550" y="2078100"/>
              <a:ext cx="84875" cy="284000"/>
            </a:xfrm>
            <a:custGeom>
              <a:rect b="b" l="l" r="r" t="t"/>
              <a:pathLst>
                <a:path extrusionOk="0" h="11360" w="3395">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889" name="Google Shape;889;p37"/>
          <p:cNvGrpSpPr/>
          <p:nvPr/>
        </p:nvGrpSpPr>
        <p:grpSpPr>
          <a:xfrm>
            <a:off x="4338843" y="1866258"/>
            <a:ext cx="466331" cy="466332"/>
            <a:chOff x="3282325" y="2035675"/>
            <a:chExt cx="459575" cy="454825"/>
          </a:xfrm>
        </p:grpSpPr>
        <p:sp>
          <p:nvSpPr>
            <p:cNvPr id="890" name="Google Shape;890;p37"/>
            <p:cNvSpPr/>
            <p:nvPr/>
          </p:nvSpPr>
          <p:spPr>
            <a:xfrm>
              <a:off x="3337050" y="2234125"/>
              <a:ext cx="85925" cy="206325"/>
            </a:xfrm>
            <a:custGeom>
              <a:rect b="b" l="l" r="r" t="t"/>
              <a:pathLst>
                <a:path extrusionOk="0" h="8253" w="3437">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91" name="Google Shape;891;p37"/>
            <p:cNvSpPr/>
            <p:nvPr/>
          </p:nvSpPr>
          <p:spPr>
            <a:xfrm>
              <a:off x="3451275" y="2175475"/>
              <a:ext cx="84925" cy="264975"/>
            </a:xfrm>
            <a:custGeom>
              <a:rect b="b" l="l" r="r" t="t"/>
              <a:pathLst>
                <a:path extrusionOk="0" h="10599" w="3397">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92" name="Google Shape;892;p37"/>
            <p:cNvSpPr/>
            <p:nvPr/>
          </p:nvSpPr>
          <p:spPr>
            <a:xfrm>
              <a:off x="3564500" y="2116825"/>
              <a:ext cx="84950" cy="323625"/>
            </a:xfrm>
            <a:custGeom>
              <a:rect b="b" l="l" r="r" t="t"/>
              <a:pathLst>
                <a:path extrusionOk="0" h="12945" w="3398">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93" name="Google Shape;893;p37"/>
            <p:cNvSpPr/>
            <p:nvPr/>
          </p:nvSpPr>
          <p:spPr>
            <a:xfrm>
              <a:off x="3282325" y="2035675"/>
              <a:ext cx="459575" cy="454825"/>
            </a:xfrm>
            <a:custGeom>
              <a:rect b="b" l="l" r="r" t="t"/>
              <a:pathLst>
                <a:path extrusionOk="0" h="18193" w="18383">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94" name="Google Shape;894;p37"/>
          <p:cNvSpPr/>
          <p:nvPr/>
        </p:nvSpPr>
        <p:spPr>
          <a:xfrm>
            <a:off x="7032558" y="1872738"/>
            <a:ext cx="466343" cy="453373"/>
          </a:xfrm>
          <a:custGeom>
            <a:rect b="b" l="l" r="r" t="t"/>
            <a:pathLst>
              <a:path extrusionOk="0" h="17991" w="18772">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98" name="Shape 898"/>
        <p:cNvGrpSpPr/>
        <p:nvPr/>
      </p:nvGrpSpPr>
      <p:grpSpPr>
        <a:xfrm>
          <a:off x="0" y="0"/>
          <a:ext cx="0" cy="0"/>
          <a:chOff x="0" y="0"/>
          <a:chExt cx="0" cy="0"/>
        </a:xfrm>
      </p:grpSpPr>
      <p:graphicFrame>
        <p:nvGraphicFramePr>
          <p:cNvPr id="899" name="Google Shape;899;p38"/>
          <p:cNvGraphicFramePr/>
          <p:nvPr/>
        </p:nvGraphicFramePr>
        <p:xfrm>
          <a:off x="1739075" y="1565550"/>
          <a:ext cx="3000000" cy="3000000"/>
        </p:xfrm>
        <a:graphic>
          <a:graphicData uri="http://schemas.openxmlformats.org/drawingml/2006/table">
            <a:tbl>
              <a:tblPr>
                <a:noFill/>
                <a:tableStyleId>{872167BD-BDBE-431B-BE1A-EF88871E9D61}</a:tableStyleId>
              </a:tblPr>
              <a:tblGrid>
                <a:gridCol w="3322675"/>
                <a:gridCol w="2343175"/>
              </a:tblGrid>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Trần Ngọc Lâm Vỹ</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Scrum Master</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Bùi Thế Kỷ Cương</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Product Owner</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Ngô Quang Bách</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Dev Member</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Phan Duệ Triết</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Dev Member</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Tống Xuân Lộc</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Dev Member</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Thái Kim Long</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Dev Member</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900" name="Google Shape;900;p38"/>
          <p:cNvSpPr txBox="1"/>
          <p:nvPr>
            <p:ph type="title"/>
          </p:nvPr>
        </p:nvSpPr>
        <p:spPr>
          <a:xfrm>
            <a:off x="720000" y="540000"/>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BẢNG PHÂN CÔNG DỰA TRÊN VAI TRÒ</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04" name="Shape 904"/>
        <p:cNvGrpSpPr/>
        <p:nvPr/>
      </p:nvGrpSpPr>
      <p:grpSpPr>
        <a:xfrm>
          <a:off x="0" y="0"/>
          <a:ext cx="0" cy="0"/>
          <a:chOff x="0" y="0"/>
          <a:chExt cx="0" cy="0"/>
        </a:xfrm>
      </p:grpSpPr>
      <p:sp>
        <p:nvSpPr>
          <p:cNvPr id="905" name="Google Shape;905;p39"/>
          <p:cNvSpPr txBox="1"/>
          <p:nvPr>
            <p:ph idx="2" type="body"/>
          </p:nvPr>
        </p:nvSpPr>
        <p:spPr>
          <a:xfrm>
            <a:off x="3089050" y="110700"/>
            <a:ext cx="4095600" cy="3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Montserrat"/>
                <a:ea typeface="Montserrat"/>
                <a:cs typeface="Montserrat"/>
                <a:sym typeface="Montserrat"/>
              </a:rPr>
              <a:t>TRELLO: PRODUCT BACKLOG</a:t>
            </a:r>
            <a:endParaRPr>
              <a:latin typeface="Montserrat"/>
              <a:ea typeface="Montserrat"/>
              <a:cs typeface="Montserrat"/>
              <a:sym typeface="Montserrat"/>
            </a:endParaRPr>
          </a:p>
        </p:txBody>
      </p:sp>
      <p:pic>
        <p:nvPicPr>
          <p:cNvPr id="906" name="Google Shape;906;p39"/>
          <p:cNvPicPr preferRelativeResize="0"/>
          <p:nvPr/>
        </p:nvPicPr>
        <p:blipFill>
          <a:blip r:embed="rId3">
            <a:alphaModFix/>
          </a:blip>
          <a:stretch>
            <a:fillRect/>
          </a:stretch>
        </p:blipFill>
        <p:spPr>
          <a:xfrm>
            <a:off x="0" y="539998"/>
            <a:ext cx="9144000" cy="44977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10" name="Shape 910"/>
        <p:cNvGrpSpPr/>
        <p:nvPr/>
      </p:nvGrpSpPr>
      <p:grpSpPr>
        <a:xfrm>
          <a:off x="0" y="0"/>
          <a:ext cx="0" cy="0"/>
          <a:chOff x="0" y="0"/>
          <a:chExt cx="0" cy="0"/>
        </a:xfrm>
      </p:grpSpPr>
      <p:sp>
        <p:nvSpPr>
          <p:cNvPr id="911" name="Google Shape;911;p40">
            <a:hlinkClick r:id="rId3"/>
          </p:cNvPr>
          <p:cNvSpPr txBox="1"/>
          <p:nvPr>
            <p:ph type="title"/>
          </p:nvPr>
        </p:nvSpPr>
        <p:spPr>
          <a:xfrm>
            <a:off x="1144200" y="2011350"/>
            <a:ext cx="72798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CHI TIẾT VỀ PHÂN CÔNG NHIỆM VỤ</a:t>
            </a:r>
            <a:endParaRPr>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15" name="Shape 915"/>
        <p:cNvGrpSpPr/>
        <p:nvPr/>
      </p:nvGrpSpPr>
      <p:grpSpPr>
        <a:xfrm>
          <a:off x="0" y="0"/>
          <a:ext cx="0" cy="0"/>
          <a:chOff x="0" y="0"/>
          <a:chExt cx="0" cy="0"/>
        </a:xfrm>
      </p:grpSpPr>
      <p:sp>
        <p:nvSpPr>
          <p:cNvPr id="916" name="Google Shape;916;p41">
            <a:hlinkClick r:id="rId3"/>
          </p:cNvPr>
          <p:cNvSpPr txBox="1"/>
          <p:nvPr>
            <p:ph type="title"/>
          </p:nvPr>
        </p:nvSpPr>
        <p:spPr>
          <a:xfrm>
            <a:off x="1144200" y="2011350"/>
            <a:ext cx="72798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uFill>
                  <a:noFill/>
                </a:uFill>
                <a:hlinkClick r:id="rId4">
                  <a:extLst>
                    <a:ext uri="{A12FA001-AC4F-418D-AE19-62706E023703}">
                      <ahyp:hlinkClr val="tx"/>
                    </a:ext>
                  </a:extLst>
                </a:hlinkClick>
              </a:rPr>
              <a:t>BIÊN BẢN HỌP MẶT</a:t>
            </a:r>
            <a:endParaRPr>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20" name="Shape 920"/>
        <p:cNvGrpSpPr/>
        <p:nvPr/>
      </p:nvGrpSpPr>
      <p:grpSpPr>
        <a:xfrm>
          <a:off x="0" y="0"/>
          <a:ext cx="0" cy="0"/>
          <a:chOff x="0" y="0"/>
          <a:chExt cx="0" cy="0"/>
        </a:xfrm>
      </p:grpSpPr>
      <p:sp>
        <p:nvSpPr>
          <p:cNvPr id="921" name="Google Shape;921;p42"/>
          <p:cNvSpPr txBox="1"/>
          <p:nvPr>
            <p:ph type="title"/>
          </p:nvPr>
        </p:nvSpPr>
        <p:spPr>
          <a:xfrm>
            <a:off x="3216900" y="1218800"/>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922" name="Google Shape;922;p42"/>
          <p:cNvSpPr txBox="1"/>
          <p:nvPr>
            <p:ph idx="2" type="title"/>
          </p:nvPr>
        </p:nvSpPr>
        <p:spPr>
          <a:xfrm>
            <a:off x="3216900" y="2744525"/>
            <a:ext cx="2622000" cy="8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THIẾT KẾ SẢN PHẨM, THU THẬP YÊU CẦU</a:t>
            </a:r>
            <a:endParaRPr/>
          </a:p>
        </p:txBody>
      </p:sp>
      <p:grpSp>
        <p:nvGrpSpPr>
          <p:cNvPr id="923" name="Google Shape;923;p42"/>
          <p:cNvGrpSpPr/>
          <p:nvPr/>
        </p:nvGrpSpPr>
        <p:grpSpPr>
          <a:xfrm>
            <a:off x="2598300" y="1013625"/>
            <a:ext cx="95400" cy="3116250"/>
            <a:chOff x="4524300" y="1013625"/>
            <a:chExt cx="95400" cy="3116250"/>
          </a:xfrm>
        </p:grpSpPr>
        <p:sp>
          <p:nvSpPr>
            <p:cNvPr id="924" name="Google Shape;924;p42"/>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2"/>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2"/>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2"/>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2"/>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2"/>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42"/>
          <p:cNvGrpSpPr/>
          <p:nvPr/>
        </p:nvGrpSpPr>
        <p:grpSpPr>
          <a:xfrm>
            <a:off x="6341428" y="1441717"/>
            <a:ext cx="2377521" cy="2377521"/>
            <a:chOff x="6275090" y="1382992"/>
            <a:chExt cx="2377521" cy="2377521"/>
          </a:xfrm>
        </p:grpSpPr>
        <p:sp>
          <p:nvSpPr>
            <p:cNvPr id="931" name="Google Shape;931;p42"/>
            <p:cNvSpPr/>
            <p:nvPr/>
          </p:nvSpPr>
          <p:spPr>
            <a:xfrm>
              <a:off x="6275090" y="1382992"/>
              <a:ext cx="1862394" cy="2139770"/>
            </a:xfrm>
            <a:custGeom>
              <a:rect b="b" l="l" r="r" t="t"/>
              <a:pathLst>
                <a:path extrusionOk="0" h="176149" w="153315">
                  <a:moveTo>
                    <a:pt x="1" y="1"/>
                  </a:moveTo>
                  <a:lnTo>
                    <a:pt x="1" y="176148"/>
                  </a:lnTo>
                  <a:lnTo>
                    <a:pt x="153314" y="176148"/>
                  </a:lnTo>
                  <a:lnTo>
                    <a:pt x="153314" y="22835"/>
                  </a:lnTo>
                  <a:lnTo>
                    <a:pt x="1304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7860096" y="1382992"/>
              <a:ext cx="277388" cy="277388"/>
            </a:xfrm>
            <a:custGeom>
              <a:rect b="b" l="l" r="r" t="t"/>
              <a:pathLst>
                <a:path extrusionOk="0" h="22835" w="22835">
                  <a:moveTo>
                    <a:pt x="0" y="1"/>
                  </a:moveTo>
                  <a:lnTo>
                    <a:pt x="0" y="22835"/>
                  </a:lnTo>
                  <a:lnTo>
                    <a:pt x="22834" y="22835"/>
                  </a:lnTo>
                  <a:lnTo>
                    <a:pt x="0" y="1"/>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p:nvPr/>
          </p:nvSpPr>
          <p:spPr>
            <a:xfrm>
              <a:off x="6631716" y="1977369"/>
              <a:ext cx="1228392" cy="1228392"/>
            </a:xfrm>
            <a:custGeom>
              <a:rect b="b" l="l" r="r" t="t"/>
              <a:pathLst>
                <a:path extrusionOk="0" h="101123" w="101123">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2"/>
            <p:cNvSpPr/>
            <p:nvPr/>
          </p:nvSpPr>
          <p:spPr>
            <a:xfrm>
              <a:off x="7622345" y="2730246"/>
              <a:ext cx="1030266" cy="1030266"/>
            </a:xfrm>
            <a:custGeom>
              <a:rect b="b" l="l" r="r" t="t"/>
              <a:pathLst>
                <a:path extrusionOk="0" h="84813" w="84813">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2"/>
            <p:cNvSpPr/>
            <p:nvPr/>
          </p:nvSpPr>
          <p:spPr>
            <a:xfrm>
              <a:off x="7265719" y="1660368"/>
              <a:ext cx="237763" cy="237763"/>
            </a:xfrm>
            <a:custGeom>
              <a:rect b="b" l="l" r="r" t="t"/>
              <a:pathLst>
                <a:path extrusionOk="0" h="19573" w="19573">
                  <a:moveTo>
                    <a:pt x="9787" y="1"/>
                  </a:moveTo>
                  <a:lnTo>
                    <a:pt x="1" y="19573"/>
                  </a:lnTo>
                  <a:lnTo>
                    <a:pt x="19573" y="19573"/>
                  </a:lnTo>
                  <a:lnTo>
                    <a:pt x="9787"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2"/>
            <p:cNvSpPr/>
            <p:nvPr/>
          </p:nvSpPr>
          <p:spPr>
            <a:xfrm>
              <a:off x="7265719" y="1898118"/>
              <a:ext cx="237763" cy="673640"/>
            </a:xfrm>
            <a:custGeom>
              <a:rect b="b" l="l" r="r" t="t"/>
              <a:pathLst>
                <a:path extrusionOk="0" h="55455" w="19573">
                  <a:moveTo>
                    <a:pt x="1" y="1"/>
                  </a:moveTo>
                  <a:lnTo>
                    <a:pt x="1" y="55455"/>
                  </a:lnTo>
                  <a:lnTo>
                    <a:pt x="19573" y="3588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6631716" y="1660368"/>
              <a:ext cx="396264" cy="515139"/>
            </a:xfrm>
            <a:custGeom>
              <a:rect b="b" l="l" r="r" t="t"/>
              <a:pathLst>
                <a:path extrusionOk="0" h="42407" w="32621">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a:off x="6671342" y="2175494"/>
              <a:ext cx="317013" cy="922092"/>
            </a:xfrm>
            <a:custGeom>
              <a:rect b="b" l="l" r="r" t="t"/>
              <a:pathLst>
                <a:path extrusionOk="0" h="75908" w="26097">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2"/>
            <p:cNvSpPr/>
            <p:nvPr/>
          </p:nvSpPr>
          <p:spPr>
            <a:xfrm>
              <a:off x="7820471" y="2928372"/>
              <a:ext cx="634014" cy="634014"/>
            </a:xfrm>
            <a:custGeom>
              <a:rect b="b" l="l" r="r" t="t"/>
              <a:pathLst>
                <a:path extrusionOk="0" h="52193" w="52193">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2"/>
            <p:cNvSpPr/>
            <p:nvPr/>
          </p:nvSpPr>
          <p:spPr>
            <a:xfrm>
              <a:off x="7899721" y="2928372"/>
              <a:ext cx="277388" cy="356638"/>
            </a:xfrm>
            <a:custGeom>
              <a:rect b="b" l="l" r="r" t="t"/>
              <a:pathLst>
                <a:path extrusionOk="0" h="29359" w="22835">
                  <a:moveTo>
                    <a:pt x="16310" y="0"/>
                  </a:moveTo>
                  <a:lnTo>
                    <a:pt x="16310" y="22834"/>
                  </a:lnTo>
                  <a:lnTo>
                    <a:pt x="0" y="22834"/>
                  </a:lnTo>
                  <a:lnTo>
                    <a:pt x="0" y="29358"/>
                  </a:lnTo>
                  <a:lnTo>
                    <a:pt x="22834" y="29358"/>
                  </a:lnTo>
                  <a:lnTo>
                    <a:pt x="22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2"/>
            <p:cNvSpPr/>
            <p:nvPr/>
          </p:nvSpPr>
          <p:spPr>
            <a:xfrm>
              <a:off x="8058222" y="3166123"/>
              <a:ext cx="158513" cy="158513"/>
            </a:xfrm>
            <a:custGeom>
              <a:rect b="b" l="l" r="r" t="t"/>
              <a:pathLst>
                <a:path extrusionOk="0" h="13049" w="13049">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2"/>
            <p:cNvSpPr/>
            <p:nvPr/>
          </p:nvSpPr>
          <p:spPr>
            <a:xfrm>
              <a:off x="6790217" y="1660368"/>
              <a:ext cx="79262" cy="317013"/>
            </a:xfrm>
            <a:custGeom>
              <a:rect b="b" l="l" r="r" t="t"/>
              <a:pathLst>
                <a:path extrusionOk="0" h="26097" w="6525">
                  <a:moveTo>
                    <a:pt x="3263" y="1"/>
                  </a:moveTo>
                  <a:lnTo>
                    <a:pt x="1" y="5220"/>
                  </a:lnTo>
                  <a:lnTo>
                    <a:pt x="1" y="26097"/>
                  </a:lnTo>
                  <a:lnTo>
                    <a:pt x="6525" y="26097"/>
                  </a:lnTo>
                  <a:lnTo>
                    <a:pt x="6525" y="5220"/>
                  </a:lnTo>
                  <a:lnTo>
                    <a:pt x="32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2"/>
            <p:cNvSpPr/>
            <p:nvPr/>
          </p:nvSpPr>
          <p:spPr>
            <a:xfrm>
              <a:off x="6841334" y="2939864"/>
              <a:ext cx="135141" cy="135129"/>
            </a:xfrm>
            <a:custGeom>
              <a:rect b="b" l="l" r="r" t="t"/>
              <a:pathLst>
                <a:path extrusionOk="0" h="11124" w="11125">
                  <a:moveTo>
                    <a:pt x="4600" y="0"/>
                  </a:moveTo>
                  <a:lnTo>
                    <a:pt x="1" y="4600"/>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p:cNvSpPr/>
            <p:nvPr/>
          </p:nvSpPr>
          <p:spPr>
            <a:xfrm>
              <a:off x="6960209" y="2820988"/>
              <a:ext cx="135141" cy="135129"/>
            </a:xfrm>
            <a:custGeom>
              <a:rect b="b" l="l" r="r" t="t"/>
              <a:pathLst>
                <a:path extrusionOk="0" h="11124" w="11125">
                  <a:moveTo>
                    <a:pt x="4600" y="0"/>
                  </a:moveTo>
                  <a:lnTo>
                    <a:pt x="1" y="4632"/>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2"/>
            <p:cNvSpPr/>
            <p:nvPr/>
          </p:nvSpPr>
          <p:spPr>
            <a:xfrm>
              <a:off x="7079085" y="2702113"/>
              <a:ext cx="135141" cy="135530"/>
            </a:xfrm>
            <a:custGeom>
              <a:rect b="b" l="l" r="r" t="t"/>
              <a:pathLst>
                <a:path extrusionOk="0" h="11157" w="11125">
                  <a:moveTo>
                    <a:pt x="4600" y="1"/>
                  </a:moveTo>
                  <a:lnTo>
                    <a:pt x="1" y="4633"/>
                  </a:lnTo>
                  <a:lnTo>
                    <a:pt x="6525" y="11156"/>
                  </a:lnTo>
                  <a:lnTo>
                    <a:pt x="11124" y="6524"/>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2"/>
            <p:cNvSpPr/>
            <p:nvPr/>
          </p:nvSpPr>
          <p:spPr>
            <a:xfrm>
              <a:off x="7197960" y="258323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7316835" y="2464362"/>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2"/>
            <p:cNvSpPr/>
            <p:nvPr/>
          </p:nvSpPr>
          <p:spPr>
            <a:xfrm>
              <a:off x="7435711" y="234548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p:nvPr/>
          </p:nvSpPr>
          <p:spPr>
            <a:xfrm>
              <a:off x="7554586" y="2226611"/>
              <a:ext cx="135129" cy="135530"/>
            </a:xfrm>
            <a:custGeom>
              <a:rect b="b" l="l" r="r" t="t"/>
              <a:pathLst>
                <a:path extrusionOk="0" h="11157" w="11124">
                  <a:moveTo>
                    <a:pt x="4600" y="1"/>
                  </a:moveTo>
                  <a:lnTo>
                    <a:pt x="1" y="4633"/>
                  </a:lnTo>
                  <a:lnTo>
                    <a:pt x="6524"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2"/>
            <p:cNvSpPr/>
            <p:nvPr/>
          </p:nvSpPr>
          <p:spPr>
            <a:xfrm>
              <a:off x="6354340"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2"/>
            <p:cNvSpPr/>
            <p:nvPr/>
          </p:nvSpPr>
          <p:spPr>
            <a:xfrm>
              <a:off x="6512841"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2"/>
            <p:cNvSpPr/>
            <p:nvPr/>
          </p:nvSpPr>
          <p:spPr>
            <a:xfrm>
              <a:off x="6671342"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56" name="Shape 956"/>
        <p:cNvGrpSpPr/>
        <p:nvPr/>
      </p:nvGrpSpPr>
      <p:grpSpPr>
        <a:xfrm>
          <a:off x="0" y="0"/>
          <a:ext cx="0" cy="0"/>
          <a:chOff x="0" y="0"/>
          <a:chExt cx="0" cy="0"/>
        </a:xfrm>
      </p:grpSpPr>
      <p:sp>
        <p:nvSpPr>
          <p:cNvPr id="957" name="Google Shape;957;p4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GIAI ĐOẠN THIẾT KẾ</a:t>
            </a:r>
            <a:endParaRPr/>
          </a:p>
        </p:txBody>
      </p:sp>
      <p:cxnSp>
        <p:nvCxnSpPr>
          <p:cNvPr id="958" name="Google Shape;958;p43"/>
          <p:cNvCxnSpPr/>
          <p:nvPr/>
        </p:nvCxnSpPr>
        <p:spPr>
          <a:xfrm rot="10800000">
            <a:off x="1450650" y="2796675"/>
            <a:ext cx="6100500" cy="0"/>
          </a:xfrm>
          <a:prstGeom prst="straightConnector1">
            <a:avLst/>
          </a:prstGeom>
          <a:noFill/>
          <a:ln cap="flat" cmpd="sng" w="28575">
            <a:solidFill>
              <a:schemeClr val="dk1"/>
            </a:solidFill>
            <a:prstDash val="solid"/>
            <a:round/>
            <a:headEnd len="med" w="med" type="none"/>
            <a:tailEnd len="med" w="med" type="none"/>
          </a:ln>
        </p:spPr>
      </p:cxnSp>
      <p:sp>
        <p:nvSpPr>
          <p:cNvPr id="959" name="Google Shape;959;p43"/>
          <p:cNvSpPr txBox="1"/>
          <p:nvPr/>
        </p:nvSpPr>
        <p:spPr>
          <a:xfrm>
            <a:off x="1450650" y="3034725"/>
            <a:ext cx="1323000" cy="36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ELICITATION</a:t>
            </a:r>
            <a:endParaRPr sz="1800">
              <a:solidFill>
                <a:schemeClr val="accent1"/>
              </a:solidFill>
              <a:latin typeface="Oswald"/>
              <a:ea typeface="Oswald"/>
              <a:cs typeface="Oswald"/>
              <a:sym typeface="Oswald"/>
            </a:endParaRPr>
          </a:p>
        </p:txBody>
      </p:sp>
      <p:sp>
        <p:nvSpPr>
          <p:cNvPr id="960" name="Google Shape;960;p43"/>
          <p:cNvSpPr txBox="1"/>
          <p:nvPr/>
        </p:nvSpPr>
        <p:spPr>
          <a:xfrm>
            <a:off x="1405800" y="3274125"/>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Montserrat"/>
                <a:ea typeface="Montserrat"/>
                <a:cs typeface="Montserrat"/>
                <a:sym typeface="Montserrat"/>
              </a:rPr>
              <a:t>Nắm bắt các chức năng có thể có</a:t>
            </a:r>
            <a:endParaRPr>
              <a:solidFill>
                <a:schemeClr val="dk1"/>
              </a:solidFill>
              <a:latin typeface="Montserrat"/>
              <a:ea typeface="Montserrat"/>
              <a:cs typeface="Montserrat"/>
              <a:sym typeface="Montserrat"/>
            </a:endParaRPr>
          </a:p>
        </p:txBody>
      </p:sp>
      <p:sp>
        <p:nvSpPr>
          <p:cNvPr id="961" name="Google Shape;961;p43"/>
          <p:cNvSpPr txBox="1"/>
          <p:nvPr/>
        </p:nvSpPr>
        <p:spPr>
          <a:xfrm>
            <a:off x="2947275" y="3034725"/>
            <a:ext cx="1323000" cy="36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WIREFAME</a:t>
            </a:r>
            <a:endParaRPr sz="1800">
              <a:solidFill>
                <a:schemeClr val="accent2"/>
              </a:solidFill>
              <a:latin typeface="Oswald"/>
              <a:ea typeface="Oswald"/>
              <a:cs typeface="Oswald"/>
              <a:sym typeface="Oswald"/>
            </a:endParaRPr>
          </a:p>
        </p:txBody>
      </p:sp>
      <p:sp>
        <p:nvSpPr>
          <p:cNvPr id="962" name="Google Shape;962;p43"/>
          <p:cNvSpPr txBox="1"/>
          <p:nvPr/>
        </p:nvSpPr>
        <p:spPr>
          <a:xfrm>
            <a:off x="2818500" y="3274125"/>
            <a:ext cx="1580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100">
                <a:solidFill>
                  <a:schemeClr val="dk1"/>
                </a:solidFill>
                <a:latin typeface="Montserrat"/>
                <a:ea typeface="Montserrat"/>
                <a:cs typeface="Montserrat"/>
                <a:sym typeface="Montserrat"/>
              </a:rPr>
              <a:t>Phác họa sơ bộ giao diện, luồng đi của giao diện  và các thành phần</a:t>
            </a:r>
            <a:endParaRPr sz="1100">
              <a:solidFill>
                <a:schemeClr val="dk1"/>
              </a:solidFill>
              <a:latin typeface="Montserrat"/>
              <a:ea typeface="Montserrat"/>
              <a:cs typeface="Montserrat"/>
              <a:sym typeface="Montserrat"/>
            </a:endParaRPr>
          </a:p>
        </p:txBody>
      </p:sp>
      <p:sp>
        <p:nvSpPr>
          <p:cNvPr id="963" name="Google Shape;963;p43"/>
          <p:cNvSpPr txBox="1"/>
          <p:nvPr/>
        </p:nvSpPr>
        <p:spPr>
          <a:xfrm>
            <a:off x="4056900" y="1528184"/>
            <a:ext cx="2097000" cy="36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uFill>
                  <a:noFill/>
                </a:uFill>
                <a:latin typeface="Oswald"/>
                <a:ea typeface="Oswald"/>
                <a:cs typeface="Oswald"/>
                <a:sym typeface="Oswald"/>
                <a:hlinkClick r:id="rId3">
                  <a:extLst>
                    <a:ext uri="{A12FA001-AC4F-418D-AE19-62706E023703}">
                      <ahyp:hlinkClr val="tx"/>
                    </a:ext>
                  </a:extLst>
                </a:hlinkClick>
              </a:rPr>
              <a:t>MOCKUPS</a:t>
            </a:r>
            <a:endParaRPr sz="1800">
              <a:solidFill>
                <a:schemeClr val="accent1"/>
              </a:solidFill>
              <a:latin typeface="Oswald"/>
              <a:ea typeface="Oswald"/>
              <a:cs typeface="Oswald"/>
              <a:sym typeface="Oswald"/>
            </a:endParaRPr>
          </a:p>
        </p:txBody>
      </p:sp>
      <p:sp>
        <p:nvSpPr>
          <p:cNvPr id="964" name="Google Shape;964;p43"/>
          <p:cNvSpPr txBox="1"/>
          <p:nvPr/>
        </p:nvSpPr>
        <p:spPr>
          <a:xfrm>
            <a:off x="4399050" y="1771250"/>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Thêm màu sắc cho bản phác thảo</a:t>
            </a:r>
            <a:endParaRPr>
              <a:solidFill>
                <a:schemeClr val="dk1"/>
              </a:solidFill>
              <a:latin typeface="Roboto"/>
              <a:ea typeface="Roboto"/>
              <a:cs typeface="Roboto"/>
              <a:sym typeface="Roboto"/>
            </a:endParaRPr>
          </a:p>
        </p:txBody>
      </p:sp>
      <p:sp>
        <p:nvSpPr>
          <p:cNvPr id="965" name="Google Shape;965;p43"/>
          <p:cNvSpPr txBox="1"/>
          <p:nvPr/>
        </p:nvSpPr>
        <p:spPr>
          <a:xfrm>
            <a:off x="5940525" y="3034725"/>
            <a:ext cx="1323000" cy="36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uFill>
                  <a:noFill/>
                </a:uFill>
                <a:latin typeface="Oswald"/>
                <a:ea typeface="Oswald"/>
                <a:cs typeface="Oswald"/>
                <a:sym typeface="Oswald"/>
                <a:hlinkClick r:id="rId4">
                  <a:extLst>
                    <a:ext uri="{A12FA001-AC4F-418D-AE19-62706E023703}">
                      <ahyp:hlinkClr val="tx"/>
                    </a:ext>
                  </a:extLst>
                </a:hlinkClick>
              </a:rPr>
              <a:t>PROTOTYPES</a:t>
            </a:r>
            <a:endParaRPr sz="1800">
              <a:solidFill>
                <a:schemeClr val="dk1"/>
              </a:solidFill>
              <a:latin typeface="Oswald"/>
              <a:ea typeface="Oswald"/>
              <a:cs typeface="Oswald"/>
              <a:sym typeface="Oswald"/>
            </a:endParaRPr>
          </a:p>
        </p:txBody>
      </p:sp>
      <p:sp>
        <p:nvSpPr>
          <p:cNvPr id="966" name="Google Shape;966;p43"/>
          <p:cNvSpPr txBox="1"/>
          <p:nvPr/>
        </p:nvSpPr>
        <p:spPr>
          <a:xfrm>
            <a:off x="5895675" y="3274125"/>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Montserrat"/>
                <a:ea typeface="Montserrat"/>
                <a:cs typeface="Montserrat"/>
                <a:sym typeface="Montserrat"/>
              </a:rPr>
              <a:t>UI có thể tương tác ở mức cơ bản</a:t>
            </a:r>
            <a:endParaRPr>
              <a:solidFill>
                <a:schemeClr val="dk1"/>
              </a:solidFill>
              <a:latin typeface="Montserrat"/>
              <a:ea typeface="Montserrat"/>
              <a:cs typeface="Montserrat"/>
              <a:sym typeface="Montserrat"/>
            </a:endParaRPr>
          </a:p>
        </p:txBody>
      </p:sp>
      <p:sp>
        <p:nvSpPr>
          <p:cNvPr id="967" name="Google Shape;967;p43"/>
          <p:cNvSpPr/>
          <p:nvPr/>
        </p:nvSpPr>
        <p:spPr>
          <a:xfrm>
            <a:off x="1993050" y="267757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3"/>
          <p:cNvSpPr/>
          <p:nvPr/>
        </p:nvSpPr>
        <p:spPr>
          <a:xfrm>
            <a:off x="3489675" y="2677575"/>
            <a:ext cx="238200" cy="23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3"/>
          <p:cNvSpPr/>
          <p:nvPr/>
        </p:nvSpPr>
        <p:spPr>
          <a:xfrm>
            <a:off x="4986300" y="267757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3"/>
          <p:cNvSpPr/>
          <p:nvPr/>
        </p:nvSpPr>
        <p:spPr>
          <a:xfrm>
            <a:off x="6482925" y="267757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74" name="Shape 974"/>
        <p:cNvGrpSpPr/>
        <p:nvPr/>
      </p:nvGrpSpPr>
      <p:grpSpPr>
        <a:xfrm>
          <a:off x="0" y="0"/>
          <a:ext cx="0" cy="0"/>
          <a:chOff x="0" y="0"/>
          <a:chExt cx="0" cy="0"/>
        </a:xfrm>
      </p:grpSpPr>
      <p:sp>
        <p:nvSpPr>
          <p:cNvPr id="975" name="Google Shape;975;p44"/>
          <p:cNvSpPr txBox="1"/>
          <p:nvPr>
            <p:ph type="title"/>
          </p:nvPr>
        </p:nvSpPr>
        <p:spPr>
          <a:xfrm>
            <a:off x="0" y="187700"/>
            <a:ext cx="6036000" cy="103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accent1"/>
                </a:solidFill>
              </a:rPr>
              <a:t>HẠN CHẾ GẶP PHẢI</a:t>
            </a:r>
            <a:endParaRPr sz="5000">
              <a:solidFill>
                <a:schemeClr val="accent6"/>
              </a:solidFill>
            </a:endParaRPr>
          </a:p>
        </p:txBody>
      </p:sp>
      <p:sp>
        <p:nvSpPr>
          <p:cNvPr id="976" name="Google Shape;976;p44"/>
          <p:cNvSpPr txBox="1"/>
          <p:nvPr/>
        </p:nvSpPr>
        <p:spPr>
          <a:xfrm>
            <a:off x="720000" y="1776225"/>
            <a:ext cx="7878300" cy="75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Montserrat"/>
                <a:ea typeface="Montserrat"/>
                <a:cs typeface="Montserrat"/>
                <a:sym typeface="Montserrat"/>
              </a:rPr>
              <a:t>Chất lượng API không đủ tin cậy, do đó phải cập nhật liên tục các bản thiết kế, dẫn đến bản thiết kế đầu tiên sẽ khác với sản phẩm cuối cùng ít nhiều.</a:t>
            </a:r>
            <a:endParaRPr>
              <a:solidFill>
                <a:schemeClr val="dk1"/>
              </a:solidFill>
              <a:latin typeface="Montserrat"/>
              <a:ea typeface="Montserrat"/>
              <a:cs typeface="Montserrat"/>
              <a:sym typeface="Montserrat"/>
            </a:endParaRPr>
          </a:p>
        </p:txBody>
      </p:sp>
      <p:sp>
        <p:nvSpPr>
          <p:cNvPr id="977" name="Google Shape;977;p44"/>
          <p:cNvSpPr txBox="1"/>
          <p:nvPr/>
        </p:nvSpPr>
        <p:spPr>
          <a:xfrm>
            <a:off x="720000" y="2526225"/>
            <a:ext cx="6803100" cy="75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Montserrat"/>
                <a:ea typeface="Montserrat"/>
                <a:cs typeface="Montserrat"/>
                <a:sym typeface="Montserrat"/>
              </a:rPr>
              <a:t>Các thay đổi diễn ra liên tục, do đó bản thiết kế ở Figma chỉ mang tính chất tiến trình, không phản ánh kết quá.</a:t>
            </a:r>
            <a:endParaRPr>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81" name="Shape 981"/>
        <p:cNvGrpSpPr/>
        <p:nvPr/>
      </p:nvGrpSpPr>
      <p:grpSpPr>
        <a:xfrm>
          <a:off x="0" y="0"/>
          <a:ext cx="0" cy="0"/>
          <a:chOff x="0" y="0"/>
          <a:chExt cx="0" cy="0"/>
        </a:xfrm>
      </p:grpSpPr>
      <p:sp>
        <p:nvSpPr>
          <p:cNvPr id="982" name="Google Shape;982;p45"/>
          <p:cNvSpPr txBox="1"/>
          <p:nvPr>
            <p:ph type="title"/>
          </p:nvPr>
        </p:nvSpPr>
        <p:spPr>
          <a:xfrm>
            <a:off x="25311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983" name="Google Shape;983;p45"/>
          <p:cNvGrpSpPr/>
          <p:nvPr/>
        </p:nvGrpSpPr>
        <p:grpSpPr>
          <a:xfrm>
            <a:off x="1912500" y="1013625"/>
            <a:ext cx="95400" cy="3116250"/>
            <a:chOff x="4524300" y="1013625"/>
            <a:chExt cx="95400" cy="3116250"/>
          </a:xfrm>
        </p:grpSpPr>
        <p:sp>
          <p:nvSpPr>
            <p:cNvPr id="984" name="Google Shape;984;p4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0" name="Google Shape;990;p45"/>
          <p:cNvGrpSpPr/>
          <p:nvPr/>
        </p:nvGrpSpPr>
        <p:grpSpPr>
          <a:xfrm>
            <a:off x="6075252" y="1247860"/>
            <a:ext cx="2301266" cy="2377467"/>
            <a:chOff x="6945936" y="1456203"/>
            <a:chExt cx="2159597" cy="2231107"/>
          </a:xfrm>
        </p:grpSpPr>
        <p:sp>
          <p:nvSpPr>
            <p:cNvPr id="991" name="Google Shape;991;p45"/>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5"/>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5"/>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5"/>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5"/>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5"/>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5"/>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5"/>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5"/>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5"/>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5"/>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5"/>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5"/>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5"/>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5"/>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5"/>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5"/>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5"/>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9" name="Google Shape;1009;p45"/>
          <p:cNvSpPr txBox="1"/>
          <p:nvPr>
            <p:ph idx="2" type="title"/>
          </p:nvPr>
        </p:nvSpPr>
        <p:spPr>
          <a:xfrm>
            <a:off x="2531100" y="2744525"/>
            <a:ext cx="28584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ĐẶC TẢ HỆ THỐNG</a:t>
            </a:r>
            <a:endParaRPr/>
          </a:p>
        </p:txBody>
      </p:sp>
      <p:sp>
        <p:nvSpPr>
          <p:cNvPr id="1010" name="Google Shape;1010;p45">
            <a:hlinkClick r:id="rId3"/>
          </p:cNvPr>
          <p:cNvSpPr txBox="1"/>
          <p:nvPr>
            <p:ph idx="2" type="title"/>
          </p:nvPr>
        </p:nvSpPr>
        <p:spPr>
          <a:xfrm>
            <a:off x="5925863" y="3824675"/>
            <a:ext cx="2858400" cy="88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System Requirement Specification</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65" name="Shape 665"/>
        <p:cNvGrpSpPr/>
        <p:nvPr/>
      </p:nvGrpSpPr>
      <p:grpSpPr>
        <a:xfrm>
          <a:off x="0" y="0"/>
          <a:ext cx="0" cy="0"/>
          <a:chOff x="0" y="0"/>
          <a:chExt cx="0" cy="0"/>
        </a:xfrm>
      </p:grpSpPr>
      <p:sp>
        <p:nvSpPr>
          <p:cNvPr id="666" name="Google Shape;666;p28"/>
          <p:cNvSpPr txBox="1"/>
          <p:nvPr>
            <p:ph type="title"/>
          </p:nvPr>
        </p:nvSpPr>
        <p:spPr>
          <a:xfrm>
            <a:off x="720200" y="4150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Bảng nội dung</a:t>
            </a:r>
            <a:endParaRPr/>
          </a:p>
        </p:txBody>
      </p:sp>
      <p:sp>
        <p:nvSpPr>
          <p:cNvPr id="667" name="Google Shape;667;p28"/>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Tổng quan dự án</a:t>
            </a:r>
            <a:endParaRPr/>
          </a:p>
        </p:txBody>
      </p:sp>
      <p:sp>
        <p:nvSpPr>
          <p:cNvPr id="668" name="Google Shape;668;p28"/>
          <p:cNvSpPr txBox="1"/>
          <p:nvPr>
            <p:ph idx="2" type="title"/>
          </p:nvPr>
        </p:nvSpPr>
        <p:spPr>
          <a:xfrm>
            <a:off x="132920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69" name="Google Shape;669;p28"/>
          <p:cNvSpPr txBox="1"/>
          <p:nvPr>
            <p:ph idx="3" type="subTitle"/>
          </p:nvPr>
        </p:nvSpPr>
        <p:spPr>
          <a:xfrm>
            <a:off x="574250" y="2146725"/>
            <a:ext cx="2607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Giới thiệu đề tài, thành viên nhóm thực hiện.</a:t>
            </a:r>
            <a:endParaRPr/>
          </a:p>
        </p:txBody>
      </p:sp>
      <p:sp>
        <p:nvSpPr>
          <p:cNvPr id="670" name="Google Shape;670;p28"/>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Mô hình triển khai dự án</a:t>
            </a:r>
            <a:endParaRPr/>
          </a:p>
        </p:txBody>
      </p:sp>
      <p:sp>
        <p:nvSpPr>
          <p:cNvPr id="671" name="Google Shape;671;p28"/>
          <p:cNvSpPr txBox="1"/>
          <p:nvPr>
            <p:ph idx="5" type="title"/>
          </p:nvPr>
        </p:nvSpPr>
        <p:spPr>
          <a:xfrm>
            <a:off x="4023025"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72" name="Google Shape;672;p28"/>
          <p:cNvSpPr txBox="1"/>
          <p:nvPr>
            <p:ph idx="6" type="subTitle"/>
          </p:nvPr>
        </p:nvSpPr>
        <p:spPr>
          <a:xfrm>
            <a:off x="3268002" y="2065125"/>
            <a:ext cx="2607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Khái quát về Agile Scrum, cách nhóm áp dụng vào dự án </a:t>
            </a:r>
            <a:r>
              <a:rPr lang="en"/>
              <a:t>và phân công.</a:t>
            </a:r>
            <a:endParaRPr/>
          </a:p>
          <a:p>
            <a:pPr indent="0" lvl="0" marL="0" rtl="0" algn="ctr">
              <a:spcBef>
                <a:spcPts val="0"/>
              </a:spcBef>
              <a:spcAft>
                <a:spcPts val="0"/>
              </a:spcAft>
              <a:buNone/>
            </a:pPr>
            <a:r>
              <a:t/>
            </a:r>
            <a:endParaRPr/>
          </a:p>
        </p:txBody>
      </p:sp>
      <p:sp>
        <p:nvSpPr>
          <p:cNvPr id="673" name="Google Shape;673;p28"/>
          <p:cNvSpPr txBox="1"/>
          <p:nvPr>
            <p:ph idx="7" type="subTitle"/>
          </p:nvPr>
        </p:nvSpPr>
        <p:spPr>
          <a:xfrm>
            <a:off x="5666050" y="1770625"/>
            <a:ext cx="3198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Thiết kế sản phẩm, thu thập yêu cầu</a:t>
            </a:r>
            <a:endParaRPr/>
          </a:p>
        </p:txBody>
      </p:sp>
      <p:sp>
        <p:nvSpPr>
          <p:cNvPr id="674" name="Google Shape;674;p28"/>
          <p:cNvSpPr txBox="1"/>
          <p:nvPr>
            <p:ph idx="8" type="title"/>
          </p:nvPr>
        </p:nvSpPr>
        <p:spPr>
          <a:xfrm>
            <a:off x="671655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75" name="Google Shape;675;p28"/>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Giai đoạn khởi động dự án.</a:t>
            </a:r>
            <a:endParaRPr/>
          </a:p>
        </p:txBody>
      </p:sp>
      <p:sp>
        <p:nvSpPr>
          <p:cNvPr id="676" name="Google Shape;676;p28"/>
          <p:cNvSpPr txBox="1"/>
          <p:nvPr>
            <p:ph idx="13" type="subTitle"/>
          </p:nvPr>
        </p:nvSpPr>
        <p:spPr>
          <a:xfrm>
            <a:off x="719600" y="3395477"/>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Đặc tả hệ thống</a:t>
            </a:r>
            <a:endParaRPr/>
          </a:p>
        </p:txBody>
      </p:sp>
      <p:sp>
        <p:nvSpPr>
          <p:cNvPr id="677" name="Google Shape;677;p28"/>
          <p:cNvSpPr txBox="1"/>
          <p:nvPr>
            <p:ph idx="14" type="title"/>
          </p:nvPr>
        </p:nvSpPr>
        <p:spPr>
          <a:xfrm>
            <a:off x="132920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78" name="Google Shape;678;p28"/>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Tài liệu chi tiết về thiết kế và tính năng  phục vụ cho bước phát triển.</a:t>
            </a:r>
            <a:endParaRPr/>
          </a:p>
        </p:txBody>
      </p:sp>
      <p:sp>
        <p:nvSpPr>
          <p:cNvPr id="679" name="Google Shape;679;p28"/>
          <p:cNvSpPr txBox="1"/>
          <p:nvPr>
            <p:ph idx="16" type="subTitle"/>
          </p:nvPr>
        </p:nvSpPr>
        <p:spPr>
          <a:xfrm>
            <a:off x="3413400" y="3395477"/>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Sử dụng Github</a:t>
            </a:r>
            <a:endParaRPr/>
          </a:p>
        </p:txBody>
      </p:sp>
      <p:sp>
        <p:nvSpPr>
          <p:cNvPr id="680" name="Google Shape;680;p28"/>
          <p:cNvSpPr txBox="1"/>
          <p:nvPr>
            <p:ph idx="17" type="title"/>
          </p:nvPr>
        </p:nvSpPr>
        <p:spPr>
          <a:xfrm>
            <a:off x="4023025"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81" name="Google Shape;681;p28"/>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Cấu trúc repo và định nghĩa luồng dữ liệu</a:t>
            </a:r>
            <a:endParaRPr/>
          </a:p>
        </p:txBody>
      </p:sp>
      <p:sp>
        <p:nvSpPr>
          <p:cNvPr id="682" name="Google Shape;682;p28"/>
          <p:cNvSpPr txBox="1"/>
          <p:nvPr>
            <p:ph idx="19" type="subTitle"/>
          </p:nvPr>
        </p:nvSpPr>
        <p:spPr>
          <a:xfrm>
            <a:off x="6107050" y="339547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Phát triển &amp; Xuất bản</a:t>
            </a:r>
            <a:endParaRPr/>
          </a:p>
        </p:txBody>
      </p:sp>
      <p:sp>
        <p:nvSpPr>
          <p:cNvPr id="683" name="Google Shape;683;p28"/>
          <p:cNvSpPr txBox="1"/>
          <p:nvPr>
            <p:ph idx="20" type="title"/>
          </p:nvPr>
        </p:nvSpPr>
        <p:spPr>
          <a:xfrm>
            <a:off x="671655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684" name="Google Shape;684;p28"/>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Các công nghệ sử dụng, các quy tắc lập trình và demo sản phẩm.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14" name="Shape 1014"/>
        <p:cNvGrpSpPr/>
        <p:nvPr/>
      </p:nvGrpSpPr>
      <p:grpSpPr>
        <a:xfrm>
          <a:off x="0" y="0"/>
          <a:ext cx="0" cy="0"/>
          <a:chOff x="0" y="0"/>
          <a:chExt cx="0" cy="0"/>
        </a:xfrm>
      </p:grpSpPr>
      <p:sp>
        <p:nvSpPr>
          <p:cNvPr id="1015" name="Google Shape;1015;p46"/>
          <p:cNvSpPr txBox="1"/>
          <p:nvPr>
            <p:ph type="title"/>
          </p:nvPr>
        </p:nvSpPr>
        <p:spPr>
          <a:xfrm>
            <a:off x="25311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016" name="Google Shape;1016;p46"/>
          <p:cNvSpPr txBox="1"/>
          <p:nvPr>
            <p:ph idx="2" type="title"/>
          </p:nvPr>
        </p:nvSpPr>
        <p:spPr>
          <a:xfrm>
            <a:off x="2531100" y="2744525"/>
            <a:ext cx="26220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SỬ DỤNG GITHUB</a:t>
            </a:r>
            <a:endParaRPr/>
          </a:p>
        </p:txBody>
      </p:sp>
      <p:grpSp>
        <p:nvGrpSpPr>
          <p:cNvPr id="1017" name="Google Shape;1017;p46"/>
          <p:cNvGrpSpPr/>
          <p:nvPr/>
        </p:nvGrpSpPr>
        <p:grpSpPr>
          <a:xfrm>
            <a:off x="5912268" y="1146387"/>
            <a:ext cx="2850726" cy="2850726"/>
            <a:chOff x="1435250" y="482750"/>
            <a:chExt cx="4729925" cy="4729925"/>
          </a:xfrm>
        </p:grpSpPr>
        <p:sp>
          <p:nvSpPr>
            <p:cNvPr id="1018" name="Google Shape;1018;p46"/>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6"/>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6"/>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6"/>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6"/>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6"/>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6"/>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6"/>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6"/>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6"/>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6"/>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6"/>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6"/>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6"/>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6"/>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6"/>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6"/>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6"/>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6"/>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6"/>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6"/>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6"/>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6"/>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6"/>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6"/>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6"/>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6"/>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6"/>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6"/>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6"/>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6"/>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9" name="Google Shape;1049;p46"/>
          <p:cNvGrpSpPr/>
          <p:nvPr/>
        </p:nvGrpSpPr>
        <p:grpSpPr>
          <a:xfrm>
            <a:off x="1912500" y="1013625"/>
            <a:ext cx="95400" cy="3116250"/>
            <a:chOff x="4524300" y="1013625"/>
            <a:chExt cx="95400" cy="3116250"/>
          </a:xfrm>
        </p:grpSpPr>
        <p:sp>
          <p:nvSpPr>
            <p:cNvPr id="1050" name="Google Shape;1050;p46"/>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6"/>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6"/>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6"/>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6"/>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6"/>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59" name="Shape 1059"/>
        <p:cNvGrpSpPr/>
        <p:nvPr/>
      </p:nvGrpSpPr>
      <p:grpSpPr>
        <a:xfrm>
          <a:off x="0" y="0"/>
          <a:ext cx="0" cy="0"/>
          <a:chOff x="0" y="0"/>
          <a:chExt cx="0" cy="0"/>
        </a:xfrm>
      </p:grpSpPr>
      <p:sp>
        <p:nvSpPr>
          <p:cNvPr id="1060" name="Google Shape;1060;p47"/>
          <p:cNvSpPr txBox="1"/>
          <p:nvPr>
            <p:ph idx="1" type="subTitle"/>
          </p:nvPr>
        </p:nvSpPr>
        <p:spPr>
          <a:xfrm>
            <a:off x="1842250" y="1618793"/>
            <a:ext cx="16827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uFill>
                  <a:noFill/>
                </a:uFill>
                <a:hlinkClick r:id="rId3"/>
              </a:rPr>
              <a:t>CẤU TRÚC REPO</a:t>
            </a:r>
            <a:endParaRPr/>
          </a:p>
        </p:txBody>
      </p:sp>
      <p:sp>
        <p:nvSpPr>
          <p:cNvPr id="1061" name="Google Shape;1061;p47"/>
          <p:cNvSpPr txBox="1"/>
          <p:nvPr>
            <p:ph idx="7" type="subTitle"/>
          </p:nvPr>
        </p:nvSpPr>
        <p:spPr>
          <a:xfrm>
            <a:off x="5618948" y="1618800"/>
            <a:ext cx="21927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NGUYÊN LÝ TỔ CHỨC</a:t>
            </a:r>
            <a:endParaRPr/>
          </a:p>
        </p:txBody>
      </p:sp>
      <p:sp>
        <p:nvSpPr>
          <p:cNvPr id="1062" name="Google Shape;1062;p47"/>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Montserrat"/>
                <a:ea typeface="Montserrat"/>
                <a:cs typeface="Montserrat"/>
                <a:sym typeface="Montserrat"/>
              </a:rPr>
              <a:t>Cấu trúc chung của toàn bộ repository.</a:t>
            </a:r>
            <a:endParaRPr>
              <a:latin typeface="Montserrat"/>
              <a:ea typeface="Montserrat"/>
              <a:cs typeface="Montserrat"/>
              <a:sym typeface="Montserrat"/>
            </a:endParaRPr>
          </a:p>
        </p:txBody>
      </p:sp>
      <p:sp>
        <p:nvSpPr>
          <p:cNvPr id="1063" name="Google Shape;1063;p47"/>
          <p:cNvSpPr txBox="1"/>
          <p:nvPr>
            <p:ph idx="3" type="subTitle"/>
          </p:nvPr>
        </p:nvSpPr>
        <p:spPr>
          <a:xfrm>
            <a:off x="836104" y="2942425"/>
            <a:ext cx="26889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PULL REQUEST (PR)</a:t>
            </a:r>
            <a:endParaRPr/>
          </a:p>
        </p:txBody>
      </p:sp>
      <p:sp>
        <p:nvSpPr>
          <p:cNvPr id="1064" name="Google Shape;1064;p47"/>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Montserrat"/>
                <a:ea typeface="Montserrat"/>
                <a:cs typeface="Montserrat"/>
                <a:sym typeface="Montserrat"/>
              </a:rPr>
              <a:t>Gửi các PRs sau mỗi thay đổi lớn.</a:t>
            </a:r>
            <a:endParaRPr>
              <a:latin typeface="Montserrat"/>
              <a:ea typeface="Montserrat"/>
              <a:cs typeface="Montserrat"/>
              <a:sym typeface="Montserrat"/>
            </a:endParaRPr>
          </a:p>
        </p:txBody>
      </p:sp>
      <p:sp>
        <p:nvSpPr>
          <p:cNvPr id="1065" name="Google Shape;1065;p47"/>
          <p:cNvSpPr txBox="1"/>
          <p:nvPr>
            <p:ph idx="5" type="subTitle"/>
          </p:nvPr>
        </p:nvSpPr>
        <p:spPr>
          <a:xfrm>
            <a:off x="5618928" y="2942425"/>
            <a:ext cx="21927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BRANCH MANAGEMENT</a:t>
            </a:r>
            <a:endParaRPr/>
          </a:p>
        </p:txBody>
      </p:sp>
      <p:sp>
        <p:nvSpPr>
          <p:cNvPr id="1066" name="Google Shape;1066;p47"/>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Tổ chức và vai trò của các nhánh trong git.</a:t>
            </a:r>
            <a:endParaRPr>
              <a:latin typeface="Montserrat"/>
              <a:ea typeface="Montserrat"/>
              <a:cs typeface="Montserrat"/>
              <a:sym typeface="Montserrat"/>
            </a:endParaRPr>
          </a:p>
        </p:txBody>
      </p:sp>
      <p:sp>
        <p:nvSpPr>
          <p:cNvPr id="1067" name="Google Shape;1067;p47"/>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Nguyên nhân và cách thức tổ chức thư mục mã nguồn.</a:t>
            </a:r>
            <a:endParaRPr>
              <a:latin typeface="Montserrat"/>
              <a:ea typeface="Montserrat"/>
              <a:cs typeface="Montserrat"/>
              <a:sym typeface="Montserrat"/>
            </a:endParaRPr>
          </a:p>
        </p:txBody>
      </p:sp>
      <p:sp>
        <p:nvSpPr>
          <p:cNvPr id="1068" name="Google Shape;1068;p4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ỨNG DỤNG</a:t>
            </a:r>
            <a:endParaRPr/>
          </a:p>
        </p:txBody>
      </p:sp>
      <p:sp>
        <p:nvSpPr>
          <p:cNvPr id="1069" name="Google Shape;1069;p47"/>
          <p:cNvSpPr/>
          <p:nvPr/>
        </p:nvSpPr>
        <p:spPr>
          <a:xfrm>
            <a:off x="3672333" y="1611267"/>
            <a:ext cx="406871" cy="404753"/>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7"/>
          <p:cNvSpPr/>
          <p:nvPr/>
        </p:nvSpPr>
        <p:spPr>
          <a:xfrm>
            <a:off x="5058199" y="2935449"/>
            <a:ext cx="410151" cy="403659"/>
          </a:xfrm>
          <a:custGeom>
            <a:rect b="b" l="l" r="r" t="t"/>
            <a:pathLst>
              <a:path extrusionOk="0" h="11815" w="12005">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47"/>
          <p:cNvGrpSpPr/>
          <p:nvPr/>
        </p:nvGrpSpPr>
        <p:grpSpPr>
          <a:xfrm>
            <a:off x="5064520" y="1614901"/>
            <a:ext cx="397509" cy="397484"/>
            <a:chOff x="-1700225" y="2768875"/>
            <a:chExt cx="291450" cy="292225"/>
          </a:xfrm>
        </p:grpSpPr>
        <p:sp>
          <p:nvSpPr>
            <p:cNvPr id="1072" name="Google Shape;1072;p47"/>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7"/>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7"/>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7"/>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7"/>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7"/>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8" name="Google Shape;1078;p47"/>
          <p:cNvSpPr/>
          <p:nvPr/>
        </p:nvSpPr>
        <p:spPr>
          <a:xfrm>
            <a:off x="3673922" y="2935449"/>
            <a:ext cx="403694" cy="403659"/>
          </a:xfrm>
          <a:custGeom>
            <a:rect b="b" l="l" r="r" t="t"/>
            <a:pathLst>
              <a:path extrusionOk="0" h="11815" w="11816">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82" name="Shape 1082"/>
        <p:cNvGrpSpPr/>
        <p:nvPr/>
      </p:nvGrpSpPr>
      <p:grpSpPr>
        <a:xfrm>
          <a:off x="0" y="0"/>
          <a:ext cx="0" cy="0"/>
          <a:chOff x="0" y="0"/>
          <a:chExt cx="0" cy="0"/>
        </a:xfrm>
      </p:grpSpPr>
      <p:sp>
        <p:nvSpPr>
          <p:cNvPr id="1083" name="Google Shape;1083;p48"/>
          <p:cNvSpPr txBox="1"/>
          <p:nvPr>
            <p:ph type="title"/>
          </p:nvPr>
        </p:nvSpPr>
        <p:spPr>
          <a:xfrm>
            <a:off x="25311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084" name="Google Shape;1084;p48"/>
          <p:cNvSpPr txBox="1"/>
          <p:nvPr>
            <p:ph idx="2" type="title"/>
          </p:nvPr>
        </p:nvSpPr>
        <p:spPr>
          <a:xfrm>
            <a:off x="2531100" y="2744525"/>
            <a:ext cx="26220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PHÁT TRIỂN &amp; XUẤT BẢN</a:t>
            </a:r>
            <a:endParaRPr/>
          </a:p>
        </p:txBody>
      </p:sp>
      <p:grpSp>
        <p:nvGrpSpPr>
          <p:cNvPr id="1085" name="Google Shape;1085;p48"/>
          <p:cNvGrpSpPr/>
          <p:nvPr/>
        </p:nvGrpSpPr>
        <p:grpSpPr>
          <a:xfrm>
            <a:off x="1912500" y="1013625"/>
            <a:ext cx="95400" cy="3116250"/>
            <a:chOff x="4524300" y="1013625"/>
            <a:chExt cx="95400" cy="3116250"/>
          </a:xfrm>
        </p:grpSpPr>
        <p:sp>
          <p:nvSpPr>
            <p:cNvPr id="1086" name="Google Shape;1086;p48"/>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8"/>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8"/>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8"/>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8"/>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8"/>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48"/>
          <p:cNvGrpSpPr/>
          <p:nvPr/>
        </p:nvGrpSpPr>
        <p:grpSpPr>
          <a:xfrm>
            <a:off x="6046693" y="1383097"/>
            <a:ext cx="2377303" cy="2377303"/>
            <a:chOff x="5612559" y="834972"/>
            <a:chExt cx="3473558" cy="3473558"/>
          </a:xfrm>
        </p:grpSpPr>
        <p:sp>
          <p:nvSpPr>
            <p:cNvPr id="1093" name="Google Shape;1093;p48"/>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8"/>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8"/>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8"/>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8"/>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8"/>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8"/>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8"/>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8"/>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8"/>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8"/>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8"/>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8"/>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8"/>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8"/>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8"/>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8"/>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8"/>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8"/>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8"/>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8"/>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8"/>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8"/>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8"/>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8"/>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8"/>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8"/>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8"/>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8"/>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8"/>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8"/>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8"/>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28" name="Shape 1128"/>
        <p:cNvGrpSpPr/>
        <p:nvPr/>
      </p:nvGrpSpPr>
      <p:grpSpPr>
        <a:xfrm>
          <a:off x="0" y="0"/>
          <a:ext cx="0" cy="0"/>
          <a:chOff x="0" y="0"/>
          <a:chExt cx="0" cy="0"/>
        </a:xfrm>
      </p:grpSpPr>
      <p:graphicFrame>
        <p:nvGraphicFramePr>
          <p:cNvPr id="1129" name="Google Shape;1129;p49"/>
          <p:cNvGraphicFramePr/>
          <p:nvPr/>
        </p:nvGraphicFramePr>
        <p:xfrm>
          <a:off x="1117150" y="1965825"/>
          <a:ext cx="3000000" cy="3000000"/>
        </p:xfrm>
        <a:graphic>
          <a:graphicData uri="http://schemas.openxmlformats.org/drawingml/2006/table">
            <a:tbl>
              <a:tblPr>
                <a:noFill/>
                <a:tableStyleId>{872167BD-BDBE-431B-BE1A-EF88871E9D61}</a:tableStyleId>
              </a:tblPr>
              <a:tblGrid>
                <a:gridCol w="4423825"/>
                <a:gridCol w="2213125"/>
              </a:tblGrid>
              <a:tr h="420450">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CÔNG NGHỆ SỬ DỤNG</a:t>
                      </a:r>
                      <a:endParaRPr sz="1800">
                        <a:solidFill>
                          <a:schemeClr val="lt1"/>
                        </a:solidFill>
                        <a:latin typeface="Oswald"/>
                        <a:ea typeface="Oswald"/>
                        <a:cs typeface="Oswald"/>
                        <a:sym typeface="Oswald"/>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QUY TẮC ĐẶT TÊN</a:t>
                      </a:r>
                      <a:endParaRPr sz="1800">
                        <a:solidFill>
                          <a:schemeClr val="lt1"/>
                        </a:solidFill>
                        <a:latin typeface="Oswald"/>
                        <a:ea typeface="Oswald"/>
                        <a:cs typeface="Oswald"/>
                        <a:sym typeface="Oswald"/>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r>
              <a:tr h="475875">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Nextjs</a:t>
                      </a:r>
                      <a:endParaRPr>
                        <a:solidFill>
                          <a:schemeClr val="dk1"/>
                        </a:solidFill>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camelCase</a:t>
                      </a:r>
                      <a:endParaRPr>
                        <a:solidFill>
                          <a:schemeClr val="dk1"/>
                        </a:solidFill>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2925">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Typescript</a:t>
                      </a:r>
                      <a:endParaRPr>
                        <a:solidFill>
                          <a:schemeClr val="dk1"/>
                        </a:solidFill>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8AEF8">
                        <a:alpha val="56420"/>
                      </a:srgbClr>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camel</a:t>
                      </a:r>
                      <a:r>
                        <a:rPr lang="en">
                          <a:solidFill>
                            <a:schemeClr val="dk1"/>
                          </a:solidFill>
                          <a:latin typeface="Montserrat"/>
                          <a:ea typeface="Montserrat"/>
                          <a:cs typeface="Montserrat"/>
                          <a:sym typeface="Montserrat"/>
                        </a:rPr>
                        <a:t>Case</a:t>
                      </a:r>
                      <a:endParaRPr>
                        <a:solidFill>
                          <a:schemeClr val="dk1"/>
                        </a:solidFill>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878FFF">
                        <a:alpha val="54750"/>
                      </a:srgbClr>
                    </a:solidFill>
                  </a:tcPr>
                </a:tc>
              </a:tr>
            </a:tbl>
          </a:graphicData>
        </a:graphic>
      </p:graphicFrame>
      <p:grpSp>
        <p:nvGrpSpPr>
          <p:cNvPr id="1130" name="Google Shape;1130;p49"/>
          <p:cNvGrpSpPr/>
          <p:nvPr/>
        </p:nvGrpSpPr>
        <p:grpSpPr>
          <a:xfrm>
            <a:off x="10056118" y="1406918"/>
            <a:ext cx="402601" cy="405816"/>
            <a:chOff x="2588518" y="1521218"/>
            <a:chExt cx="402601" cy="405816"/>
          </a:xfrm>
        </p:grpSpPr>
        <p:sp>
          <p:nvSpPr>
            <p:cNvPr id="1131" name="Google Shape;1131;p49"/>
            <p:cNvSpPr/>
            <p:nvPr/>
          </p:nvSpPr>
          <p:spPr>
            <a:xfrm>
              <a:off x="2611102" y="1655730"/>
              <a:ext cx="380017" cy="271304"/>
            </a:xfrm>
            <a:custGeom>
              <a:rect b="b" l="l" r="r" t="t"/>
              <a:pathLst>
                <a:path extrusionOk="0" h="7941" w="11123">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9"/>
            <p:cNvSpPr/>
            <p:nvPr/>
          </p:nvSpPr>
          <p:spPr>
            <a:xfrm>
              <a:off x="2588518" y="1521218"/>
              <a:ext cx="379983" cy="271509"/>
            </a:xfrm>
            <a:custGeom>
              <a:rect b="b" l="l" r="r" t="t"/>
              <a:pathLst>
                <a:path extrusionOk="0" h="7947" w="11122">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9"/>
            <p:cNvSpPr/>
            <p:nvPr/>
          </p:nvSpPr>
          <p:spPr>
            <a:xfrm>
              <a:off x="2658491" y="1593343"/>
              <a:ext cx="261567" cy="261567"/>
            </a:xfrm>
            <a:custGeom>
              <a:rect b="b" l="l" r="r" t="t"/>
              <a:pathLst>
                <a:path extrusionOk="0" h="7656" w="7656">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9"/>
            <p:cNvSpPr/>
            <p:nvPr/>
          </p:nvSpPr>
          <p:spPr>
            <a:xfrm>
              <a:off x="2776876" y="1664374"/>
              <a:ext cx="48480" cy="72156"/>
            </a:xfrm>
            <a:custGeom>
              <a:rect b="b" l="l" r="r" t="t"/>
              <a:pathLst>
                <a:path extrusionOk="0" h="2112" w="1419">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49"/>
          <p:cNvGrpSpPr/>
          <p:nvPr/>
        </p:nvGrpSpPr>
        <p:grpSpPr>
          <a:xfrm>
            <a:off x="10462581" y="2263633"/>
            <a:ext cx="397489" cy="397490"/>
            <a:chOff x="-49786250" y="2316650"/>
            <a:chExt cx="300900" cy="299450"/>
          </a:xfrm>
        </p:grpSpPr>
        <p:sp>
          <p:nvSpPr>
            <p:cNvPr id="1136" name="Google Shape;1136;p49"/>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9"/>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9"/>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9"/>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9"/>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9"/>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9"/>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46" name="Shape 1146"/>
        <p:cNvGrpSpPr/>
        <p:nvPr/>
      </p:nvGrpSpPr>
      <p:grpSpPr>
        <a:xfrm>
          <a:off x="0" y="0"/>
          <a:ext cx="0" cy="0"/>
          <a:chOff x="0" y="0"/>
          <a:chExt cx="0" cy="0"/>
        </a:xfrm>
      </p:grpSpPr>
      <p:sp>
        <p:nvSpPr>
          <p:cNvPr id="1147" name="Google Shape;1147;p50"/>
          <p:cNvSpPr txBox="1"/>
          <p:nvPr>
            <p:ph type="title"/>
          </p:nvPr>
        </p:nvSpPr>
        <p:spPr>
          <a:xfrm>
            <a:off x="720000" y="235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hlink"/>
                </a:solidFill>
                <a:uFill>
                  <a:noFill/>
                </a:uFill>
                <a:hlinkClick r:id="rId3"/>
              </a:rPr>
              <a:t>CÁC DEVS NÓI VỀ CÔNG VIỆC CỦA MÌNH</a:t>
            </a:r>
            <a:endParaRPr/>
          </a:p>
        </p:txBody>
      </p:sp>
      <p:graphicFrame>
        <p:nvGraphicFramePr>
          <p:cNvPr id="1148" name="Google Shape;1148;p50"/>
          <p:cNvGraphicFramePr/>
          <p:nvPr/>
        </p:nvGraphicFramePr>
        <p:xfrm>
          <a:off x="1534125" y="1445700"/>
          <a:ext cx="3000000" cy="3000000"/>
        </p:xfrm>
        <a:graphic>
          <a:graphicData uri="http://schemas.openxmlformats.org/drawingml/2006/table">
            <a:tbl>
              <a:tblPr>
                <a:noFill/>
                <a:tableStyleId>{872167BD-BDBE-431B-BE1A-EF88871E9D61}</a:tableStyleId>
              </a:tblPr>
              <a:tblGrid>
                <a:gridCol w="1215150"/>
                <a:gridCol w="1215150"/>
                <a:gridCol w="1215150"/>
                <a:gridCol w="1215150"/>
                <a:gridCol w="1215150"/>
              </a:tblGrid>
              <a:tr h="49177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accent6">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1"/>
                          </a:solidFill>
                          <a:latin typeface="Oswald"/>
                          <a:ea typeface="Oswald"/>
                          <a:cs typeface="Oswald"/>
                          <a:sym typeface="Oswald"/>
                        </a:rPr>
                        <a:t>QUANG BÁCH</a:t>
                      </a:r>
                      <a:endParaRPr>
                        <a:solidFill>
                          <a:schemeClr val="accen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swald"/>
                          <a:ea typeface="Oswald"/>
                          <a:cs typeface="Oswald"/>
                          <a:sym typeface="Oswald"/>
                        </a:rPr>
                        <a:t>XUÂN LỘC</a:t>
                      </a:r>
                      <a:endParaRPr>
                        <a:solidFill>
                          <a:schemeClr val="accent2"/>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a:ea typeface="Oswald"/>
                          <a:cs typeface="Oswald"/>
                          <a:sym typeface="Oswald"/>
                        </a:rPr>
                        <a:t>KIM LONG</a:t>
                      </a:r>
                      <a:endParaRPr>
                        <a:solidFill>
                          <a:schemeClr val="accent6"/>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4"/>
                          </a:solidFill>
                          <a:latin typeface="Oswald"/>
                          <a:ea typeface="Oswald"/>
                          <a:cs typeface="Oswald"/>
                          <a:sym typeface="Oswald"/>
                        </a:rPr>
                        <a:t>DUỆ TRIẾT</a:t>
                      </a:r>
                      <a:endParaRPr>
                        <a:solidFill>
                          <a:schemeClr val="accent4"/>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496550">
                <a:tc>
                  <a:txBody>
                    <a:bodyPr/>
                    <a:lstStyle/>
                    <a:p>
                      <a:pPr indent="0" lvl="0" marL="0" rtl="0" algn="l">
                        <a:spcBef>
                          <a:spcPts val="0"/>
                        </a:spcBef>
                        <a:spcAft>
                          <a:spcPts val="0"/>
                        </a:spcAft>
                        <a:buNone/>
                      </a:pPr>
                      <a:r>
                        <a:t/>
                      </a:r>
                      <a:endParaRPr/>
                    </a:p>
                  </a:txBody>
                  <a:tcPr marT="91425" marB="91425" marR="91425" marL="91425">
                    <a:lnL cap="flat" cmpd="sng" w="19050">
                      <a:solidFill>
                        <a:schemeClr val="accent6">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accent6">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6550">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CÔNG VIỆC 1</a:t>
                      </a:r>
                      <a:endParaRPr sz="1200">
                        <a:solidFill>
                          <a:schemeClr val="dk1"/>
                        </a:solidFill>
                        <a:latin typeface="Oswald"/>
                        <a:ea typeface="Oswald"/>
                        <a:cs typeface="Oswald"/>
                        <a:sym typeface="Oswa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6550">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CÔNG VIỆC 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6550">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CÔNG VIỆC 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pSp>
        <p:nvGrpSpPr>
          <p:cNvPr id="1149" name="Google Shape;1149;p50"/>
          <p:cNvGrpSpPr/>
          <p:nvPr/>
        </p:nvGrpSpPr>
        <p:grpSpPr>
          <a:xfrm>
            <a:off x="6854939" y="1055225"/>
            <a:ext cx="358199" cy="359154"/>
            <a:chOff x="-48633950" y="1972600"/>
            <a:chExt cx="300100" cy="300900"/>
          </a:xfrm>
        </p:grpSpPr>
        <p:sp>
          <p:nvSpPr>
            <p:cNvPr id="1150" name="Google Shape;1150;p50"/>
            <p:cNvSpPr/>
            <p:nvPr/>
          </p:nvSpPr>
          <p:spPr>
            <a:xfrm>
              <a:off x="-48633950" y="1972600"/>
              <a:ext cx="300100" cy="300900"/>
            </a:xfrm>
            <a:custGeom>
              <a:rect b="b" l="l" r="r" t="t"/>
              <a:pathLst>
                <a:path extrusionOk="0" h="12036" w="12004">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0"/>
            <p:cNvSpPr/>
            <p:nvPr/>
          </p:nvSpPr>
          <p:spPr>
            <a:xfrm>
              <a:off x="-48509525" y="2097050"/>
              <a:ext cx="52800" cy="52775"/>
            </a:xfrm>
            <a:custGeom>
              <a:rect b="b" l="l" r="r" t="t"/>
              <a:pathLst>
                <a:path extrusionOk="0" h="2111" w="2112">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50"/>
          <p:cNvGrpSpPr/>
          <p:nvPr/>
        </p:nvGrpSpPr>
        <p:grpSpPr>
          <a:xfrm>
            <a:off x="5593356" y="1055688"/>
            <a:ext cx="361004" cy="358229"/>
            <a:chOff x="-48266125" y="1973375"/>
            <a:chExt cx="302450" cy="300125"/>
          </a:xfrm>
        </p:grpSpPr>
        <p:sp>
          <p:nvSpPr>
            <p:cNvPr id="1153" name="Google Shape;1153;p50"/>
            <p:cNvSpPr/>
            <p:nvPr/>
          </p:nvSpPr>
          <p:spPr>
            <a:xfrm>
              <a:off x="-48212575" y="2045050"/>
              <a:ext cx="122900" cy="123700"/>
            </a:xfrm>
            <a:custGeom>
              <a:rect b="b" l="l" r="r" t="t"/>
              <a:pathLst>
                <a:path extrusionOk="0" h="4948" w="4916">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0"/>
            <p:cNvSpPr/>
            <p:nvPr/>
          </p:nvSpPr>
          <p:spPr>
            <a:xfrm>
              <a:off x="-48266125" y="1973375"/>
              <a:ext cx="230000" cy="300125"/>
            </a:xfrm>
            <a:custGeom>
              <a:rect b="b" l="l" r="r" t="t"/>
              <a:pathLst>
                <a:path extrusionOk="0" h="12005" w="920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0"/>
            <p:cNvSpPr/>
            <p:nvPr/>
          </p:nvSpPr>
          <p:spPr>
            <a:xfrm>
              <a:off x="-48018025" y="1991500"/>
              <a:ext cx="54350" cy="282000"/>
            </a:xfrm>
            <a:custGeom>
              <a:rect b="b" l="l" r="r" t="t"/>
              <a:pathLst>
                <a:path extrusionOk="0" h="11280" w="2174">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0"/>
            <p:cNvSpPr/>
            <p:nvPr/>
          </p:nvSpPr>
          <p:spPr>
            <a:xfrm>
              <a:off x="-48211800" y="2221475"/>
              <a:ext cx="122900" cy="17350"/>
            </a:xfrm>
            <a:custGeom>
              <a:rect b="b" l="l" r="r" t="t"/>
              <a:pathLst>
                <a:path extrusionOk="0" h="694" w="4916">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0"/>
            <p:cNvSpPr/>
            <p:nvPr/>
          </p:nvSpPr>
          <p:spPr>
            <a:xfrm>
              <a:off x="-48211800" y="2185250"/>
              <a:ext cx="87450" cy="18150"/>
            </a:xfrm>
            <a:custGeom>
              <a:rect b="b" l="l" r="r" t="t"/>
              <a:pathLst>
                <a:path extrusionOk="0" h="726" w="3498">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0"/>
            <p:cNvSpPr/>
            <p:nvPr/>
          </p:nvSpPr>
          <p:spPr>
            <a:xfrm>
              <a:off x="-48106250" y="2185250"/>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9" name="Google Shape;1159;p50"/>
          <p:cNvSpPr/>
          <p:nvPr/>
        </p:nvSpPr>
        <p:spPr>
          <a:xfrm>
            <a:off x="3194309" y="1055703"/>
            <a:ext cx="359154" cy="358199"/>
          </a:xfrm>
          <a:custGeom>
            <a:rect b="b" l="l" r="r" t="t"/>
            <a:pathLst>
              <a:path extrusionOk="0" h="12004" w="12036">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0" name="Google Shape;1160;p50"/>
          <p:cNvGrpSpPr/>
          <p:nvPr/>
        </p:nvGrpSpPr>
        <p:grpSpPr>
          <a:xfrm>
            <a:off x="4457065" y="1055240"/>
            <a:ext cx="230365" cy="359124"/>
            <a:chOff x="-47842400" y="2342000"/>
            <a:chExt cx="193000" cy="300875"/>
          </a:xfrm>
        </p:grpSpPr>
        <p:sp>
          <p:nvSpPr>
            <p:cNvPr id="1161" name="Google Shape;1161;p50"/>
            <p:cNvSpPr/>
            <p:nvPr/>
          </p:nvSpPr>
          <p:spPr>
            <a:xfrm>
              <a:off x="-47809325" y="2412875"/>
              <a:ext cx="124475" cy="124475"/>
            </a:xfrm>
            <a:custGeom>
              <a:rect b="b" l="l" r="r" t="t"/>
              <a:pathLst>
                <a:path extrusionOk="0" h="4979" w="4979">
                  <a:moveTo>
                    <a:pt x="1828" y="725"/>
                  </a:moveTo>
                  <a:cubicBezTo>
                    <a:pt x="2301" y="725"/>
                    <a:pt x="2679" y="1009"/>
                    <a:pt x="2805" y="1418"/>
                  </a:cubicBezTo>
                  <a:lnTo>
                    <a:pt x="1828" y="1418"/>
                  </a:lnTo>
                  <a:cubicBezTo>
                    <a:pt x="1639" y="1418"/>
                    <a:pt x="1482" y="1576"/>
                    <a:pt x="1482" y="1796"/>
                  </a:cubicBezTo>
                  <a:lnTo>
                    <a:pt x="1482" y="2773"/>
                  </a:lnTo>
                  <a:cubicBezTo>
                    <a:pt x="1072" y="2647"/>
                    <a:pt x="757" y="2269"/>
                    <a:pt x="757" y="1796"/>
                  </a:cubicBezTo>
                  <a:cubicBezTo>
                    <a:pt x="757" y="1198"/>
                    <a:pt x="1230" y="725"/>
                    <a:pt x="1828" y="725"/>
                  </a:cubicBezTo>
                  <a:close/>
                  <a:moveTo>
                    <a:pt x="2805" y="2143"/>
                  </a:moveTo>
                  <a:cubicBezTo>
                    <a:pt x="2679" y="2458"/>
                    <a:pt x="2458" y="2678"/>
                    <a:pt x="2175" y="2773"/>
                  </a:cubicBezTo>
                  <a:lnTo>
                    <a:pt x="2175" y="2143"/>
                  </a:lnTo>
                  <a:close/>
                  <a:moveTo>
                    <a:pt x="4286" y="2111"/>
                  </a:moveTo>
                  <a:lnTo>
                    <a:pt x="4286" y="4222"/>
                  </a:lnTo>
                  <a:lnTo>
                    <a:pt x="2143" y="4222"/>
                  </a:lnTo>
                  <a:lnTo>
                    <a:pt x="2143" y="3466"/>
                  </a:lnTo>
                  <a:cubicBezTo>
                    <a:pt x="2805" y="3309"/>
                    <a:pt x="3372" y="2804"/>
                    <a:pt x="3529" y="2111"/>
                  </a:cubicBezTo>
                  <a:close/>
                  <a:moveTo>
                    <a:pt x="1797" y="1"/>
                  </a:moveTo>
                  <a:cubicBezTo>
                    <a:pt x="789" y="1"/>
                    <a:pt x="1" y="788"/>
                    <a:pt x="1" y="1796"/>
                  </a:cubicBezTo>
                  <a:cubicBezTo>
                    <a:pt x="1" y="2647"/>
                    <a:pt x="599" y="3372"/>
                    <a:pt x="1450" y="3529"/>
                  </a:cubicBezTo>
                  <a:lnTo>
                    <a:pt x="1450" y="4632"/>
                  </a:lnTo>
                  <a:cubicBezTo>
                    <a:pt x="1450" y="4821"/>
                    <a:pt x="1576" y="4978"/>
                    <a:pt x="1797" y="4978"/>
                  </a:cubicBezTo>
                  <a:lnTo>
                    <a:pt x="4601" y="4978"/>
                  </a:lnTo>
                  <a:cubicBezTo>
                    <a:pt x="4790" y="4978"/>
                    <a:pt x="4947" y="4821"/>
                    <a:pt x="4947" y="4632"/>
                  </a:cubicBezTo>
                  <a:lnTo>
                    <a:pt x="4947" y="1828"/>
                  </a:lnTo>
                  <a:cubicBezTo>
                    <a:pt x="4979" y="1576"/>
                    <a:pt x="4821" y="1418"/>
                    <a:pt x="4632" y="1418"/>
                  </a:cubicBezTo>
                  <a:lnTo>
                    <a:pt x="3529" y="1418"/>
                  </a:lnTo>
                  <a:cubicBezTo>
                    <a:pt x="3372" y="631"/>
                    <a:pt x="2647" y="1"/>
                    <a:pt x="17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0"/>
            <p:cNvSpPr/>
            <p:nvPr/>
          </p:nvSpPr>
          <p:spPr>
            <a:xfrm>
              <a:off x="-47842400" y="2342000"/>
              <a:ext cx="193000" cy="300875"/>
            </a:xfrm>
            <a:custGeom>
              <a:rect b="b" l="l" r="r" t="t"/>
              <a:pathLst>
                <a:path extrusionOk="0" h="12035" w="7720">
                  <a:moveTo>
                    <a:pt x="6995" y="725"/>
                  </a:moveTo>
                  <a:lnTo>
                    <a:pt x="6995" y="1418"/>
                  </a:lnTo>
                  <a:lnTo>
                    <a:pt x="662" y="1418"/>
                  </a:lnTo>
                  <a:lnTo>
                    <a:pt x="662" y="725"/>
                  </a:lnTo>
                  <a:close/>
                  <a:moveTo>
                    <a:pt x="7058" y="2142"/>
                  </a:moveTo>
                  <a:lnTo>
                    <a:pt x="7058" y="8506"/>
                  </a:lnTo>
                  <a:lnTo>
                    <a:pt x="694" y="8506"/>
                  </a:lnTo>
                  <a:lnTo>
                    <a:pt x="694" y="2142"/>
                  </a:lnTo>
                  <a:close/>
                  <a:moveTo>
                    <a:pt x="7058" y="9200"/>
                  </a:moveTo>
                  <a:lnTo>
                    <a:pt x="7058" y="11310"/>
                  </a:lnTo>
                  <a:lnTo>
                    <a:pt x="694" y="11310"/>
                  </a:lnTo>
                  <a:lnTo>
                    <a:pt x="694" y="9200"/>
                  </a:lnTo>
                  <a:close/>
                  <a:moveTo>
                    <a:pt x="347" y="0"/>
                  </a:moveTo>
                  <a:cubicBezTo>
                    <a:pt x="158" y="0"/>
                    <a:pt x="1" y="158"/>
                    <a:pt x="1" y="378"/>
                  </a:cubicBezTo>
                  <a:lnTo>
                    <a:pt x="1" y="11657"/>
                  </a:lnTo>
                  <a:cubicBezTo>
                    <a:pt x="1" y="11877"/>
                    <a:pt x="158" y="12035"/>
                    <a:pt x="347" y="12035"/>
                  </a:cubicBezTo>
                  <a:lnTo>
                    <a:pt x="7373" y="12035"/>
                  </a:lnTo>
                  <a:cubicBezTo>
                    <a:pt x="7562" y="12035"/>
                    <a:pt x="7719" y="11877"/>
                    <a:pt x="7719" y="11657"/>
                  </a:cubicBezTo>
                  <a:lnTo>
                    <a:pt x="7719" y="378"/>
                  </a:lnTo>
                  <a:cubicBezTo>
                    <a:pt x="7719" y="158"/>
                    <a:pt x="7562" y="0"/>
                    <a:pt x="7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0"/>
            <p:cNvSpPr/>
            <p:nvPr/>
          </p:nvSpPr>
          <p:spPr>
            <a:xfrm>
              <a:off x="-47772300" y="2589300"/>
              <a:ext cx="52800" cy="18150"/>
            </a:xfrm>
            <a:custGeom>
              <a:rect b="b" l="l" r="r" t="t"/>
              <a:pathLst>
                <a:path extrusionOk="0" h="726" w="2112">
                  <a:moveTo>
                    <a:pt x="347" y="1"/>
                  </a:moveTo>
                  <a:cubicBezTo>
                    <a:pt x="158" y="1"/>
                    <a:pt x="1" y="158"/>
                    <a:pt x="1" y="347"/>
                  </a:cubicBezTo>
                  <a:cubicBezTo>
                    <a:pt x="1" y="568"/>
                    <a:pt x="158" y="725"/>
                    <a:pt x="347" y="725"/>
                  </a:cubicBezTo>
                  <a:lnTo>
                    <a:pt x="1765" y="725"/>
                  </a:lnTo>
                  <a:cubicBezTo>
                    <a:pt x="1954" y="725"/>
                    <a:pt x="2111" y="568"/>
                    <a:pt x="2111" y="347"/>
                  </a:cubicBezTo>
                  <a:cubicBezTo>
                    <a:pt x="2111" y="158"/>
                    <a:pt x="1954" y="1"/>
                    <a:pt x="1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4" name="Google Shape;1164;p50"/>
          <p:cNvGrpSpPr/>
          <p:nvPr/>
        </p:nvGrpSpPr>
        <p:grpSpPr>
          <a:xfrm>
            <a:off x="3219769" y="2038240"/>
            <a:ext cx="308234" cy="308234"/>
            <a:chOff x="1487200" y="4993750"/>
            <a:chExt cx="483125" cy="483125"/>
          </a:xfrm>
        </p:grpSpPr>
        <p:sp>
          <p:nvSpPr>
            <p:cNvPr id="1165" name="Google Shape;1165;p50"/>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66" name="Google Shape;1166;p50"/>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67" name="Google Shape;1167;p50"/>
          <p:cNvGrpSpPr/>
          <p:nvPr/>
        </p:nvGrpSpPr>
        <p:grpSpPr>
          <a:xfrm>
            <a:off x="3219769" y="2530565"/>
            <a:ext cx="308234" cy="308234"/>
            <a:chOff x="2081650" y="4993750"/>
            <a:chExt cx="483125" cy="483125"/>
          </a:xfrm>
        </p:grpSpPr>
        <p:sp>
          <p:nvSpPr>
            <p:cNvPr id="1168" name="Google Shape;1168;p50"/>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69" name="Google Shape;1169;p50"/>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70" name="Google Shape;1170;p50"/>
          <p:cNvGrpSpPr/>
          <p:nvPr/>
        </p:nvGrpSpPr>
        <p:grpSpPr>
          <a:xfrm>
            <a:off x="3219769" y="3022890"/>
            <a:ext cx="308234" cy="308234"/>
            <a:chOff x="1487200" y="4993750"/>
            <a:chExt cx="483125" cy="483125"/>
          </a:xfrm>
        </p:grpSpPr>
        <p:sp>
          <p:nvSpPr>
            <p:cNvPr id="1171" name="Google Shape;1171;p50"/>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2" name="Google Shape;1172;p50"/>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73" name="Google Shape;1173;p50"/>
          <p:cNvGrpSpPr/>
          <p:nvPr/>
        </p:nvGrpSpPr>
        <p:grpSpPr>
          <a:xfrm>
            <a:off x="3219769" y="3515215"/>
            <a:ext cx="308234" cy="308234"/>
            <a:chOff x="2081650" y="4993750"/>
            <a:chExt cx="483125" cy="483125"/>
          </a:xfrm>
        </p:grpSpPr>
        <p:sp>
          <p:nvSpPr>
            <p:cNvPr id="1174" name="Google Shape;1174;p50"/>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5" name="Google Shape;1175;p50"/>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76" name="Google Shape;1176;p50"/>
          <p:cNvGrpSpPr/>
          <p:nvPr/>
        </p:nvGrpSpPr>
        <p:grpSpPr>
          <a:xfrm>
            <a:off x="6879921" y="2038240"/>
            <a:ext cx="308234" cy="308234"/>
            <a:chOff x="1487200" y="4993750"/>
            <a:chExt cx="483125" cy="483125"/>
          </a:xfrm>
        </p:grpSpPr>
        <p:sp>
          <p:nvSpPr>
            <p:cNvPr id="1177" name="Google Shape;1177;p50"/>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8" name="Google Shape;1178;p50"/>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79" name="Google Shape;1179;p50"/>
          <p:cNvGrpSpPr/>
          <p:nvPr/>
        </p:nvGrpSpPr>
        <p:grpSpPr>
          <a:xfrm>
            <a:off x="6879921" y="2530565"/>
            <a:ext cx="308234" cy="308234"/>
            <a:chOff x="2081650" y="4993750"/>
            <a:chExt cx="483125" cy="483125"/>
          </a:xfrm>
        </p:grpSpPr>
        <p:sp>
          <p:nvSpPr>
            <p:cNvPr id="1180" name="Google Shape;1180;p50"/>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81" name="Google Shape;1181;p50"/>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82" name="Google Shape;1182;p50"/>
          <p:cNvGrpSpPr/>
          <p:nvPr/>
        </p:nvGrpSpPr>
        <p:grpSpPr>
          <a:xfrm>
            <a:off x="6879921" y="3022890"/>
            <a:ext cx="308234" cy="308234"/>
            <a:chOff x="1487200" y="4993750"/>
            <a:chExt cx="483125" cy="483125"/>
          </a:xfrm>
        </p:grpSpPr>
        <p:sp>
          <p:nvSpPr>
            <p:cNvPr id="1183" name="Google Shape;1183;p50"/>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84" name="Google Shape;1184;p50"/>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85" name="Google Shape;1185;p50"/>
          <p:cNvGrpSpPr/>
          <p:nvPr/>
        </p:nvGrpSpPr>
        <p:grpSpPr>
          <a:xfrm>
            <a:off x="6879921" y="3515215"/>
            <a:ext cx="308234" cy="308234"/>
            <a:chOff x="2081650" y="4993750"/>
            <a:chExt cx="483125" cy="483125"/>
          </a:xfrm>
        </p:grpSpPr>
        <p:sp>
          <p:nvSpPr>
            <p:cNvPr id="1186" name="Google Shape;1186;p50"/>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87" name="Google Shape;1187;p50"/>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88" name="Google Shape;1188;p50"/>
          <p:cNvGrpSpPr/>
          <p:nvPr/>
        </p:nvGrpSpPr>
        <p:grpSpPr>
          <a:xfrm>
            <a:off x="4418130" y="2038240"/>
            <a:ext cx="308234" cy="308234"/>
            <a:chOff x="2081650" y="4993750"/>
            <a:chExt cx="483125" cy="483125"/>
          </a:xfrm>
        </p:grpSpPr>
        <p:sp>
          <p:nvSpPr>
            <p:cNvPr id="1189" name="Google Shape;1189;p50"/>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0" name="Google Shape;1190;p50"/>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91" name="Google Shape;1191;p50"/>
          <p:cNvGrpSpPr/>
          <p:nvPr/>
        </p:nvGrpSpPr>
        <p:grpSpPr>
          <a:xfrm>
            <a:off x="4418130" y="2530565"/>
            <a:ext cx="308234" cy="308234"/>
            <a:chOff x="2081650" y="4993750"/>
            <a:chExt cx="483125" cy="483125"/>
          </a:xfrm>
        </p:grpSpPr>
        <p:sp>
          <p:nvSpPr>
            <p:cNvPr id="1192" name="Google Shape;1192;p50"/>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3" name="Google Shape;1193;p50"/>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94" name="Google Shape;1194;p50"/>
          <p:cNvGrpSpPr/>
          <p:nvPr/>
        </p:nvGrpSpPr>
        <p:grpSpPr>
          <a:xfrm>
            <a:off x="4418130" y="3515215"/>
            <a:ext cx="308234" cy="308234"/>
            <a:chOff x="2081650" y="4993750"/>
            <a:chExt cx="483125" cy="483125"/>
          </a:xfrm>
        </p:grpSpPr>
        <p:sp>
          <p:nvSpPr>
            <p:cNvPr id="1195" name="Google Shape;1195;p50"/>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6" name="Google Shape;1196;p50"/>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97" name="Google Shape;1197;p50"/>
          <p:cNvGrpSpPr/>
          <p:nvPr/>
        </p:nvGrpSpPr>
        <p:grpSpPr>
          <a:xfrm>
            <a:off x="5619741" y="3022890"/>
            <a:ext cx="308234" cy="308234"/>
            <a:chOff x="2081650" y="4993750"/>
            <a:chExt cx="483125" cy="483125"/>
          </a:xfrm>
        </p:grpSpPr>
        <p:sp>
          <p:nvSpPr>
            <p:cNvPr id="1198" name="Google Shape;1198;p50"/>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9" name="Google Shape;1199;p50"/>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200" name="Google Shape;1200;p50"/>
          <p:cNvGrpSpPr/>
          <p:nvPr/>
        </p:nvGrpSpPr>
        <p:grpSpPr>
          <a:xfrm>
            <a:off x="5619741" y="2038240"/>
            <a:ext cx="308234" cy="308234"/>
            <a:chOff x="2081650" y="4993750"/>
            <a:chExt cx="483125" cy="483125"/>
          </a:xfrm>
        </p:grpSpPr>
        <p:sp>
          <p:nvSpPr>
            <p:cNvPr id="1201" name="Google Shape;1201;p50"/>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02" name="Google Shape;1202;p50"/>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203" name="Google Shape;1203;p50"/>
          <p:cNvGrpSpPr/>
          <p:nvPr/>
        </p:nvGrpSpPr>
        <p:grpSpPr>
          <a:xfrm>
            <a:off x="4418130" y="3022890"/>
            <a:ext cx="308234" cy="308234"/>
            <a:chOff x="1487200" y="4993750"/>
            <a:chExt cx="483125" cy="483125"/>
          </a:xfrm>
        </p:grpSpPr>
        <p:sp>
          <p:nvSpPr>
            <p:cNvPr id="1204" name="Google Shape;1204;p50"/>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05" name="Google Shape;1205;p50"/>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206" name="Google Shape;1206;p50"/>
          <p:cNvGrpSpPr/>
          <p:nvPr/>
        </p:nvGrpSpPr>
        <p:grpSpPr>
          <a:xfrm>
            <a:off x="5619741" y="2530565"/>
            <a:ext cx="308234" cy="308234"/>
            <a:chOff x="1487200" y="4993750"/>
            <a:chExt cx="483125" cy="483125"/>
          </a:xfrm>
        </p:grpSpPr>
        <p:sp>
          <p:nvSpPr>
            <p:cNvPr id="1207" name="Google Shape;1207;p50"/>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08" name="Google Shape;1208;p50"/>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209" name="Google Shape;1209;p50"/>
          <p:cNvGrpSpPr/>
          <p:nvPr/>
        </p:nvGrpSpPr>
        <p:grpSpPr>
          <a:xfrm>
            <a:off x="5619741" y="3515215"/>
            <a:ext cx="308234" cy="308234"/>
            <a:chOff x="1487200" y="4993750"/>
            <a:chExt cx="483125" cy="483125"/>
          </a:xfrm>
        </p:grpSpPr>
        <p:sp>
          <p:nvSpPr>
            <p:cNvPr id="1210" name="Google Shape;1210;p50"/>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11" name="Google Shape;1211;p50"/>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212" name="Google Shape;1212;p50"/>
          <p:cNvSpPr txBox="1"/>
          <p:nvPr>
            <p:ph type="title"/>
          </p:nvPr>
        </p:nvSpPr>
        <p:spPr>
          <a:xfrm>
            <a:off x="1440000" y="4400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Demo sản phẩm: https://price.thuanle.me/</a:t>
            </a:r>
            <a:endParaRPr sz="2000">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216" name="Shape 1216"/>
        <p:cNvGrpSpPr/>
        <p:nvPr/>
      </p:nvGrpSpPr>
      <p:grpSpPr>
        <a:xfrm>
          <a:off x="0" y="0"/>
          <a:ext cx="0" cy="0"/>
          <a:chOff x="0" y="0"/>
          <a:chExt cx="0" cy="0"/>
        </a:xfrm>
      </p:grpSpPr>
      <p:pic>
        <p:nvPicPr>
          <p:cNvPr id="1217" name="Google Shape;1217;p51">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88" name="Shape 688"/>
        <p:cNvGrpSpPr/>
        <p:nvPr/>
      </p:nvGrpSpPr>
      <p:grpSpPr>
        <a:xfrm>
          <a:off x="0" y="0"/>
          <a:ext cx="0" cy="0"/>
          <a:chOff x="0" y="0"/>
          <a:chExt cx="0" cy="0"/>
        </a:xfrm>
      </p:grpSpPr>
      <p:sp>
        <p:nvSpPr>
          <p:cNvPr id="689" name="Google Shape;689;p29"/>
          <p:cNvSpPr txBox="1"/>
          <p:nvPr>
            <p:ph type="title"/>
          </p:nvPr>
        </p:nvSpPr>
        <p:spPr>
          <a:xfrm>
            <a:off x="1902600" y="1543600"/>
            <a:ext cx="5338800" cy="13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50">
                <a:solidFill>
                  <a:schemeClr val="accent5"/>
                </a:solidFill>
                <a:latin typeface="Montserrat"/>
                <a:ea typeface="Montserrat"/>
                <a:cs typeface="Montserrat"/>
                <a:sym typeface="Montserrat"/>
              </a:rPr>
              <a:t>“User interface is the process of shifting from chaotic complexity to elegant simplicity.”</a:t>
            </a:r>
            <a:endParaRPr sz="3700">
              <a:solidFill>
                <a:schemeClr val="accent5"/>
              </a:solidFill>
              <a:latin typeface="Montserrat"/>
              <a:ea typeface="Montserrat"/>
              <a:cs typeface="Montserrat"/>
              <a:sym typeface="Montserrat"/>
            </a:endParaRPr>
          </a:p>
        </p:txBody>
      </p:sp>
      <p:sp>
        <p:nvSpPr>
          <p:cNvPr id="690" name="Google Shape;690;p29"/>
          <p:cNvSpPr txBox="1"/>
          <p:nvPr>
            <p:ph idx="2" type="title"/>
          </p:nvPr>
        </p:nvSpPr>
        <p:spPr>
          <a:xfrm>
            <a:off x="3731400" y="2989400"/>
            <a:ext cx="5338800" cy="6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—AKSHAT PAUL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94" name="Shape 694"/>
        <p:cNvGrpSpPr/>
        <p:nvPr/>
      </p:nvGrpSpPr>
      <p:grpSpPr>
        <a:xfrm>
          <a:off x="0" y="0"/>
          <a:ext cx="0" cy="0"/>
          <a:chOff x="0" y="0"/>
          <a:chExt cx="0" cy="0"/>
        </a:xfrm>
      </p:grpSpPr>
      <p:sp>
        <p:nvSpPr>
          <p:cNvPr id="695" name="Google Shape;695;p30"/>
          <p:cNvSpPr txBox="1"/>
          <p:nvPr>
            <p:ph type="title"/>
          </p:nvPr>
        </p:nvSpPr>
        <p:spPr>
          <a:xfrm>
            <a:off x="4939700" y="983450"/>
            <a:ext cx="27657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 DỰ ÁN: FRONT-END</a:t>
            </a:r>
            <a:endParaRPr/>
          </a:p>
        </p:txBody>
      </p:sp>
      <p:sp>
        <p:nvSpPr>
          <p:cNvPr id="696" name="Google Shape;696;p30"/>
          <p:cNvSpPr txBox="1"/>
          <p:nvPr>
            <p:ph idx="1" type="body"/>
          </p:nvPr>
        </p:nvSpPr>
        <p:spPr>
          <a:xfrm>
            <a:off x="4939700" y="1953938"/>
            <a:ext cx="1905300" cy="18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Nhiệm vụ của nhóm là đem lại một giao diện trực quan và thân thiện với người dùng, làm cho việc trải nghiệm các tính năng trong dự án là mượt mà và dễ hiểu nhất.</a:t>
            </a:r>
            <a:endParaRPr>
              <a:latin typeface="Montserrat"/>
              <a:ea typeface="Montserrat"/>
              <a:cs typeface="Montserrat"/>
              <a:sym typeface="Montserrat"/>
            </a:endParaRPr>
          </a:p>
        </p:txBody>
      </p:sp>
      <p:grpSp>
        <p:nvGrpSpPr>
          <p:cNvPr id="697" name="Google Shape;697;p30"/>
          <p:cNvGrpSpPr/>
          <p:nvPr/>
        </p:nvGrpSpPr>
        <p:grpSpPr>
          <a:xfrm>
            <a:off x="1845914" y="1864668"/>
            <a:ext cx="1600177" cy="1414164"/>
            <a:chOff x="-3137650" y="2787000"/>
            <a:chExt cx="291450" cy="257575"/>
          </a:xfrm>
        </p:grpSpPr>
        <p:sp>
          <p:nvSpPr>
            <p:cNvPr id="698" name="Google Shape;698;p30"/>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30"/>
          <p:cNvGrpSpPr/>
          <p:nvPr/>
        </p:nvGrpSpPr>
        <p:grpSpPr>
          <a:xfrm>
            <a:off x="0" y="4569046"/>
            <a:ext cx="1022509" cy="572747"/>
            <a:chOff x="-77" y="3784091"/>
            <a:chExt cx="2423582" cy="1357541"/>
          </a:xfrm>
        </p:grpSpPr>
        <p:sp>
          <p:nvSpPr>
            <p:cNvPr id="707" name="Google Shape;707;p3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30"/>
          <p:cNvGrpSpPr/>
          <p:nvPr/>
        </p:nvGrpSpPr>
        <p:grpSpPr>
          <a:xfrm rot="10800000">
            <a:off x="8121500" y="-4"/>
            <a:ext cx="1022509" cy="572747"/>
            <a:chOff x="-77" y="3784091"/>
            <a:chExt cx="2423582" cy="1357541"/>
          </a:xfrm>
        </p:grpSpPr>
        <p:sp>
          <p:nvSpPr>
            <p:cNvPr id="713" name="Google Shape;713;p3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30"/>
          <p:cNvGrpSpPr/>
          <p:nvPr/>
        </p:nvGrpSpPr>
        <p:grpSpPr>
          <a:xfrm>
            <a:off x="4524300" y="1013625"/>
            <a:ext cx="95400" cy="3116250"/>
            <a:chOff x="4524300" y="1013625"/>
            <a:chExt cx="95400" cy="3116250"/>
          </a:xfrm>
        </p:grpSpPr>
        <p:sp>
          <p:nvSpPr>
            <p:cNvPr id="719" name="Google Shape;719;p30"/>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8" name="Shape 728"/>
        <p:cNvGrpSpPr/>
        <p:nvPr/>
      </p:nvGrpSpPr>
      <p:grpSpPr>
        <a:xfrm>
          <a:off x="0" y="0"/>
          <a:ext cx="0" cy="0"/>
          <a:chOff x="0" y="0"/>
          <a:chExt cx="0" cy="0"/>
        </a:xfrm>
      </p:grpSpPr>
      <p:grpSp>
        <p:nvGrpSpPr>
          <p:cNvPr id="729" name="Google Shape;729;p31"/>
          <p:cNvGrpSpPr/>
          <p:nvPr/>
        </p:nvGrpSpPr>
        <p:grpSpPr>
          <a:xfrm>
            <a:off x="-77" y="3784091"/>
            <a:ext cx="2423582" cy="1357541"/>
            <a:chOff x="-77" y="3784091"/>
            <a:chExt cx="2423582" cy="1357541"/>
          </a:xfrm>
        </p:grpSpPr>
        <p:sp>
          <p:nvSpPr>
            <p:cNvPr id="730" name="Google Shape;730;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31"/>
          <p:cNvGrpSpPr/>
          <p:nvPr/>
        </p:nvGrpSpPr>
        <p:grpSpPr>
          <a:xfrm rot="10800000">
            <a:off x="6720423" y="-9"/>
            <a:ext cx="2423582" cy="1357541"/>
            <a:chOff x="-77" y="3784091"/>
            <a:chExt cx="2423582" cy="1357541"/>
          </a:xfrm>
        </p:grpSpPr>
        <p:sp>
          <p:nvSpPr>
            <p:cNvPr id="736" name="Google Shape;736;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41" name="Google Shape;741;p31"/>
          <p:cNvPicPr preferRelativeResize="0"/>
          <p:nvPr/>
        </p:nvPicPr>
        <p:blipFill>
          <a:blip r:embed="rId4">
            <a:alphaModFix/>
          </a:blip>
          <a:stretch>
            <a:fillRect/>
          </a:stretch>
        </p:blipFill>
        <p:spPr>
          <a:xfrm>
            <a:off x="0" y="0"/>
            <a:ext cx="9144000" cy="5415374"/>
          </a:xfrm>
          <a:prstGeom prst="rect">
            <a:avLst/>
          </a:prstGeom>
          <a:noFill/>
          <a:ln>
            <a:noFill/>
          </a:ln>
        </p:spPr>
      </p:pic>
      <p:sp>
        <p:nvSpPr>
          <p:cNvPr id="742" name="Google Shape;742;p31"/>
          <p:cNvSpPr txBox="1"/>
          <p:nvPr/>
        </p:nvSpPr>
        <p:spPr>
          <a:xfrm>
            <a:off x="82075" y="-12"/>
            <a:ext cx="5345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D7DFE5"/>
                </a:solidFill>
                <a:latin typeface="Oswald SemiBold"/>
                <a:ea typeface="Oswald SemiBold"/>
                <a:cs typeface="Oswald SemiBold"/>
                <a:sym typeface="Oswald SemiBold"/>
              </a:rPr>
              <a:t>Practice Makes Perfect</a:t>
            </a:r>
            <a:endParaRPr sz="2500">
              <a:solidFill>
                <a:srgbClr val="D7DFE5"/>
              </a:solidFill>
              <a:latin typeface="Oswald SemiBold"/>
              <a:ea typeface="Oswald SemiBold"/>
              <a:cs typeface="Oswald SemiBold"/>
              <a:sym typeface="Oswal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46" name="Shape 746"/>
        <p:cNvGrpSpPr/>
        <p:nvPr/>
      </p:nvGrpSpPr>
      <p:grpSpPr>
        <a:xfrm>
          <a:off x="0" y="0"/>
          <a:ext cx="0" cy="0"/>
          <a:chOff x="0" y="0"/>
          <a:chExt cx="0" cy="0"/>
        </a:xfrm>
      </p:grpSpPr>
      <p:sp>
        <p:nvSpPr>
          <p:cNvPr id="747" name="Google Shape;747;p32"/>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48" name="Google Shape;748;p32"/>
          <p:cNvSpPr txBox="1"/>
          <p:nvPr>
            <p:ph idx="2" type="title"/>
          </p:nvPr>
        </p:nvSpPr>
        <p:spPr>
          <a:xfrm>
            <a:off x="3216900" y="2744525"/>
            <a:ext cx="19713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TỔNG QUAN DỰ ÁN</a:t>
            </a:r>
            <a:endParaRPr/>
          </a:p>
          <a:p>
            <a:pPr indent="0" lvl="0" marL="0" rtl="0" algn="l">
              <a:spcBef>
                <a:spcPts val="0"/>
              </a:spcBef>
              <a:spcAft>
                <a:spcPts val="0"/>
              </a:spcAft>
              <a:buNone/>
            </a:pPr>
            <a:r>
              <a:t/>
            </a:r>
            <a:endParaRPr/>
          </a:p>
        </p:txBody>
      </p:sp>
      <p:grpSp>
        <p:nvGrpSpPr>
          <p:cNvPr id="749" name="Google Shape;749;p32"/>
          <p:cNvGrpSpPr/>
          <p:nvPr/>
        </p:nvGrpSpPr>
        <p:grpSpPr>
          <a:xfrm>
            <a:off x="6275049" y="1382979"/>
            <a:ext cx="2377553" cy="2377553"/>
            <a:chOff x="6198197" y="1098851"/>
            <a:chExt cx="2945797" cy="2945797"/>
          </a:xfrm>
        </p:grpSpPr>
        <p:sp>
          <p:nvSpPr>
            <p:cNvPr id="750" name="Google Shape;750;p32"/>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32"/>
          <p:cNvGrpSpPr/>
          <p:nvPr/>
        </p:nvGrpSpPr>
        <p:grpSpPr>
          <a:xfrm>
            <a:off x="2598300" y="1013625"/>
            <a:ext cx="95400" cy="3116250"/>
            <a:chOff x="4524300" y="1013625"/>
            <a:chExt cx="95400" cy="3116250"/>
          </a:xfrm>
        </p:grpSpPr>
        <p:sp>
          <p:nvSpPr>
            <p:cNvPr id="783" name="Google Shape;783;p32"/>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92" name="Shape 792"/>
        <p:cNvGrpSpPr/>
        <p:nvPr/>
      </p:nvGrpSpPr>
      <p:grpSpPr>
        <a:xfrm>
          <a:off x="0" y="0"/>
          <a:ext cx="0" cy="0"/>
          <a:chOff x="0" y="0"/>
          <a:chExt cx="0" cy="0"/>
        </a:xfrm>
      </p:grpSpPr>
      <p:sp>
        <p:nvSpPr>
          <p:cNvPr id="793" name="Google Shape;793;p33"/>
          <p:cNvSpPr txBox="1"/>
          <p:nvPr>
            <p:ph idx="1" type="subTitle"/>
          </p:nvPr>
        </p:nvSpPr>
        <p:spPr>
          <a:xfrm>
            <a:off x="1410963" y="1499611"/>
            <a:ext cx="23172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ẤN TƯỢNG</a:t>
            </a:r>
            <a:endParaRPr/>
          </a:p>
        </p:txBody>
      </p:sp>
      <p:sp>
        <p:nvSpPr>
          <p:cNvPr id="794" name="Google Shape;794;p33"/>
          <p:cNvSpPr txBox="1"/>
          <p:nvPr>
            <p:ph type="title"/>
          </p:nvPr>
        </p:nvSpPr>
        <p:spPr>
          <a:xfrm>
            <a:off x="1421500" y="348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Chủ đề đặt ra: Hệ thống thông tin tiền điện tử</a:t>
            </a:r>
            <a:endParaRPr/>
          </a:p>
        </p:txBody>
      </p:sp>
      <p:sp>
        <p:nvSpPr>
          <p:cNvPr id="795" name="Google Shape;795;p33"/>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Montserrat"/>
                <a:ea typeface="Montserrat"/>
                <a:cs typeface="Montserrat"/>
                <a:sym typeface="Montserrat"/>
              </a:rPr>
              <a:t>Chủ đề mới lạ, chưa từng được tiếp cận.</a:t>
            </a:r>
            <a:endParaRPr>
              <a:latin typeface="Montserrat"/>
              <a:ea typeface="Montserrat"/>
              <a:cs typeface="Montserrat"/>
              <a:sym typeface="Montserrat"/>
            </a:endParaRPr>
          </a:p>
        </p:txBody>
      </p:sp>
      <p:sp>
        <p:nvSpPr>
          <p:cNvPr id="796" name="Google Shape;796;p33"/>
          <p:cNvSpPr txBox="1"/>
          <p:nvPr>
            <p:ph idx="3" type="subTitle"/>
          </p:nvPr>
        </p:nvSpPr>
        <p:spPr>
          <a:xfrm>
            <a:off x="1410988" y="2526349"/>
            <a:ext cx="23169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THÀNH VIÊN</a:t>
            </a:r>
            <a:endParaRPr/>
          </a:p>
        </p:txBody>
      </p:sp>
      <p:sp>
        <p:nvSpPr>
          <p:cNvPr id="797" name="Google Shape;797;p33"/>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Montserrat"/>
                <a:ea typeface="Montserrat"/>
                <a:cs typeface="Montserrat"/>
                <a:sym typeface="Montserrat"/>
              </a:rPr>
              <a:t>Ngẫu nhiên. Đa số chưa từng hợp tác từ trước.</a:t>
            </a:r>
            <a:endParaRPr>
              <a:latin typeface="Montserrat"/>
              <a:ea typeface="Montserrat"/>
              <a:cs typeface="Montserrat"/>
              <a:sym typeface="Montserrat"/>
            </a:endParaRPr>
          </a:p>
        </p:txBody>
      </p:sp>
      <p:sp>
        <p:nvSpPr>
          <p:cNvPr id="798" name="Google Shape;798;p33"/>
          <p:cNvSpPr txBox="1"/>
          <p:nvPr>
            <p:ph idx="5" type="subTitle"/>
          </p:nvPr>
        </p:nvSpPr>
        <p:spPr>
          <a:xfrm>
            <a:off x="5415963" y="1499611"/>
            <a:ext cx="23169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TIẾP</a:t>
            </a:r>
            <a:endParaRPr/>
          </a:p>
        </p:txBody>
      </p:sp>
      <p:sp>
        <p:nvSpPr>
          <p:cNvPr id="799" name="Google Shape;799;p33"/>
          <p:cNvSpPr txBox="1"/>
          <p:nvPr>
            <p:ph idx="6" type="subTitle"/>
          </p:nvPr>
        </p:nvSpPr>
        <p:spPr>
          <a:xfrm>
            <a:off x="5416028" y="1799500"/>
            <a:ext cx="28365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Các thành viên chia sẻ thế mạnh của bản thân.</a:t>
            </a:r>
            <a:endParaRPr>
              <a:latin typeface="Montserrat"/>
              <a:ea typeface="Montserrat"/>
              <a:cs typeface="Montserrat"/>
              <a:sym typeface="Montserrat"/>
            </a:endParaRPr>
          </a:p>
        </p:txBody>
      </p:sp>
      <p:sp>
        <p:nvSpPr>
          <p:cNvPr id="800" name="Google Shape;800;p33"/>
          <p:cNvSpPr txBox="1"/>
          <p:nvPr>
            <p:ph idx="7" type="subTitle"/>
          </p:nvPr>
        </p:nvSpPr>
        <p:spPr>
          <a:xfrm>
            <a:off x="1410963" y="3553089"/>
            <a:ext cx="23172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TIẾP CẬN</a:t>
            </a:r>
            <a:endParaRPr/>
          </a:p>
        </p:txBody>
      </p:sp>
      <p:sp>
        <p:nvSpPr>
          <p:cNvPr id="801" name="Google Shape;801;p33"/>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p>
            <a:pPr indent="-89999" lvl="0" marL="89999" rtl="0" algn="r">
              <a:spcBef>
                <a:spcPts val="0"/>
              </a:spcBef>
              <a:spcAft>
                <a:spcPts val="0"/>
              </a:spcAft>
              <a:buNone/>
            </a:pPr>
            <a:r>
              <a:rPr lang="en">
                <a:latin typeface="Montserrat"/>
                <a:ea typeface="Montserrat"/>
                <a:cs typeface="Montserrat"/>
                <a:sym typeface="Montserrat"/>
              </a:rPr>
              <a:t>Tìm hiểu cấp tốc các thuật ngữ liên quan đến chủ đề.</a:t>
            </a:r>
            <a:endParaRPr>
              <a:latin typeface="Montserrat"/>
              <a:ea typeface="Montserrat"/>
              <a:cs typeface="Montserrat"/>
              <a:sym typeface="Montserrat"/>
            </a:endParaRPr>
          </a:p>
        </p:txBody>
      </p:sp>
      <p:sp>
        <p:nvSpPr>
          <p:cNvPr id="802" name="Google Shape;802;p33"/>
          <p:cNvSpPr txBox="1"/>
          <p:nvPr>
            <p:ph idx="9" type="subTitle"/>
          </p:nvPr>
        </p:nvSpPr>
        <p:spPr>
          <a:xfrm>
            <a:off x="5415788" y="2526351"/>
            <a:ext cx="23172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HỢP TÁC</a:t>
            </a:r>
            <a:endParaRPr/>
          </a:p>
        </p:txBody>
      </p:sp>
      <p:sp>
        <p:nvSpPr>
          <p:cNvPr id="803" name="Google Shape;803;p33"/>
          <p:cNvSpPr txBox="1"/>
          <p:nvPr>
            <p:ph idx="13" type="subTitle"/>
          </p:nvPr>
        </p:nvSpPr>
        <p:spPr>
          <a:xfrm>
            <a:off x="5416125" y="2826250"/>
            <a:ext cx="28365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Xác nhận chủ đề với các nhóm backend liên quan.</a:t>
            </a:r>
            <a:endParaRPr>
              <a:latin typeface="Montserrat"/>
              <a:ea typeface="Montserrat"/>
              <a:cs typeface="Montserrat"/>
              <a:sym typeface="Montserrat"/>
            </a:endParaRPr>
          </a:p>
        </p:txBody>
      </p:sp>
      <p:sp>
        <p:nvSpPr>
          <p:cNvPr id="804" name="Google Shape;804;p33"/>
          <p:cNvSpPr txBox="1"/>
          <p:nvPr>
            <p:ph idx="14" type="subTitle"/>
          </p:nvPr>
        </p:nvSpPr>
        <p:spPr>
          <a:xfrm>
            <a:off x="5415963" y="3553087"/>
            <a:ext cx="23169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MỤC TIÊU</a:t>
            </a:r>
            <a:endParaRPr/>
          </a:p>
        </p:txBody>
      </p:sp>
      <p:sp>
        <p:nvSpPr>
          <p:cNvPr id="805" name="Google Shape;805;p33"/>
          <p:cNvSpPr txBox="1"/>
          <p:nvPr>
            <p:ph idx="15" type="subTitle"/>
          </p:nvPr>
        </p:nvSpPr>
        <p:spPr>
          <a:xfrm>
            <a:off x="5416025" y="3853000"/>
            <a:ext cx="3088500" cy="9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Hoàn thành đồ án với kiến thức cơ bản của một “kỹ sư phần mềm”, không phải “một lập trình viên”.</a:t>
            </a:r>
            <a:endParaRPr>
              <a:latin typeface="Montserrat"/>
              <a:ea typeface="Montserrat"/>
              <a:cs typeface="Montserrat"/>
              <a:sym typeface="Montserrat"/>
            </a:endParaRPr>
          </a:p>
        </p:txBody>
      </p:sp>
      <p:grpSp>
        <p:nvGrpSpPr>
          <p:cNvPr id="806" name="Google Shape;806;p33"/>
          <p:cNvGrpSpPr/>
          <p:nvPr/>
        </p:nvGrpSpPr>
        <p:grpSpPr>
          <a:xfrm>
            <a:off x="4524300" y="1394625"/>
            <a:ext cx="95400" cy="3116250"/>
            <a:chOff x="4524300" y="1013625"/>
            <a:chExt cx="95400" cy="3116250"/>
          </a:xfrm>
        </p:grpSpPr>
        <p:sp>
          <p:nvSpPr>
            <p:cNvPr id="807" name="Google Shape;807;p3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16" name="Shape 816"/>
        <p:cNvGrpSpPr/>
        <p:nvPr/>
      </p:nvGrpSpPr>
      <p:grpSpPr>
        <a:xfrm>
          <a:off x="0" y="0"/>
          <a:ext cx="0" cy="0"/>
          <a:chOff x="0" y="0"/>
          <a:chExt cx="0" cy="0"/>
        </a:xfrm>
      </p:grpSpPr>
      <p:sp>
        <p:nvSpPr>
          <p:cNvPr id="817" name="Google Shape;817;p3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THÀNH VIÊN NHÓM</a:t>
            </a:r>
            <a:endParaRPr/>
          </a:p>
        </p:txBody>
      </p:sp>
      <p:graphicFrame>
        <p:nvGraphicFramePr>
          <p:cNvPr id="818" name="Google Shape;818;p34"/>
          <p:cNvGraphicFramePr/>
          <p:nvPr/>
        </p:nvGraphicFramePr>
        <p:xfrm>
          <a:off x="1739075" y="1565550"/>
          <a:ext cx="3000000" cy="3000000"/>
        </p:xfrm>
        <a:graphic>
          <a:graphicData uri="http://schemas.openxmlformats.org/drawingml/2006/table">
            <a:tbl>
              <a:tblPr>
                <a:noFill/>
                <a:tableStyleId>{872167BD-BDBE-431B-BE1A-EF88871E9D61}</a:tableStyleId>
              </a:tblPr>
              <a:tblGrid>
                <a:gridCol w="3322675"/>
                <a:gridCol w="2343175"/>
              </a:tblGrid>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Trần Ngọc Lâm Vỹ</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2214061</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Bùi Thế Kỷ Cương</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2210412</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Ngô Quang Bách</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2110770</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Phan Duệ Triết</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2213609</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Tống Xuân Lộc</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2211934</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Thái Kim Long</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Montserrat"/>
                          <a:ea typeface="Montserrat"/>
                          <a:cs typeface="Montserrat"/>
                          <a:sym typeface="Montserrat"/>
                        </a:rPr>
                        <a:t>2211899</a:t>
                      </a:r>
                      <a:endParaRPr>
                        <a:solidFill>
                          <a:schemeClr val="accent2"/>
                        </a:solidFill>
                        <a:latin typeface="Montserrat"/>
                        <a:ea typeface="Montserrat"/>
                        <a:cs typeface="Montserrat"/>
                        <a:sym typeface="Montserra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22" name="Shape 822"/>
        <p:cNvGrpSpPr/>
        <p:nvPr/>
      </p:nvGrpSpPr>
      <p:grpSpPr>
        <a:xfrm>
          <a:off x="0" y="0"/>
          <a:ext cx="0" cy="0"/>
          <a:chOff x="0" y="0"/>
          <a:chExt cx="0" cy="0"/>
        </a:xfrm>
      </p:grpSpPr>
      <p:sp>
        <p:nvSpPr>
          <p:cNvPr id="823" name="Google Shape;823;p35"/>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24" name="Google Shape;824;p35"/>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MÔ HÌNH TRIỂN KHAI DỰ ÁN</a:t>
            </a:r>
            <a:endParaRPr/>
          </a:p>
        </p:txBody>
      </p:sp>
      <p:grpSp>
        <p:nvGrpSpPr>
          <p:cNvPr id="825" name="Google Shape;825;p35"/>
          <p:cNvGrpSpPr/>
          <p:nvPr/>
        </p:nvGrpSpPr>
        <p:grpSpPr>
          <a:xfrm>
            <a:off x="6351340" y="1383010"/>
            <a:ext cx="2301266" cy="2377467"/>
            <a:chOff x="6945936" y="1456203"/>
            <a:chExt cx="2159597" cy="2231107"/>
          </a:xfrm>
        </p:grpSpPr>
        <p:sp>
          <p:nvSpPr>
            <p:cNvPr id="826" name="Google Shape;826;p35"/>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35"/>
          <p:cNvGrpSpPr/>
          <p:nvPr/>
        </p:nvGrpSpPr>
        <p:grpSpPr>
          <a:xfrm>
            <a:off x="2598300" y="1013625"/>
            <a:ext cx="95400" cy="3116250"/>
            <a:chOff x="4524300" y="1013625"/>
            <a:chExt cx="95400" cy="3116250"/>
          </a:xfrm>
        </p:grpSpPr>
        <p:sp>
          <p:nvSpPr>
            <p:cNvPr id="845" name="Google Shape;845;p3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