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5143500" type="screen16x9"/>
  <p:notesSz cx="6858000" cy="9144000"/>
  <p:embeddedFontLst>
    <p:embeddedFont>
      <p:font typeface="Montserrat" panose="00000500000000000000" pitchFamily="2" charset="0"/>
      <p:regular r:id="rId29"/>
      <p:bold r:id="rId30"/>
      <p:italic r:id="rId31"/>
      <p:boldItalic r:id="rId32"/>
    </p:embeddedFont>
    <p:embeddedFont>
      <p:font typeface="Oswald" panose="020F0502020204030204" pitchFamily="2" charset="0"/>
      <p:regular r:id="rId33"/>
      <p:bold r:id="rId34"/>
    </p:embeddedFont>
    <p:embeddedFont>
      <p:font typeface="Oswald SemiBold" panose="020F0502020204030204" pitchFamily="2" charset="0"/>
      <p:regular r:id="rId35"/>
      <p:bold r:id="rId36"/>
    </p:embeddedFont>
    <p:embeddedFont>
      <p:font typeface="Proxima Nova" panose="020B0604020202020204" charset="0"/>
      <p:regular r:id="rId37"/>
      <p:bold r:id="rId38"/>
      <p:italic r:id="rId39"/>
      <p:boldItalic r:id="rId40"/>
    </p:embeddedFont>
    <p:embeddedFont>
      <p:font typeface="Proxima Nova Semibold" panose="02000506030000020004" pitchFamily="2" charset="0"/>
      <p:regular r:id="rId41"/>
      <p:bold r:id="rId42"/>
      <p:boldItalic r:id="rId43"/>
    </p:embeddedFont>
    <p:embeddedFont>
      <p:font typeface="Raleway" panose="020F0502020204030204" pitchFamily="2" charset="0"/>
      <p:regular r:id="rId44"/>
      <p:bold r:id="rId45"/>
      <p:italic r:id="rId46"/>
      <p:boldItalic r:id="rId47"/>
    </p:embeddedFont>
    <p:embeddedFont>
      <p:font typeface="Roboto" panose="02000000000000000000" pitchFamily="2" charset="0"/>
      <p:regular r:id="rId48"/>
      <p:bold r:id="rId49"/>
      <p:italic r:id="rId50"/>
      <p:boldItalic r:id="rId51"/>
    </p:embeddedFont>
    <p:embeddedFont>
      <p:font typeface="Roboto Condensed Light" panose="02000000000000000000" pitchFamily="2" charset="0"/>
      <p:regular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2167BD-BDBE-431B-BE1A-EF88871E9D61}">
  <a:tblStyle styleId="{872167BD-BDBE-431B-BE1A-EF88871E9D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font" Target="fonts/font2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2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8.xml"/><Relationship Id="rId41" Type="http://schemas.openxmlformats.org/officeDocument/2006/relationships/font" Target="fonts/font13.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8ed53e21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8c1997cbfd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8c1997cbfd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8c1997cbfd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8c2221473c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8c222147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8c2221473c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8c2221473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32866fa1c97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32866fa1c97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8c1997cbfd_0_5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g8c1997cbfd_0_6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 name="Google Shape;955;g8c1997cbfd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ad0aeb9a5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8c1997cbfd_0_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g8c1997cbfd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8c1997cbfd_0_7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8c1997cbfd_0_5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8c1997cbfd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32866fa1c97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32866fa1c9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8c1997cbfd_0_6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8c1997cbfd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8c1997cbfd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8c1997cbfd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ad0aeb9a52_0_104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5" name="Google Shape;1215;gad0aeb9a52_0_10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8b8ed53e21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8b8ed53e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8c1997cbfd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8bed413fd1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8bed413fd1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8c1997cbfd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93be0b7465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93be0b746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8c1997cbfd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Google Shape;92;p11"/>
          <p:cNvSpPr txBox="1">
            <a:spLocks noGrp="1"/>
          </p:cNvSpPr>
          <p:nvPr>
            <p:ph type="title" hasCustomPrompt="1"/>
          </p:nvPr>
        </p:nvSpPr>
        <p:spPr>
          <a:xfrm>
            <a:off x="1903250" y="1834838"/>
            <a:ext cx="5337600" cy="11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3" name="Google Shape;93;p11"/>
          <p:cNvSpPr txBox="1">
            <a:spLocks noGrp="1"/>
          </p:cNvSpPr>
          <p:nvPr>
            <p:ph type="body" idx="1"/>
          </p:nvPr>
        </p:nvSpPr>
        <p:spPr>
          <a:xfrm>
            <a:off x="2524200" y="2955575"/>
            <a:ext cx="4095600" cy="353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94" name="Google Shape;94;p11"/>
          <p:cNvGrpSpPr/>
          <p:nvPr/>
        </p:nvGrpSpPr>
        <p:grpSpPr>
          <a:xfrm flipH="1">
            <a:off x="6720423" y="3784091"/>
            <a:ext cx="2423582" cy="1357541"/>
            <a:chOff x="-77" y="3784091"/>
            <a:chExt cx="2423582" cy="1357541"/>
          </a:xfrm>
        </p:grpSpPr>
        <p:sp>
          <p:nvSpPr>
            <p:cNvPr id="95" name="Google Shape;95;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11"/>
          <p:cNvGrpSpPr/>
          <p:nvPr/>
        </p:nvGrpSpPr>
        <p:grpSpPr>
          <a:xfrm rot="10800000" flipH="1">
            <a:off x="-77" y="-9"/>
            <a:ext cx="2423582" cy="1357541"/>
            <a:chOff x="-77" y="3784091"/>
            <a:chExt cx="2423582" cy="1357541"/>
          </a:xfrm>
        </p:grpSpPr>
        <p:sp>
          <p:nvSpPr>
            <p:cNvPr id="101" name="Google Shape;101;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1902600" y="1543600"/>
            <a:ext cx="5338800" cy="135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900"/>
              <a:buNone/>
              <a:defRPr sz="24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9" name="Google Shape;109;p13"/>
          <p:cNvSpPr txBox="1">
            <a:spLocks noGrp="1"/>
          </p:cNvSpPr>
          <p:nvPr>
            <p:ph type="title" idx="2"/>
          </p:nvPr>
        </p:nvSpPr>
        <p:spPr>
          <a:xfrm>
            <a:off x="1902600" y="2989400"/>
            <a:ext cx="5338800" cy="61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Raleway"/>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10" name="Google Shape;110;p13"/>
          <p:cNvGrpSpPr/>
          <p:nvPr/>
        </p:nvGrpSpPr>
        <p:grpSpPr>
          <a:xfrm>
            <a:off x="-77" y="3784091"/>
            <a:ext cx="2423582" cy="1357541"/>
            <a:chOff x="-77" y="3784091"/>
            <a:chExt cx="2423582" cy="1357541"/>
          </a:xfrm>
        </p:grpSpPr>
        <p:sp>
          <p:nvSpPr>
            <p:cNvPr id="111" name="Google Shape;111;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3"/>
          <p:cNvGrpSpPr/>
          <p:nvPr/>
        </p:nvGrpSpPr>
        <p:grpSpPr>
          <a:xfrm rot="10800000">
            <a:off x="6720423" y="-9"/>
            <a:ext cx="2423582" cy="1357541"/>
            <a:chOff x="-77" y="3784091"/>
            <a:chExt cx="2423582" cy="1357541"/>
          </a:xfrm>
        </p:grpSpPr>
        <p:sp>
          <p:nvSpPr>
            <p:cNvPr id="117" name="Google Shape;117;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22"/>
        <p:cNvGrpSpPr/>
        <p:nvPr/>
      </p:nvGrpSpPr>
      <p:grpSpPr>
        <a:xfrm>
          <a:off x="0" y="0"/>
          <a:ext cx="0" cy="0"/>
          <a:chOff x="0" y="0"/>
          <a:chExt cx="0" cy="0"/>
        </a:xfrm>
      </p:grpSpPr>
      <p:sp>
        <p:nvSpPr>
          <p:cNvPr id="123" name="Google Shape;123;p14"/>
          <p:cNvSpPr txBox="1">
            <a:spLocks noGrp="1"/>
          </p:cNvSpPr>
          <p:nvPr>
            <p:ph type="title"/>
          </p:nvPr>
        </p:nvSpPr>
        <p:spPr>
          <a:xfrm>
            <a:off x="5238260" y="1866750"/>
            <a:ext cx="2145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14"/>
          <p:cNvSpPr txBox="1">
            <a:spLocks noGrp="1"/>
          </p:cNvSpPr>
          <p:nvPr>
            <p:ph type="body" idx="1"/>
          </p:nvPr>
        </p:nvSpPr>
        <p:spPr>
          <a:xfrm>
            <a:off x="5238265"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5" name="Google Shape;125;p14"/>
          <p:cNvSpPr txBox="1">
            <a:spLocks noGrp="1"/>
          </p:cNvSpPr>
          <p:nvPr>
            <p:ph type="body" idx="2"/>
          </p:nvPr>
        </p:nvSpPr>
        <p:spPr>
          <a:xfrm>
            <a:off x="1760440"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6" name="Google Shape;126;p14"/>
          <p:cNvSpPr txBox="1">
            <a:spLocks noGrp="1"/>
          </p:cNvSpPr>
          <p:nvPr>
            <p:ph type="title" idx="3"/>
          </p:nvPr>
        </p:nvSpPr>
        <p:spPr>
          <a:xfrm>
            <a:off x="1760435" y="1866750"/>
            <a:ext cx="2145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 name="Google Shape;127;p14"/>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8" name="Google Shape;128;p14"/>
          <p:cNvGrpSpPr/>
          <p:nvPr/>
        </p:nvGrpSpPr>
        <p:grpSpPr>
          <a:xfrm rot="-5400000">
            <a:off x="8346375" y="4345871"/>
            <a:ext cx="1022509" cy="572747"/>
            <a:chOff x="-77" y="3784091"/>
            <a:chExt cx="2423582" cy="1357541"/>
          </a:xfrm>
        </p:grpSpPr>
        <p:sp>
          <p:nvSpPr>
            <p:cNvPr id="129" name="Google Shape;129;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14"/>
          <p:cNvGrpSpPr/>
          <p:nvPr/>
        </p:nvGrpSpPr>
        <p:grpSpPr>
          <a:xfrm rot="5400000">
            <a:off x="-224875" y="224871"/>
            <a:ext cx="1022509" cy="572747"/>
            <a:chOff x="-77" y="3784091"/>
            <a:chExt cx="2423582" cy="1357541"/>
          </a:xfrm>
        </p:grpSpPr>
        <p:sp>
          <p:nvSpPr>
            <p:cNvPr id="135" name="Google Shape;135;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2" name="Google Shape;142;p15"/>
          <p:cNvSpPr txBox="1">
            <a:spLocks noGrp="1"/>
          </p:cNvSpPr>
          <p:nvPr>
            <p:ph type="title" idx="2" hasCustomPrompt="1"/>
          </p:nvPr>
        </p:nvSpPr>
        <p:spPr>
          <a:xfrm>
            <a:off x="1212050" y="2433700"/>
            <a:ext cx="992700" cy="4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3" name="Google Shape;143;p15"/>
          <p:cNvSpPr txBox="1">
            <a:spLocks noGrp="1"/>
          </p:cNvSpPr>
          <p:nvPr>
            <p:ph type="title" idx="3" hasCustomPrompt="1"/>
          </p:nvPr>
        </p:nvSpPr>
        <p:spPr>
          <a:xfrm>
            <a:off x="3121150" y="2433700"/>
            <a:ext cx="992700" cy="4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4" name="Google Shape;144;p15"/>
          <p:cNvSpPr txBox="1">
            <a:spLocks noGrp="1"/>
          </p:cNvSpPr>
          <p:nvPr>
            <p:ph type="title" idx="4" hasCustomPrompt="1"/>
          </p:nvPr>
        </p:nvSpPr>
        <p:spPr>
          <a:xfrm>
            <a:off x="5030250" y="2433700"/>
            <a:ext cx="992700" cy="4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5" name="Google Shape;145;p15"/>
          <p:cNvSpPr txBox="1">
            <a:spLocks noGrp="1"/>
          </p:cNvSpPr>
          <p:nvPr>
            <p:ph type="title" idx="5" hasCustomPrompt="1"/>
          </p:nvPr>
        </p:nvSpPr>
        <p:spPr>
          <a:xfrm>
            <a:off x="6939350" y="2433700"/>
            <a:ext cx="992700" cy="4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6" name="Google Shape;146;p15"/>
          <p:cNvSpPr txBox="1">
            <a:spLocks noGrp="1"/>
          </p:cNvSpPr>
          <p:nvPr>
            <p:ph type="subTitle" idx="1"/>
          </p:nvPr>
        </p:nvSpPr>
        <p:spPr>
          <a:xfrm>
            <a:off x="1147475" y="2886625"/>
            <a:ext cx="1122000" cy="4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15"/>
          <p:cNvSpPr txBox="1">
            <a:spLocks noGrp="1"/>
          </p:cNvSpPr>
          <p:nvPr>
            <p:ph type="subTitle" idx="6"/>
          </p:nvPr>
        </p:nvSpPr>
        <p:spPr>
          <a:xfrm>
            <a:off x="3056550" y="2886625"/>
            <a:ext cx="1122000" cy="4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 name="Google Shape;148;p15"/>
          <p:cNvSpPr txBox="1">
            <a:spLocks noGrp="1"/>
          </p:cNvSpPr>
          <p:nvPr>
            <p:ph type="subTitle" idx="7"/>
          </p:nvPr>
        </p:nvSpPr>
        <p:spPr>
          <a:xfrm>
            <a:off x="4965625" y="2886625"/>
            <a:ext cx="1122000" cy="4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15"/>
          <p:cNvSpPr txBox="1">
            <a:spLocks noGrp="1"/>
          </p:cNvSpPr>
          <p:nvPr>
            <p:ph type="subTitle" idx="8"/>
          </p:nvPr>
        </p:nvSpPr>
        <p:spPr>
          <a:xfrm>
            <a:off x="6874700" y="2886625"/>
            <a:ext cx="1122000" cy="4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15"/>
          <p:cNvSpPr txBox="1">
            <a:spLocks noGrp="1"/>
          </p:cNvSpPr>
          <p:nvPr>
            <p:ph type="subTitle" idx="9"/>
          </p:nvPr>
        </p:nvSpPr>
        <p:spPr>
          <a:xfrm>
            <a:off x="1041500"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15"/>
          <p:cNvSpPr txBox="1">
            <a:spLocks noGrp="1"/>
          </p:cNvSpPr>
          <p:nvPr>
            <p:ph type="subTitle" idx="13"/>
          </p:nvPr>
        </p:nvSpPr>
        <p:spPr>
          <a:xfrm>
            <a:off x="2925197"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15"/>
          <p:cNvSpPr txBox="1">
            <a:spLocks noGrp="1"/>
          </p:cNvSpPr>
          <p:nvPr>
            <p:ph type="subTitle" idx="14"/>
          </p:nvPr>
        </p:nvSpPr>
        <p:spPr>
          <a:xfrm>
            <a:off x="4885095"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15"/>
          <p:cNvSpPr txBox="1">
            <a:spLocks noGrp="1"/>
          </p:cNvSpPr>
          <p:nvPr>
            <p:ph type="subTitle" idx="15"/>
          </p:nvPr>
        </p:nvSpPr>
        <p:spPr>
          <a:xfrm>
            <a:off x="6768792"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4" name="Google Shape;154;p15"/>
          <p:cNvGrpSpPr/>
          <p:nvPr/>
        </p:nvGrpSpPr>
        <p:grpSpPr>
          <a:xfrm rot="-5400000">
            <a:off x="8346375" y="4345871"/>
            <a:ext cx="1022509" cy="572747"/>
            <a:chOff x="-77" y="3784091"/>
            <a:chExt cx="2423582" cy="1357541"/>
          </a:xfrm>
        </p:grpSpPr>
        <p:sp>
          <p:nvSpPr>
            <p:cNvPr id="155" name="Google Shape;155;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15"/>
          <p:cNvGrpSpPr/>
          <p:nvPr/>
        </p:nvGrpSpPr>
        <p:grpSpPr>
          <a:xfrm rot="5400000">
            <a:off x="-224875" y="224871"/>
            <a:ext cx="1022509" cy="572747"/>
            <a:chOff x="-77" y="3784091"/>
            <a:chExt cx="2423582" cy="1357541"/>
          </a:xfrm>
        </p:grpSpPr>
        <p:sp>
          <p:nvSpPr>
            <p:cNvPr id="161" name="Google Shape;161;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66"/>
        <p:cNvGrpSpPr/>
        <p:nvPr/>
      </p:nvGrpSpPr>
      <p:grpSpPr>
        <a:xfrm>
          <a:off x="0" y="0"/>
          <a:ext cx="0" cy="0"/>
          <a:chOff x="0" y="0"/>
          <a:chExt cx="0" cy="0"/>
        </a:xfrm>
      </p:grpSpPr>
      <p:sp>
        <p:nvSpPr>
          <p:cNvPr id="167" name="Google Shape;167;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 name="Google Shape;168;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69" name="Google Shape;169;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71" name="Google Shape;171;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73" name="Google Shape;173;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4" name="Google Shape;174;p16"/>
          <p:cNvGrpSpPr/>
          <p:nvPr/>
        </p:nvGrpSpPr>
        <p:grpSpPr>
          <a:xfrm rot="5400000" flipH="1">
            <a:off x="-224875" y="4345871"/>
            <a:ext cx="1022509" cy="572747"/>
            <a:chOff x="-77" y="3784091"/>
            <a:chExt cx="2423582" cy="1357541"/>
          </a:xfrm>
        </p:grpSpPr>
        <p:sp>
          <p:nvSpPr>
            <p:cNvPr id="175" name="Google Shape;175;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6"/>
          <p:cNvGrpSpPr/>
          <p:nvPr/>
        </p:nvGrpSpPr>
        <p:grpSpPr>
          <a:xfrm rot="-5400000" flipH="1">
            <a:off x="8346375" y="224871"/>
            <a:ext cx="1022509" cy="572747"/>
            <a:chOff x="-77" y="3784091"/>
            <a:chExt cx="2423582" cy="1357541"/>
          </a:xfrm>
        </p:grpSpPr>
        <p:sp>
          <p:nvSpPr>
            <p:cNvPr id="181" name="Google Shape;181;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CUSTOM_5_2">
    <p:spTree>
      <p:nvGrpSpPr>
        <p:cNvPr id="1" name="Shape 186"/>
        <p:cNvGrpSpPr/>
        <p:nvPr/>
      </p:nvGrpSpPr>
      <p:grpSpPr>
        <a:xfrm>
          <a:off x="0" y="0"/>
          <a:ext cx="0" cy="0"/>
          <a:chOff x="0" y="0"/>
          <a:chExt cx="0" cy="0"/>
        </a:xfrm>
      </p:grpSpPr>
      <p:sp>
        <p:nvSpPr>
          <p:cNvPr id="187" name="Google Shape;187;p1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8" name="Google Shape;188;p17"/>
          <p:cNvSpPr txBox="1">
            <a:spLocks noGrp="1"/>
          </p:cNvSpPr>
          <p:nvPr>
            <p:ph type="subTitle" idx="1"/>
          </p:nvPr>
        </p:nvSpPr>
        <p:spPr>
          <a:xfrm>
            <a:off x="719975" y="3205013"/>
            <a:ext cx="1282200" cy="127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17"/>
          <p:cNvSpPr txBox="1">
            <a:spLocks noGrp="1"/>
          </p:cNvSpPr>
          <p:nvPr>
            <p:ph type="subTitle" idx="2"/>
          </p:nvPr>
        </p:nvSpPr>
        <p:spPr>
          <a:xfrm>
            <a:off x="3964163" y="3205013"/>
            <a:ext cx="1282200" cy="12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17"/>
          <p:cNvSpPr txBox="1">
            <a:spLocks noGrp="1"/>
          </p:cNvSpPr>
          <p:nvPr>
            <p:ph type="subTitle" idx="3"/>
          </p:nvPr>
        </p:nvSpPr>
        <p:spPr>
          <a:xfrm>
            <a:off x="7141825" y="3205013"/>
            <a:ext cx="1282200" cy="12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17"/>
          <p:cNvSpPr txBox="1">
            <a:spLocks noGrp="1"/>
          </p:cNvSpPr>
          <p:nvPr>
            <p:ph type="subTitle" idx="4"/>
          </p:nvPr>
        </p:nvSpPr>
        <p:spPr>
          <a:xfrm>
            <a:off x="719975" y="2931341"/>
            <a:ext cx="1282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92" name="Google Shape;192;p17"/>
          <p:cNvSpPr txBox="1">
            <a:spLocks noGrp="1"/>
          </p:cNvSpPr>
          <p:nvPr>
            <p:ph type="subTitle" idx="5"/>
          </p:nvPr>
        </p:nvSpPr>
        <p:spPr>
          <a:xfrm>
            <a:off x="7141825" y="2931341"/>
            <a:ext cx="12822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3" name="Google Shape;193;p17"/>
          <p:cNvSpPr txBox="1">
            <a:spLocks noGrp="1"/>
          </p:cNvSpPr>
          <p:nvPr>
            <p:ph type="subTitle" idx="6"/>
          </p:nvPr>
        </p:nvSpPr>
        <p:spPr>
          <a:xfrm>
            <a:off x="3964163" y="2931341"/>
            <a:ext cx="1282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grpSp>
        <p:nvGrpSpPr>
          <p:cNvPr id="194" name="Google Shape;194;p17"/>
          <p:cNvGrpSpPr/>
          <p:nvPr/>
        </p:nvGrpSpPr>
        <p:grpSpPr>
          <a:xfrm rot="-5400000" flipH="1">
            <a:off x="8346375" y="224871"/>
            <a:ext cx="1022509" cy="572747"/>
            <a:chOff x="-77" y="3784091"/>
            <a:chExt cx="2423582" cy="1357541"/>
          </a:xfrm>
        </p:grpSpPr>
        <p:sp>
          <p:nvSpPr>
            <p:cNvPr id="195" name="Google Shape;195;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17"/>
          <p:cNvGrpSpPr/>
          <p:nvPr/>
        </p:nvGrpSpPr>
        <p:grpSpPr>
          <a:xfrm rot="5400000" flipH="1">
            <a:off x="-224875" y="4345871"/>
            <a:ext cx="1022509" cy="572747"/>
            <a:chOff x="-77" y="3784091"/>
            <a:chExt cx="2423582" cy="1357541"/>
          </a:xfrm>
        </p:grpSpPr>
        <p:sp>
          <p:nvSpPr>
            <p:cNvPr id="201" name="Google Shape;201;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06"/>
        <p:cNvGrpSpPr/>
        <p:nvPr/>
      </p:nvGrpSpPr>
      <p:grpSpPr>
        <a:xfrm>
          <a:off x="0" y="0"/>
          <a:ext cx="0" cy="0"/>
          <a:chOff x="0" y="0"/>
          <a:chExt cx="0" cy="0"/>
        </a:xfrm>
      </p:grpSpPr>
      <p:sp>
        <p:nvSpPr>
          <p:cNvPr id="207" name="Google Shape;207;p1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8" name="Google Shape;208;p18"/>
          <p:cNvSpPr txBox="1">
            <a:spLocks noGrp="1"/>
          </p:cNvSpPr>
          <p:nvPr>
            <p:ph type="subTitle" idx="1"/>
          </p:nvPr>
        </p:nvSpPr>
        <p:spPr>
          <a:xfrm>
            <a:off x="1842250" y="1618793"/>
            <a:ext cx="16827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09" name="Google Shape;209;p18"/>
          <p:cNvSpPr txBox="1">
            <a:spLocks noGrp="1"/>
          </p:cNvSpPr>
          <p:nvPr>
            <p:ph type="subTitle" idx="2"/>
          </p:nvPr>
        </p:nvSpPr>
        <p:spPr>
          <a:xfrm>
            <a:off x="1417550" y="1918700"/>
            <a:ext cx="2107500" cy="812100"/>
          </a:xfrm>
          <a:prstGeom prst="rect">
            <a:avLst/>
          </a:prstGeom>
        </p:spPr>
        <p:txBody>
          <a:bodyPr spcFirstLastPara="1" wrap="square" lIns="91425" tIns="91425" rIns="91425" bIns="91425" anchor="t" anchorCtr="0">
            <a:noAutofit/>
          </a:bodyPr>
          <a:lstStyle>
            <a:lvl1pPr marR="32004"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18"/>
          <p:cNvSpPr txBox="1">
            <a:spLocks noGrp="1"/>
          </p:cNvSpPr>
          <p:nvPr>
            <p:ph type="subTitle" idx="3"/>
          </p:nvPr>
        </p:nvSpPr>
        <p:spPr>
          <a:xfrm>
            <a:off x="1842594" y="2942429"/>
            <a:ext cx="16824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11" name="Google Shape;211;p18"/>
          <p:cNvSpPr txBox="1">
            <a:spLocks noGrp="1"/>
          </p:cNvSpPr>
          <p:nvPr>
            <p:ph type="subTitle" idx="4"/>
          </p:nvPr>
        </p:nvSpPr>
        <p:spPr>
          <a:xfrm>
            <a:off x="1417574" y="3242325"/>
            <a:ext cx="2107500" cy="812100"/>
          </a:xfrm>
          <a:prstGeom prst="rect">
            <a:avLst/>
          </a:prstGeom>
        </p:spPr>
        <p:txBody>
          <a:bodyPr spcFirstLastPara="1" wrap="square" lIns="91425" tIns="91425" rIns="91425" bIns="91425" anchor="t" anchorCtr="0">
            <a:noAutofit/>
          </a:bodyPr>
          <a:lstStyle>
            <a:lvl1pPr marR="40812"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18"/>
          <p:cNvSpPr txBox="1">
            <a:spLocks noGrp="1"/>
          </p:cNvSpPr>
          <p:nvPr>
            <p:ph type="subTitle" idx="5"/>
          </p:nvPr>
        </p:nvSpPr>
        <p:spPr>
          <a:xfrm>
            <a:off x="5618913" y="2942429"/>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13" name="Google Shape;213;p18"/>
          <p:cNvSpPr txBox="1">
            <a:spLocks noGrp="1"/>
          </p:cNvSpPr>
          <p:nvPr>
            <p:ph type="subTitle" idx="6"/>
          </p:nvPr>
        </p:nvSpPr>
        <p:spPr>
          <a:xfrm>
            <a:off x="5618975" y="3242325"/>
            <a:ext cx="2107500" cy="812100"/>
          </a:xfrm>
          <a:prstGeom prst="rect">
            <a:avLst/>
          </a:prstGeom>
        </p:spPr>
        <p:txBody>
          <a:bodyPr spcFirstLastPara="1" wrap="square" lIns="91425" tIns="91425" rIns="91425" bIns="91425" anchor="t" anchorCtr="0">
            <a:noAutofit/>
          </a:bodyPr>
          <a:lstStyle>
            <a:lvl1pPr marR="0"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18"/>
          <p:cNvSpPr txBox="1">
            <a:spLocks noGrp="1"/>
          </p:cNvSpPr>
          <p:nvPr>
            <p:ph type="subTitle" idx="7"/>
          </p:nvPr>
        </p:nvSpPr>
        <p:spPr>
          <a:xfrm>
            <a:off x="5618957" y="1618793"/>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15" name="Google Shape;215;p18"/>
          <p:cNvSpPr txBox="1">
            <a:spLocks noGrp="1"/>
          </p:cNvSpPr>
          <p:nvPr>
            <p:ph type="subTitle" idx="8"/>
          </p:nvPr>
        </p:nvSpPr>
        <p:spPr>
          <a:xfrm>
            <a:off x="5619026" y="1918700"/>
            <a:ext cx="2107500" cy="812100"/>
          </a:xfrm>
          <a:prstGeom prst="rect">
            <a:avLst/>
          </a:prstGeom>
        </p:spPr>
        <p:txBody>
          <a:bodyPr spcFirstLastPara="1" wrap="square" lIns="91425" tIns="91425" rIns="91425" bIns="91425" anchor="t" anchorCtr="0">
            <a:noAutofit/>
          </a:bodyPr>
          <a:lstStyle>
            <a:lvl1pPr marR="32004"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16" name="Google Shape;216;p18"/>
          <p:cNvGrpSpPr/>
          <p:nvPr/>
        </p:nvGrpSpPr>
        <p:grpSpPr>
          <a:xfrm rot="-5400000" flipH="1">
            <a:off x="8346375" y="224871"/>
            <a:ext cx="1022509" cy="572747"/>
            <a:chOff x="-77" y="3784091"/>
            <a:chExt cx="2423582" cy="1357541"/>
          </a:xfrm>
        </p:grpSpPr>
        <p:sp>
          <p:nvSpPr>
            <p:cNvPr id="217" name="Google Shape;217;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18"/>
          <p:cNvGrpSpPr/>
          <p:nvPr/>
        </p:nvGrpSpPr>
        <p:grpSpPr>
          <a:xfrm rot="5400000" flipH="1">
            <a:off x="-224875" y="4345871"/>
            <a:ext cx="1022509" cy="572747"/>
            <a:chOff x="-77" y="3784091"/>
            <a:chExt cx="2423582" cy="1357541"/>
          </a:xfrm>
        </p:grpSpPr>
        <p:sp>
          <p:nvSpPr>
            <p:cNvPr id="223" name="Google Shape;223;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2">
  <p:cSld name="CUSTOM_5_1_1">
    <p:spTree>
      <p:nvGrpSpPr>
        <p:cNvPr id="1" name="Shape 228"/>
        <p:cNvGrpSpPr/>
        <p:nvPr/>
      </p:nvGrpSpPr>
      <p:grpSpPr>
        <a:xfrm>
          <a:off x="0" y="0"/>
          <a:ext cx="0" cy="0"/>
          <a:chOff x="0" y="0"/>
          <a:chExt cx="0" cy="0"/>
        </a:xfrm>
      </p:grpSpPr>
      <p:sp>
        <p:nvSpPr>
          <p:cNvPr id="229" name="Google Shape;229;p1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0" name="Google Shape;230;p19"/>
          <p:cNvSpPr txBox="1">
            <a:spLocks noGrp="1"/>
          </p:cNvSpPr>
          <p:nvPr>
            <p:ph type="subTitle" idx="1"/>
          </p:nvPr>
        </p:nvSpPr>
        <p:spPr>
          <a:xfrm>
            <a:off x="4211675" y="1429885"/>
            <a:ext cx="23172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1" name="Google Shape;231;p19"/>
          <p:cNvSpPr txBox="1">
            <a:spLocks noGrp="1"/>
          </p:cNvSpPr>
          <p:nvPr>
            <p:ph type="title" idx="2" hasCustomPrompt="1"/>
          </p:nvPr>
        </p:nvSpPr>
        <p:spPr>
          <a:xfrm>
            <a:off x="3331225" y="1443350"/>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2" name="Google Shape;232;p19"/>
          <p:cNvSpPr txBox="1">
            <a:spLocks noGrp="1"/>
          </p:cNvSpPr>
          <p:nvPr>
            <p:ph type="subTitle" idx="3"/>
          </p:nvPr>
        </p:nvSpPr>
        <p:spPr>
          <a:xfrm>
            <a:off x="4211675" y="1694759"/>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19"/>
          <p:cNvSpPr txBox="1">
            <a:spLocks noGrp="1"/>
          </p:cNvSpPr>
          <p:nvPr>
            <p:ph type="subTitle" idx="4"/>
          </p:nvPr>
        </p:nvSpPr>
        <p:spPr>
          <a:xfrm>
            <a:off x="4211675" y="2521206"/>
            <a:ext cx="23172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4" name="Google Shape;234;p19"/>
          <p:cNvSpPr txBox="1">
            <a:spLocks noGrp="1"/>
          </p:cNvSpPr>
          <p:nvPr>
            <p:ph type="title" idx="5" hasCustomPrompt="1"/>
          </p:nvPr>
        </p:nvSpPr>
        <p:spPr>
          <a:xfrm>
            <a:off x="3331225" y="2515672"/>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5" name="Google Shape;235;p19"/>
          <p:cNvSpPr txBox="1">
            <a:spLocks noGrp="1"/>
          </p:cNvSpPr>
          <p:nvPr>
            <p:ph type="subTitle" idx="6"/>
          </p:nvPr>
        </p:nvSpPr>
        <p:spPr>
          <a:xfrm>
            <a:off x="4211675" y="2786080"/>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6" name="Google Shape;236;p19"/>
          <p:cNvSpPr txBox="1">
            <a:spLocks noGrp="1"/>
          </p:cNvSpPr>
          <p:nvPr>
            <p:ph type="subTitle" idx="7"/>
          </p:nvPr>
        </p:nvSpPr>
        <p:spPr>
          <a:xfrm>
            <a:off x="4211825" y="3612527"/>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7" name="Google Shape;237;p19"/>
          <p:cNvSpPr txBox="1">
            <a:spLocks noGrp="1"/>
          </p:cNvSpPr>
          <p:nvPr>
            <p:ph type="title" idx="8" hasCustomPrompt="1"/>
          </p:nvPr>
        </p:nvSpPr>
        <p:spPr>
          <a:xfrm>
            <a:off x="3331225" y="3612527"/>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8" name="Google Shape;238;p19"/>
          <p:cNvSpPr txBox="1">
            <a:spLocks noGrp="1"/>
          </p:cNvSpPr>
          <p:nvPr>
            <p:ph type="subTitle" idx="9"/>
          </p:nvPr>
        </p:nvSpPr>
        <p:spPr>
          <a:xfrm>
            <a:off x="4211825" y="3877401"/>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39" name="Google Shape;239;p19"/>
          <p:cNvGrpSpPr/>
          <p:nvPr/>
        </p:nvGrpSpPr>
        <p:grpSpPr>
          <a:xfrm>
            <a:off x="-77" y="3784091"/>
            <a:ext cx="2423582" cy="1357541"/>
            <a:chOff x="-77" y="3784091"/>
            <a:chExt cx="2423582" cy="1357541"/>
          </a:xfrm>
        </p:grpSpPr>
        <p:sp>
          <p:nvSpPr>
            <p:cNvPr id="240" name="Google Shape;240;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19"/>
          <p:cNvGrpSpPr/>
          <p:nvPr/>
        </p:nvGrpSpPr>
        <p:grpSpPr>
          <a:xfrm rot="10800000">
            <a:off x="6720423" y="-9"/>
            <a:ext cx="2423582" cy="1357541"/>
            <a:chOff x="-77" y="3784091"/>
            <a:chExt cx="2423582" cy="1357541"/>
          </a:xfrm>
        </p:grpSpPr>
        <p:sp>
          <p:nvSpPr>
            <p:cNvPr id="246" name="Google Shape;246;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283"/>
        <p:cNvGrpSpPr/>
        <p:nvPr/>
      </p:nvGrpSpPr>
      <p:grpSpPr>
        <a:xfrm>
          <a:off x="0" y="0"/>
          <a:ext cx="0" cy="0"/>
          <a:chOff x="0" y="0"/>
          <a:chExt cx="0" cy="0"/>
        </a:xfrm>
      </p:grpSpPr>
      <p:sp>
        <p:nvSpPr>
          <p:cNvPr id="284" name="Google Shape;284;p21"/>
          <p:cNvSpPr txBox="1">
            <a:spLocks noGrp="1"/>
          </p:cNvSpPr>
          <p:nvPr>
            <p:ph type="subTitle" idx="1"/>
          </p:nvPr>
        </p:nvSpPr>
        <p:spPr>
          <a:xfrm>
            <a:off x="1410963" y="1499611"/>
            <a:ext cx="2317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6" name="Google Shape;286;p21"/>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1"/>
          <p:cNvSpPr txBox="1">
            <a:spLocks noGrp="1"/>
          </p:cNvSpPr>
          <p:nvPr>
            <p:ph type="subTitle" idx="3"/>
          </p:nvPr>
        </p:nvSpPr>
        <p:spPr>
          <a:xfrm>
            <a:off x="1410988" y="2526349"/>
            <a:ext cx="23169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1"/>
          <p:cNvSpPr txBox="1">
            <a:spLocks noGrp="1"/>
          </p:cNvSpPr>
          <p:nvPr>
            <p:ph type="subTitle" idx="4"/>
          </p:nvPr>
        </p:nvSpPr>
        <p:spPr>
          <a:xfrm>
            <a:off x="1411225" y="2826240"/>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1"/>
          <p:cNvSpPr txBox="1">
            <a:spLocks noGrp="1"/>
          </p:cNvSpPr>
          <p:nvPr>
            <p:ph type="subTitle" idx="5"/>
          </p:nvPr>
        </p:nvSpPr>
        <p:spPr>
          <a:xfrm>
            <a:off x="5415963" y="1499611"/>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0" name="Google Shape;290;p21"/>
          <p:cNvSpPr txBox="1">
            <a:spLocks noGrp="1"/>
          </p:cNvSpPr>
          <p:nvPr>
            <p:ph type="subTitle" idx="6"/>
          </p:nvPr>
        </p:nvSpPr>
        <p:spPr>
          <a:xfrm>
            <a:off x="5416013" y="1799502"/>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1"/>
          <p:cNvSpPr txBox="1">
            <a:spLocks noGrp="1"/>
          </p:cNvSpPr>
          <p:nvPr>
            <p:ph type="subTitle" idx="7"/>
          </p:nvPr>
        </p:nvSpPr>
        <p:spPr>
          <a:xfrm>
            <a:off x="1410963" y="3553089"/>
            <a:ext cx="2317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2" name="Google Shape;292;p21"/>
          <p:cNvSpPr txBox="1">
            <a:spLocks noGrp="1"/>
          </p:cNvSpPr>
          <p:nvPr>
            <p:ph type="subTitle" idx="8"/>
          </p:nvPr>
        </p:nvSpPr>
        <p:spPr>
          <a:xfrm>
            <a:off x="1411463" y="3852989"/>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1"/>
          <p:cNvSpPr txBox="1">
            <a:spLocks noGrp="1"/>
          </p:cNvSpPr>
          <p:nvPr>
            <p:ph type="subTitle" idx="9"/>
          </p:nvPr>
        </p:nvSpPr>
        <p:spPr>
          <a:xfrm>
            <a:off x="5415788" y="2526351"/>
            <a:ext cx="23172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1"/>
          <p:cNvSpPr txBox="1">
            <a:spLocks noGrp="1"/>
          </p:cNvSpPr>
          <p:nvPr>
            <p:ph type="subTitle" idx="13"/>
          </p:nvPr>
        </p:nvSpPr>
        <p:spPr>
          <a:xfrm>
            <a:off x="5416125" y="2826251"/>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1"/>
          <p:cNvSpPr txBox="1">
            <a:spLocks noGrp="1"/>
          </p:cNvSpPr>
          <p:nvPr>
            <p:ph type="subTitle" idx="14"/>
          </p:nvPr>
        </p:nvSpPr>
        <p:spPr>
          <a:xfrm>
            <a:off x="5415963" y="3553087"/>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6" name="Google Shape;296;p21"/>
          <p:cNvSpPr txBox="1">
            <a:spLocks noGrp="1"/>
          </p:cNvSpPr>
          <p:nvPr>
            <p:ph type="subTitle" idx="15"/>
          </p:nvPr>
        </p:nvSpPr>
        <p:spPr>
          <a:xfrm>
            <a:off x="5416013" y="3852989"/>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7" name="Google Shape;297;p21"/>
          <p:cNvGrpSpPr/>
          <p:nvPr/>
        </p:nvGrpSpPr>
        <p:grpSpPr>
          <a:xfrm>
            <a:off x="0" y="4569046"/>
            <a:ext cx="1022509" cy="572747"/>
            <a:chOff x="-77" y="3784091"/>
            <a:chExt cx="2423582" cy="1357541"/>
          </a:xfrm>
        </p:grpSpPr>
        <p:sp>
          <p:nvSpPr>
            <p:cNvPr id="298" name="Google Shape;298;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1"/>
          <p:cNvGrpSpPr/>
          <p:nvPr/>
        </p:nvGrpSpPr>
        <p:grpSpPr>
          <a:xfrm rot="10800000">
            <a:off x="8121500" y="-4"/>
            <a:ext cx="1022509" cy="572747"/>
            <a:chOff x="-77" y="3784091"/>
            <a:chExt cx="2423582" cy="1357541"/>
          </a:xfrm>
        </p:grpSpPr>
        <p:sp>
          <p:nvSpPr>
            <p:cNvPr id="304" name="Google Shape;304;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09"/>
        <p:cNvGrpSpPr/>
        <p:nvPr/>
      </p:nvGrpSpPr>
      <p:grpSpPr>
        <a:xfrm>
          <a:off x="0" y="0"/>
          <a:ext cx="0" cy="0"/>
          <a:chOff x="0" y="0"/>
          <a:chExt cx="0" cy="0"/>
        </a:xfrm>
      </p:grpSpPr>
      <p:grpSp>
        <p:nvGrpSpPr>
          <p:cNvPr id="310" name="Google Shape;310;p22"/>
          <p:cNvGrpSpPr/>
          <p:nvPr/>
        </p:nvGrpSpPr>
        <p:grpSpPr>
          <a:xfrm>
            <a:off x="-9" y="1669058"/>
            <a:ext cx="2781383" cy="1805382"/>
            <a:chOff x="8024127" y="984378"/>
            <a:chExt cx="2502369" cy="1624275"/>
          </a:xfrm>
        </p:grpSpPr>
        <p:sp>
          <p:nvSpPr>
            <p:cNvPr id="311" name="Google Shape;311;p22"/>
            <p:cNvSpPr/>
            <p:nvPr/>
          </p:nvSpPr>
          <p:spPr>
            <a:xfrm>
              <a:off x="8647339" y="2562003"/>
              <a:ext cx="65709" cy="30106"/>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8759904" y="2562003"/>
              <a:ext cx="65680" cy="30106"/>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8872440" y="2562003"/>
              <a:ext cx="65709" cy="30106"/>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10089400" y="2205025"/>
              <a:ext cx="25" cy="50050"/>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8024127" y="984378"/>
              <a:ext cx="2502369" cy="1624275"/>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8024127" y="984378"/>
              <a:ext cx="2502369" cy="262020"/>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8125057" y="1324952"/>
              <a:ext cx="2305388" cy="1198318"/>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8191986" y="1394818"/>
              <a:ext cx="54365" cy="1106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8385062" y="1394818"/>
              <a:ext cx="55354" cy="1106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8292887" y="1394818"/>
              <a:ext cx="43689" cy="120335"/>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8483055" y="1500548"/>
              <a:ext cx="31095" cy="31095"/>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8528666" y="1500548"/>
              <a:ext cx="31065" cy="31095"/>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8593674" y="1500548"/>
              <a:ext cx="31065" cy="31095"/>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8219152" y="1627656"/>
              <a:ext cx="1656300" cy="29"/>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9975312" y="1627656"/>
              <a:ext cx="128101" cy="29"/>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10174205" y="1627656"/>
              <a:ext cx="163035" cy="29"/>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8219152" y="1757673"/>
              <a:ext cx="1036300" cy="29"/>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9408676" y="1757673"/>
              <a:ext cx="186335" cy="29"/>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9090440" y="1832396"/>
              <a:ext cx="504581" cy="29"/>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8919673" y="1832396"/>
              <a:ext cx="101923" cy="29"/>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8737271" y="1832396"/>
              <a:ext cx="101894" cy="29"/>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8555829" y="1832396"/>
              <a:ext cx="100934" cy="29"/>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8373428" y="1832396"/>
              <a:ext cx="100934" cy="29"/>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8373428" y="1923582"/>
              <a:ext cx="1570900" cy="29"/>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8219152" y="1832396"/>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8219152" y="1923582"/>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8219152" y="2014798"/>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8219152" y="2105984"/>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10039331" y="1923582"/>
              <a:ext cx="216411" cy="29"/>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a:off x="8369559" y="2014798"/>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a:off x="8369559" y="2107933"/>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a:off x="8369559" y="2202057"/>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a:off x="8369559" y="2295192"/>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9090440" y="2295192"/>
              <a:ext cx="884929" cy="29"/>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a:off x="9615336" y="2202057"/>
              <a:ext cx="360016" cy="29"/>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a:off x="9832671" y="2105984"/>
              <a:ext cx="142674" cy="29"/>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22"/>
          <p:cNvGrpSpPr/>
          <p:nvPr/>
        </p:nvGrpSpPr>
        <p:grpSpPr>
          <a:xfrm flipH="1">
            <a:off x="7058589" y="1071875"/>
            <a:ext cx="2085403" cy="2999739"/>
            <a:chOff x="7435625" y="1209875"/>
            <a:chExt cx="1470250" cy="2114875"/>
          </a:xfrm>
        </p:grpSpPr>
        <p:sp>
          <p:nvSpPr>
            <p:cNvPr id="348" name="Google Shape;348;p22"/>
            <p:cNvSpPr/>
            <p:nvPr/>
          </p:nvSpPr>
          <p:spPr>
            <a:xfrm>
              <a:off x="7658275" y="3273025"/>
              <a:ext cx="120950" cy="12550"/>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7494000" y="3273025"/>
              <a:ext cx="120950" cy="12550"/>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7821725" y="3273025"/>
              <a:ext cx="120950" cy="12550"/>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7970175" y="3087075"/>
              <a:ext cx="106775" cy="109250"/>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7970175" y="3087075"/>
              <a:ext cx="106775" cy="106750"/>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7980175" y="3096250"/>
              <a:ext cx="87600" cy="88400"/>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7980175" y="3139600"/>
              <a:ext cx="87600" cy="45050"/>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7631600" y="2647575"/>
              <a:ext cx="102600" cy="30900"/>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7753350" y="2647575"/>
              <a:ext cx="102600" cy="30900"/>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7478150" y="2827700"/>
              <a:ext cx="664675" cy="30900"/>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7977675" y="2891100"/>
              <a:ext cx="130125" cy="31700"/>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7840925" y="2891100"/>
              <a:ext cx="117600" cy="31700"/>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7735850" y="2445775"/>
              <a:ext cx="619625" cy="520400"/>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7435625" y="1671050"/>
              <a:ext cx="1062450" cy="1653700"/>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7435625" y="1671050"/>
              <a:ext cx="1062450" cy="150125"/>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7493175" y="1866200"/>
              <a:ext cx="949850" cy="1409350"/>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7725000" y="1721075"/>
              <a:ext cx="50900" cy="25900"/>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7539025" y="2031300"/>
              <a:ext cx="674675" cy="15875"/>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8255375" y="2031300"/>
              <a:ext cx="65075" cy="15875"/>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8345450" y="2031300"/>
              <a:ext cx="52550" cy="15875"/>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7539025" y="2105525"/>
              <a:ext cx="386150" cy="15875"/>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7931800" y="2105525"/>
              <a:ext cx="121800" cy="15875"/>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7971850" y="2148050"/>
              <a:ext cx="81750" cy="16700"/>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7931800" y="2148050"/>
              <a:ext cx="24225" cy="16700"/>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7835900" y="2148050"/>
              <a:ext cx="73425" cy="16700"/>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7731675" y="2148050"/>
              <a:ext cx="74250" cy="16700"/>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7627425" y="2148050"/>
              <a:ext cx="74250" cy="16700"/>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7627425" y="2200600"/>
              <a:ext cx="626300" cy="15875"/>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7539025" y="2148050"/>
              <a:ext cx="37550" cy="16700"/>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7539025" y="2200600"/>
              <a:ext cx="37550" cy="15875"/>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7539025" y="2252300"/>
              <a:ext cx="37550" cy="16700"/>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7539025" y="2304850"/>
              <a:ext cx="37550" cy="15850"/>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8292075" y="2200600"/>
              <a:ext cx="91750" cy="15875"/>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7624925" y="2252300"/>
              <a:ext cx="264375" cy="16700"/>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a:off x="7971850" y="2412425"/>
              <a:ext cx="299400" cy="16700"/>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2"/>
            <p:cNvSpPr/>
            <p:nvPr/>
          </p:nvSpPr>
          <p:spPr>
            <a:xfrm>
              <a:off x="8049400" y="2359050"/>
              <a:ext cx="221850" cy="16700"/>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8173650" y="2304850"/>
              <a:ext cx="97600" cy="15850"/>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7539025" y="1958750"/>
              <a:ext cx="312750" cy="15875"/>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7539025" y="2539175"/>
              <a:ext cx="505400" cy="16700"/>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7539025" y="2603375"/>
              <a:ext cx="505400" cy="16725"/>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7539025" y="2667600"/>
              <a:ext cx="504550" cy="16700"/>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7539025" y="3051200"/>
              <a:ext cx="504550" cy="15875"/>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7998525" y="2464950"/>
              <a:ext cx="150125" cy="15875"/>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8197825" y="2464950"/>
              <a:ext cx="200175" cy="15875"/>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8197825" y="2539175"/>
              <a:ext cx="200175" cy="16700"/>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7539025"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7539025" y="3197150"/>
              <a:ext cx="76750" cy="16700"/>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7635775" y="3197150"/>
              <a:ext cx="469525" cy="16700"/>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7657450" y="3148775"/>
              <a:ext cx="75900" cy="15875"/>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7775025" y="3148775"/>
              <a:ext cx="76750" cy="15875"/>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7893450" y="3148775"/>
              <a:ext cx="75925" cy="15875"/>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8011875" y="3148775"/>
              <a:ext cx="75900" cy="15875"/>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8129450"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8247875" y="3148775"/>
              <a:ext cx="51725" cy="15875"/>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8089425" y="1209875"/>
              <a:ext cx="816450" cy="748075"/>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8134450" y="1359150"/>
              <a:ext cx="729725" cy="56127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8169475" y="1485925"/>
              <a:ext cx="518725" cy="12525"/>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8719875" y="1485925"/>
              <a:ext cx="50050" cy="12525"/>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8169475" y="1543450"/>
              <a:ext cx="296900" cy="12550"/>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8470525" y="1543450"/>
              <a:ext cx="94275" cy="12550"/>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8502225" y="1576825"/>
              <a:ext cx="62575" cy="11700"/>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8471375" y="1576825"/>
              <a:ext cx="18350" cy="11700"/>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8397150" y="1576825"/>
              <a:ext cx="56725" cy="11700"/>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8317075" y="1576825"/>
              <a:ext cx="56750" cy="11700"/>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8237025" y="1576825"/>
              <a:ext cx="56725" cy="11700"/>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8237025" y="1616850"/>
              <a:ext cx="481200" cy="11700"/>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8169475" y="1576825"/>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8169475" y="1616850"/>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8169475" y="1656875"/>
              <a:ext cx="28375" cy="11700"/>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8747400" y="1616850"/>
              <a:ext cx="70900" cy="11700"/>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8235350" y="1656875"/>
              <a:ext cx="203525" cy="11700"/>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8502225" y="1708575"/>
              <a:ext cx="229350" cy="12525"/>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8656500" y="1681050"/>
              <a:ext cx="75075" cy="12550"/>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8169475" y="1430875"/>
              <a:ext cx="240200" cy="12550"/>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8169475" y="1821150"/>
              <a:ext cx="387800" cy="11700"/>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8522225" y="1749450"/>
              <a:ext cx="115125" cy="11700"/>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8675675" y="1749450"/>
              <a:ext cx="153475" cy="11700"/>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8675675" y="1806150"/>
              <a:ext cx="153475" cy="12525"/>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8169475" y="1860350"/>
              <a:ext cx="58400" cy="12525"/>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8242875" y="1860350"/>
              <a:ext cx="361100" cy="12525"/>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22"/>
          <p:cNvSpPr txBox="1">
            <a:spLocks noGrp="1"/>
          </p:cNvSpPr>
          <p:nvPr>
            <p:ph type="ctrTitle"/>
          </p:nvPr>
        </p:nvSpPr>
        <p:spPr>
          <a:xfrm>
            <a:off x="1887750" y="611725"/>
            <a:ext cx="5368500" cy="101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29" name="Google Shape;429;p22"/>
          <p:cNvSpPr txBox="1">
            <a:spLocks noGrp="1"/>
          </p:cNvSpPr>
          <p:nvPr>
            <p:ph type="subTitle" idx="1"/>
          </p:nvPr>
        </p:nvSpPr>
        <p:spPr>
          <a:xfrm>
            <a:off x="3044675" y="2305050"/>
            <a:ext cx="3054900" cy="10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0" name="Google Shape;430;p22"/>
          <p:cNvSpPr txBox="1"/>
          <p:nvPr/>
        </p:nvSpPr>
        <p:spPr>
          <a:xfrm>
            <a:off x="2228550" y="4151400"/>
            <a:ext cx="4686900" cy="41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lang="en" sz="1200" b="1">
                <a:solidFill>
                  <a:schemeClr val="accen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a:ea typeface="Roboto"/>
                <a:cs typeface="Roboto"/>
                <a:sym typeface="Roboto"/>
              </a:rPr>
              <a:t>, including icons by </a:t>
            </a:r>
            <a:r>
              <a:rPr lang="en" sz="1200" b="1">
                <a:solidFill>
                  <a:schemeClr val="accen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infographics &amp; images by </a:t>
            </a:r>
            <a:r>
              <a:rPr lang="en" sz="1200" b="1">
                <a:solidFill>
                  <a:schemeClr val="accen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7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17" name="Google Shape;17;p4"/>
          <p:cNvGrpSpPr/>
          <p:nvPr/>
        </p:nvGrpSpPr>
        <p:grpSpPr>
          <a:xfrm>
            <a:off x="0" y="4569046"/>
            <a:ext cx="1022509" cy="572747"/>
            <a:chOff x="-77" y="3784091"/>
            <a:chExt cx="2423582" cy="1357541"/>
          </a:xfrm>
        </p:grpSpPr>
        <p:sp>
          <p:nvSpPr>
            <p:cNvPr id="18" name="Google Shape;18;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
          <p:cNvGrpSpPr/>
          <p:nvPr/>
        </p:nvGrpSpPr>
        <p:grpSpPr>
          <a:xfrm rot="10800000">
            <a:off x="8121500" y="-4"/>
            <a:ext cx="1022509" cy="572747"/>
            <a:chOff x="-77" y="3784091"/>
            <a:chExt cx="2423582" cy="1357541"/>
          </a:xfrm>
        </p:grpSpPr>
        <p:sp>
          <p:nvSpPr>
            <p:cNvPr id="24" name="Google Shape;24;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5162060" y="2286734"/>
            <a:ext cx="2145300" cy="572700"/>
          </a:xfrm>
          <a:prstGeom prst="rect">
            <a:avLst/>
          </a:prstGeom>
        </p:spPr>
        <p:txBody>
          <a:bodyPr spcFirstLastPara="1" wrap="square" lIns="91425" tIns="91425" rIns="91425" bIns="91425" anchor="b"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5"/>
          <p:cNvSpPr txBox="1">
            <a:spLocks noGrp="1"/>
          </p:cNvSpPr>
          <p:nvPr>
            <p:ph type="body" idx="1"/>
          </p:nvPr>
        </p:nvSpPr>
        <p:spPr>
          <a:xfrm>
            <a:off x="5162065"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2" name="Google Shape;32;p5"/>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3" name="Google Shape;33;p5"/>
          <p:cNvSpPr txBox="1">
            <a:spLocks noGrp="1"/>
          </p:cNvSpPr>
          <p:nvPr>
            <p:ph type="title" idx="3"/>
          </p:nvPr>
        </p:nvSpPr>
        <p:spPr>
          <a:xfrm>
            <a:off x="1836635" y="2286734"/>
            <a:ext cx="2145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5"/>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5" name="Google Shape;35;p5"/>
          <p:cNvGrpSpPr/>
          <p:nvPr/>
        </p:nvGrpSpPr>
        <p:grpSpPr>
          <a:xfrm>
            <a:off x="0" y="4569046"/>
            <a:ext cx="1022509" cy="572747"/>
            <a:chOff x="-77" y="3784091"/>
            <a:chExt cx="2423582" cy="1357541"/>
          </a:xfrm>
        </p:grpSpPr>
        <p:sp>
          <p:nvSpPr>
            <p:cNvPr id="36" name="Google Shape;36;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5"/>
          <p:cNvGrpSpPr/>
          <p:nvPr/>
        </p:nvGrpSpPr>
        <p:grpSpPr>
          <a:xfrm flipH="1">
            <a:off x="8121500" y="4569046"/>
            <a:ext cx="1022509" cy="572747"/>
            <a:chOff x="-77" y="3784091"/>
            <a:chExt cx="2423582" cy="1357541"/>
          </a:xfrm>
        </p:grpSpPr>
        <p:sp>
          <p:nvSpPr>
            <p:cNvPr id="42" name="Google Shape;42;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3" name="Google Shape;63;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9"/>
          <p:cNvSpPr txBox="1">
            <a:spLocks noGrp="1"/>
          </p:cNvSpPr>
          <p:nvPr>
            <p:ph type="title"/>
          </p:nvPr>
        </p:nvSpPr>
        <p:spPr>
          <a:xfrm>
            <a:off x="1052800" y="1689450"/>
            <a:ext cx="2617200" cy="10011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0" name="Google Shape;80;p9"/>
          <p:cNvSpPr txBox="1">
            <a:spLocks noGrp="1"/>
          </p:cNvSpPr>
          <p:nvPr>
            <p:ph type="subTitle" idx="1"/>
          </p:nvPr>
        </p:nvSpPr>
        <p:spPr>
          <a:xfrm>
            <a:off x="1638300" y="2658650"/>
            <a:ext cx="2031600" cy="662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1" name="Google Shape;81;p9"/>
          <p:cNvSpPr txBox="1">
            <a:spLocks noGrp="1"/>
          </p:cNvSpPr>
          <p:nvPr>
            <p:ph type="body" idx="2"/>
          </p:nvPr>
        </p:nvSpPr>
        <p:spPr>
          <a:xfrm>
            <a:off x="4001475" y="1440000"/>
            <a:ext cx="4422600" cy="226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82" name="Google Shape;82;p9"/>
          <p:cNvGrpSpPr/>
          <p:nvPr/>
        </p:nvGrpSpPr>
        <p:grpSpPr>
          <a:xfrm>
            <a:off x="720000" y="1013625"/>
            <a:ext cx="95400" cy="3116250"/>
            <a:chOff x="4524300" y="1013625"/>
            <a:chExt cx="95400" cy="3116250"/>
          </a:xfrm>
        </p:grpSpPr>
        <p:sp>
          <p:nvSpPr>
            <p:cNvPr id="83" name="Google Shape;83;p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9"/>
        <p:cNvGrpSpPr/>
        <p:nvPr/>
      </p:nvGrpSpPr>
      <p:grpSpPr>
        <a:xfrm>
          <a:off x="0" y="0"/>
          <a:ext cx="0" cy="0"/>
          <a:chOff x="0" y="0"/>
          <a:chExt cx="0" cy="0"/>
        </a:xfrm>
      </p:grpSpPr>
      <p:sp>
        <p:nvSpPr>
          <p:cNvPr id="90" name="Google Shape;90;p10"/>
          <p:cNvSpPr txBox="1">
            <a:spLocks noGrp="1"/>
          </p:cNvSpPr>
          <p:nvPr>
            <p:ph type="title"/>
          </p:nvPr>
        </p:nvSpPr>
        <p:spPr>
          <a:xfrm>
            <a:off x="1552575" y="531500"/>
            <a:ext cx="4714800" cy="153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69"/>
        <p:cNvGrpSpPr/>
        <p:nvPr/>
      </p:nvGrpSpPr>
      <p:grpSpPr>
        <a:xfrm>
          <a:off x="0" y="0"/>
          <a:ext cx="0" cy="0"/>
          <a:chOff x="0" y="0"/>
          <a:chExt cx="0" cy="0"/>
        </a:xfrm>
      </p:grpSpPr>
      <p:sp>
        <p:nvSpPr>
          <p:cNvPr id="470" name="Google Shape;470;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71" name="Google Shape;471;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spreadsheets/d/1jqSgRAnenrYMEOekoS_o1-uHS8EWexL6N6-0G7s_dA8/edit?gid=1255602264#gid=1255602264"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docs.google.com/spreadsheets/d/1jqSgRAnenrYMEOekoS_o1-uHS8EWexL6N6-0G7s_dA8/edit?gid=1255602264#gid=1255602264"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hyperlink" Target="https://bit.ly/402P2yQ"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it.ly/4iLCi76"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hyperlink" Target="https://bit.ly/4gqfb0w"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drive.google.com/file/d/1r81XS9RpEdR85j7fRBRWz9UWwp-Y7gD1/view?usp=sharin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dath-241/coin-price-web" TargetMode="External"/><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docs.google.com/spreadsheets/d/1jqSgRAnenrYMEOekoS_o1-uHS8EWexL6N6-0G7s_dA8/edit?gid=1255602264#gid=1255602264"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25.xml"/><Relationship Id="rId1" Type="http://schemas.openxmlformats.org/officeDocument/2006/relationships/slideLayout" Target="../slideLayouts/slideLayout2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624375" y="401731"/>
            <a:ext cx="4079700" cy="240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COIN PRICE FRONT-END</a:t>
            </a:r>
            <a:endParaRPr/>
          </a:p>
        </p:txBody>
      </p:sp>
      <p:sp>
        <p:nvSpPr>
          <p:cNvPr id="478" name="Google Shape;478;p27"/>
          <p:cNvSpPr txBox="1">
            <a:spLocks noGrp="1"/>
          </p:cNvSpPr>
          <p:nvPr>
            <p:ph type="subTitle" idx="1"/>
          </p:nvPr>
        </p:nvSpPr>
        <p:spPr>
          <a:xfrm>
            <a:off x="624375" y="2841325"/>
            <a:ext cx="4079700" cy="7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Backend sử dụng: 2.1 BE-Java</a:t>
            </a:r>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54"/>
        <p:cNvGrpSpPr/>
        <p:nvPr/>
      </p:nvGrpSpPr>
      <p:grpSpPr>
        <a:xfrm>
          <a:off x="0" y="0"/>
          <a:ext cx="0" cy="0"/>
          <a:chOff x="0" y="0"/>
          <a:chExt cx="0" cy="0"/>
        </a:xfrm>
      </p:grpSpPr>
      <p:sp>
        <p:nvSpPr>
          <p:cNvPr id="855" name="Google Shape;855;p36"/>
          <p:cNvSpPr txBox="1">
            <a:spLocks noGrp="1"/>
          </p:cNvSpPr>
          <p:nvPr>
            <p:ph type="title"/>
          </p:nvPr>
        </p:nvSpPr>
        <p:spPr>
          <a:xfrm>
            <a:off x="5162048" y="2286725"/>
            <a:ext cx="2570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AGILE (SCRUM)</a:t>
            </a:r>
            <a:endParaRPr/>
          </a:p>
        </p:txBody>
      </p:sp>
      <p:sp>
        <p:nvSpPr>
          <p:cNvPr id="856" name="Google Shape;856;p36"/>
          <p:cNvSpPr txBox="1">
            <a:spLocks noGrp="1"/>
          </p:cNvSpPr>
          <p:nvPr>
            <p:ph type="body" idx="1"/>
          </p:nvPr>
        </p:nvSpPr>
        <p:spPr>
          <a:xfrm>
            <a:off x="5390665" y="2821334"/>
            <a:ext cx="21453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latin typeface="Montserrat"/>
                <a:ea typeface="Montserrat"/>
                <a:cs typeface="Montserrat"/>
                <a:sym typeface="Montserrat"/>
              </a:rPr>
              <a:t>Quá trình xác định yêu cầu linh hoạt, tăng cường trao đổi giữa nội bộ nhóm và bên ngoài, từ đó thay đổi các đặc tả về chức năng cho phù hợp.</a:t>
            </a:r>
            <a:endParaRPr>
              <a:latin typeface="Montserrat"/>
              <a:ea typeface="Montserrat"/>
              <a:cs typeface="Montserrat"/>
              <a:sym typeface="Montserrat"/>
            </a:endParaRPr>
          </a:p>
        </p:txBody>
      </p:sp>
      <p:sp>
        <p:nvSpPr>
          <p:cNvPr id="857" name="Google Shape;857;p36"/>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latin typeface="Montserrat"/>
                <a:ea typeface="Montserrat"/>
                <a:cs typeface="Montserrat"/>
                <a:sym typeface="Montserrat"/>
              </a:rPr>
              <a:t>Nhóm chưa có kinh nghiệm. Các yêu cầu chưa xác định rõ, có thể thay đổi liên tục theo tiến độ và khả năng.</a:t>
            </a:r>
            <a:endParaRPr>
              <a:latin typeface="Montserrat"/>
              <a:ea typeface="Montserrat"/>
              <a:cs typeface="Montserrat"/>
              <a:sym typeface="Montserrat"/>
            </a:endParaRPr>
          </a:p>
        </p:txBody>
      </p:sp>
      <p:sp>
        <p:nvSpPr>
          <p:cNvPr id="858" name="Google Shape;858;p36"/>
          <p:cNvSpPr txBox="1">
            <a:spLocks noGrp="1"/>
          </p:cNvSpPr>
          <p:nvPr>
            <p:ph type="title" idx="3"/>
          </p:nvPr>
        </p:nvSpPr>
        <p:spPr>
          <a:xfrm>
            <a:off x="1836635" y="2286734"/>
            <a:ext cx="21453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WATERFALL</a:t>
            </a:r>
            <a:endParaRPr/>
          </a:p>
        </p:txBody>
      </p:sp>
      <p:sp>
        <p:nvSpPr>
          <p:cNvPr id="859" name="Google Shape;859;p36"/>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MÔ HÌNH TRIỂN KHAI</a:t>
            </a:r>
            <a:endParaRPr/>
          </a:p>
        </p:txBody>
      </p:sp>
      <p:grpSp>
        <p:nvGrpSpPr>
          <p:cNvPr id="860" name="Google Shape;860;p36"/>
          <p:cNvGrpSpPr/>
          <p:nvPr/>
        </p:nvGrpSpPr>
        <p:grpSpPr>
          <a:xfrm>
            <a:off x="6212454" y="1732066"/>
            <a:ext cx="469887" cy="469887"/>
            <a:chOff x="1487200" y="4993750"/>
            <a:chExt cx="483125" cy="483125"/>
          </a:xfrm>
        </p:grpSpPr>
        <p:sp>
          <p:nvSpPr>
            <p:cNvPr id="861" name="Google Shape;861;p36"/>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862" name="Google Shape;862;p36"/>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863" name="Google Shape;863;p36"/>
          <p:cNvGrpSpPr/>
          <p:nvPr/>
        </p:nvGrpSpPr>
        <p:grpSpPr>
          <a:xfrm>
            <a:off x="2674509" y="1751566"/>
            <a:ext cx="469887" cy="469887"/>
            <a:chOff x="2081650" y="4993750"/>
            <a:chExt cx="483125" cy="483125"/>
          </a:xfrm>
        </p:grpSpPr>
        <p:sp>
          <p:nvSpPr>
            <p:cNvPr id="864" name="Google Shape;864;p36"/>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5" name="Google Shape;865;p36"/>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66" name="Google Shape;866;p36"/>
          <p:cNvGrpSpPr/>
          <p:nvPr/>
        </p:nvGrpSpPr>
        <p:grpSpPr>
          <a:xfrm>
            <a:off x="4524300" y="1242225"/>
            <a:ext cx="95400" cy="3116250"/>
            <a:chOff x="4524300" y="1013625"/>
            <a:chExt cx="95400" cy="3116250"/>
          </a:xfrm>
        </p:grpSpPr>
        <p:sp>
          <p:nvSpPr>
            <p:cNvPr id="867" name="Google Shape;867;p36"/>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76"/>
        <p:cNvGrpSpPr/>
        <p:nvPr/>
      </p:nvGrpSpPr>
      <p:grpSpPr>
        <a:xfrm>
          <a:off x="0" y="0"/>
          <a:ext cx="0" cy="0"/>
          <a:chOff x="0" y="0"/>
          <a:chExt cx="0" cy="0"/>
        </a:xfrm>
      </p:grpSpPr>
      <p:sp>
        <p:nvSpPr>
          <p:cNvPr id="877" name="Google Shape;877;p3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VAI TRÒ CHÍNH TRONG NHÓM</a:t>
            </a:r>
            <a:endParaRPr/>
          </a:p>
        </p:txBody>
      </p:sp>
      <p:sp>
        <p:nvSpPr>
          <p:cNvPr id="878" name="Google Shape;878;p37"/>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PROJECT OWNER </a:t>
            </a:r>
            <a:endParaRPr/>
          </a:p>
        </p:txBody>
      </p:sp>
      <p:sp>
        <p:nvSpPr>
          <p:cNvPr id="879" name="Google Shape;879;p37"/>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ontserrat"/>
                <a:ea typeface="Montserrat"/>
                <a:cs typeface="Montserrat"/>
                <a:sym typeface="Montserrat"/>
              </a:rPr>
              <a:t>Thu thập, xác định yêu cầu, xác định mục tiêu chung và định hình đầu ra cũng như tiến độ cho dự án.</a:t>
            </a:r>
            <a:endParaRPr>
              <a:latin typeface="Montserrat"/>
              <a:ea typeface="Montserrat"/>
              <a:cs typeface="Montserrat"/>
              <a:sym typeface="Montserrat"/>
            </a:endParaRPr>
          </a:p>
        </p:txBody>
      </p:sp>
      <p:sp>
        <p:nvSpPr>
          <p:cNvPr id="880" name="Google Shape;880;p37"/>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SCRUM MASTER</a:t>
            </a:r>
            <a:endParaRPr/>
          </a:p>
        </p:txBody>
      </p:sp>
      <p:sp>
        <p:nvSpPr>
          <p:cNvPr id="881" name="Google Shape;881;p37"/>
          <p:cNvSpPr txBox="1">
            <a:spLocks noGrp="1"/>
          </p:cNvSpPr>
          <p:nvPr>
            <p:ph type="subTitle" idx="4"/>
          </p:nvPr>
        </p:nvSpPr>
        <p:spPr>
          <a:xfrm>
            <a:off x="3413625" y="2734825"/>
            <a:ext cx="2431200" cy="79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ontserrat"/>
                <a:ea typeface="Montserrat"/>
                <a:cs typeface="Montserrat"/>
                <a:sym typeface="Montserrat"/>
              </a:rPr>
              <a:t>Tăng cường giao tiếp nội bộ, tổ chức cấu trúc mã nguồn, giao nhận và duyệt các task trong product backlog.</a:t>
            </a:r>
            <a:endParaRPr>
              <a:latin typeface="Montserrat"/>
              <a:ea typeface="Montserrat"/>
              <a:cs typeface="Montserrat"/>
              <a:sym typeface="Montserrat"/>
            </a:endParaRPr>
          </a:p>
        </p:txBody>
      </p:sp>
      <p:sp>
        <p:nvSpPr>
          <p:cNvPr id="882" name="Google Shape;882;p37"/>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DEV TEAM</a:t>
            </a:r>
            <a:endParaRPr/>
          </a:p>
        </p:txBody>
      </p:sp>
      <p:sp>
        <p:nvSpPr>
          <p:cNvPr id="883" name="Google Shape;883;p37"/>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ontserrat"/>
                <a:ea typeface="Montserrat"/>
                <a:cs typeface="Montserrat"/>
                <a:sym typeface="Montserrat"/>
              </a:rPr>
              <a:t>Hiện thực yêu cầu thành mã nguồn. Lập trình giao diện cho sản phẩm cuối.</a:t>
            </a:r>
            <a:endParaRPr>
              <a:latin typeface="Montserrat"/>
              <a:ea typeface="Montserrat"/>
              <a:cs typeface="Montserrat"/>
              <a:sym typeface="Montserrat"/>
            </a:endParaRPr>
          </a:p>
        </p:txBody>
      </p:sp>
      <p:grpSp>
        <p:nvGrpSpPr>
          <p:cNvPr id="884" name="Google Shape;884;p37"/>
          <p:cNvGrpSpPr/>
          <p:nvPr/>
        </p:nvGrpSpPr>
        <p:grpSpPr>
          <a:xfrm>
            <a:off x="1645117" y="1866256"/>
            <a:ext cx="466361" cy="466336"/>
            <a:chOff x="1487200" y="2021475"/>
            <a:chExt cx="483125" cy="483150"/>
          </a:xfrm>
        </p:grpSpPr>
        <p:sp>
          <p:nvSpPr>
            <p:cNvPr id="885" name="Google Shape;885;p37"/>
            <p:cNvSpPr/>
            <p:nvPr/>
          </p:nvSpPr>
          <p:spPr>
            <a:xfrm>
              <a:off x="1487200" y="2021475"/>
              <a:ext cx="483125" cy="483150"/>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6" name="Google Shape;886;p37"/>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7" name="Google Shape;887;p37"/>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8" name="Google Shape;888;p37"/>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89" name="Google Shape;889;p37"/>
          <p:cNvGrpSpPr/>
          <p:nvPr/>
        </p:nvGrpSpPr>
        <p:grpSpPr>
          <a:xfrm>
            <a:off x="4338843" y="1866258"/>
            <a:ext cx="466331" cy="466332"/>
            <a:chOff x="3282325" y="2035675"/>
            <a:chExt cx="459575" cy="454825"/>
          </a:xfrm>
        </p:grpSpPr>
        <p:sp>
          <p:nvSpPr>
            <p:cNvPr id="890" name="Google Shape;890;p37"/>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1" name="Google Shape;891;p37"/>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2" name="Google Shape;892;p37"/>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3" name="Google Shape;893;p37"/>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94" name="Google Shape;894;p37"/>
          <p:cNvSpPr/>
          <p:nvPr/>
        </p:nvSpPr>
        <p:spPr>
          <a:xfrm>
            <a:off x="7032558" y="1872738"/>
            <a:ext cx="466343" cy="453373"/>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98"/>
        <p:cNvGrpSpPr/>
        <p:nvPr/>
      </p:nvGrpSpPr>
      <p:grpSpPr>
        <a:xfrm>
          <a:off x="0" y="0"/>
          <a:ext cx="0" cy="0"/>
          <a:chOff x="0" y="0"/>
          <a:chExt cx="0" cy="0"/>
        </a:xfrm>
      </p:grpSpPr>
      <p:graphicFrame>
        <p:nvGraphicFramePr>
          <p:cNvPr id="899" name="Google Shape;899;p38"/>
          <p:cNvGraphicFramePr/>
          <p:nvPr/>
        </p:nvGraphicFramePr>
        <p:xfrm>
          <a:off x="1739075" y="1565550"/>
          <a:ext cx="5665850" cy="2377260"/>
        </p:xfrm>
        <a:graphic>
          <a:graphicData uri="http://schemas.openxmlformats.org/drawingml/2006/table">
            <a:tbl>
              <a:tblPr>
                <a:noFill/>
                <a:tableStyleId>{872167BD-BDBE-431B-BE1A-EF88871E9D61}</a:tableStyleId>
              </a:tblPr>
              <a:tblGrid>
                <a:gridCol w="3322675">
                  <a:extLst>
                    <a:ext uri="{9D8B030D-6E8A-4147-A177-3AD203B41FA5}">
                      <a16:colId xmlns:a16="http://schemas.microsoft.com/office/drawing/2014/main" val="20000"/>
                    </a:ext>
                  </a:extLst>
                </a:gridCol>
                <a:gridCol w="23431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solidFill>
                            <a:schemeClr val="accent2"/>
                          </a:solidFill>
                          <a:latin typeface="Montserrat"/>
                          <a:ea typeface="Montserrat"/>
                          <a:cs typeface="Montserrat"/>
                          <a:sym typeface="Montserrat"/>
                        </a:rPr>
                        <a:t>Trần Ngọc Lâm Vỹ</a:t>
                      </a:r>
                      <a:endParaRPr>
                        <a:solidFill>
                          <a:schemeClr val="accent2"/>
                        </a:solidFill>
                        <a:latin typeface="Montserrat"/>
                        <a:ea typeface="Montserrat"/>
                        <a:cs typeface="Montserrat"/>
                        <a:sym typeface="Montserrat"/>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Montserrat"/>
                          <a:ea typeface="Montserrat"/>
                          <a:cs typeface="Montserrat"/>
                          <a:sym typeface="Montserrat"/>
                        </a:rPr>
                        <a:t>Scrum Master</a:t>
                      </a:r>
                      <a:endParaRPr>
                        <a:solidFill>
                          <a:schemeClr val="accent2"/>
                        </a:solidFill>
                        <a:latin typeface="Montserrat"/>
                        <a:ea typeface="Montserrat"/>
                        <a:cs typeface="Montserrat"/>
                        <a:sym typeface="Montserrat"/>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accent2"/>
                          </a:solidFill>
                          <a:latin typeface="Montserrat"/>
                          <a:ea typeface="Montserrat"/>
                          <a:cs typeface="Montserrat"/>
                          <a:sym typeface="Montserrat"/>
                        </a:rPr>
                        <a:t>Bùi Thế Kỷ Cương</a:t>
                      </a:r>
                      <a:endParaRPr>
                        <a:solidFill>
                          <a:schemeClr val="accent2"/>
                        </a:solidFill>
                        <a:latin typeface="Montserrat"/>
                        <a:ea typeface="Montserrat"/>
                        <a:cs typeface="Montserrat"/>
                        <a:sym typeface="Montserrat"/>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Montserrat"/>
                          <a:ea typeface="Montserrat"/>
                          <a:cs typeface="Montserrat"/>
                          <a:sym typeface="Montserrat"/>
                        </a:rPr>
                        <a:t>Product Owner</a:t>
                      </a:r>
                      <a:endParaRPr>
                        <a:solidFill>
                          <a:schemeClr val="accent2"/>
                        </a:solidFill>
                        <a:latin typeface="Montserrat"/>
                        <a:ea typeface="Montserrat"/>
                        <a:cs typeface="Montserrat"/>
                        <a:sym typeface="Montserrat"/>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chemeClr val="accent2"/>
                          </a:solidFill>
                          <a:latin typeface="Montserrat"/>
                          <a:ea typeface="Montserrat"/>
                          <a:cs typeface="Montserrat"/>
                          <a:sym typeface="Montserrat"/>
                        </a:rPr>
                        <a:t>Ngô Quang Bách</a:t>
                      </a:r>
                      <a:endParaRPr>
                        <a:solidFill>
                          <a:schemeClr val="accent2"/>
                        </a:solidFill>
                        <a:latin typeface="Montserrat"/>
                        <a:ea typeface="Montserrat"/>
                        <a:cs typeface="Montserrat"/>
                        <a:sym typeface="Montserrat"/>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Montserrat"/>
                          <a:ea typeface="Montserrat"/>
                          <a:cs typeface="Montserrat"/>
                          <a:sym typeface="Montserrat"/>
                        </a:rPr>
                        <a:t>Dev Member</a:t>
                      </a:r>
                      <a:endParaRPr>
                        <a:solidFill>
                          <a:schemeClr val="accent2"/>
                        </a:solidFill>
                        <a:latin typeface="Montserrat"/>
                        <a:ea typeface="Montserrat"/>
                        <a:cs typeface="Montserrat"/>
                        <a:sym typeface="Montserrat"/>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chemeClr val="accent2"/>
                          </a:solidFill>
                          <a:latin typeface="Montserrat"/>
                          <a:ea typeface="Montserrat"/>
                          <a:cs typeface="Montserrat"/>
                          <a:sym typeface="Montserrat"/>
                        </a:rPr>
                        <a:t>Phan Duệ Triết</a:t>
                      </a:r>
                      <a:endParaRPr>
                        <a:solidFill>
                          <a:schemeClr val="accent2"/>
                        </a:solidFill>
                        <a:latin typeface="Montserrat"/>
                        <a:ea typeface="Montserrat"/>
                        <a:cs typeface="Montserrat"/>
                        <a:sym typeface="Montserrat"/>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Montserrat"/>
                          <a:ea typeface="Montserrat"/>
                          <a:cs typeface="Montserrat"/>
                          <a:sym typeface="Montserrat"/>
                        </a:rPr>
                        <a:t>Dev Member</a:t>
                      </a:r>
                      <a:endParaRPr>
                        <a:solidFill>
                          <a:schemeClr val="accent2"/>
                        </a:solidFill>
                        <a:latin typeface="Montserrat"/>
                        <a:ea typeface="Montserrat"/>
                        <a:cs typeface="Montserrat"/>
                        <a:sym typeface="Montserrat"/>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chemeClr val="accent2"/>
                          </a:solidFill>
                          <a:latin typeface="Montserrat"/>
                          <a:ea typeface="Montserrat"/>
                          <a:cs typeface="Montserrat"/>
                          <a:sym typeface="Montserrat"/>
                        </a:rPr>
                        <a:t>Tống Xuân Lộc</a:t>
                      </a:r>
                      <a:endParaRPr>
                        <a:solidFill>
                          <a:schemeClr val="accent2"/>
                        </a:solidFill>
                        <a:latin typeface="Montserrat"/>
                        <a:ea typeface="Montserrat"/>
                        <a:cs typeface="Montserrat"/>
                        <a:sym typeface="Montserrat"/>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Montserrat"/>
                          <a:ea typeface="Montserrat"/>
                          <a:cs typeface="Montserrat"/>
                          <a:sym typeface="Montserrat"/>
                        </a:rPr>
                        <a:t>Dev Member</a:t>
                      </a:r>
                      <a:endParaRPr>
                        <a:solidFill>
                          <a:schemeClr val="accent2"/>
                        </a:solidFill>
                        <a:latin typeface="Montserrat"/>
                        <a:ea typeface="Montserrat"/>
                        <a:cs typeface="Montserrat"/>
                        <a:sym typeface="Montserrat"/>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solidFill>
                            <a:schemeClr val="accent2"/>
                          </a:solidFill>
                          <a:latin typeface="Montserrat"/>
                          <a:ea typeface="Montserrat"/>
                          <a:cs typeface="Montserrat"/>
                          <a:sym typeface="Montserrat"/>
                        </a:rPr>
                        <a:t>Thái Kim Long</a:t>
                      </a:r>
                      <a:endParaRPr>
                        <a:solidFill>
                          <a:schemeClr val="accent2"/>
                        </a:solidFill>
                        <a:latin typeface="Montserrat"/>
                        <a:ea typeface="Montserrat"/>
                        <a:cs typeface="Montserrat"/>
                        <a:sym typeface="Montserrat"/>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Montserrat"/>
                          <a:ea typeface="Montserrat"/>
                          <a:cs typeface="Montserrat"/>
                          <a:sym typeface="Montserrat"/>
                        </a:rPr>
                        <a:t>Dev Member</a:t>
                      </a:r>
                      <a:endParaRPr>
                        <a:solidFill>
                          <a:schemeClr val="accent2"/>
                        </a:solidFill>
                        <a:latin typeface="Montserrat"/>
                        <a:ea typeface="Montserrat"/>
                        <a:cs typeface="Montserrat"/>
                        <a:sym typeface="Montserrat"/>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0" name="Google Shape;900;p38"/>
          <p:cNvSpPr txBox="1">
            <a:spLocks noGrp="1"/>
          </p:cNvSpPr>
          <p:nvPr>
            <p:ph type="title"/>
          </p:nvPr>
        </p:nvSpPr>
        <p:spPr>
          <a:xfrm>
            <a:off x="720000" y="540000"/>
            <a:ext cx="7704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BẢNG PHÂN CÔNG DỰA TRÊN VAI TRÒ</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04"/>
        <p:cNvGrpSpPr/>
        <p:nvPr/>
      </p:nvGrpSpPr>
      <p:grpSpPr>
        <a:xfrm>
          <a:off x="0" y="0"/>
          <a:ext cx="0" cy="0"/>
          <a:chOff x="0" y="0"/>
          <a:chExt cx="0" cy="0"/>
        </a:xfrm>
      </p:grpSpPr>
      <p:sp>
        <p:nvSpPr>
          <p:cNvPr id="905" name="Google Shape;905;p39"/>
          <p:cNvSpPr txBox="1">
            <a:spLocks noGrp="1"/>
          </p:cNvSpPr>
          <p:nvPr>
            <p:ph type="body" idx="2"/>
          </p:nvPr>
        </p:nvSpPr>
        <p:spPr>
          <a:xfrm>
            <a:off x="3089050" y="110700"/>
            <a:ext cx="4095600" cy="35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latin typeface="Montserrat"/>
                <a:ea typeface="Montserrat"/>
                <a:cs typeface="Montserrat"/>
                <a:sym typeface="Montserrat"/>
              </a:rPr>
              <a:t>TRELLO: PRODUCT BACKLOG</a:t>
            </a:r>
            <a:endParaRPr>
              <a:latin typeface="Montserrat"/>
              <a:ea typeface="Montserrat"/>
              <a:cs typeface="Montserrat"/>
              <a:sym typeface="Montserrat"/>
            </a:endParaRPr>
          </a:p>
        </p:txBody>
      </p:sp>
      <p:pic>
        <p:nvPicPr>
          <p:cNvPr id="906" name="Google Shape;906;p39"/>
          <p:cNvPicPr preferRelativeResize="0"/>
          <p:nvPr/>
        </p:nvPicPr>
        <p:blipFill>
          <a:blip r:embed="rId3">
            <a:alphaModFix/>
          </a:blip>
          <a:stretch>
            <a:fillRect/>
          </a:stretch>
        </p:blipFill>
        <p:spPr>
          <a:xfrm>
            <a:off x="0" y="539998"/>
            <a:ext cx="9144000" cy="44977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10"/>
        <p:cNvGrpSpPr/>
        <p:nvPr/>
      </p:nvGrpSpPr>
      <p:grpSpPr>
        <a:xfrm>
          <a:off x="0" y="0"/>
          <a:ext cx="0" cy="0"/>
          <a:chOff x="0" y="0"/>
          <a:chExt cx="0" cy="0"/>
        </a:xfrm>
      </p:grpSpPr>
      <p:sp>
        <p:nvSpPr>
          <p:cNvPr id="911" name="Google Shape;911;p40">
            <a:hlinkClick r:id="rId3"/>
          </p:cNvPr>
          <p:cNvSpPr txBox="1">
            <a:spLocks noGrp="1"/>
          </p:cNvSpPr>
          <p:nvPr>
            <p:ph type="title"/>
          </p:nvPr>
        </p:nvSpPr>
        <p:spPr>
          <a:xfrm>
            <a:off x="1144200" y="2011350"/>
            <a:ext cx="7279800" cy="11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CHI TIẾT VỀ PHÂN CÔNG NHIỆM VỤ</a:t>
            </a:r>
            <a:endParaRPr>
              <a:solidFill>
                <a:schemeClr val="accent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15"/>
        <p:cNvGrpSpPr/>
        <p:nvPr/>
      </p:nvGrpSpPr>
      <p:grpSpPr>
        <a:xfrm>
          <a:off x="0" y="0"/>
          <a:ext cx="0" cy="0"/>
          <a:chOff x="0" y="0"/>
          <a:chExt cx="0" cy="0"/>
        </a:xfrm>
      </p:grpSpPr>
      <p:sp>
        <p:nvSpPr>
          <p:cNvPr id="916" name="Google Shape;916;p41">
            <a:hlinkClick r:id="rId3"/>
          </p:cNvPr>
          <p:cNvSpPr txBox="1">
            <a:spLocks noGrp="1"/>
          </p:cNvSpPr>
          <p:nvPr>
            <p:ph type="title"/>
          </p:nvPr>
        </p:nvSpPr>
        <p:spPr>
          <a:xfrm>
            <a:off x="1144200" y="2011350"/>
            <a:ext cx="7279800" cy="11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uFill>
                  <a:noFill/>
                </a:uFill>
                <a:hlinkClick r:id="rId4">
                  <a:extLst>
                    <a:ext uri="{A12FA001-AC4F-418D-AE19-62706E023703}">
                      <ahyp:hlinkClr xmlns:ahyp="http://schemas.microsoft.com/office/drawing/2018/hyperlinkcolor" val="tx"/>
                    </a:ext>
                  </a:extLst>
                </a:hlinkClick>
              </a:rPr>
              <a:t>BIÊN BẢN HỌP MẶT</a:t>
            </a:r>
            <a:endParaRPr>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0"/>
        <p:cNvGrpSpPr/>
        <p:nvPr/>
      </p:nvGrpSpPr>
      <p:grpSpPr>
        <a:xfrm>
          <a:off x="0" y="0"/>
          <a:ext cx="0" cy="0"/>
          <a:chOff x="0" y="0"/>
          <a:chExt cx="0" cy="0"/>
        </a:xfrm>
      </p:grpSpPr>
      <p:sp>
        <p:nvSpPr>
          <p:cNvPr id="921" name="Google Shape;921;p42"/>
          <p:cNvSpPr txBox="1">
            <a:spLocks noGrp="1"/>
          </p:cNvSpPr>
          <p:nvPr>
            <p:ph type="title"/>
          </p:nvPr>
        </p:nvSpPr>
        <p:spPr>
          <a:xfrm>
            <a:off x="3216900" y="1218800"/>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922" name="Google Shape;922;p42"/>
          <p:cNvSpPr txBox="1">
            <a:spLocks noGrp="1"/>
          </p:cNvSpPr>
          <p:nvPr>
            <p:ph type="title" idx="2"/>
          </p:nvPr>
        </p:nvSpPr>
        <p:spPr>
          <a:xfrm>
            <a:off x="3216900" y="2744525"/>
            <a:ext cx="2622000" cy="8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THIẾT KẾ SẢN PHẨM, THU THẬP YÊU CẦU</a:t>
            </a:r>
            <a:endParaRPr/>
          </a:p>
        </p:txBody>
      </p:sp>
      <p:grpSp>
        <p:nvGrpSpPr>
          <p:cNvPr id="923" name="Google Shape;923;p42"/>
          <p:cNvGrpSpPr/>
          <p:nvPr/>
        </p:nvGrpSpPr>
        <p:grpSpPr>
          <a:xfrm>
            <a:off x="2598300" y="1013625"/>
            <a:ext cx="95400" cy="3116250"/>
            <a:chOff x="4524300" y="1013625"/>
            <a:chExt cx="95400" cy="3116250"/>
          </a:xfrm>
        </p:grpSpPr>
        <p:sp>
          <p:nvSpPr>
            <p:cNvPr id="924" name="Google Shape;924;p42"/>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2"/>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2"/>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2"/>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2"/>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2"/>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2"/>
          <p:cNvGrpSpPr/>
          <p:nvPr/>
        </p:nvGrpSpPr>
        <p:grpSpPr>
          <a:xfrm>
            <a:off x="6341428" y="1441717"/>
            <a:ext cx="2377521" cy="2377521"/>
            <a:chOff x="6275090" y="1382992"/>
            <a:chExt cx="2377521" cy="2377521"/>
          </a:xfrm>
        </p:grpSpPr>
        <p:sp>
          <p:nvSpPr>
            <p:cNvPr id="931" name="Google Shape;931;p42"/>
            <p:cNvSpPr/>
            <p:nvPr/>
          </p:nvSpPr>
          <p:spPr>
            <a:xfrm>
              <a:off x="6275090" y="1382992"/>
              <a:ext cx="1862394" cy="2139770"/>
            </a:xfrm>
            <a:custGeom>
              <a:avLst/>
              <a:gdLst/>
              <a:ahLst/>
              <a:cxnLst/>
              <a:rect l="l" t="t" r="r" b="b"/>
              <a:pathLst>
                <a:path w="153315" h="176149" extrusionOk="0">
                  <a:moveTo>
                    <a:pt x="1" y="1"/>
                  </a:moveTo>
                  <a:lnTo>
                    <a:pt x="1" y="176148"/>
                  </a:lnTo>
                  <a:lnTo>
                    <a:pt x="153314" y="176148"/>
                  </a:lnTo>
                  <a:lnTo>
                    <a:pt x="153314" y="22835"/>
                  </a:lnTo>
                  <a:lnTo>
                    <a:pt x="1304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p:nvPr/>
          </p:nvSpPr>
          <p:spPr>
            <a:xfrm>
              <a:off x="7860096" y="1382992"/>
              <a:ext cx="277388" cy="277388"/>
            </a:xfrm>
            <a:custGeom>
              <a:avLst/>
              <a:gdLst/>
              <a:ahLst/>
              <a:cxnLst/>
              <a:rect l="l" t="t" r="r" b="b"/>
              <a:pathLst>
                <a:path w="22835" h="22835" extrusionOk="0">
                  <a:moveTo>
                    <a:pt x="0" y="1"/>
                  </a:moveTo>
                  <a:lnTo>
                    <a:pt x="0" y="22835"/>
                  </a:lnTo>
                  <a:lnTo>
                    <a:pt x="22834" y="22835"/>
                  </a:lnTo>
                  <a:lnTo>
                    <a:pt x="0" y="1"/>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2"/>
            <p:cNvSpPr/>
            <p:nvPr/>
          </p:nvSpPr>
          <p:spPr>
            <a:xfrm>
              <a:off x="6631716" y="1977369"/>
              <a:ext cx="1228392" cy="1228392"/>
            </a:xfrm>
            <a:custGeom>
              <a:avLst/>
              <a:gdLst/>
              <a:ahLst/>
              <a:cxnLst/>
              <a:rect l="l" t="t" r="r" b="b"/>
              <a:pathLst>
                <a:path w="101123" h="101123" extrusionOk="0">
                  <a:moveTo>
                    <a:pt x="78289" y="55455"/>
                  </a:moveTo>
                  <a:lnTo>
                    <a:pt x="78289" y="78288"/>
                  </a:lnTo>
                  <a:lnTo>
                    <a:pt x="55455" y="78288"/>
                  </a:lnTo>
                  <a:lnTo>
                    <a:pt x="78289" y="55455"/>
                  </a:lnTo>
                  <a:close/>
                  <a:moveTo>
                    <a:pt x="101122" y="1"/>
                  </a:moveTo>
                  <a:lnTo>
                    <a:pt x="1" y="101122"/>
                  </a:lnTo>
                  <a:lnTo>
                    <a:pt x="101122" y="101122"/>
                  </a:lnTo>
                  <a:lnTo>
                    <a:pt x="1011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2"/>
            <p:cNvSpPr/>
            <p:nvPr/>
          </p:nvSpPr>
          <p:spPr>
            <a:xfrm>
              <a:off x="7622345" y="2730246"/>
              <a:ext cx="1030266" cy="1030266"/>
            </a:xfrm>
            <a:custGeom>
              <a:avLst/>
              <a:gdLst/>
              <a:ahLst/>
              <a:cxnLst/>
              <a:rect l="l" t="t" r="r" b="b"/>
              <a:pathLst>
                <a:path w="84813" h="84813" extrusionOk="0">
                  <a:moveTo>
                    <a:pt x="42406" y="1"/>
                  </a:moveTo>
                  <a:cubicBezTo>
                    <a:pt x="41167" y="1"/>
                    <a:pt x="39927" y="66"/>
                    <a:pt x="38688" y="196"/>
                  </a:cubicBezTo>
                  <a:lnTo>
                    <a:pt x="36763" y="7014"/>
                  </a:lnTo>
                  <a:cubicBezTo>
                    <a:pt x="34284" y="7405"/>
                    <a:pt x="31870" y="8058"/>
                    <a:pt x="29554" y="8938"/>
                  </a:cubicBezTo>
                  <a:lnTo>
                    <a:pt x="24531" y="4013"/>
                  </a:lnTo>
                  <a:cubicBezTo>
                    <a:pt x="22247" y="5057"/>
                    <a:pt x="20094" y="6296"/>
                    <a:pt x="18072" y="7699"/>
                  </a:cubicBezTo>
                  <a:lnTo>
                    <a:pt x="19833" y="14549"/>
                  </a:lnTo>
                  <a:cubicBezTo>
                    <a:pt x="17876" y="16115"/>
                    <a:pt x="16115" y="17876"/>
                    <a:pt x="14549" y="19833"/>
                  </a:cubicBezTo>
                  <a:lnTo>
                    <a:pt x="7699" y="18072"/>
                  </a:lnTo>
                  <a:cubicBezTo>
                    <a:pt x="6296" y="20094"/>
                    <a:pt x="5057" y="22247"/>
                    <a:pt x="4013" y="24531"/>
                  </a:cubicBezTo>
                  <a:lnTo>
                    <a:pt x="8938" y="29554"/>
                  </a:lnTo>
                  <a:cubicBezTo>
                    <a:pt x="8058" y="31870"/>
                    <a:pt x="7405" y="34284"/>
                    <a:pt x="7014" y="36763"/>
                  </a:cubicBezTo>
                  <a:lnTo>
                    <a:pt x="196" y="38688"/>
                  </a:lnTo>
                  <a:cubicBezTo>
                    <a:pt x="66" y="39927"/>
                    <a:pt x="1" y="41167"/>
                    <a:pt x="1" y="42406"/>
                  </a:cubicBezTo>
                  <a:cubicBezTo>
                    <a:pt x="1" y="43646"/>
                    <a:pt x="66" y="44885"/>
                    <a:pt x="196" y="46125"/>
                  </a:cubicBezTo>
                  <a:lnTo>
                    <a:pt x="7014" y="48050"/>
                  </a:lnTo>
                  <a:cubicBezTo>
                    <a:pt x="7405" y="50529"/>
                    <a:pt x="8058" y="52943"/>
                    <a:pt x="8938" y="55259"/>
                  </a:cubicBezTo>
                  <a:lnTo>
                    <a:pt x="4013" y="60282"/>
                  </a:lnTo>
                  <a:cubicBezTo>
                    <a:pt x="5057" y="62565"/>
                    <a:pt x="6296" y="64718"/>
                    <a:pt x="7699" y="66741"/>
                  </a:cubicBezTo>
                  <a:lnTo>
                    <a:pt x="14549" y="64979"/>
                  </a:lnTo>
                  <a:cubicBezTo>
                    <a:pt x="16115" y="66936"/>
                    <a:pt x="17876" y="68698"/>
                    <a:pt x="19833" y="70264"/>
                  </a:cubicBezTo>
                  <a:lnTo>
                    <a:pt x="18072" y="77114"/>
                  </a:lnTo>
                  <a:cubicBezTo>
                    <a:pt x="20094" y="78517"/>
                    <a:pt x="22247" y="79756"/>
                    <a:pt x="24531" y="80800"/>
                  </a:cubicBezTo>
                  <a:lnTo>
                    <a:pt x="29554" y="75874"/>
                  </a:lnTo>
                  <a:cubicBezTo>
                    <a:pt x="31870" y="76755"/>
                    <a:pt x="34284" y="77407"/>
                    <a:pt x="36763" y="77799"/>
                  </a:cubicBezTo>
                  <a:lnTo>
                    <a:pt x="38688" y="84616"/>
                  </a:lnTo>
                  <a:cubicBezTo>
                    <a:pt x="39927" y="84747"/>
                    <a:pt x="41167" y="84812"/>
                    <a:pt x="42406" y="84812"/>
                  </a:cubicBezTo>
                  <a:cubicBezTo>
                    <a:pt x="43646" y="84812"/>
                    <a:pt x="44885" y="84747"/>
                    <a:pt x="46125" y="84616"/>
                  </a:cubicBezTo>
                  <a:lnTo>
                    <a:pt x="48050" y="77799"/>
                  </a:lnTo>
                  <a:cubicBezTo>
                    <a:pt x="50529" y="77407"/>
                    <a:pt x="52943" y="76755"/>
                    <a:pt x="55259" y="75874"/>
                  </a:cubicBezTo>
                  <a:lnTo>
                    <a:pt x="60282" y="80800"/>
                  </a:lnTo>
                  <a:cubicBezTo>
                    <a:pt x="62565" y="79756"/>
                    <a:pt x="64718" y="78517"/>
                    <a:pt x="66741" y="77114"/>
                  </a:cubicBezTo>
                  <a:lnTo>
                    <a:pt x="64979" y="70264"/>
                  </a:lnTo>
                  <a:cubicBezTo>
                    <a:pt x="66936" y="68698"/>
                    <a:pt x="68698" y="66936"/>
                    <a:pt x="70264" y="64979"/>
                  </a:cubicBezTo>
                  <a:lnTo>
                    <a:pt x="77114" y="66741"/>
                  </a:lnTo>
                  <a:cubicBezTo>
                    <a:pt x="78517" y="64718"/>
                    <a:pt x="79756" y="62565"/>
                    <a:pt x="80800" y="60282"/>
                  </a:cubicBezTo>
                  <a:lnTo>
                    <a:pt x="75874" y="55259"/>
                  </a:lnTo>
                  <a:cubicBezTo>
                    <a:pt x="76755" y="52943"/>
                    <a:pt x="77407" y="50529"/>
                    <a:pt x="77799" y="48050"/>
                  </a:cubicBezTo>
                  <a:lnTo>
                    <a:pt x="84616" y="46125"/>
                  </a:lnTo>
                  <a:cubicBezTo>
                    <a:pt x="84747" y="44885"/>
                    <a:pt x="84812" y="43646"/>
                    <a:pt x="84812" y="42406"/>
                  </a:cubicBezTo>
                  <a:cubicBezTo>
                    <a:pt x="84812" y="41167"/>
                    <a:pt x="84747" y="39927"/>
                    <a:pt x="84616" y="38688"/>
                  </a:cubicBezTo>
                  <a:lnTo>
                    <a:pt x="77799" y="36763"/>
                  </a:lnTo>
                  <a:cubicBezTo>
                    <a:pt x="77407" y="34284"/>
                    <a:pt x="76755" y="31870"/>
                    <a:pt x="75874" y="29554"/>
                  </a:cubicBezTo>
                  <a:lnTo>
                    <a:pt x="80800" y="24531"/>
                  </a:lnTo>
                  <a:cubicBezTo>
                    <a:pt x="79756" y="22247"/>
                    <a:pt x="78517" y="20094"/>
                    <a:pt x="77114" y="18072"/>
                  </a:cubicBezTo>
                  <a:lnTo>
                    <a:pt x="70264" y="19833"/>
                  </a:lnTo>
                  <a:cubicBezTo>
                    <a:pt x="68698" y="17876"/>
                    <a:pt x="66936" y="16115"/>
                    <a:pt x="64979" y="14549"/>
                  </a:cubicBezTo>
                  <a:lnTo>
                    <a:pt x="66741" y="7699"/>
                  </a:lnTo>
                  <a:cubicBezTo>
                    <a:pt x="64718" y="6296"/>
                    <a:pt x="62565" y="5057"/>
                    <a:pt x="60282" y="4013"/>
                  </a:cubicBezTo>
                  <a:lnTo>
                    <a:pt x="55259" y="8938"/>
                  </a:lnTo>
                  <a:cubicBezTo>
                    <a:pt x="52943" y="8058"/>
                    <a:pt x="50529" y="7405"/>
                    <a:pt x="48050" y="7014"/>
                  </a:cubicBezTo>
                  <a:lnTo>
                    <a:pt x="46125" y="196"/>
                  </a:lnTo>
                  <a:cubicBezTo>
                    <a:pt x="44885" y="66"/>
                    <a:pt x="43646" y="1"/>
                    <a:pt x="42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2"/>
            <p:cNvSpPr/>
            <p:nvPr/>
          </p:nvSpPr>
          <p:spPr>
            <a:xfrm>
              <a:off x="7265719" y="1660368"/>
              <a:ext cx="237763" cy="237763"/>
            </a:xfrm>
            <a:custGeom>
              <a:avLst/>
              <a:gdLst/>
              <a:ahLst/>
              <a:cxnLst/>
              <a:rect l="l" t="t" r="r" b="b"/>
              <a:pathLst>
                <a:path w="19573" h="19573" extrusionOk="0">
                  <a:moveTo>
                    <a:pt x="9787" y="1"/>
                  </a:moveTo>
                  <a:lnTo>
                    <a:pt x="1" y="19573"/>
                  </a:lnTo>
                  <a:lnTo>
                    <a:pt x="19573" y="19573"/>
                  </a:lnTo>
                  <a:lnTo>
                    <a:pt x="9787"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2"/>
            <p:cNvSpPr/>
            <p:nvPr/>
          </p:nvSpPr>
          <p:spPr>
            <a:xfrm>
              <a:off x="7265719" y="1898118"/>
              <a:ext cx="237763" cy="673640"/>
            </a:xfrm>
            <a:custGeom>
              <a:avLst/>
              <a:gdLst/>
              <a:ahLst/>
              <a:cxnLst/>
              <a:rect l="l" t="t" r="r" b="b"/>
              <a:pathLst>
                <a:path w="19573" h="55455" extrusionOk="0">
                  <a:moveTo>
                    <a:pt x="1" y="1"/>
                  </a:moveTo>
                  <a:lnTo>
                    <a:pt x="1" y="55455"/>
                  </a:lnTo>
                  <a:lnTo>
                    <a:pt x="19573" y="3588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6631716" y="1660368"/>
              <a:ext cx="396264" cy="515139"/>
            </a:xfrm>
            <a:custGeom>
              <a:avLst/>
              <a:gdLst/>
              <a:ahLst/>
              <a:cxnLst/>
              <a:rect l="l" t="t" r="r" b="b"/>
              <a:pathLst>
                <a:path w="32621" h="42407" extrusionOk="0">
                  <a:moveTo>
                    <a:pt x="16311" y="1"/>
                  </a:moveTo>
                  <a:lnTo>
                    <a:pt x="1" y="26097"/>
                  </a:lnTo>
                  <a:lnTo>
                    <a:pt x="9787" y="42407"/>
                  </a:lnTo>
                  <a:lnTo>
                    <a:pt x="22835" y="42407"/>
                  </a:lnTo>
                  <a:lnTo>
                    <a:pt x="32621" y="26097"/>
                  </a:lnTo>
                  <a:lnTo>
                    <a:pt x="16311"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6671342" y="2175494"/>
              <a:ext cx="317013" cy="922092"/>
            </a:xfrm>
            <a:custGeom>
              <a:avLst/>
              <a:gdLst/>
              <a:ahLst/>
              <a:cxnLst/>
              <a:rect l="l" t="t" r="r" b="b"/>
              <a:pathLst>
                <a:path w="26097" h="75908" extrusionOk="0">
                  <a:moveTo>
                    <a:pt x="6525" y="1"/>
                  </a:moveTo>
                  <a:lnTo>
                    <a:pt x="1" y="19573"/>
                  </a:lnTo>
                  <a:lnTo>
                    <a:pt x="5644" y="75907"/>
                  </a:lnTo>
                  <a:lnTo>
                    <a:pt x="22117" y="59434"/>
                  </a:lnTo>
                  <a:lnTo>
                    <a:pt x="26097" y="1957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7820471" y="2928372"/>
              <a:ext cx="634014" cy="634014"/>
            </a:xfrm>
            <a:custGeom>
              <a:avLst/>
              <a:gdLst/>
              <a:ahLst/>
              <a:cxnLst/>
              <a:rect l="l" t="t" r="r" b="b"/>
              <a:pathLst>
                <a:path w="52193" h="52193" extrusionOk="0">
                  <a:moveTo>
                    <a:pt x="26096" y="0"/>
                  </a:moveTo>
                  <a:cubicBezTo>
                    <a:pt x="11678" y="0"/>
                    <a:pt x="0" y="11678"/>
                    <a:pt x="0" y="26096"/>
                  </a:cubicBezTo>
                  <a:cubicBezTo>
                    <a:pt x="0" y="40514"/>
                    <a:pt x="11678" y="52192"/>
                    <a:pt x="26096" y="52192"/>
                  </a:cubicBezTo>
                  <a:cubicBezTo>
                    <a:pt x="40514" y="52192"/>
                    <a:pt x="52192" y="40514"/>
                    <a:pt x="52192" y="26096"/>
                  </a:cubicBezTo>
                  <a:cubicBezTo>
                    <a:pt x="52192" y="11678"/>
                    <a:pt x="40514" y="0"/>
                    <a:pt x="26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a:off x="7899721" y="2928372"/>
              <a:ext cx="277388" cy="356638"/>
            </a:xfrm>
            <a:custGeom>
              <a:avLst/>
              <a:gdLst/>
              <a:ahLst/>
              <a:cxnLst/>
              <a:rect l="l" t="t" r="r" b="b"/>
              <a:pathLst>
                <a:path w="22835" h="29359" extrusionOk="0">
                  <a:moveTo>
                    <a:pt x="16310" y="0"/>
                  </a:moveTo>
                  <a:lnTo>
                    <a:pt x="16310" y="22834"/>
                  </a:lnTo>
                  <a:lnTo>
                    <a:pt x="0" y="22834"/>
                  </a:lnTo>
                  <a:lnTo>
                    <a:pt x="0" y="29358"/>
                  </a:lnTo>
                  <a:lnTo>
                    <a:pt x="22834" y="29358"/>
                  </a:lnTo>
                  <a:lnTo>
                    <a:pt x="228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a:off x="8058222" y="3166123"/>
              <a:ext cx="158513" cy="158513"/>
            </a:xfrm>
            <a:custGeom>
              <a:avLst/>
              <a:gdLst/>
              <a:ahLst/>
              <a:cxnLst/>
              <a:rect l="l" t="t" r="r" b="b"/>
              <a:pathLst>
                <a:path w="13049" h="13049" extrusionOk="0">
                  <a:moveTo>
                    <a:pt x="6524" y="0"/>
                  </a:moveTo>
                  <a:cubicBezTo>
                    <a:pt x="2936" y="0"/>
                    <a:pt x="0" y="2936"/>
                    <a:pt x="0" y="6524"/>
                  </a:cubicBezTo>
                  <a:cubicBezTo>
                    <a:pt x="0" y="10113"/>
                    <a:pt x="2936" y="13048"/>
                    <a:pt x="6524" y="13048"/>
                  </a:cubicBezTo>
                  <a:cubicBezTo>
                    <a:pt x="10113" y="13048"/>
                    <a:pt x="13048" y="10113"/>
                    <a:pt x="13048" y="6524"/>
                  </a:cubicBezTo>
                  <a:cubicBezTo>
                    <a:pt x="13048" y="2936"/>
                    <a:pt x="10113" y="0"/>
                    <a:pt x="6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a:off x="6790217" y="1660368"/>
              <a:ext cx="79262" cy="317013"/>
            </a:xfrm>
            <a:custGeom>
              <a:avLst/>
              <a:gdLst/>
              <a:ahLst/>
              <a:cxnLst/>
              <a:rect l="l" t="t" r="r" b="b"/>
              <a:pathLst>
                <a:path w="6525" h="26097" extrusionOk="0">
                  <a:moveTo>
                    <a:pt x="3263" y="1"/>
                  </a:moveTo>
                  <a:lnTo>
                    <a:pt x="1" y="5220"/>
                  </a:lnTo>
                  <a:lnTo>
                    <a:pt x="1" y="26097"/>
                  </a:lnTo>
                  <a:lnTo>
                    <a:pt x="6525" y="26097"/>
                  </a:lnTo>
                  <a:lnTo>
                    <a:pt x="6525" y="5220"/>
                  </a:lnTo>
                  <a:lnTo>
                    <a:pt x="32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2"/>
            <p:cNvSpPr/>
            <p:nvPr/>
          </p:nvSpPr>
          <p:spPr>
            <a:xfrm>
              <a:off x="6841334" y="2939864"/>
              <a:ext cx="135141" cy="135129"/>
            </a:xfrm>
            <a:custGeom>
              <a:avLst/>
              <a:gdLst/>
              <a:ahLst/>
              <a:cxnLst/>
              <a:rect l="l" t="t" r="r" b="b"/>
              <a:pathLst>
                <a:path w="11125" h="11124" extrusionOk="0">
                  <a:moveTo>
                    <a:pt x="4600" y="0"/>
                  </a:moveTo>
                  <a:lnTo>
                    <a:pt x="1" y="4600"/>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6960209" y="2820988"/>
              <a:ext cx="135141" cy="135129"/>
            </a:xfrm>
            <a:custGeom>
              <a:avLst/>
              <a:gdLst/>
              <a:ahLst/>
              <a:cxnLst/>
              <a:rect l="l" t="t" r="r" b="b"/>
              <a:pathLst>
                <a:path w="11125" h="11124" extrusionOk="0">
                  <a:moveTo>
                    <a:pt x="4600" y="0"/>
                  </a:moveTo>
                  <a:lnTo>
                    <a:pt x="1" y="4632"/>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7079085" y="2702113"/>
              <a:ext cx="135141" cy="135530"/>
            </a:xfrm>
            <a:custGeom>
              <a:avLst/>
              <a:gdLst/>
              <a:ahLst/>
              <a:cxnLst/>
              <a:rect l="l" t="t" r="r" b="b"/>
              <a:pathLst>
                <a:path w="11125" h="11157" extrusionOk="0">
                  <a:moveTo>
                    <a:pt x="4600" y="1"/>
                  </a:moveTo>
                  <a:lnTo>
                    <a:pt x="1" y="4633"/>
                  </a:lnTo>
                  <a:lnTo>
                    <a:pt x="6525" y="11156"/>
                  </a:lnTo>
                  <a:lnTo>
                    <a:pt x="11124" y="6524"/>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7197960" y="258323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a:off x="7316835" y="2464362"/>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2"/>
            <p:cNvSpPr/>
            <p:nvPr/>
          </p:nvSpPr>
          <p:spPr>
            <a:xfrm>
              <a:off x="7435711" y="234548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2"/>
            <p:cNvSpPr/>
            <p:nvPr/>
          </p:nvSpPr>
          <p:spPr>
            <a:xfrm>
              <a:off x="7554586" y="2226611"/>
              <a:ext cx="135129" cy="135530"/>
            </a:xfrm>
            <a:custGeom>
              <a:avLst/>
              <a:gdLst/>
              <a:ahLst/>
              <a:cxnLst/>
              <a:rect l="l" t="t" r="r" b="b"/>
              <a:pathLst>
                <a:path w="11124" h="11157" extrusionOk="0">
                  <a:moveTo>
                    <a:pt x="4600" y="1"/>
                  </a:moveTo>
                  <a:lnTo>
                    <a:pt x="1" y="4633"/>
                  </a:lnTo>
                  <a:lnTo>
                    <a:pt x="6524"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6354340"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6512841"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2"/>
            <p:cNvSpPr/>
            <p:nvPr/>
          </p:nvSpPr>
          <p:spPr>
            <a:xfrm>
              <a:off x="6671342"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56"/>
        <p:cNvGrpSpPr/>
        <p:nvPr/>
      </p:nvGrpSpPr>
      <p:grpSpPr>
        <a:xfrm>
          <a:off x="0" y="0"/>
          <a:ext cx="0" cy="0"/>
          <a:chOff x="0" y="0"/>
          <a:chExt cx="0" cy="0"/>
        </a:xfrm>
      </p:grpSpPr>
      <p:sp>
        <p:nvSpPr>
          <p:cNvPr id="957" name="Google Shape;957;p4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GIAI ĐOẠN THIẾT KẾ</a:t>
            </a:r>
            <a:endParaRPr/>
          </a:p>
        </p:txBody>
      </p:sp>
      <p:cxnSp>
        <p:nvCxnSpPr>
          <p:cNvPr id="958" name="Google Shape;958;p43"/>
          <p:cNvCxnSpPr/>
          <p:nvPr/>
        </p:nvCxnSpPr>
        <p:spPr>
          <a:xfrm rot="10800000">
            <a:off x="1450650" y="2796675"/>
            <a:ext cx="6100500" cy="0"/>
          </a:xfrm>
          <a:prstGeom prst="straightConnector1">
            <a:avLst/>
          </a:prstGeom>
          <a:noFill/>
          <a:ln w="28575" cap="flat" cmpd="sng">
            <a:solidFill>
              <a:schemeClr val="dk1"/>
            </a:solidFill>
            <a:prstDash val="solid"/>
            <a:round/>
            <a:headEnd type="none" w="med" len="med"/>
            <a:tailEnd type="none" w="med" len="med"/>
          </a:ln>
        </p:spPr>
      </p:cxnSp>
      <p:sp>
        <p:nvSpPr>
          <p:cNvPr id="959" name="Google Shape;959;p43"/>
          <p:cNvSpPr txBox="1"/>
          <p:nvPr/>
        </p:nvSpPr>
        <p:spPr>
          <a:xfrm>
            <a:off x="1450650" y="3034725"/>
            <a:ext cx="1323000" cy="369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accent1"/>
                </a:solidFill>
                <a:latin typeface="Oswald"/>
                <a:ea typeface="Oswald"/>
                <a:cs typeface="Oswald"/>
                <a:sym typeface="Oswald"/>
              </a:rPr>
              <a:t>ELICITATION</a:t>
            </a:r>
            <a:endParaRPr sz="1800">
              <a:solidFill>
                <a:schemeClr val="accent1"/>
              </a:solidFill>
              <a:latin typeface="Oswald"/>
              <a:ea typeface="Oswald"/>
              <a:cs typeface="Oswald"/>
              <a:sym typeface="Oswald"/>
            </a:endParaRPr>
          </a:p>
        </p:txBody>
      </p:sp>
      <p:sp>
        <p:nvSpPr>
          <p:cNvPr id="960" name="Google Shape;960;p43"/>
          <p:cNvSpPr txBox="1"/>
          <p:nvPr/>
        </p:nvSpPr>
        <p:spPr>
          <a:xfrm>
            <a:off x="1405800" y="3274125"/>
            <a:ext cx="1412700" cy="75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a:solidFill>
                  <a:schemeClr val="dk1"/>
                </a:solidFill>
                <a:latin typeface="Montserrat"/>
                <a:ea typeface="Montserrat"/>
                <a:cs typeface="Montserrat"/>
                <a:sym typeface="Montserrat"/>
              </a:rPr>
              <a:t>Nắm bắt các chức năng có thể có</a:t>
            </a:r>
            <a:endParaRPr>
              <a:solidFill>
                <a:schemeClr val="dk1"/>
              </a:solidFill>
              <a:latin typeface="Montserrat"/>
              <a:ea typeface="Montserrat"/>
              <a:cs typeface="Montserrat"/>
              <a:sym typeface="Montserrat"/>
            </a:endParaRPr>
          </a:p>
        </p:txBody>
      </p:sp>
      <p:sp>
        <p:nvSpPr>
          <p:cNvPr id="961" name="Google Shape;961;p43"/>
          <p:cNvSpPr txBox="1"/>
          <p:nvPr/>
        </p:nvSpPr>
        <p:spPr>
          <a:xfrm>
            <a:off x="2947275" y="3034725"/>
            <a:ext cx="1323000" cy="369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accent2"/>
                </a:solidFill>
                <a:latin typeface="Oswald"/>
                <a:ea typeface="Oswald"/>
                <a:cs typeface="Oswald"/>
                <a:sym typeface="Oswald"/>
              </a:rPr>
              <a:t>WIREFAME</a:t>
            </a:r>
            <a:endParaRPr sz="1800">
              <a:solidFill>
                <a:schemeClr val="accent2"/>
              </a:solidFill>
              <a:latin typeface="Oswald"/>
              <a:ea typeface="Oswald"/>
              <a:cs typeface="Oswald"/>
              <a:sym typeface="Oswald"/>
            </a:endParaRPr>
          </a:p>
        </p:txBody>
      </p:sp>
      <p:sp>
        <p:nvSpPr>
          <p:cNvPr id="962" name="Google Shape;962;p43"/>
          <p:cNvSpPr txBox="1"/>
          <p:nvPr/>
        </p:nvSpPr>
        <p:spPr>
          <a:xfrm>
            <a:off x="2818500" y="3274125"/>
            <a:ext cx="1580700" cy="75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100">
                <a:solidFill>
                  <a:schemeClr val="dk1"/>
                </a:solidFill>
                <a:latin typeface="Montserrat"/>
                <a:ea typeface="Montserrat"/>
                <a:cs typeface="Montserrat"/>
                <a:sym typeface="Montserrat"/>
              </a:rPr>
              <a:t>Phác họa sơ bộ giao diện, luồng đi của giao diện  và các thành phần</a:t>
            </a:r>
            <a:endParaRPr sz="1100">
              <a:solidFill>
                <a:schemeClr val="dk1"/>
              </a:solidFill>
              <a:latin typeface="Montserrat"/>
              <a:ea typeface="Montserrat"/>
              <a:cs typeface="Montserrat"/>
              <a:sym typeface="Montserrat"/>
            </a:endParaRPr>
          </a:p>
        </p:txBody>
      </p:sp>
      <p:sp>
        <p:nvSpPr>
          <p:cNvPr id="963" name="Google Shape;963;p43"/>
          <p:cNvSpPr txBox="1"/>
          <p:nvPr/>
        </p:nvSpPr>
        <p:spPr>
          <a:xfrm>
            <a:off x="4056900" y="1528184"/>
            <a:ext cx="2097000" cy="369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accent1"/>
                </a:solidFill>
                <a:uFill>
                  <a:noFill/>
                </a:uFill>
                <a:latin typeface="Oswald"/>
                <a:ea typeface="Oswald"/>
                <a:cs typeface="Oswald"/>
                <a:sym typeface="Oswald"/>
                <a:hlinkClick r:id="rId3">
                  <a:extLst>
                    <a:ext uri="{A12FA001-AC4F-418D-AE19-62706E023703}">
                      <ahyp:hlinkClr xmlns:ahyp="http://schemas.microsoft.com/office/drawing/2018/hyperlinkcolor" val="tx"/>
                    </a:ext>
                  </a:extLst>
                </a:hlinkClick>
              </a:rPr>
              <a:t>MOCKUPS</a:t>
            </a:r>
            <a:endParaRPr sz="1800">
              <a:solidFill>
                <a:schemeClr val="accent1"/>
              </a:solidFill>
              <a:latin typeface="Oswald"/>
              <a:ea typeface="Oswald"/>
              <a:cs typeface="Oswald"/>
              <a:sym typeface="Oswald"/>
            </a:endParaRPr>
          </a:p>
        </p:txBody>
      </p:sp>
      <p:sp>
        <p:nvSpPr>
          <p:cNvPr id="964" name="Google Shape;964;p43"/>
          <p:cNvSpPr txBox="1"/>
          <p:nvPr/>
        </p:nvSpPr>
        <p:spPr>
          <a:xfrm>
            <a:off x="4399050" y="1771250"/>
            <a:ext cx="1412700" cy="75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a:solidFill>
                  <a:schemeClr val="dk1"/>
                </a:solidFill>
                <a:latin typeface="Roboto"/>
                <a:ea typeface="Roboto"/>
                <a:cs typeface="Roboto"/>
                <a:sym typeface="Roboto"/>
              </a:rPr>
              <a:t>Thêm màu sắc cho bản phác thảo</a:t>
            </a:r>
            <a:endParaRPr>
              <a:solidFill>
                <a:schemeClr val="dk1"/>
              </a:solidFill>
              <a:latin typeface="Roboto"/>
              <a:ea typeface="Roboto"/>
              <a:cs typeface="Roboto"/>
              <a:sym typeface="Roboto"/>
            </a:endParaRPr>
          </a:p>
        </p:txBody>
      </p:sp>
      <p:sp>
        <p:nvSpPr>
          <p:cNvPr id="965" name="Google Shape;965;p43"/>
          <p:cNvSpPr txBox="1"/>
          <p:nvPr/>
        </p:nvSpPr>
        <p:spPr>
          <a:xfrm>
            <a:off x="5940525" y="3034725"/>
            <a:ext cx="1323000" cy="369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dk1"/>
                </a:solidFill>
                <a:uFill>
                  <a:noFill/>
                </a:uFill>
                <a:latin typeface="Oswald"/>
                <a:ea typeface="Oswald"/>
                <a:cs typeface="Oswald"/>
                <a:sym typeface="Oswald"/>
                <a:hlinkClick r:id="rId4">
                  <a:extLst>
                    <a:ext uri="{A12FA001-AC4F-418D-AE19-62706E023703}">
                      <ahyp:hlinkClr xmlns:ahyp="http://schemas.microsoft.com/office/drawing/2018/hyperlinkcolor" val="tx"/>
                    </a:ext>
                  </a:extLst>
                </a:hlinkClick>
              </a:rPr>
              <a:t>PROTOTYPES</a:t>
            </a:r>
            <a:endParaRPr sz="1800">
              <a:solidFill>
                <a:schemeClr val="dk1"/>
              </a:solidFill>
              <a:latin typeface="Oswald"/>
              <a:ea typeface="Oswald"/>
              <a:cs typeface="Oswald"/>
              <a:sym typeface="Oswald"/>
            </a:endParaRPr>
          </a:p>
        </p:txBody>
      </p:sp>
      <p:sp>
        <p:nvSpPr>
          <p:cNvPr id="966" name="Google Shape;966;p43"/>
          <p:cNvSpPr txBox="1"/>
          <p:nvPr/>
        </p:nvSpPr>
        <p:spPr>
          <a:xfrm>
            <a:off x="5895675" y="3274125"/>
            <a:ext cx="1412700" cy="75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a:solidFill>
                  <a:schemeClr val="dk1"/>
                </a:solidFill>
                <a:latin typeface="Montserrat"/>
                <a:ea typeface="Montserrat"/>
                <a:cs typeface="Montserrat"/>
                <a:sym typeface="Montserrat"/>
              </a:rPr>
              <a:t>UI có thể tương tác ở mức cơ bản</a:t>
            </a:r>
            <a:endParaRPr>
              <a:solidFill>
                <a:schemeClr val="dk1"/>
              </a:solidFill>
              <a:latin typeface="Montserrat"/>
              <a:ea typeface="Montserrat"/>
              <a:cs typeface="Montserrat"/>
              <a:sym typeface="Montserrat"/>
            </a:endParaRPr>
          </a:p>
        </p:txBody>
      </p:sp>
      <p:sp>
        <p:nvSpPr>
          <p:cNvPr id="967" name="Google Shape;967;p43"/>
          <p:cNvSpPr/>
          <p:nvPr/>
        </p:nvSpPr>
        <p:spPr>
          <a:xfrm>
            <a:off x="1993050" y="2677575"/>
            <a:ext cx="238200" cy="23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3"/>
          <p:cNvSpPr/>
          <p:nvPr/>
        </p:nvSpPr>
        <p:spPr>
          <a:xfrm>
            <a:off x="3489675" y="2677575"/>
            <a:ext cx="238200" cy="23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3"/>
          <p:cNvSpPr/>
          <p:nvPr/>
        </p:nvSpPr>
        <p:spPr>
          <a:xfrm>
            <a:off x="4986300" y="2677575"/>
            <a:ext cx="238200" cy="23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3"/>
          <p:cNvSpPr/>
          <p:nvPr/>
        </p:nvSpPr>
        <p:spPr>
          <a:xfrm>
            <a:off x="6482925" y="2677575"/>
            <a:ext cx="238200" cy="23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74"/>
        <p:cNvGrpSpPr/>
        <p:nvPr/>
      </p:nvGrpSpPr>
      <p:grpSpPr>
        <a:xfrm>
          <a:off x="0" y="0"/>
          <a:ext cx="0" cy="0"/>
          <a:chOff x="0" y="0"/>
          <a:chExt cx="0" cy="0"/>
        </a:xfrm>
      </p:grpSpPr>
      <p:sp>
        <p:nvSpPr>
          <p:cNvPr id="975" name="Google Shape;975;p44"/>
          <p:cNvSpPr txBox="1">
            <a:spLocks noGrp="1"/>
          </p:cNvSpPr>
          <p:nvPr>
            <p:ph type="title"/>
          </p:nvPr>
        </p:nvSpPr>
        <p:spPr>
          <a:xfrm>
            <a:off x="0" y="187700"/>
            <a:ext cx="6036000" cy="103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solidFill>
                  <a:schemeClr val="accent1"/>
                </a:solidFill>
              </a:rPr>
              <a:t>HẠN CHẾ GẶP PHẢI</a:t>
            </a:r>
            <a:endParaRPr sz="5000">
              <a:solidFill>
                <a:schemeClr val="accent6"/>
              </a:solidFill>
            </a:endParaRPr>
          </a:p>
        </p:txBody>
      </p:sp>
      <p:sp>
        <p:nvSpPr>
          <p:cNvPr id="976" name="Google Shape;976;p44"/>
          <p:cNvSpPr txBox="1"/>
          <p:nvPr/>
        </p:nvSpPr>
        <p:spPr>
          <a:xfrm>
            <a:off x="720000" y="1776225"/>
            <a:ext cx="7878300" cy="75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a:solidFill>
                  <a:schemeClr val="dk1"/>
                </a:solidFill>
                <a:latin typeface="Montserrat"/>
                <a:ea typeface="Montserrat"/>
                <a:cs typeface="Montserrat"/>
                <a:sym typeface="Montserrat"/>
              </a:rPr>
              <a:t>Chất lượng API không đủ tin cậy, do đó phải cập nhật liên tục các bản thiết kế, dẫn đến bản thiết kế đầu tiên sẽ khác với sản phẩm cuối cùng ít nhiều.</a:t>
            </a:r>
            <a:endParaRPr>
              <a:solidFill>
                <a:schemeClr val="dk1"/>
              </a:solidFill>
              <a:latin typeface="Montserrat"/>
              <a:ea typeface="Montserrat"/>
              <a:cs typeface="Montserrat"/>
              <a:sym typeface="Montserrat"/>
            </a:endParaRPr>
          </a:p>
        </p:txBody>
      </p:sp>
      <p:sp>
        <p:nvSpPr>
          <p:cNvPr id="977" name="Google Shape;977;p44"/>
          <p:cNvSpPr txBox="1"/>
          <p:nvPr/>
        </p:nvSpPr>
        <p:spPr>
          <a:xfrm>
            <a:off x="720000" y="2526225"/>
            <a:ext cx="6803100" cy="75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a:solidFill>
                  <a:schemeClr val="dk1"/>
                </a:solidFill>
                <a:latin typeface="Montserrat"/>
                <a:ea typeface="Montserrat"/>
                <a:cs typeface="Montserrat"/>
                <a:sym typeface="Montserrat"/>
              </a:rPr>
              <a:t>Các thay đổi diễn ra liên tục, do đó bản thiết kế ở Figma chỉ mang tính chất tiến trình, không phản ánh kết quá.</a:t>
            </a:r>
            <a:endParaRPr>
              <a:solidFill>
                <a:schemeClr val="dk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81"/>
        <p:cNvGrpSpPr/>
        <p:nvPr/>
      </p:nvGrpSpPr>
      <p:grpSpPr>
        <a:xfrm>
          <a:off x="0" y="0"/>
          <a:ext cx="0" cy="0"/>
          <a:chOff x="0" y="0"/>
          <a:chExt cx="0" cy="0"/>
        </a:xfrm>
      </p:grpSpPr>
      <p:sp>
        <p:nvSpPr>
          <p:cNvPr id="982" name="Google Shape;982;p45"/>
          <p:cNvSpPr txBox="1">
            <a:spLocks noGrp="1"/>
          </p:cNvSpPr>
          <p:nvPr>
            <p:ph type="title"/>
          </p:nvPr>
        </p:nvSpPr>
        <p:spPr>
          <a:xfrm>
            <a:off x="25311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grpSp>
        <p:nvGrpSpPr>
          <p:cNvPr id="983" name="Google Shape;983;p45"/>
          <p:cNvGrpSpPr/>
          <p:nvPr/>
        </p:nvGrpSpPr>
        <p:grpSpPr>
          <a:xfrm>
            <a:off x="1912500" y="1013625"/>
            <a:ext cx="95400" cy="3116250"/>
            <a:chOff x="4524300" y="1013625"/>
            <a:chExt cx="95400" cy="3116250"/>
          </a:xfrm>
        </p:grpSpPr>
        <p:sp>
          <p:nvSpPr>
            <p:cNvPr id="984" name="Google Shape;984;p4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 name="Google Shape;990;p45"/>
          <p:cNvGrpSpPr/>
          <p:nvPr/>
        </p:nvGrpSpPr>
        <p:grpSpPr>
          <a:xfrm>
            <a:off x="6075252" y="1247860"/>
            <a:ext cx="2301266" cy="2377467"/>
            <a:chOff x="6945936" y="1456203"/>
            <a:chExt cx="2159597" cy="2231107"/>
          </a:xfrm>
        </p:grpSpPr>
        <p:sp>
          <p:nvSpPr>
            <p:cNvPr id="991" name="Google Shape;991;p45"/>
            <p:cNvSpPr/>
            <p:nvPr/>
          </p:nvSpPr>
          <p:spPr>
            <a:xfrm>
              <a:off x="7643769" y="1456203"/>
              <a:ext cx="1461763" cy="1846434"/>
            </a:xfrm>
            <a:custGeom>
              <a:avLst/>
              <a:gdLst/>
              <a:ahLst/>
              <a:cxnLst/>
              <a:rect l="l" t="t" r="r" b="b"/>
              <a:pathLst>
                <a:path w="123957" h="156577" extrusionOk="0">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5"/>
            <p:cNvSpPr/>
            <p:nvPr/>
          </p:nvSpPr>
          <p:spPr>
            <a:xfrm>
              <a:off x="7451434" y="1648538"/>
              <a:ext cx="1461763" cy="1846434"/>
            </a:xfrm>
            <a:custGeom>
              <a:avLst/>
              <a:gdLst/>
              <a:ahLst/>
              <a:cxnLst/>
              <a:rect l="l" t="t" r="r" b="b"/>
              <a:pathLst>
                <a:path w="123957" h="156577" extrusionOk="0">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5"/>
            <p:cNvSpPr/>
            <p:nvPr/>
          </p:nvSpPr>
          <p:spPr>
            <a:xfrm>
              <a:off x="7259100" y="1840875"/>
              <a:ext cx="1487174" cy="1846434"/>
            </a:xfrm>
            <a:custGeom>
              <a:avLst/>
              <a:gdLst/>
              <a:ahLst/>
              <a:cxnLst/>
              <a:rect l="l" t="t" r="r" b="b"/>
              <a:pathLst>
                <a:path w="123957" h="156577" extrusionOk="0">
                  <a:moveTo>
                    <a:pt x="1" y="1"/>
                  </a:moveTo>
                  <a:lnTo>
                    <a:pt x="1" y="156576"/>
                  </a:lnTo>
                  <a:lnTo>
                    <a:pt x="123956" y="156576"/>
                  </a:lnTo>
                  <a:lnTo>
                    <a:pt x="123956" y="27043"/>
                  </a:lnTo>
                  <a:lnTo>
                    <a:pt x="98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5"/>
            <p:cNvSpPr/>
            <p:nvPr/>
          </p:nvSpPr>
          <p:spPr>
            <a:xfrm>
              <a:off x="6945936" y="2917954"/>
              <a:ext cx="769354" cy="769354"/>
            </a:xfrm>
            <a:custGeom>
              <a:avLst/>
              <a:gdLst/>
              <a:ahLst/>
              <a:cxnLst/>
              <a:rect l="l" t="t" r="r" b="b"/>
              <a:pathLst>
                <a:path w="65241" h="65241" extrusionOk="0">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p:nvPr/>
          </p:nvSpPr>
          <p:spPr>
            <a:xfrm>
              <a:off x="7215206" y="3187224"/>
              <a:ext cx="230815" cy="230815"/>
            </a:xfrm>
            <a:custGeom>
              <a:avLst/>
              <a:gdLst/>
              <a:ahLst/>
              <a:cxnLst/>
              <a:rect l="l" t="t" r="r" b="b"/>
              <a:pathLst>
                <a:path w="19573" h="19573" extrusionOk="0">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5"/>
            <p:cNvSpPr/>
            <p:nvPr/>
          </p:nvSpPr>
          <p:spPr>
            <a:xfrm>
              <a:off x="7489901" y="1994743"/>
              <a:ext cx="307749" cy="307749"/>
            </a:xfrm>
            <a:custGeom>
              <a:avLst/>
              <a:gdLst/>
              <a:ahLst/>
              <a:cxnLst/>
              <a:rect l="l" t="t" r="r" b="b"/>
              <a:pathLst>
                <a:path w="26097" h="26097" extrusionOk="0">
                  <a:moveTo>
                    <a:pt x="1" y="1"/>
                  </a:moveTo>
                  <a:lnTo>
                    <a:pt x="1" y="26097"/>
                  </a:lnTo>
                  <a:lnTo>
                    <a:pt x="26097" y="26097"/>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a:off x="7489901" y="2533283"/>
              <a:ext cx="307749" cy="307749"/>
            </a:xfrm>
            <a:custGeom>
              <a:avLst/>
              <a:gdLst/>
              <a:ahLst/>
              <a:cxnLst/>
              <a:rect l="l" t="t" r="r" b="b"/>
              <a:pathLst>
                <a:path w="26097" h="26097" extrusionOk="0">
                  <a:moveTo>
                    <a:pt x="1" y="1"/>
                  </a:moveTo>
                  <a:lnTo>
                    <a:pt x="1" y="26096"/>
                  </a:lnTo>
                  <a:lnTo>
                    <a:pt x="26097" y="26096"/>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5"/>
            <p:cNvSpPr/>
            <p:nvPr/>
          </p:nvSpPr>
          <p:spPr>
            <a:xfrm>
              <a:off x="8259243" y="3148757"/>
              <a:ext cx="307749" cy="307749"/>
            </a:xfrm>
            <a:custGeom>
              <a:avLst/>
              <a:gdLst/>
              <a:ahLst/>
              <a:cxnLst/>
              <a:rect l="l" t="t" r="r" b="b"/>
              <a:pathLst>
                <a:path w="26097" h="26097" extrusionOk="0">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5"/>
            <p:cNvSpPr/>
            <p:nvPr/>
          </p:nvSpPr>
          <p:spPr>
            <a:xfrm>
              <a:off x="7913039" y="1956275"/>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5"/>
            <p:cNvSpPr/>
            <p:nvPr/>
          </p:nvSpPr>
          <p:spPr>
            <a:xfrm>
              <a:off x="7913039" y="2110144"/>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5"/>
            <p:cNvSpPr/>
            <p:nvPr/>
          </p:nvSpPr>
          <p:spPr>
            <a:xfrm>
              <a:off x="7913039" y="2264013"/>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5"/>
            <p:cNvSpPr/>
            <p:nvPr/>
          </p:nvSpPr>
          <p:spPr>
            <a:xfrm>
              <a:off x="7913039" y="2494815"/>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5"/>
            <p:cNvSpPr/>
            <p:nvPr/>
          </p:nvSpPr>
          <p:spPr>
            <a:xfrm>
              <a:off x="7913039" y="2648684"/>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5"/>
            <p:cNvSpPr/>
            <p:nvPr/>
          </p:nvSpPr>
          <p:spPr>
            <a:xfrm>
              <a:off x="7913039" y="2802552"/>
              <a:ext cx="615486" cy="76946"/>
            </a:xfrm>
            <a:custGeom>
              <a:avLst/>
              <a:gdLst/>
              <a:ahLst/>
              <a:cxnLst/>
              <a:rect l="l" t="t" r="r" b="b"/>
              <a:pathLst>
                <a:path w="52193" h="6525" extrusionOk="0">
                  <a:moveTo>
                    <a:pt x="1" y="0"/>
                  </a:moveTo>
                  <a:lnTo>
                    <a:pt x="1" y="6524"/>
                  </a:lnTo>
                  <a:lnTo>
                    <a:pt x="52192" y="6524"/>
                  </a:lnTo>
                  <a:lnTo>
                    <a:pt x="52192"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5"/>
            <p:cNvSpPr/>
            <p:nvPr/>
          </p:nvSpPr>
          <p:spPr>
            <a:xfrm>
              <a:off x="7797638" y="3110290"/>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5"/>
            <p:cNvSpPr/>
            <p:nvPr/>
          </p:nvSpPr>
          <p:spPr>
            <a:xfrm>
              <a:off x="7797638" y="3264158"/>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5"/>
            <p:cNvSpPr/>
            <p:nvPr/>
          </p:nvSpPr>
          <p:spPr>
            <a:xfrm>
              <a:off x="7797638" y="3418027"/>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5"/>
            <p:cNvSpPr/>
            <p:nvPr/>
          </p:nvSpPr>
          <p:spPr>
            <a:xfrm>
              <a:off x="8413100" y="1828800"/>
              <a:ext cx="333193" cy="319819"/>
            </a:xfrm>
            <a:custGeom>
              <a:avLst/>
              <a:gdLst/>
              <a:ahLst/>
              <a:cxnLst/>
              <a:rect l="l" t="t" r="r" b="b"/>
              <a:pathLst>
                <a:path w="26097" h="26097" extrusionOk="0">
                  <a:moveTo>
                    <a:pt x="0" y="1"/>
                  </a:moveTo>
                  <a:lnTo>
                    <a:pt x="0" y="26097"/>
                  </a:lnTo>
                  <a:lnTo>
                    <a:pt x="26096" y="26097"/>
                  </a:lnTo>
                  <a:lnTo>
                    <a:pt x="0" y="1"/>
                  </a:lnTo>
                  <a:close/>
                </a:path>
              </a:pathLst>
            </a:custGeom>
            <a:solidFill>
              <a:srgbClr val="BBBFFF"/>
            </a:solidFill>
            <a:ln w="9525" cap="flat" cmpd="sng">
              <a:solidFill>
                <a:srgbClr val="BBB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9" name="Google Shape;1009;p45"/>
          <p:cNvSpPr txBox="1">
            <a:spLocks noGrp="1"/>
          </p:cNvSpPr>
          <p:nvPr>
            <p:ph type="title" idx="2"/>
          </p:nvPr>
        </p:nvSpPr>
        <p:spPr>
          <a:xfrm>
            <a:off x="2531100" y="2744525"/>
            <a:ext cx="2858400" cy="8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ĐẶC TẢ HỆ THỐNG</a:t>
            </a:r>
            <a:endParaRPr/>
          </a:p>
        </p:txBody>
      </p:sp>
      <p:sp>
        <p:nvSpPr>
          <p:cNvPr id="1010" name="Google Shape;1010;p45">
            <a:hlinkClick r:id="rId3"/>
          </p:cNvPr>
          <p:cNvSpPr txBox="1">
            <a:spLocks noGrp="1"/>
          </p:cNvSpPr>
          <p:nvPr>
            <p:ph type="title" idx="2"/>
          </p:nvPr>
        </p:nvSpPr>
        <p:spPr>
          <a:xfrm>
            <a:off x="5925863" y="3824675"/>
            <a:ext cx="2858400" cy="88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a:t>System Requirement Specification</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6" name="Google Shape;666;p28"/>
          <p:cNvSpPr txBox="1">
            <a:spLocks noGrp="1"/>
          </p:cNvSpPr>
          <p:nvPr>
            <p:ph type="title"/>
          </p:nvPr>
        </p:nvSpPr>
        <p:spPr>
          <a:xfrm>
            <a:off x="720200" y="4150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Bảng nội dung</a:t>
            </a:r>
            <a:endParaRPr/>
          </a:p>
        </p:txBody>
      </p:sp>
      <p:sp>
        <p:nvSpPr>
          <p:cNvPr id="667" name="Google Shape;667;p28"/>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Tổng quan dự án</a:t>
            </a:r>
            <a:endParaRPr/>
          </a:p>
        </p:txBody>
      </p:sp>
      <p:sp>
        <p:nvSpPr>
          <p:cNvPr id="668" name="Google Shape;668;p28"/>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69" name="Google Shape;669;p28"/>
          <p:cNvSpPr txBox="1">
            <a:spLocks noGrp="1"/>
          </p:cNvSpPr>
          <p:nvPr>
            <p:ph type="subTitle" idx="3"/>
          </p:nvPr>
        </p:nvSpPr>
        <p:spPr>
          <a:xfrm>
            <a:off x="574250" y="2146725"/>
            <a:ext cx="2607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Giới thiệu đề tài, thành viên nhóm thực hiện.</a:t>
            </a:r>
            <a:endParaRPr/>
          </a:p>
        </p:txBody>
      </p:sp>
      <p:sp>
        <p:nvSpPr>
          <p:cNvPr id="670" name="Google Shape;670;p28"/>
          <p:cNvSpPr txBox="1">
            <a:spLocks noGrp="1"/>
          </p:cNvSpPr>
          <p:nvPr>
            <p:ph type="subTitle" idx="4"/>
          </p:nvPr>
        </p:nvSpPr>
        <p:spPr>
          <a:xfrm>
            <a:off x="3352147" y="1770625"/>
            <a:ext cx="2548251"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Mô hình triển khai dự án</a:t>
            </a:r>
            <a:endParaRPr/>
          </a:p>
        </p:txBody>
      </p:sp>
      <p:sp>
        <p:nvSpPr>
          <p:cNvPr id="671" name="Google Shape;671;p28"/>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72" name="Google Shape;672;p28"/>
          <p:cNvSpPr txBox="1">
            <a:spLocks noGrp="1"/>
          </p:cNvSpPr>
          <p:nvPr>
            <p:ph type="subTitle" idx="6"/>
          </p:nvPr>
        </p:nvSpPr>
        <p:spPr>
          <a:xfrm>
            <a:off x="3268002" y="2065125"/>
            <a:ext cx="2607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Khái quát về Agile Scrum, cách nhóm áp dụng vào dự án và phân công.</a:t>
            </a:r>
            <a:endParaRPr/>
          </a:p>
          <a:p>
            <a:pPr marL="0" lvl="0" indent="0" algn="ctr" rtl="0">
              <a:spcBef>
                <a:spcPts val="0"/>
              </a:spcBef>
              <a:spcAft>
                <a:spcPts val="0"/>
              </a:spcAft>
              <a:buNone/>
            </a:pPr>
            <a:endParaRPr/>
          </a:p>
        </p:txBody>
      </p:sp>
      <p:sp>
        <p:nvSpPr>
          <p:cNvPr id="673" name="Google Shape;673;p28"/>
          <p:cNvSpPr txBox="1">
            <a:spLocks noGrp="1"/>
          </p:cNvSpPr>
          <p:nvPr>
            <p:ph type="subTitle" idx="7"/>
          </p:nvPr>
        </p:nvSpPr>
        <p:spPr>
          <a:xfrm>
            <a:off x="6191249" y="1816205"/>
            <a:ext cx="2148501"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Thiết kế sản phẩm, thu thập yêu cầu</a:t>
            </a:r>
            <a:endParaRPr/>
          </a:p>
        </p:txBody>
      </p:sp>
      <p:sp>
        <p:nvSpPr>
          <p:cNvPr id="674" name="Google Shape;674;p28"/>
          <p:cNvSpPr txBox="1">
            <a:spLocks noGrp="1"/>
          </p:cNvSpPr>
          <p:nvPr>
            <p:ph type="title" idx="8"/>
          </p:nvPr>
        </p:nvSpPr>
        <p:spPr>
          <a:xfrm>
            <a:off x="6716550" y="112347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75" name="Google Shape;675;p28"/>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Giai đoạn khởi động dự án.</a:t>
            </a:r>
            <a:endParaRPr/>
          </a:p>
        </p:txBody>
      </p:sp>
      <p:sp>
        <p:nvSpPr>
          <p:cNvPr id="676" name="Google Shape;676;p28"/>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Đặc tả hệ thống</a:t>
            </a:r>
            <a:endParaRPr/>
          </a:p>
        </p:txBody>
      </p:sp>
      <p:sp>
        <p:nvSpPr>
          <p:cNvPr id="677" name="Google Shape;677;p28"/>
          <p:cNvSpPr txBox="1">
            <a:spLocks noGrp="1"/>
          </p:cNvSpPr>
          <p:nvPr>
            <p:ph type="title" idx="14"/>
          </p:nvPr>
        </p:nvSpPr>
        <p:spPr>
          <a:xfrm>
            <a:off x="132920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78" name="Google Shape;678;p28"/>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Tài liệu chi tiết về thiết kế và tính năng  phục vụ cho bước phát triển.</a:t>
            </a:r>
            <a:endParaRPr/>
          </a:p>
        </p:txBody>
      </p:sp>
      <p:sp>
        <p:nvSpPr>
          <p:cNvPr id="679" name="Google Shape;679;p28"/>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Sử dụng Github</a:t>
            </a:r>
            <a:endParaRPr/>
          </a:p>
        </p:txBody>
      </p:sp>
      <p:sp>
        <p:nvSpPr>
          <p:cNvPr id="680" name="Google Shape;680;p28"/>
          <p:cNvSpPr txBox="1">
            <a:spLocks noGrp="1"/>
          </p:cNvSpPr>
          <p:nvPr>
            <p:ph type="title" idx="17"/>
          </p:nvPr>
        </p:nvSpPr>
        <p:spPr>
          <a:xfrm>
            <a:off x="4023025"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681" name="Google Shape;681;p28"/>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Cấu trúc repo và định nghĩa luồng dữ liệu</a:t>
            </a:r>
            <a:endParaRPr/>
          </a:p>
        </p:txBody>
      </p:sp>
      <p:sp>
        <p:nvSpPr>
          <p:cNvPr id="682" name="Google Shape;682;p28"/>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Phát triển &amp; Xuất bản</a:t>
            </a:r>
            <a:endParaRPr/>
          </a:p>
        </p:txBody>
      </p:sp>
      <p:sp>
        <p:nvSpPr>
          <p:cNvPr id="683" name="Google Shape;683;p28"/>
          <p:cNvSpPr txBox="1">
            <a:spLocks noGrp="1"/>
          </p:cNvSpPr>
          <p:nvPr>
            <p:ph type="title" idx="20"/>
          </p:nvPr>
        </p:nvSpPr>
        <p:spPr>
          <a:xfrm>
            <a:off x="671655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684" name="Google Shape;684;p28"/>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Các công nghệ sử dụng, các quy tắc lập trình và demo sản phẩm.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014"/>
        <p:cNvGrpSpPr/>
        <p:nvPr/>
      </p:nvGrpSpPr>
      <p:grpSpPr>
        <a:xfrm>
          <a:off x="0" y="0"/>
          <a:ext cx="0" cy="0"/>
          <a:chOff x="0" y="0"/>
          <a:chExt cx="0" cy="0"/>
        </a:xfrm>
      </p:grpSpPr>
      <p:sp>
        <p:nvSpPr>
          <p:cNvPr id="1015" name="Google Shape;1015;p46"/>
          <p:cNvSpPr txBox="1">
            <a:spLocks noGrp="1"/>
          </p:cNvSpPr>
          <p:nvPr>
            <p:ph type="title"/>
          </p:nvPr>
        </p:nvSpPr>
        <p:spPr>
          <a:xfrm>
            <a:off x="25311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1016" name="Google Shape;1016;p46"/>
          <p:cNvSpPr txBox="1">
            <a:spLocks noGrp="1"/>
          </p:cNvSpPr>
          <p:nvPr>
            <p:ph type="title" idx="2"/>
          </p:nvPr>
        </p:nvSpPr>
        <p:spPr>
          <a:xfrm>
            <a:off x="2531100" y="2744525"/>
            <a:ext cx="2622000" cy="8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SỬ DỤNG GITHUB</a:t>
            </a:r>
            <a:endParaRPr/>
          </a:p>
        </p:txBody>
      </p:sp>
      <p:grpSp>
        <p:nvGrpSpPr>
          <p:cNvPr id="1017" name="Google Shape;1017;p46"/>
          <p:cNvGrpSpPr/>
          <p:nvPr/>
        </p:nvGrpSpPr>
        <p:grpSpPr>
          <a:xfrm>
            <a:off x="5912268" y="1146387"/>
            <a:ext cx="2850726" cy="2850726"/>
            <a:chOff x="1435250" y="482750"/>
            <a:chExt cx="4729925" cy="4729925"/>
          </a:xfrm>
        </p:grpSpPr>
        <p:sp>
          <p:nvSpPr>
            <p:cNvPr id="1018" name="Google Shape;1018;p46"/>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6"/>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6"/>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6"/>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6"/>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6"/>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6"/>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6"/>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6"/>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6"/>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6"/>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6"/>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6"/>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6"/>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6"/>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6"/>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6"/>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6"/>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6"/>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6"/>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6"/>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6"/>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6"/>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6"/>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6"/>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6"/>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6"/>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6"/>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6"/>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6"/>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6"/>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46"/>
          <p:cNvGrpSpPr/>
          <p:nvPr/>
        </p:nvGrpSpPr>
        <p:grpSpPr>
          <a:xfrm>
            <a:off x="1912500" y="1013625"/>
            <a:ext cx="95400" cy="3116250"/>
            <a:chOff x="4524300" y="1013625"/>
            <a:chExt cx="95400" cy="3116250"/>
          </a:xfrm>
        </p:grpSpPr>
        <p:sp>
          <p:nvSpPr>
            <p:cNvPr id="1050" name="Google Shape;1050;p46"/>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6"/>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6"/>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6"/>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6"/>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6"/>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059"/>
        <p:cNvGrpSpPr/>
        <p:nvPr/>
      </p:nvGrpSpPr>
      <p:grpSpPr>
        <a:xfrm>
          <a:off x="0" y="0"/>
          <a:ext cx="0" cy="0"/>
          <a:chOff x="0" y="0"/>
          <a:chExt cx="0" cy="0"/>
        </a:xfrm>
      </p:grpSpPr>
      <p:sp>
        <p:nvSpPr>
          <p:cNvPr id="1060" name="Google Shape;1060;p47"/>
          <p:cNvSpPr txBox="1">
            <a:spLocks noGrp="1"/>
          </p:cNvSpPr>
          <p:nvPr>
            <p:ph type="subTitle" idx="1"/>
          </p:nvPr>
        </p:nvSpPr>
        <p:spPr>
          <a:xfrm>
            <a:off x="1842250" y="1618793"/>
            <a:ext cx="1682700" cy="3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uFill>
                  <a:noFill/>
                </a:uFill>
                <a:hlinkClick r:id="rId3"/>
              </a:rPr>
              <a:t>CẤU TRÚC REPO</a:t>
            </a:r>
            <a:endParaRPr/>
          </a:p>
        </p:txBody>
      </p:sp>
      <p:sp>
        <p:nvSpPr>
          <p:cNvPr id="1061" name="Google Shape;1061;p47"/>
          <p:cNvSpPr txBox="1">
            <a:spLocks noGrp="1"/>
          </p:cNvSpPr>
          <p:nvPr>
            <p:ph type="subTitle" idx="7"/>
          </p:nvPr>
        </p:nvSpPr>
        <p:spPr>
          <a:xfrm>
            <a:off x="5618948" y="1618800"/>
            <a:ext cx="2192700" cy="38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NGUYÊN LÝ TỔ CHỨC</a:t>
            </a:r>
            <a:endParaRPr/>
          </a:p>
        </p:txBody>
      </p:sp>
      <p:sp>
        <p:nvSpPr>
          <p:cNvPr id="1062" name="Google Shape;1062;p47"/>
          <p:cNvSpPr txBox="1">
            <a:spLocks noGrp="1"/>
          </p:cNvSpPr>
          <p:nvPr>
            <p:ph type="subTitle" idx="2"/>
          </p:nvPr>
        </p:nvSpPr>
        <p:spPr>
          <a:xfrm>
            <a:off x="1417550" y="1918700"/>
            <a:ext cx="2107500" cy="812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latin typeface="Montserrat"/>
                <a:ea typeface="Montserrat"/>
                <a:cs typeface="Montserrat"/>
                <a:sym typeface="Montserrat"/>
              </a:rPr>
              <a:t>Cấu trúc chung của toàn bộ repository.</a:t>
            </a:r>
            <a:endParaRPr>
              <a:latin typeface="Montserrat"/>
              <a:ea typeface="Montserrat"/>
              <a:cs typeface="Montserrat"/>
              <a:sym typeface="Montserrat"/>
            </a:endParaRPr>
          </a:p>
        </p:txBody>
      </p:sp>
      <p:sp>
        <p:nvSpPr>
          <p:cNvPr id="1063" name="Google Shape;1063;p47"/>
          <p:cNvSpPr txBox="1">
            <a:spLocks noGrp="1"/>
          </p:cNvSpPr>
          <p:nvPr>
            <p:ph type="subTitle" idx="3"/>
          </p:nvPr>
        </p:nvSpPr>
        <p:spPr>
          <a:xfrm>
            <a:off x="836104" y="2942425"/>
            <a:ext cx="2688900" cy="3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PULL REQUEST (PR)</a:t>
            </a:r>
            <a:endParaRPr/>
          </a:p>
        </p:txBody>
      </p:sp>
      <p:sp>
        <p:nvSpPr>
          <p:cNvPr id="1064" name="Google Shape;1064;p47"/>
          <p:cNvSpPr txBox="1">
            <a:spLocks noGrp="1"/>
          </p:cNvSpPr>
          <p:nvPr>
            <p:ph type="subTitle" idx="4"/>
          </p:nvPr>
        </p:nvSpPr>
        <p:spPr>
          <a:xfrm>
            <a:off x="1417574" y="3242325"/>
            <a:ext cx="2107500" cy="812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latin typeface="Montserrat"/>
                <a:ea typeface="Montserrat"/>
                <a:cs typeface="Montserrat"/>
                <a:sym typeface="Montserrat"/>
              </a:rPr>
              <a:t>Gửi các PRs sau mỗi thay đổi lớn.</a:t>
            </a:r>
            <a:endParaRPr>
              <a:latin typeface="Montserrat"/>
              <a:ea typeface="Montserrat"/>
              <a:cs typeface="Montserrat"/>
              <a:sym typeface="Montserrat"/>
            </a:endParaRPr>
          </a:p>
        </p:txBody>
      </p:sp>
      <p:sp>
        <p:nvSpPr>
          <p:cNvPr id="1065" name="Google Shape;1065;p47"/>
          <p:cNvSpPr txBox="1">
            <a:spLocks noGrp="1"/>
          </p:cNvSpPr>
          <p:nvPr>
            <p:ph type="subTitle" idx="5"/>
          </p:nvPr>
        </p:nvSpPr>
        <p:spPr>
          <a:xfrm>
            <a:off x="5618928" y="2942425"/>
            <a:ext cx="2192700" cy="38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BRANCH MANAGEMENT</a:t>
            </a:r>
            <a:endParaRPr/>
          </a:p>
        </p:txBody>
      </p:sp>
      <p:sp>
        <p:nvSpPr>
          <p:cNvPr id="1066" name="Google Shape;1066;p47"/>
          <p:cNvSpPr txBox="1">
            <a:spLocks noGrp="1"/>
          </p:cNvSpPr>
          <p:nvPr>
            <p:ph type="subTitle" idx="6"/>
          </p:nvPr>
        </p:nvSpPr>
        <p:spPr>
          <a:xfrm>
            <a:off x="5618975" y="3242325"/>
            <a:ext cx="2107500" cy="81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Tổ chức và vai trò của các nhánh trong git.</a:t>
            </a:r>
            <a:endParaRPr>
              <a:latin typeface="Montserrat"/>
              <a:ea typeface="Montserrat"/>
              <a:cs typeface="Montserrat"/>
              <a:sym typeface="Montserrat"/>
            </a:endParaRPr>
          </a:p>
        </p:txBody>
      </p:sp>
      <p:sp>
        <p:nvSpPr>
          <p:cNvPr id="1067" name="Google Shape;1067;p47"/>
          <p:cNvSpPr txBox="1">
            <a:spLocks noGrp="1"/>
          </p:cNvSpPr>
          <p:nvPr>
            <p:ph type="subTitle" idx="8"/>
          </p:nvPr>
        </p:nvSpPr>
        <p:spPr>
          <a:xfrm>
            <a:off x="5619026" y="1918700"/>
            <a:ext cx="2107500" cy="81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Nguyên nhân và cách thức tổ chức thư mục mã nguồn.</a:t>
            </a:r>
            <a:endParaRPr>
              <a:latin typeface="Montserrat"/>
              <a:ea typeface="Montserrat"/>
              <a:cs typeface="Montserrat"/>
              <a:sym typeface="Montserrat"/>
            </a:endParaRPr>
          </a:p>
        </p:txBody>
      </p:sp>
      <p:sp>
        <p:nvSpPr>
          <p:cNvPr id="1068" name="Google Shape;1068;p4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ỨNG DỤNG</a:t>
            </a:r>
            <a:endParaRPr/>
          </a:p>
        </p:txBody>
      </p:sp>
      <p:sp>
        <p:nvSpPr>
          <p:cNvPr id="1069" name="Google Shape;1069;p47"/>
          <p:cNvSpPr/>
          <p:nvPr/>
        </p:nvSpPr>
        <p:spPr>
          <a:xfrm>
            <a:off x="3672333" y="1611267"/>
            <a:ext cx="406871" cy="404753"/>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7"/>
          <p:cNvSpPr/>
          <p:nvPr/>
        </p:nvSpPr>
        <p:spPr>
          <a:xfrm>
            <a:off x="5058199" y="2935449"/>
            <a:ext cx="410151" cy="403659"/>
          </a:xfrm>
          <a:custGeom>
            <a:avLst/>
            <a:gdLst/>
            <a:ahLst/>
            <a:cxnLst/>
            <a:rect l="l" t="t" r="r" b="b"/>
            <a:pathLst>
              <a:path w="12005" h="11815" extrusionOk="0">
                <a:moveTo>
                  <a:pt x="6003" y="693"/>
                </a:moveTo>
                <a:cubicBezTo>
                  <a:pt x="6089" y="693"/>
                  <a:pt x="6176" y="725"/>
                  <a:pt x="6239" y="788"/>
                </a:cubicBezTo>
                <a:lnTo>
                  <a:pt x="8444" y="2993"/>
                </a:lnTo>
                <a:lnTo>
                  <a:pt x="7972" y="3466"/>
                </a:lnTo>
                <a:lnTo>
                  <a:pt x="7751" y="3214"/>
                </a:lnTo>
                <a:cubicBezTo>
                  <a:pt x="7562" y="3025"/>
                  <a:pt x="7279" y="2899"/>
                  <a:pt x="6995" y="2899"/>
                </a:cubicBezTo>
                <a:cubicBezTo>
                  <a:pt x="6711" y="2899"/>
                  <a:pt x="6459" y="3025"/>
                  <a:pt x="6239" y="3214"/>
                </a:cubicBezTo>
                <a:cubicBezTo>
                  <a:pt x="5861" y="3623"/>
                  <a:pt x="5861" y="4285"/>
                  <a:pt x="6239" y="4663"/>
                </a:cubicBezTo>
                <a:lnTo>
                  <a:pt x="6491" y="4915"/>
                </a:lnTo>
                <a:lnTo>
                  <a:pt x="6018" y="5388"/>
                </a:lnTo>
                <a:lnTo>
                  <a:pt x="5262" y="4631"/>
                </a:lnTo>
                <a:cubicBezTo>
                  <a:pt x="5199" y="4568"/>
                  <a:pt x="5113" y="4537"/>
                  <a:pt x="5026" y="4537"/>
                </a:cubicBezTo>
                <a:cubicBezTo>
                  <a:pt x="4939" y="4537"/>
                  <a:pt x="4853" y="4568"/>
                  <a:pt x="4790" y="4631"/>
                </a:cubicBezTo>
                <a:lnTo>
                  <a:pt x="4317" y="5104"/>
                </a:lnTo>
                <a:cubicBezTo>
                  <a:pt x="4254" y="5167"/>
                  <a:pt x="4167" y="5198"/>
                  <a:pt x="4081" y="5198"/>
                </a:cubicBezTo>
                <a:cubicBezTo>
                  <a:pt x="3994" y="5198"/>
                  <a:pt x="3907" y="5167"/>
                  <a:pt x="3844" y="5104"/>
                </a:cubicBezTo>
                <a:cubicBezTo>
                  <a:pt x="3718" y="4978"/>
                  <a:pt x="3718" y="4757"/>
                  <a:pt x="3844" y="4631"/>
                </a:cubicBezTo>
                <a:lnTo>
                  <a:pt x="4317" y="4159"/>
                </a:lnTo>
                <a:cubicBezTo>
                  <a:pt x="4443" y="4033"/>
                  <a:pt x="4443" y="3812"/>
                  <a:pt x="4317" y="3686"/>
                </a:cubicBezTo>
                <a:lnTo>
                  <a:pt x="3624" y="2993"/>
                </a:lnTo>
                <a:lnTo>
                  <a:pt x="5766" y="788"/>
                </a:lnTo>
                <a:cubicBezTo>
                  <a:pt x="5829" y="725"/>
                  <a:pt x="5916" y="693"/>
                  <a:pt x="6003" y="693"/>
                </a:cubicBezTo>
                <a:close/>
                <a:moveTo>
                  <a:pt x="3088" y="3466"/>
                </a:moveTo>
                <a:lnTo>
                  <a:pt x="3561" y="3938"/>
                </a:lnTo>
                <a:lnTo>
                  <a:pt x="3340" y="4159"/>
                </a:lnTo>
                <a:cubicBezTo>
                  <a:pt x="2931" y="4568"/>
                  <a:pt x="2931" y="5230"/>
                  <a:pt x="3340" y="5608"/>
                </a:cubicBezTo>
                <a:cubicBezTo>
                  <a:pt x="3529" y="5813"/>
                  <a:pt x="3797" y="5915"/>
                  <a:pt x="4065" y="5915"/>
                </a:cubicBezTo>
                <a:cubicBezTo>
                  <a:pt x="4333" y="5915"/>
                  <a:pt x="4601" y="5813"/>
                  <a:pt x="4790" y="5608"/>
                </a:cubicBezTo>
                <a:lnTo>
                  <a:pt x="5042" y="5388"/>
                </a:lnTo>
                <a:lnTo>
                  <a:pt x="5514" y="5860"/>
                </a:lnTo>
                <a:lnTo>
                  <a:pt x="4758" y="6616"/>
                </a:lnTo>
                <a:cubicBezTo>
                  <a:pt x="4632" y="6711"/>
                  <a:pt x="4632" y="6963"/>
                  <a:pt x="4758" y="7089"/>
                </a:cubicBezTo>
                <a:lnTo>
                  <a:pt x="5231" y="7561"/>
                </a:lnTo>
                <a:cubicBezTo>
                  <a:pt x="5357" y="7656"/>
                  <a:pt x="5357" y="7908"/>
                  <a:pt x="5231" y="8002"/>
                </a:cubicBezTo>
                <a:cubicBezTo>
                  <a:pt x="5168" y="8065"/>
                  <a:pt x="5081" y="8097"/>
                  <a:pt x="4994" y="8097"/>
                </a:cubicBezTo>
                <a:cubicBezTo>
                  <a:pt x="4908" y="8097"/>
                  <a:pt x="4821" y="8065"/>
                  <a:pt x="4758" y="8002"/>
                </a:cubicBezTo>
                <a:lnTo>
                  <a:pt x="4286" y="7561"/>
                </a:lnTo>
                <a:cubicBezTo>
                  <a:pt x="4223" y="7498"/>
                  <a:pt x="4136" y="7467"/>
                  <a:pt x="4049" y="7467"/>
                </a:cubicBezTo>
                <a:cubicBezTo>
                  <a:pt x="3963" y="7467"/>
                  <a:pt x="3876" y="7498"/>
                  <a:pt x="3813" y="7561"/>
                </a:cubicBezTo>
                <a:lnTo>
                  <a:pt x="3088" y="8254"/>
                </a:lnTo>
                <a:lnTo>
                  <a:pt x="883" y="6049"/>
                </a:lnTo>
                <a:cubicBezTo>
                  <a:pt x="789" y="6018"/>
                  <a:pt x="789" y="5829"/>
                  <a:pt x="883" y="5671"/>
                </a:cubicBezTo>
                <a:lnTo>
                  <a:pt x="3088" y="3466"/>
                </a:lnTo>
                <a:close/>
                <a:moveTo>
                  <a:pt x="8917" y="3529"/>
                </a:moveTo>
                <a:lnTo>
                  <a:pt x="11122" y="5671"/>
                </a:lnTo>
                <a:cubicBezTo>
                  <a:pt x="11248" y="5766"/>
                  <a:pt x="11248" y="6018"/>
                  <a:pt x="11122" y="6144"/>
                </a:cubicBezTo>
                <a:lnTo>
                  <a:pt x="8917" y="8349"/>
                </a:lnTo>
                <a:lnTo>
                  <a:pt x="8444" y="7876"/>
                </a:lnTo>
                <a:lnTo>
                  <a:pt x="8696" y="7624"/>
                </a:lnTo>
                <a:cubicBezTo>
                  <a:pt x="9074" y="7246"/>
                  <a:pt x="9074" y="6553"/>
                  <a:pt x="8696" y="6175"/>
                </a:cubicBezTo>
                <a:cubicBezTo>
                  <a:pt x="8491" y="5970"/>
                  <a:pt x="8224" y="5868"/>
                  <a:pt x="7956" y="5868"/>
                </a:cubicBezTo>
                <a:cubicBezTo>
                  <a:pt x="7688" y="5868"/>
                  <a:pt x="7420" y="5970"/>
                  <a:pt x="7216" y="6175"/>
                </a:cubicBezTo>
                <a:lnTo>
                  <a:pt x="6995" y="6396"/>
                </a:lnTo>
                <a:lnTo>
                  <a:pt x="6522" y="5923"/>
                </a:lnTo>
                <a:lnTo>
                  <a:pt x="7279" y="5198"/>
                </a:lnTo>
                <a:cubicBezTo>
                  <a:pt x="7373" y="5072"/>
                  <a:pt x="7373" y="4820"/>
                  <a:pt x="7279" y="4726"/>
                </a:cubicBezTo>
                <a:lnTo>
                  <a:pt x="6806" y="4222"/>
                </a:lnTo>
                <a:cubicBezTo>
                  <a:pt x="6680" y="4127"/>
                  <a:pt x="6680" y="3875"/>
                  <a:pt x="6806" y="3749"/>
                </a:cubicBezTo>
                <a:cubicBezTo>
                  <a:pt x="6869" y="3686"/>
                  <a:pt x="6963" y="3655"/>
                  <a:pt x="7026" y="3655"/>
                </a:cubicBezTo>
                <a:cubicBezTo>
                  <a:pt x="7121" y="3655"/>
                  <a:pt x="7216" y="3686"/>
                  <a:pt x="7279" y="3749"/>
                </a:cubicBezTo>
                <a:lnTo>
                  <a:pt x="7751" y="4222"/>
                </a:lnTo>
                <a:cubicBezTo>
                  <a:pt x="7798" y="4285"/>
                  <a:pt x="7885" y="4316"/>
                  <a:pt x="7976" y="4316"/>
                </a:cubicBezTo>
                <a:cubicBezTo>
                  <a:pt x="8066" y="4316"/>
                  <a:pt x="8161" y="4285"/>
                  <a:pt x="8224" y="4222"/>
                </a:cubicBezTo>
                <a:lnTo>
                  <a:pt x="8917" y="3529"/>
                </a:lnTo>
                <a:close/>
                <a:moveTo>
                  <a:pt x="5987" y="6396"/>
                </a:moveTo>
                <a:lnTo>
                  <a:pt x="6711" y="7152"/>
                </a:lnTo>
                <a:cubicBezTo>
                  <a:pt x="6774" y="7215"/>
                  <a:pt x="6869" y="7246"/>
                  <a:pt x="6960" y="7246"/>
                </a:cubicBezTo>
                <a:cubicBezTo>
                  <a:pt x="7050" y="7246"/>
                  <a:pt x="7137" y="7215"/>
                  <a:pt x="7184" y="7152"/>
                </a:cubicBezTo>
                <a:lnTo>
                  <a:pt x="7657" y="6679"/>
                </a:lnTo>
                <a:cubicBezTo>
                  <a:pt x="7720" y="6616"/>
                  <a:pt x="7814" y="6585"/>
                  <a:pt x="7905" y="6585"/>
                </a:cubicBezTo>
                <a:cubicBezTo>
                  <a:pt x="7995" y="6585"/>
                  <a:pt x="8082" y="6616"/>
                  <a:pt x="8129" y="6679"/>
                </a:cubicBezTo>
                <a:cubicBezTo>
                  <a:pt x="8255" y="6805"/>
                  <a:pt x="8255" y="7026"/>
                  <a:pt x="8129" y="7152"/>
                </a:cubicBezTo>
                <a:lnTo>
                  <a:pt x="7657" y="7624"/>
                </a:lnTo>
                <a:cubicBezTo>
                  <a:pt x="7562" y="7750"/>
                  <a:pt x="7562" y="7971"/>
                  <a:pt x="7657" y="8097"/>
                </a:cubicBezTo>
                <a:lnTo>
                  <a:pt x="8381" y="8822"/>
                </a:lnTo>
                <a:lnTo>
                  <a:pt x="6239" y="11027"/>
                </a:lnTo>
                <a:cubicBezTo>
                  <a:pt x="6192" y="11074"/>
                  <a:pt x="6105" y="11098"/>
                  <a:pt x="6014" y="11098"/>
                </a:cubicBezTo>
                <a:cubicBezTo>
                  <a:pt x="5924" y="11098"/>
                  <a:pt x="5829" y="11074"/>
                  <a:pt x="5766" y="11027"/>
                </a:cubicBezTo>
                <a:lnTo>
                  <a:pt x="3561" y="8822"/>
                </a:lnTo>
                <a:lnTo>
                  <a:pt x="4034" y="8349"/>
                </a:lnTo>
                <a:lnTo>
                  <a:pt x="4286" y="8570"/>
                </a:lnTo>
                <a:cubicBezTo>
                  <a:pt x="4475" y="8774"/>
                  <a:pt x="4742" y="8877"/>
                  <a:pt x="5010" y="8877"/>
                </a:cubicBezTo>
                <a:cubicBezTo>
                  <a:pt x="5278" y="8877"/>
                  <a:pt x="5546" y="8774"/>
                  <a:pt x="5735" y="8570"/>
                </a:cubicBezTo>
                <a:cubicBezTo>
                  <a:pt x="6144" y="8191"/>
                  <a:pt x="6144" y="7498"/>
                  <a:pt x="5735" y="7120"/>
                </a:cubicBezTo>
                <a:lnTo>
                  <a:pt x="5514" y="6868"/>
                </a:lnTo>
                <a:lnTo>
                  <a:pt x="5987" y="6396"/>
                </a:lnTo>
                <a:close/>
                <a:moveTo>
                  <a:pt x="5999" y="0"/>
                </a:moveTo>
                <a:cubicBezTo>
                  <a:pt x="5735" y="0"/>
                  <a:pt x="5467" y="95"/>
                  <a:pt x="5262" y="284"/>
                </a:cubicBezTo>
                <a:lnTo>
                  <a:pt x="379" y="5167"/>
                </a:lnTo>
                <a:cubicBezTo>
                  <a:pt x="1" y="5577"/>
                  <a:pt x="1" y="6238"/>
                  <a:pt x="379" y="6648"/>
                </a:cubicBezTo>
                <a:lnTo>
                  <a:pt x="5262" y="11531"/>
                </a:lnTo>
                <a:cubicBezTo>
                  <a:pt x="5467" y="11720"/>
                  <a:pt x="5735" y="11814"/>
                  <a:pt x="5999" y="11814"/>
                </a:cubicBezTo>
                <a:cubicBezTo>
                  <a:pt x="6262" y="11814"/>
                  <a:pt x="6522" y="11720"/>
                  <a:pt x="6711" y="11531"/>
                </a:cubicBezTo>
                <a:lnTo>
                  <a:pt x="11595" y="6648"/>
                </a:lnTo>
                <a:cubicBezTo>
                  <a:pt x="12004" y="6238"/>
                  <a:pt x="12004" y="5577"/>
                  <a:pt x="11595" y="5167"/>
                </a:cubicBezTo>
                <a:lnTo>
                  <a:pt x="6711" y="284"/>
                </a:lnTo>
                <a:cubicBezTo>
                  <a:pt x="6522" y="95"/>
                  <a:pt x="6262" y="0"/>
                  <a:pt x="59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47"/>
          <p:cNvGrpSpPr/>
          <p:nvPr/>
        </p:nvGrpSpPr>
        <p:grpSpPr>
          <a:xfrm>
            <a:off x="5064520" y="1614901"/>
            <a:ext cx="397509" cy="397484"/>
            <a:chOff x="-1700225" y="2768875"/>
            <a:chExt cx="291450" cy="292225"/>
          </a:xfrm>
        </p:grpSpPr>
        <p:sp>
          <p:nvSpPr>
            <p:cNvPr id="1072" name="Google Shape;1072;p47"/>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7"/>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7"/>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7"/>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7"/>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7"/>
          <p:cNvSpPr/>
          <p:nvPr/>
        </p:nvSpPr>
        <p:spPr>
          <a:xfrm>
            <a:off x="3673922" y="2935449"/>
            <a:ext cx="403694" cy="403659"/>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082"/>
        <p:cNvGrpSpPr/>
        <p:nvPr/>
      </p:nvGrpSpPr>
      <p:grpSpPr>
        <a:xfrm>
          <a:off x="0" y="0"/>
          <a:ext cx="0" cy="0"/>
          <a:chOff x="0" y="0"/>
          <a:chExt cx="0" cy="0"/>
        </a:xfrm>
      </p:grpSpPr>
      <p:sp>
        <p:nvSpPr>
          <p:cNvPr id="1083" name="Google Shape;1083;p48"/>
          <p:cNvSpPr txBox="1">
            <a:spLocks noGrp="1"/>
          </p:cNvSpPr>
          <p:nvPr>
            <p:ph type="title"/>
          </p:nvPr>
        </p:nvSpPr>
        <p:spPr>
          <a:xfrm>
            <a:off x="25311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1084" name="Google Shape;1084;p48"/>
          <p:cNvSpPr txBox="1">
            <a:spLocks noGrp="1"/>
          </p:cNvSpPr>
          <p:nvPr>
            <p:ph type="title" idx="2"/>
          </p:nvPr>
        </p:nvSpPr>
        <p:spPr>
          <a:xfrm>
            <a:off x="2531100" y="2744525"/>
            <a:ext cx="2622000" cy="8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PHÁT TRIỂN &amp; XUẤT BẢN</a:t>
            </a:r>
            <a:endParaRPr/>
          </a:p>
        </p:txBody>
      </p:sp>
      <p:grpSp>
        <p:nvGrpSpPr>
          <p:cNvPr id="1085" name="Google Shape;1085;p48"/>
          <p:cNvGrpSpPr/>
          <p:nvPr/>
        </p:nvGrpSpPr>
        <p:grpSpPr>
          <a:xfrm>
            <a:off x="1912500" y="1013625"/>
            <a:ext cx="95400" cy="3116250"/>
            <a:chOff x="4524300" y="1013625"/>
            <a:chExt cx="95400" cy="3116250"/>
          </a:xfrm>
        </p:grpSpPr>
        <p:sp>
          <p:nvSpPr>
            <p:cNvPr id="1086" name="Google Shape;1086;p4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2" name="Google Shape;1092;p48"/>
          <p:cNvGrpSpPr/>
          <p:nvPr/>
        </p:nvGrpSpPr>
        <p:grpSpPr>
          <a:xfrm>
            <a:off x="6046693" y="1383097"/>
            <a:ext cx="2377303" cy="2377303"/>
            <a:chOff x="5612559" y="834972"/>
            <a:chExt cx="3473558" cy="3473558"/>
          </a:xfrm>
        </p:grpSpPr>
        <p:sp>
          <p:nvSpPr>
            <p:cNvPr id="1093" name="Google Shape;1093;p48"/>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8"/>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8"/>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8"/>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8"/>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8"/>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8"/>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8"/>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8"/>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8"/>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8"/>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8"/>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8"/>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8"/>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8"/>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8"/>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8"/>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8"/>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8"/>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8"/>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8"/>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8"/>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8"/>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8"/>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8"/>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8"/>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8"/>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8"/>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8"/>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8"/>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28"/>
        <p:cNvGrpSpPr/>
        <p:nvPr/>
      </p:nvGrpSpPr>
      <p:grpSpPr>
        <a:xfrm>
          <a:off x="0" y="0"/>
          <a:ext cx="0" cy="0"/>
          <a:chOff x="0" y="0"/>
          <a:chExt cx="0" cy="0"/>
        </a:xfrm>
      </p:grpSpPr>
      <p:graphicFrame>
        <p:nvGraphicFramePr>
          <p:cNvPr id="1129" name="Google Shape;1129;p49"/>
          <p:cNvGraphicFramePr/>
          <p:nvPr/>
        </p:nvGraphicFramePr>
        <p:xfrm>
          <a:off x="1117150" y="1965825"/>
          <a:ext cx="3000000" cy="3000000"/>
        </p:xfrm>
        <a:graphic>
          <a:graphicData uri="http://schemas.openxmlformats.org/drawingml/2006/table">
            <a:tbl>
              <a:tblPr>
                <a:noFill/>
                <a:tableStyleId>{872167BD-BDBE-431B-BE1A-EF88871E9D61}</a:tableStyleId>
              </a:tblPr>
              <a:tblGrid>
                <a:gridCol w="4423825">
                  <a:extLst>
                    <a:ext uri="{9D8B030D-6E8A-4147-A177-3AD203B41FA5}">
                      <a16:colId xmlns:a16="http://schemas.microsoft.com/office/drawing/2014/main" val="20000"/>
                    </a:ext>
                  </a:extLst>
                </a:gridCol>
                <a:gridCol w="2213125">
                  <a:extLst>
                    <a:ext uri="{9D8B030D-6E8A-4147-A177-3AD203B41FA5}">
                      <a16:colId xmlns:a16="http://schemas.microsoft.com/office/drawing/2014/main" val="20001"/>
                    </a:ext>
                  </a:extLst>
                </a:gridCol>
              </a:tblGrid>
              <a:tr h="420450">
                <a:tc>
                  <a:txBody>
                    <a:bodyPr/>
                    <a:lstStyle/>
                    <a:p>
                      <a:pPr marL="0" lvl="0" indent="0" algn="ctr" rtl="0">
                        <a:spcBef>
                          <a:spcPts val="0"/>
                        </a:spcBef>
                        <a:spcAft>
                          <a:spcPts val="0"/>
                        </a:spcAft>
                        <a:buNone/>
                      </a:pPr>
                      <a:r>
                        <a:rPr lang="en" sz="1800">
                          <a:solidFill>
                            <a:schemeClr val="lt1"/>
                          </a:solidFill>
                          <a:latin typeface="Oswald"/>
                          <a:ea typeface="Oswald"/>
                          <a:cs typeface="Oswald"/>
                          <a:sym typeface="Oswald"/>
                        </a:rPr>
                        <a:t>CÔNG NGHỆ SỬ DỤNG</a:t>
                      </a:r>
                      <a:endParaRPr sz="1800">
                        <a:solidFill>
                          <a:schemeClr val="lt1"/>
                        </a:solidFill>
                        <a:latin typeface="Oswald"/>
                        <a:ea typeface="Oswald"/>
                        <a:cs typeface="Oswald"/>
                        <a:sym typeface="Oswald"/>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800">
                          <a:solidFill>
                            <a:schemeClr val="lt1"/>
                          </a:solidFill>
                          <a:latin typeface="Oswald"/>
                          <a:ea typeface="Oswald"/>
                          <a:cs typeface="Oswald"/>
                          <a:sym typeface="Oswald"/>
                        </a:rPr>
                        <a:t>QUY TẮC ĐẶT TÊN</a:t>
                      </a:r>
                      <a:endParaRPr sz="1800">
                        <a:solidFill>
                          <a:schemeClr val="lt1"/>
                        </a:solidFill>
                        <a:latin typeface="Oswald"/>
                        <a:ea typeface="Oswald"/>
                        <a:cs typeface="Oswald"/>
                        <a:sym typeface="Oswald"/>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475875">
                <a:tc>
                  <a:txBody>
                    <a:bodyPr/>
                    <a:lstStyle/>
                    <a:p>
                      <a:pPr marL="0" lvl="0" indent="0" algn="ctr" rtl="0">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Nextjs</a:t>
                      </a:r>
                      <a:endParaRPr>
                        <a:solidFill>
                          <a:schemeClr val="dk1"/>
                        </a:solidFill>
                        <a:latin typeface="Montserrat"/>
                        <a:ea typeface="Montserrat"/>
                        <a:cs typeface="Montserrat"/>
                        <a:sym typeface="Montserrat"/>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camelCase</a:t>
                      </a:r>
                      <a:endParaRPr>
                        <a:solidFill>
                          <a:schemeClr val="dk1"/>
                        </a:solidFill>
                        <a:latin typeface="Montserrat"/>
                        <a:ea typeface="Montserrat"/>
                        <a:cs typeface="Montserrat"/>
                        <a:sym typeface="Montserrat"/>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2925">
                <a:tc>
                  <a:txBody>
                    <a:bodyPr/>
                    <a:lstStyle/>
                    <a:p>
                      <a:pPr marL="0" lvl="0" indent="0" algn="ctr" rtl="0">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Typescript</a:t>
                      </a:r>
                      <a:endParaRPr>
                        <a:solidFill>
                          <a:schemeClr val="dk1"/>
                        </a:solidFill>
                        <a:latin typeface="Montserrat"/>
                        <a:ea typeface="Montserrat"/>
                        <a:cs typeface="Montserrat"/>
                        <a:sym typeface="Montserrat"/>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C8AEF8">
                        <a:alpha val="56420"/>
                      </a:srgbClr>
                    </a:solidFill>
                  </a:tcPr>
                </a:tc>
                <a:tc>
                  <a:txBody>
                    <a:bodyPr/>
                    <a:lstStyle/>
                    <a:p>
                      <a:pPr marL="0" lvl="0" indent="0" algn="ctr" rtl="0">
                        <a:spcBef>
                          <a:spcPts val="0"/>
                        </a:spcBef>
                        <a:spcAft>
                          <a:spcPts val="0"/>
                        </a:spcAft>
                        <a:buNone/>
                      </a:pPr>
                      <a:r>
                        <a:rPr lang="en">
                          <a:solidFill>
                            <a:schemeClr val="dk1"/>
                          </a:solidFill>
                          <a:latin typeface="Montserrat"/>
                          <a:ea typeface="Montserrat"/>
                          <a:cs typeface="Montserrat"/>
                          <a:sym typeface="Montserrat"/>
                        </a:rPr>
                        <a:t>camelCase</a:t>
                      </a:r>
                      <a:endParaRPr>
                        <a:solidFill>
                          <a:schemeClr val="dk1"/>
                        </a:solidFill>
                        <a:latin typeface="Montserrat"/>
                        <a:ea typeface="Montserrat"/>
                        <a:cs typeface="Montserrat"/>
                        <a:sym typeface="Montserrat"/>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878FFF">
                        <a:alpha val="54750"/>
                      </a:srgbClr>
                    </a:solidFill>
                  </a:tcPr>
                </a:tc>
                <a:extLst>
                  <a:ext uri="{0D108BD9-81ED-4DB2-BD59-A6C34878D82A}">
                    <a16:rowId xmlns:a16="http://schemas.microsoft.com/office/drawing/2014/main" val="10002"/>
                  </a:ext>
                </a:extLst>
              </a:tr>
            </a:tbl>
          </a:graphicData>
        </a:graphic>
      </p:graphicFrame>
      <p:grpSp>
        <p:nvGrpSpPr>
          <p:cNvPr id="1130" name="Google Shape;1130;p49"/>
          <p:cNvGrpSpPr/>
          <p:nvPr/>
        </p:nvGrpSpPr>
        <p:grpSpPr>
          <a:xfrm>
            <a:off x="10056118" y="1406918"/>
            <a:ext cx="402601" cy="405816"/>
            <a:chOff x="2588518" y="1521218"/>
            <a:chExt cx="402601" cy="405816"/>
          </a:xfrm>
        </p:grpSpPr>
        <p:sp>
          <p:nvSpPr>
            <p:cNvPr id="1131" name="Google Shape;1131;p49"/>
            <p:cNvSpPr/>
            <p:nvPr/>
          </p:nvSpPr>
          <p:spPr>
            <a:xfrm>
              <a:off x="2611102" y="1655730"/>
              <a:ext cx="380017" cy="271304"/>
            </a:xfrm>
            <a:custGeom>
              <a:avLst/>
              <a:gdLst/>
              <a:ahLst/>
              <a:cxnLst/>
              <a:rect l="l" t="t" r="r" b="b"/>
              <a:pathLst>
                <a:path w="11123" h="7941" extrusionOk="0">
                  <a:moveTo>
                    <a:pt x="10545" y="1"/>
                  </a:moveTo>
                  <a:cubicBezTo>
                    <a:pt x="10499" y="1"/>
                    <a:pt x="10449" y="11"/>
                    <a:pt x="10397" y="33"/>
                  </a:cubicBezTo>
                  <a:cubicBezTo>
                    <a:pt x="10208" y="64"/>
                    <a:pt x="10145" y="253"/>
                    <a:pt x="10177" y="474"/>
                  </a:cubicBezTo>
                  <a:cubicBezTo>
                    <a:pt x="10334" y="1009"/>
                    <a:pt x="10460" y="1514"/>
                    <a:pt x="10460" y="1986"/>
                  </a:cubicBezTo>
                  <a:cubicBezTo>
                    <a:pt x="10460" y="4885"/>
                    <a:pt x="8129" y="7247"/>
                    <a:pt x="5199" y="7247"/>
                  </a:cubicBezTo>
                  <a:cubicBezTo>
                    <a:pt x="3561" y="7247"/>
                    <a:pt x="2017" y="6460"/>
                    <a:pt x="1040" y="5137"/>
                  </a:cubicBezTo>
                  <a:lnTo>
                    <a:pt x="1734" y="5137"/>
                  </a:lnTo>
                  <a:cubicBezTo>
                    <a:pt x="1954" y="5137"/>
                    <a:pt x="2112" y="4979"/>
                    <a:pt x="2112" y="4790"/>
                  </a:cubicBezTo>
                  <a:cubicBezTo>
                    <a:pt x="2112" y="4601"/>
                    <a:pt x="1954" y="4444"/>
                    <a:pt x="1734" y="4444"/>
                  </a:cubicBezTo>
                  <a:lnTo>
                    <a:pt x="379" y="4444"/>
                  </a:lnTo>
                  <a:cubicBezTo>
                    <a:pt x="158" y="4444"/>
                    <a:pt x="1" y="4601"/>
                    <a:pt x="1" y="4790"/>
                  </a:cubicBezTo>
                  <a:lnTo>
                    <a:pt x="1" y="6176"/>
                  </a:lnTo>
                  <a:cubicBezTo>
                    <a:pt x="1" y="6365"/>
                    <a:pt x="158" y="6523"/>
                    <a:pt x="379" y="6523"/>
                  </a:cubicBezTo>
                  <a:cubicBezTo>
                    <a:pt x="568" y="6523"/>
                    <a:pt x="725" y="6365"/>
                    <a:pt x="725" y="6176"/>
                  </a:cubicBezTo>
                  <a:lnTo>
                    <a:pt x="725" y="5830"/>
                  </a:lnTo>
                  <a:cubicBezTo>
                    <a:pt x="1860" y="7184"/>
                    <a:pt x="3529" y="7941"/>
                    <a:pt x="5199" y="7941"/>
                  </a:cubicBezTo>
                  <a:cubicBezTo>
                    <a:pt x="8476" y="7941"/>
                    <a:pt x="11122" y="5294"/>
                    <a:pt x="11122" y="2049"/>
                  </a:cubicBezTo>
                  <a:cubicBezTo>
                    <a:pt x="11122" y="1482"/>
                    <a:pt x="11028" y="883"/>
                    <a:pt x="10839" y="253"/>
                  </a:cubicBezTo>
                  <a:cubicBezTo>
                    <a:pt x="10814" y="109"/>
                    <a:pt x="10698" y="1"/>
                    <a:pt x="10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9"/>
            <p:cNvSpPr/>
            <p:nvPr/>
          </p:nvSpPr>
          <p:spPr>
            <a:xfrm>
              <a:off x="2588518" y="1521218"/>
              <a:ext cx="379983" cy="271509"/>
            </a:xfrm>
            <a:custGeom>
              <a:avLst/>
              <a:gdLst/>
              <a:ahLst/>
              <a:cxnLst/>
              <a:rect l="l" t="t" r="r" b="b"/>
              <a:pathLst>
                <a:path w="11122" h="7947" extrusionOk="0">
                  <a:moveTo>
                    <a:pt x="5892" y="0"/>
                  </a:moveTo>
                  <a:cubicBezTo>
                    <a:pt x="2647" y="0"/>
                    <a:pt x="0" y="2615"/>
                    <a:pt x="0" y="5892"/>
                  </a:cubicBezTo>
                  <a:cubicBezTo>
                    <a:pt x="0" y="6459"/>
                    <a:pt x="63" y="7026"/>
                    <a:pt x="284" y="7656"/>
                  </a:cubicBezTo>
                  <a:cubicBezTo>
                    <a:pt x="310" y="7869"/>
                    <a:pt x="450" y="7947"/>
                    <a:pt x="606" y="7947"/>
                  </a:cubicBezTo>
                  <a:cubicBezTo>
                    <a:pt x="635" y="7947"/>
                    <a:pt x="664" y="7944"/>
                    <a:pt x="693" y="7939"/>
                  </a:cubicBezTo>
                  <a:cubicBezTo>
                    <a:pt x="914" y="7908"/>
                    <a:pt x="977" y="7719"/>
                    <a:pt x="945" y="7498"/>
                  </a:cubicBezTo>
                  <a:cubicBezTo>
                    <a:pt x="788" y="6963"/>
                    <a:pt x="662" y="6459"/>
                    <a:pt x="662" y="5923"/>
                  </a:cubicBezTo>
                  <a:cubicBezTo>
                    <a:pt x="662" y="3056"/>
                    <a:pt x="2993" y="693"/>
                    <a:pt x="5923" y="693"/>
                  </a:cubicBezTo>
                  <a:cubicBezTo>
                    <a:pt x="7561" y="693"/>
                    <a:pt x="9105" y="1481"/>
                    <a:pt x="10082" y="2773"/>
                  </a:cubicBezTo>
                  <a:lnTo>
                    <a:pt x="9389" y="2773"/>
                  </a:lnTo>
                  <a:cubicBezTo>
                    <a:pt x="9168" y="2773"/>
                    <a:pt x="9011" y="2930"/>
                    <a:pt x="9011" y="3151"/>
                  </a:cubicBezTo>
                  <a:cubicBezTo>
                    <a:pt x="9011" y="3340"/>
                    <a:pt x="9168" y="3497"/>
                    <a:pt x="9389" y="3497"/>
                  </a:cubicBezTo>
                  <a:lnTo>
                    <a:pt x="10743" y="3497"/>
                  </a:lnTo>
                  <a:cubicBezTo>
                    <a:pt x="10964" y="3497"/>
                    <a:pt x="11121" y="3340"/>
                    <a:pt x="11121" y="3151"/>
                  </a:cubicBezTo>
                  <a:lnTo>
                    <a:pt x="11121" y="1765"/>
                  </a:lnTo>
                  <a:cubicBezTo>
                    <a:pt x="11121" y="1575"/>
                    <a:pt x="10964" y="1418"/>
                    <a:pt x="10743" y="1418"/>
                  </a:cubicBezTo>
                  <a:cubicBezTo>
                    <a:pt x="10554" y="1418"/>
                    <a:pt x="10397" y="1575"/>
                    <a:pt x="10397" y="1765"/>
                  </a:cubicBezTo>
                  <a:lnTo>
                    <a:pt x="10397" y="2111"/>
                  </a:lnTo>
                  <a:cubicBezTo>
                    <a:pt x="9263" y="725"/>
                    <a:pt x="7593" y="0"/>
                    <a:pt x="5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a:off x="2658491" y="1593343"/>
              <a:ext cx="261567" cy="261567"/>
            </a:xfrm>
            <a:custGeom>
              <a:avLst/>
              <a:gdLst/>
              <a:ahLst/>
              <a:cxnLst/>
              <a:rect l="l" t="t" r="r" b="b"/>
              <a:pathLst>
                <a:path w="7656" h="7656" extrusionOk="0">
                  <a:moveTo>
                    <a:pt x="4190" y="693"/>
                  </a:moveTo>
                  <a:cubicBezTo>
                    <a:pt x="4757" y="788"/>
                    <a:pt x="5324" y="1008"/>
                    <a:pt x="5797" y="1386"/>
                  </a:cubicBezTo>
                  <a:lnTo>
                    <a:pt x="5545" y="1607"/>
                  </a:lnTo>
                  <a:cubicBezTo>
                    <a:pt x="5450" y="1733"/>
                    <a:pt x="5450" y="1953"/>
                    <a:pt x="5545" y="2079"/>
                  </a:cubicBezTo>
                  <a:cubicBezTo>
                    <a:pt x="5608" y="2142"/>
                    <a:pt x="5702" y="2174"/>
                    <a:pt x="5793" y="2174"/>
                  </a:cubicBezTo>
                  <a:cubicBezTo>
                    <a:pt x="5884" y="2174"/>
                    <a:pt x="5970" y="2142"/>
                    <a:pt x="6017" y="2079"/>
                  </a:cubicBezTo>
                  <a:lnTo>
                    <a:pt x="6270" y="1859"/>
                  </a:lnTo>
                  <a:cubicBezTo>
                    <a:pt x="6616" y="2268"/>
                    <a:pt x="6868" y="2835"/>
                    <a:pt x="6931" y="3466"/>
                  </a:cubicBezTo>
                  <a:lnTo>
                    <a:pt x="6616" y="3466"/>
                  </a:lnTo>
                  <a:cubicBezTo>
                    <a:pt x="6427" y="3466"/>
                    <a:pt x="6270" y="3623"/>
                    <a:pt x="6270" y="3812"/>
                  </a:cubicBezTo>
                  <a:cubicBezTo>
                    <a:pt x="6270" y="4001"/>
                    <a:pt x="6427" y="4159"/>
                    <a:pt x="6616" y="4159"/>
                  </a:cubicBezTo>
                  <a:lnTo>
                    <a:pt x="6931" y="4159"/>
                  </a:lnTo>
                  <a:cubicBezTo>
                    <a:pt x="6868" y="4757"/>
                    <a:pt x="6616" y="5324"/>
                    <a:pt x="6270" y="5797"/>
                  </a:cubicBezTo>
                  <a:lnTo>
                    <a:pt x="6017" y="5545"/>
                  </a:lnTo>
                  <a:cubicBezTo>
                    <a:pt x="5970" y="5482"/>
                    <a:pt x="5884" y="5450"/>
                    <a:pt x="5793" y="5450"/>
                  </a:cubicBezTo>
                  <a:cubicBezTo>
                    <a:pt x="5702" y="5450"/>
                    <a:pt x="5608" y="5482"/>
                    <a:pt x="5545" y="5545"/>
                  </a:cubicBezTo>
                  <a:cubicBezTo>
                    <a:pt x="5450" y="5671"/>
                    <a:pt x="5450" y="5923"/>
                    <a:pt x="5545" y="6017"/>
                  </a:cubicBezTo>
                  <a:lnTo>
                    <a:pt x="5797" y="6270"/>
                  </a:lnTo>
                  <a:cubicBezTo>
                    <a:pt x="5356" y="6616"/>
                    <a:pt x="4820" y="6837"/>
                    <a:pt x="4190" y="6931"/>
                  </a:cubicBezTo>
                  <a:lnTo>
                    <a:pt x="4190" y="6616"/>
                  </a:lnTo>
                  <a:cubicBezTo>
                    <a:pt x="4190" y="6427"/>
                    <a:pt x="4033" y="6270"/>
                    <a:pt x="3812" y="6270"/>
                  </a:cubicBezTo>
                  <a:cubicBezTo>
                    <a:pt x="3623" y="6270"/>
                    <a:pt x="3466" y="6427"/>
                    <a:pt x="3466" y="6616"/>
                  </a:cubicBezTo>
                  <a:lnTo>
                    <a:pt x="3466" y="6931"/>
                  </a:lnTo>
                  <a:cubicBezTo>
                    <a:pt x="2867" y="6837"/>
                    <a:pt x="2331" y="6616"/>
                    <a:pt x="1859" y="6270"/>
                  </a:cubicBezTo>
                  <a:lnTo>
                    <a:pt x="2079" y="6017"/>
                  </a:lnTo>
                  <a:cubicBezTo>
                    <a:pt x="2205" y="5891"/>
                    <a:pt x="2205" y="5671"/>
                    <a:pt x="2079" y="5545"/>
                  </a:cubicBezTo>
                  <a:cubicBezTo>
                    <a:pt x="2032" y="5482"/>
                    <a:pt x="1945" y="5450"/>
                    <a:pt x="1855" y="5450"/>
                  </a:cubicBezTo>
                  <a:cubicBezTo>
                    <a:pt x="1764" y="5450"/>
                    <a:pt x="1670" y="5482"/>
                    <a:pt x="1607" y="5545"/>
                  </a:cubicBezTo>
                  <a:lnTo>
                    <a:pt x="1386" y="5797"/>
                  </a:lnTo>
                  <a:cubicBezTo>
                    <a:pt x="1040" y="5356"/>
                    <a:pt x="788" y="4789"/>
                    <a:pt x="725" y="4159"/>
                  </a:cubicBezTo>
                  <a:lnTo>
                    <a:pt x="1040" y="4159"/>
                  </a:lnTo>
                  <a:cubicBezTo>
                    <a:pt x="1229" y="4159"/>
                    <a:pt x="1386" y="4001"/>
                    <a:pt x="1386" y="3812"/>
                  </a:cubicBezTo>
                  <a:cubicBezTo>
                    <a:pt x="1386" y="3623"/>
                    <a:pt x="1229" y="3466"/>
                    <a:pt x="1040" y="3466"/>
                  </a:cubicBezTo>
                  <a:lnTo>
                    <a:pt x="725" y="3466"/>
                  </a:lnTo>
                  <a:cubicBezTo>
                    <a:pt x="788" y="2867"/>
                    <a:pt x="1040" y="2331"/>
                    <a:pt x="1386" y="1859"/>
                  </a:cubicBezTo>
                  <a:lnTo>
                    <a:pt x="1607" y="2079"/>
                  </a:lnTo>
                  <a:cubicBezTo>
                    <a:pt x="1701" y="2174"/>
                    <a:pt x="1764" y="2205"/>
                    <a:pt x="1859" y="2205"/>
                  </a:cubicBezTo>
                  <a:cubicBezTo>
                    <a:pt x="1922" y="2205"/>
                    <a:pt x="2048" y="2174"/>
                    <a:pt x="2079" y="2079"/>
                  </a:cubicBezTo>
                  <a:cubicBezTo>
                    <a:pt x="2205" y="1953"/>
                    <a:pt x="2205" y="1733"/>
                    <a:pt x="2079" y="1607"/>
                  </a:cubicBezTo>
                  <a:lnTo>
                    <a:pt x="1859" y="1386"/>
                  </a:lnTo>
                  <a:cubicBezTo>
                    <a:pt x="2300" y="1008"/>
                    <a:pt x="2835" y="788"/>
                    <a:pt x="3466" y="693"/>
                  </a:cubicBezTo>
                  <a:lnTo>
                    <a:pt x="3466" y="1008"/>
                  </a:lnTo>
                  <a:cubicBezTo>
                    <a:pt x="3466" y="1229"/>
                    <a:pt x="3623" y="1386"/>
                    <a:pt x="3812" y="1386"/>
                  </a:cubicBezTo>
                  <a:cubicBezTo>
                    <a:pt x="4033" y="1386"/>
                    <a:pt x="4190" y="1229"/>
                    <a:pt x="4190" y="1008"/>
                  </a:cubicBezTo>
                  <a:lnTo>
                    <a:pt x="4190" y="693"/>
                  </a:lnTo>
                  <a:close/>
                  <a:moveTo>
                    <a:pt x="3812" y="0"/>
                  </a:moveTo>
                  <a:cubicBezTo>
                    <a:pt x="1733" y="0"/>
                    <a:pt x="0" y="1701"/>
                    <a:pt x="0" y="3812"/>
                  </a:cubicBezTo>
                  <a:cubicBezTo>
                    <a:pt x="0" y="5923"/>
                    <a:pt x="1701" y="7656"/>
                    <a:pt x="3812" y="7656"/>
                  </a:cubicBezTo>
                  <a:cubicBezTo>
                    <a:pt x="5923" y="7656"/>
                    <a:pt x="7656" y="5954"/>
                    <a:pt x="7656" y="3812"/>
                  </a:cubicBezTo>
                  <a:cubicBezTo>
                    <a:pt x="7656" y="1733"/>
                    <a:pt x="5954" y="0"/>
                    <a:pt x="3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a:off x="2776876" y="1664374"/>
              <a:ext cx="48480" cy="72156"/>
            </a:xfrm>
            <a:custGeom>
              <a:avLst/>
              <a:gdLst/>
              <a:ahLst/>
              <a:cxnLst/>
              <a:rect l="l" t="t" r="r" b="b"/>
              <a:pathLst>
                <a:path w="1419" h="2112" extrusionOk="0">
                  <a:moveTo>
                    <a:pt x="347" y="0"/>
                  </a:moveTo>
                  <a:cubicBezTo>
                    <a:pt x="158" y="0"/>
                    <a:pt x="1" y="158"/>
                    <a:pt x="1" y="378"/>
                  </a:cubicBezTo>
                  <a:lnTo>
                    <a:pt x="1" y="1733"/>
                  </a:lnTo>
                  <a:cubicBezTo>
                    <a:pt x="1" y="1954"/>
                    <a:pt x="158" y="2111"/>
                    <a:pt x="347" y="2111"/>
                  </a:cubicBezTo>
                  <a:lnTo>
                    <a:pt x="1072" y="2111"/>
                  </a:lnTo>
                  <a:cubicBezTo>
                    <a:pt x="1261" y="2111"/>
                    <a:pt x="1418" y="1954"/>
                    <a:pt x="1418" y="1733"/>
                  </a:cubicBezTo>
                  <a:cubicBezTo>
                    <a:pt x="1418" y="1544"/>
                    <a:pt x="1261" y="1387"/>
                    <a:pt x="1072" y="1387"/>
                  </a:cubicBezTo>
                  <a:lnTo>
                    <a:pt x="725" y="1387"/>
                  </a:lnTo>
                  <a:lnTo>
                    <a:pt x="725" y="378"/>
                  </a:lnTo>
                  <a:cubicBezTo>
                    <a:pt x="725"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 name="Google Shape;1135;p49"/>
          <p:cNvGrpSpPr/>
          <p:nvPr/>
        </p:nvGrpSpPr>
        <p:grpSpPr>
          <a:xfrm>
            <a:off x="10462581" y="2263633"/>
            <a:ext cx="397489" cy="397490"/>
            <a:chOff x="-49786250" y="2316650"/>
            <a:chExt cx="300900" cy="299450"/>
          </a:xfrm>
        </p:grpSpPr>
        <p:sp>
          <p:nvSpPr>
            <p:cNvPr id="1136" name="Google Shape;1136;p49"/>
            <p:cNvSpPr/>
            <p:nvPr/>
          </p:nvSpPr>
          <p:spPr>
            <a:xfrm>
              <a:off x="-49746875" y="2316650"/>
              <a:ext cx="217400" cy="299450"/>
            </a:xfrm>
            <a:custGeom>
              <a:avLst/>
              <a:gdLst/>
              <a:ahLst/>
              <a:cxnLst/>
              <a:rect l="l" t="t" r="r" b="b"/>
              <a:pathLst>
                <a:path w="8696" h="11978" extrusionOk="0">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a:off x="-49786250" y="2422325"/>
              <a:ext cx="36250" cy="17350"/>
            </a:xfrm>
            <a:custGeom>
              <a:avLst/>
              <a:gdLst/>
              <a:ahLst/>
              <a:cxnLst/>
              <a:rect l="l" t="t" r="r" b="b"/>
              <a:pathLst>
                <a:path w="1450" h="694" extrusionOk="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9"/>
            <p:cNvSpPr/>
            <p:nvPr/>
          </p:nvSpPr>
          <p:spPr>
            <a:xfrm>
              <a:off x="-49783900" y="2362475"/>
              <a:ext cx="31550" cy="30150"/>
            </a:xfrm>
            <a:custGeom>
              <a:avLst/>
              <a:gdLst/>
              <a:ahLst/>
              <a:cxnLst/>
              <a:rect l="l" t="t" r="r" b="b"/>
              <a:pathLst>
                <a:path w="1262" h="1206" extrusionOk="0">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9"/>
            <p:cNvSpPr/>
            <p:nvPr/>
          </p:nvSpPr>
          <p:spPr>
            <a:xfrm>
              <a:off x="-49783900" y="2468800"/>
              <a:ext cx="31550" cy="30150"/>
            </a:xfrm>
            <a:custGeom>
              <a:avLst/>
              <a:gdLst/>
              <a:ahLst/>
              <a:cxnLst/>
              <a:rect l="l" t="t" r="r" b="b"/>
              <a:pathLst>
                <a:path w="1262" h="1206" extrusionOk="0">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a:off x="-495208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9"/>
            <p:cNvSpPr/>
            <p:nvPr/>
          </p:nvSpPr>
          <p:spPr>
            <a:xfrm>
              <a:off x="-49519250" y="2362475"/>
              <a:ext cx="31525" cy="31325"/>
            </a:xfrm>
            <a:custGeom>
              <a:avLst/>
              <a:gdLst/>
              <a:ahLst/>
              <a:cxnLst/>
              <a:rect l="l" t="t" r="r" b="b"/>
              <a:pathLst>
                <a:path w="1261" h="1253" extrusionOk="0">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9"/>
            <p:cNvSpPr/>
            <p:nvPr/>
          </p:nvSpPr>
          <p:spPr>
            <a:xfrm>
              <a:off x="-49519250" y="2468800"/>
              <a:ext cx="31525" cy="30150"/>
            </a:xfrm>
            <a:custGeom>
              <a:avLst/>
              <a:gdLst/>
              <a:ahLst/>
              <a:cxnLst/>
              <a:rect l="l" t="t" r="r" b="b"/>
              <a:pathLst>
                <a:path w="1261" h="1206" extrusionOk="0">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46"/>
        <p:cNvGrpSpPr/>
        <p:nvPr/>
      </p:nvGrpSpPr>
      <p:grpSpPr>
        <a:xfrm>
          <a:off x="0" y="0"/>
          <a:ext cx="0" cy="0"/>
          <a:chOff x="0" y="0"/>
          <a:chExt cx="0" cy="0"/>
        </a:xfrm>
      </p:grpSpPr>
      <p:sp>
        <p:nvSpPr>
          <p:cNvPr id="1147" name="Google Shape;1147;p50"/>
          <p:cNvSpPr txBox="1">
            <a:spLocks noGrp="1"/>
          </p:cNvSpPr>
          <p:nvPr>
            <p:ph type="title"/>
          </p:nvPr>
        </p:nvSpPr>
        <p:spPr>
          <a:xfrm>
            <a:off x="720000" y="2352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hlink"/>
                </a:solidFill>
                <a:uFill>
                  <a:noFill/>
                </a:uFill>
                <a:hlinkClick r:id="rId3"/>
              </a:rPr>
              <a:t>CÁC DEVS NÓI VỀ CÔNG VIỆC CỦA MÌNH</a:t>
            </a:r>
            <a:endParaRPr/>
          </a:p>
        </p:txBody>
      </p:sp>
      <p:graphicFrame>
        <p:nvGraphicFramePr>
          <p:cNvPr id="1148" name="Google Shape;1148;p50"/>
          <p:cNvGraphicFramePr/>
          <p:nvPr/>
        </p:nvGraphicFramePr>
        <p:xfrm>
          <a:off x="1534125" y="1445700"/>
          <a:ext cx="3000000" cy="3000000"/>
        </p:xfrm>
        <a:graphic>
          <a:graphicData uri="http://schemas.openxmlformats.org/drawingml/2006/table">
            <a:tbl>
              <a:tblPr>
                <a:noFill/>
                <a:tableStyleId>{872167BD-BDBE-431B-BE1A-EF88871E9D61}</a:tableStyleId>
              </a:tblPr>
              <a:tblGrid>
                <a:gridCol w="1215150">
                  <a:extLst>
                    <a:ext uri="{9D8B030D-6E8A-4147-A177-3AD203B41FA5}">
                      <a16:colId xmlns:a16="http://schemas.microsoft.com/office/drawing/2014/main" val="20000"/>
                    </a:ext>
                  </a:extLst>
                </a:gridCol>
                <a:gridCol w="1215150">
                  <a:extLst>
                    <a:ext uri="{9D8B030D-6E8A-4147-A177-3AD203B41FA5}">
                      <a16:colId xmlns:a16="http://schemas.microsoft.com/office/drawing/2014/main" val="20001"/>
                    </a:ext>
                  </a:extLst>
                </a:gridCol>
                <a:gridCol w="1215150">
                  <a:extLst>
                    <a:ext uri="{9D8B030D-6E8A-4147-A177-3AD203B41FA5}">
                      <a16:colId xmlns:a16="http://schemas.microsoft.com/office/drawing/2014/main" val="20002"/>
                    </a:ext>
                  </a:extLst>
                </a:gridCol>
                <a:gridCol w="1215150">
                  <a:extLst>
                    <a:ext uri="{9D8B030D-6E8A-4147-A177-3AD203B41FA5}">
                      <a16:colId xmlns:a16="http://schemas.microsoft.com/office/drawing/2014/main" val="20003"/>
                    </a:ext>
                  </a:extLst>
                </a:gridCol>
                <a:gridCol w="1215150">
                  <a:extLst>
                    <a:ext uri="{9D8B030D-6E8A-4147-A177-3AD203B41FA5}">
                      <a16:colId xmlns:a16="http://schemas.microsoft.com/office/drawing/2014/main" val="20004"/>
                    </a:ext>
                  </a:extLst>
                </a:gridCol>
              </a:tblGrid>
              <a:tr h="491775">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6">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Oswald"/>
                          <a:ea typeface="Oswald"/>
                          <a:cs typeface="Oswald"/>
                          <a:sym typeface="Oswald"/>
                        </a:rPr>
                        <a:t>QUANG BÁCH</a:t>
                      </a:r>
                      <a:endParaRPr>
                        <a:solidFill>
                          <a:schemeClr val="accent1"/>
                        </a:solidFill>
                        <a:latin typeface="Oswald"/>
                        <a:ea typeface="Oswald"/>
                        <a:cs typeface="Oswald"/>
                        <a:sym typeface="Oswald"/>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Oswald"/>
                          <a:ea typeface="Oswald"/>
                          <a:cs typeface="Oswald"/>
                          <a:sym typeface="Oswald"/>
                        </a:rPr>
                        <a:t>XUÂN LỘC</a:t>
                      </a:r>
                      <a:endParaRPr>
                        <a:solidFill>
                          <a:schemeClr val="accent2"/>
                        </a:solidFill>
                        <a:latin typeface="Oswald"/>
                        <a:ea typeface="Oswald"/>
                        <a:cs typeface="Oswald"/>
                        <a:sym typeface="Oswald"/>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6"/>
                          </a:solidFill>
                          <a:latin typeface="Oswald"/>
                          <a:ea typeface="Oswald"/>
                          <a:cs typeface="Oswald"/>
                          <a:sym typeface="Oswald"/>
                        </a:rPr>
                        <a:t>KIM LONG</a:t>
                      </a:r>
                      <a:endParaRPr>
                        <a:solidFill>
                          <a:schemeClr val="accent6"/>
                        </a:solidFill>
                        <a:latin typeface="Oswald"/>
                        <a:ea typeface="Oswald"/>
                        <a:cs typeface="Oswald"/>
                        <a:sym typeface="Oswald"/>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4"/>
                          </a:solidFill>
                          <a:latin typeface="Oswald"/>
                          <a:ea typeface="Oswald"/>
                          <a:cs typeface="Oswald"/>
                          <a:sym typeface="Oswald"/>
                        </a:rPr>
                        <a:t>DUỆ TRIẾT</a:t>
                      </a:r>
                      <a:endParaRPr>
                        <a:solidFill>
                          <a:schemeClr val="accent4"/>
                        </a:solidFill>
                        <a:latin typeface="Oswald"/>
                        <a:ea typeface="Oswald"/>
                        <a:cs typeface="Oswald"/>
                        <a:sym typeface="Oswald"/>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96550">
                <a:tc>
                  <a:txBody>
                    <a:bodyPr/>
                    <a:lstStyle/>
                    <a:p>
                      <a:pPr marL="0" lvl="0" indent="0" algn="l" rtl="0">
                        <a:spcBef>
                          <a:spcPts val="0"/>
                        </a:spcBef>
                        <a:spcAft>
                          <a:spcPts val="0"/>
                        </a:spcAft>
                        <a:buNone/>
                      </a:pPr>
                      <a:endParaRPr/>
                    </a:p>
                  </a:txBody>
                  <a:tcPr marL="91425" marR="91425" marT="91425" marB="91425">
                    <a:lnL w="19050" cap="flat" cmpd="sng">
                      <a:solidFill>
                        <a:schemeClr val="accent6">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accent6">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96550">
                <a:tc>
                  <a:txBody>
                    <a:bodyPr/>
                    <a:lstStyle/>
                    <a:p>
                      <a:pPr marL="0" lvl="0" indent="0" algn="l" rtl="0">
                        <a:spcBef>
                          <a:spcPts val="0"/>
                        </a:spcBef>
                        <a:spcAft>
                          <a:spcPts val="0"/>
                        </a:spcAft>
                        <a:buNone/>
                      </a:pPr>
                      <a:r>
                        <a:rPr lang="en" sz="1200">
                          <a:solidFill>
                            <a:schemeClr val="dk1"/>
                          </a:solidFill>
                          <a:latin typeface="Oswald"/>
                          <a:ea typeface="Oswald"/>
                          <a:cs typeface="Oswald"/>
                          <a:sym typeface="Oswald"/>
                        </a:rPr>
                        <a:t>CÔNG VIỆC 1</a:t>
                      </a:r>
                      <a:endParaRPr sz="1200">
                        <a:solidFill>
                          <a:schemeClr val="dk1"/>
                        </a:solidFill>
                        <a:latin typeface="Oswald"/>
                        <a:ea typeface="Oswald"/>
                        <a:cs typeface="Oswald"/>
                        <a:sym typeface="Oswal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96550">
                <a:tc>
                  <a:txBody>
                    <a:bodyPr/>
                    <a:lstStyle/>
                    <a:p>
                      <a:pPr marL="0" lvl="0" indent="0" algn="l" rtl="0">
                        <a:spcBef>
                          <a:spcPts val="0"/>
                        </a:spcBef>
                        <a:spcAft>
                          <a:spcPts val="0"/>
                        </a:spcAft>
                        <a:buNone/>
                      </a:pPr>
                      <a:r>
                        <a:rPr lang="en" sz="1200">
                          <a:solidFill>
                            <a:schemeClr val="dk1"/>
                          </a:solidFill>
                          <a:latin typeface="Oswald"/>
                          <a:ea typeface="Oswald"/>
                          <a:cs typeface="Oswald"/>
                          <a:sym typeface="Oswald"/>
                        </a:rPr>
                        <a:t>CÔNG VIỆC 2</a:t>
                      </a:r>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96550">
                <a:tc>
                  <a:txBody>
                    <a:bodyPr/>
                    <a:lstStyle/>
                    <a:p>
                      <a:pPr marL="0" lvl="0" indent="0" algn="l" rtl="0">
                        <a:spcBef>
                          <a:spcPts val="0"/>
                        </a:spcBef>
                        <a:spcAft>
                          <a:spcPts val="0"/>
                        </a:spcAft>
                        <a:buNone/>
                      </a:pPr>
                      <a:r>
                        <a:rPr lang="en" sz="1200">
                          <a:solidFill>
                            <a:schemeClr val="dk1"/>
                          </a:solidFill>
                          <a:latin typeface="Oswald"/>
                          <a:ea typeface="Oswald"/>
                          <a:cs typeface="Oswald"/>
                          <a:sym typeface="Oswald"/>
                        </a:rPr>
                        <a:t>CÔNG VIỆC 3</a:t>
                      </a:r>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1149" name="Google Shape;1149;p50"/>
          <p:cNvGrpSpPr/>
          <p:nvPr/>
        </p:nvGrpSpPr>
        <p:grpSpPr>
          <a:xfrm>
            <a:off x="6854939" y="1055225"/>
            <a:ext cx="358199" cy="359154"/>
            <a:chOff x="-48633950" y="1972600"/>
            <a:chExt cx="300100" cy="300900"/>
          </a:xfrm>
        </p:grpSpPr>
        <p:sp>
          <p:nvSpPr>
            <p:cNvPr id="1150" name="Google Shape;1150;p50"/>
            <p:cNvSpPr/>
            <p:nvPr/>
          </p:nvSpPr>
          <p:spPr>
            <a:xfrm>
              <a:off x="-48633950" y="1972600"/>
              <a:ext cx="300100" cy="300900"/>
            </a:xfrm>
            <a:custGeom>
              <a:avLst/>
              <a:gdLst/>
              <a:ahLst/>
              <a:cxnLst/>
              <a:rect l="l" t="t" r="r" b="b"/>
              <a:pathLst>
                <a:path w="12004" h="12036" extrusionOk="0">
                  <a:moveTo>
                    <a:pt x="1418" y="756"/>
                  </a:moveTo>
                  <a:lnTo>
                    <a:pt x="1418" y="1481"/>
                  </a:lnTo>
                  <a:lnTo>
                    <a:pt x="693" y="1481"/>
                  </a:lnTo>
                  <a:lnTo>
                    <a:pt x="693" y="756"/>
                  </a:lnTo>
                  <a:close/>
                  <a:moveTo>
                    <a:pt x="11310" y="756"/>
                  </a:moveTo>
                  <a:lnTo>
                    <a:pt x="11310" y="1481"/>
                  </a:lnTo>
                  <a:lnTo>
                    <a:pt x="10586" y="1481"/>
                  </a:lnTo>
                  <a:lnTo>
                    <a:pt x="10586" y="756"/>
                  </a:lnTo>
                  <a:close/>
                  <a:moveTo>
                    <a:pt x="9893" y="1418"/>
                  </a:moveTo>
                  <a:lnTo>
                    <a:pt x="9893" y="1796"/>
                  </a:lnTo>
                  <a:cubicBezTo>
                    <a:pt x="9893" y="1985"/>
                    <a:pt x="10050" y="2143"/>
                    <a:pt x="10239" y="2143"/>
                  </a:cubicBezTo>
                  <a:lnTo>
                    <a:pt x="10586" y="2143"/>
                  </a:lnTo>
                  <a:lnTo>
                    <a:pt x="10586" y="5293"/>
                  </a:lnTo>
                  <a:cubicBezTo>
                    <a:pt x="10365" y="5104"/>
                    <a:pt x="10050" y="4915"/>
                    <a:pt x="9672" y="4663"/>
                  </a:cubicBezTo>
                  <a:cubicBezTo>
                    <a:pt x="8822" y="4159"/>
                    <a:pt x="7530" y="3560"/>
                    <a:pt x="6018" y="3560"/>
                  </a:cubicBezTo>
                  <a:cubicBezTo>
                    <a:pt x="4537" y="3560"/>
                    <a:pt x="3214" y="4159"/>
                    <a:pt x="2363" y="4663"/>
                  </a:cubicBezTo>
                  <a:cubicBezTo>
                    <a:pt x="2017" y="4852"/>
                    <a:pt x="1701" y="5104"/>
                    <a:pt x="1449" y="5293"/>
                  </a:cubicBezTo>
                  <a:lnTo>
                    <a:pt x="1449" y="2143"/>
                  </a:lnTo>
                  <a:lnTo>
                    <a:pt x="1764" y="2143"/>
                  </a:lnTo>
                  <a:cubicBezTo>
                    <a:pt x="1954" y="2143"/>
                    <a:pt x="2111" y="1985"/>
                    <a:pt x="2111" y="1796"/>
                  </a:cubicBezTo>
                  <a:lnTo>
                    <a:pt x="2111" y="1418"/>
                  </a:lnTo>
                  <a:close/>
                  <a:moveTo>
                    <a:pt x="8065" y="4695"/>
                  </a:moveTo>
                  <a:cubicBezTo>
                    <a:pt x="8538" y="4915"/>
                    <a:pt x="8979" y="5104"/>
                    <a:pt x="9326" y="5293"/>
                  </a:cubicBezTo>
                  <a:cubicBezTo>
                    <a:pt x="9798" y="5577"/>
                    <a:pt x="10208" y="5860"/>
                    <a:pt x="10428" y="6049"/>
                  </a:cubicBezTo>
                  <a:cubicBezTo>
                    <a:pt x="10208" y="6238"/>
                    <a:pt x="9798" y="6522"/>
                    <a:pt x="9326" y="6805"/>
                  </a:cubicBezTo>
                  <a:cubicBezTo>
                    <a:pt x="8979" y="6994"/>
                    <a:pt x="8570" y="7215"/>
                    <a:pt x="8065" y="7372"/>
                  </a:cubicBezTo>
                  <a:cubicBezTo>
                    <a:pt x="8349" y="6994"/>
                    <a:pt x="8475" y="6522"/>
                    <a:pt x="8475" y="6049"/>
                  </a:cubicBezTo>
                  <a:cubicBezTo>
                    <a:pt x="8475" y="5514"/>
                    <a:pt x="8318" y="5104"/>
                    <a:pt x="8065" y="4695"/>
                  </a:cubicBezTo>
                  <a:close/>
                  <a:moveTo>
                    <a:pt x="3970" y="4726"/>
                  </a:moveTo>
                  <a:cubicBezTo>
                    <a:pt x="3718" y="5136"/>
                    <a:pt x="3592" y="5608"/>
                    <a:pt x="3592" y="6081"/>
                  </a:cubicBezTo>
                  <a:cubicBezTo>
                    <a:pt x="3529" y="6553"/>
                    <a:pt x="3686" y="7026"/>
                    <a:pt x="3970" y="7435"/>
                  </a:cubicBezTo>
                  <a:cubicBezTo>
                    <a:pt x="3497" y="7215"/>
                    <a:pt x="3056" y="7026"/>
                    <a:pt x="2710" y="6837"/>
                  </a:cubicBezTo>
                  <a:cubicBezTo>
                    <a:pt x="2237" y="6553"/>
                    <a:pt x="1859" y="6270"/>
                    <a:pt x="1607" y="6081"/>
                  </a:cubicBezTo>
                  <a:cubicBezTo>
                    <a:pt x="1859" y="5892"/>
                    <a:pt x="2237" y="5608"/>
                    <a:pt x="2710" y="5325"/>
                  </a:cubicBezTo>
                  <a:cubicBezTo>
                    <a:pt x="3056" y="5136"/>
                    <a:pt x="3466" y="4915"/>
                    <a:pt x="3970" y="4726"/>
                  </a:cubicBezTo>
                  <a:close/>
                  <a:moveTo>
                    <a:pt x="6018" y="4285"/>
                  </a:moveTo>
                  <a:cubicBezTo>
                    <a:pt x="6994" y="4285"/>
                    <a:pt x="7782" y="5073"/>
                    <a:pt x="7782" y="6049"/>
                  </a:cubicBezTo>
                  <a:cubicBezTo>
                    <a:pt x="7782" y="7026"/>
                    <a:pt x="6994" y="7814"/>
                    <a:pt x="6018" y="7814"/>
                  </a:cubicBezTo>
                  <a:cubicBezTo>
                    <a:pt x="5041" y="7814"/>
                    <a:pt x="4253" y="7026"/>
                    <a:pt x="4253" y="6049"/>
                  </a:cubicBezTo>
                  <a:cubicBezTo>
                    <a:pt x="4253" y="5073"/>
                    <a:pt x="5041" y="4285"/>
                    <a:pt x="6018" y="4285"/>
                  </a:cubicBezTo>
                  <a:close/>
                  <a:moveTo>
                    <a:pt x="10554" y="6805"/>
                  </a:moveTo>
                  <a:lnTo>
                    <a:pt x="10554" y="9956"/>
                  </a:lnTo>
                  <a:lnTo>
                    <a:pt x="10239" y="9956"/>
                  </a:lnTo>
                  <a:cubicBezTo>
                    <a:pt x="10050" y="9956"/>
                    <a:pt x="9893" y="10113"/>
                    <a:pt x="9893" y="10302"/>
                  </a:cubicBezTo>
                  <a:lnTo>
                    <a:pt x="9893" y="10649"/>
                  </a:lnTo>
                  <a:lnTo>
                    <a:pt x="2143" y="10649"/>
                  </a:lnTo>
                  <a:lnTo>
                    <a:pt x="2143" y="10302"/>
                  </a:lnTo>
                  <a:cubicBezTo>
                    <a:pt x="2143" y="10113"/>
                    <a:pt x="1985" y="9956"/>
                    <a:pt x="1764" y="9956"/>
                  </a:cubicBezTo>
                  <a:lnTo>
                    <a:pt x="1418" y="9956"/>
                  </a:lnTo>
                  <a:lnTo>
                    <a:pt x="1418" y="6805"/>
                  </a:lnTo>
                  <a:cubicBezTo>
                    <a:pt x="1670" y="6994"/>
                    <a:pt x="1985" y="7183"/>
                    <a:pt x="2332" y="7435"/>
                  </a:cubicBezTo>
                  <a:cubicBezTo>
                    <a:pt x="3182" y="7940"/>
                    <a:pt x="4505" y="8538"/>
                    <a:pt x="5986" y="8538"/>
                  </a:cubicBezTo>
                  <a:cubicBezTo>
                    <a:pt x="7498" y="8538"/>
                    <a:pt x="8790" y="7940"/>
                    <a:pt x="9641" y="7435"/>
                  </a:cubicBezTo>
                  <a:cubicBezTo>
                    <a:pt x="10019" y="7215"/>
                    <a:pt x="10334" y="6994"/>
                    <a:pt x="10554" y="6805"/>
                  </a:cubicBezTo>
                  <a:close/>
                  <a:moveTo>
                    <a:pt x="1418" y="10617"/>
                  </a:moveTo>
                  <a:lnTo>
                    <a:pt x="1418" y="11311"/>
                  </a:lnTo>
                  <a:lnTo>
                    <a:pt x="693" y="11311"/>
                  </a:lnTo>
                  <a:lnTo>
                    <a:pt x="693" y="10617"/>
                  </a:lnTo>
                  <a:close/>
                  <a:moveTo>
                    <a:pt x="11310" y="10617"/>
                  </a:moveTo>
                  <a:lnTo>
                    <a:pt x="11310" y="11311"/>
                  </a:lnTo>
                  <a:lnTo>
                    <a:pt x="10586" y="11311"/>
                  </a:lnTo>
                  <a:lnTo>
                    <a:pt x="10586" y="10617"/>
                  </a:lnTo>
                  <a:close/>
                  <a:moveTo>
                    <a:pt x="347" y="0"/>
                  </a:moveTo>
                  <a:cubicBezTo>
                    <a:pt x="158" y="0"/>
                    <a:pt x="0" y="189"/>
                    <a:pt x="0" y="378"/>
                  </a:cubicBezTo>
                  <a:lnTo>
                    <a:pt x="0" y="1796"/>
                  </a:lnTo>
                  <a:cubicBezTo>
                    <a:pt x="0" y="1985"/>
                    <a:pt x="158" y="2143"/>
                    <a:pt x="347" y="2143"/>
                  </a:cubicBezTo>
                  <a:lnTo>
                    <a:pt x="693" y="2143"/>
                  </a:lnTo>
                  <a:lnTo>
                    <a:pt x="693" y="9893"/>
                  </a:lnTo>
                  <a:lnTo>
                    <a:pt x="347" y="9893"/>
                  </a:lnTo>
                  <a:cubicBezTo>
                    <a:pt x="158" y="9893"/>
                    <a:pt x="0" y="10050"/>
                    <a:pt x="0" y="10239"/>
                  </a:cubicBezTo>
                  <a:lnTo>
                    <a:pt x="0" y="11657"/>
                  </a:lnTo>
                  <a:cubicBezTo>
                    <a:pt x="0" y="11878"/>
                    <a:pt x="158" y="12035"/>
                    <a:pt x="347" y="12035"/>
                  </a:cubicBezTo>
                  <a:lnTo>
                    <a:pt x="1764" y="12035"/>
                  </a:lnTo>
                  <a:cubicBezTo>
                    <a:pt x="1954" y="12035"/>
                    <a:pt x="2111" y="11878"/>
                    <a:pt x="2111" y="11657"/>
                  </a:cubicBezTo>
                  <a:lnTo>
                    <a:pt x="2111" y="11311"/>
                  </a:lnTo>
                  <a:lnTo>
                    <a:pt x="9893" y="11311"/>
                  </a:lnTo>
                  <a:lnTo>
                    <a:pt x="9893" y="11657"/>
                  </a:lnTo>
                  <a:cubicBezTo>
                    <a:pt x="9893" y="11878"/>
                    <a:pt x="10050" y="12035"/>
                    <a:pt x="10239" y="12035"/>
                  </a:cubicBezTo>
                  <a:lnTo>
                    <a:pt x="11657" y="12035"/>
                  </a:lnTo>
                  <a:cubicBezTo>
                    <a:pt x="11846" y="12035"/>
                    <a:pt x="12004" y="11878"/>
                    <a:pt x="12004" y="11657"/>
                  </a:cubicBezTo>
                  <a:lnTo>
                    <a:pt x="12004" y="10239"/>
                  </a:lnTo>
                  <a:cubicBezTo>
                    <a:pt x="12004" y="10050"/>
                    <a:pt x="11846" y="9893"/>
                    <a:pt x="11657" y="9893"/>
                  </a:cubicBezTo>
                  <a:lnTo>
                    <a:pt x="11310" y="9893"/>
                  </a:lnTo>
                  <a:lnTo>
                    <a:pt x="11310" y="2143"/>
                  </a:lnTo>
                  <a:lnTo>
                    <a:pt x="11657" y="2143"/>
                  </a:lnTo>
                  <a:cubicBezTo>
                    <a:pt x="11846" y="2143"/>
                    <a:pt x="12004" y="1985"/>
                    <a:pt x="12004" y="1796"/>
                  </a:cubicBezTo>
                  <a:lnTo>
                    <a:pt x="12004" y="378"/>
                  </a:lnTo>
                  <a:cubicBezTo>
                    <a:pt x="12004" y="189"/>
                    <a:pt x="11846" y="0"/>
                    <a:pt x="11657" y="0"/>
                  </a:cubicBezTo>
                  <a:lnTo>
                    <a:pt x="10239" y="0"/>
                  </a:lnTo>
                  <a:cubicBezTo>
                    <a:pt x="10050" y="0"/>
                    <a:pt x="9893" y="189"/>
                    <a:pt x="9893" y="378"/>
                  </a:cubicBezTo>
                  <a:lnTo>
                    <a:pt x="9893" y="725"/>
                  </a:lnTo>
                  <a:lnTo>
                    <a:pt x="2111" y="725"/>
                  </a:lnTo>
                  <a:lnTo>
                    <a:pt x="2111" y="378"/>
                  </a:lnTo>
                  <a:cubicBezTo>
                    <a:pt x="2111" y="189"/>
                    <a:pt x="1954" y="0"/>
                    <a:pt x="17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0"/>
            <p:cNvSpPr/>
            <p:nvPr/>
          </p:nvSpPr>
          <p:spPr>
            <a:xfrm>
              <a:off x="-48509525" y="2097050"/>
              <a:ext cx="52800" cy="52775"/>
            </a:xfrm>
            <a:custGeom>
              <a:avLst/>
              <a:gdLst/>
              <a:ahLst/>
              <a:cxnLst/>
              <a:rect l="l" t="t" r="r" b="b"/>
              <a:pathLst>
                <a:path w="2112" h="2111" extrusionOk="0">
                  <a:moveTo>
                    <a:pt x="1041" y="725"/>
                  </a:moveTo>
                  <a:cubicBezTo>
                    <a:pt x="1230" y="725"/>
                    <a:pt x="1387" y="882"/>
                    <a:pt x="1387" y="1071"/>
                  </a:cubicBezTo>
                  <a:cubicBezTo>
                    <a:pt x="1387" y="1260"/>
                    <a:pt x="1230" y="1418"/>
                    <a:pt x="1041" y="1418"/>
                  </a:cubicBezTo>
                  <a:cubicBezTo>
                    <a:pt x="852" y="1418"/>
                    <a:pt x="694" y="1260"/>
                    <a:pt x="694" y="1071"/>
                  </a:cubicBezTo>
                  <a:cubicBezTo>
                    <a:pt x="694" y="882"/>
                    <a:pt x="852" y="725"/>
                    <a:pt x="1041" y="725"/>
                  </a:cubicBezTo>
                  <a:close/>
                  <a:moveTo>
                    <a:pt x="1041" y="0"/>
                  </a:moveTo>
                  <a:cubicBezTo>
                    <a:pt x="442" y="0"/>
                    <a:pt x="1" y="473"/>
                    <a:pt x="1" y="1071"/>
                  </a:cubicBezTo>
                  <a:cubicBezTo>
                    <a:pt x="1" y="1670"/>
                    <a:pt x="442" y="2111"/>
                    <a:pt x="1041" y="2111"/>
                  </a:cubicBezTo>
                  <a:cubicBezTo>
                    <a:pt x="1639" y="2111"/>
                    <a:pt x="2112" y="1670"/>
                    <a:pt x="2112" y="1071"/>
                  </a:cubicBezTo>
                  <a:cubicBezTo>
                    <a:pt x="2112" y="473"/>
                    <a:pt x="1639" y="0"/>
                    <a:pt x="10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2" name="Google Shape;1152;p50"/>
          <p:cNvGrpSpPr/>
          <p:nvPr/>
        </p:nvGrpSpPr>
        <p:grpSpPr>
          <a:xfrm>
            <a:off x="5593356" y="1055688"/>
            <a:ext cx="361004" cy="358229"/>
            <a:chOff x="-48266125" y="1973375"/>
            <a:chExt cx="302450" cy="300125"/>
          </a:xfrm>
        </p:grpSpPr>
        <p:sp>
          <p:nvSpPr>
            <p:cNvPr id="1153" name="Google Shape;1153;p50"/>
            <p:cNvSpPr/>
            <p:nvPr/>
          </p:nvSpPr>
          <p:spPr>
            <a:xfrm>
              <a:off x="-48212575" y="2045050"/>
              <a:ext cx="122900" cy="123700"/>
            </a:xfrm>
            <a:custGeom>
              <a:avLst/>
              <a:gdLst/>
              <a:ahLst/>
              <a:cxnLst/>
              <a:rect l="l" t="t" r="r" b="b"/>
              <a:pathLst>
                <a:path w="4916" h="4948" extrusionOk="0">
                  <a:moveTo>
                    <a:pt x="1765" y="662"/>
                  </a:moveTo>
                  <a:cubicBezTo>
                    <a:pt x="2237" y="662"/>
                    <a:pt x="2647" y="946"/>
                    <a:pt x="2741" y="1387"/>
                  </a:cubicBezTo>
                  <a:lnTo>
                    <a:pt x="1765" y="1387"/>
                  </a:lnTo>
                  <a:cubicBezTo>
                    <a:pt x="1576" y="1387"/>
                    <a:pt x="1418" y="1545"/>
                    <a:pt x="1418" y="1734"/>
                  </a:cubicBezTo>
                  <a:lnTo>
                    <a:pt x="1418" y="2710"/>
                  </a:lnTo>
                  <a:cubicBezTo>
                    <a:pt x="1009" y="2584"/>
                    <a:pt x="725" y="2206"/>
                    <a:pt x="725" y="1734"/>
                  </a:cubicBezTo>
                  <a:cubicBezTo>
                    <a:pt x="725" y="1135"/>
                    <a:pt x="1166" y="662"/>
                    <a:pt x="1765" y="662"/>
                  </a:cubicBezTo>
                  <a:close/>
                  <a:moveTo>
                    <a:pt x="2741" y="2080"/>
                  </a:moveTo>
                  <a:cubicBezTo>
                    <a:pt x="2647" y="2395"/>
                    <a:pt x="2395" y="2616"/>
                    <a:pt x="2111" y="2710"/>
                  </a:cubicBezTo>
                  <a:lnTo>
                    <a:pt x="2111" y="2080"/>
                  </a:lnTo>
                  <a:close/>
                  <a:moveTo>
                    <a:pt x="4254" y="2080"/>
                  </a:moveTo>
                  <a:lnTo>
                    <a:pt x="4254" y="4191"/>
                  </a:lnTo>
                  <a:lnTo>
                    <a:pt x="2143" y="4191"/>
                  </a:lnTo>
                  <a:lnTo>
                    <a:pt x="2143" y="3466"/>
                  </a:lnTo>
                  <a:cubicBezTo>
                    <a:pt x="2804" y="3309"/>
                    <a:pt x="3340" y="2805"/>
                    <a:pt x="3497" y="2080"/>
                  </a:cubicBezTo>
                  <a:close/>
                  <a:moveTo>
                    <a:pt x="1765" y="1"/>
                  </a:moveTo>
                  <a:cubicBezTo>
                    <a:pt x="788" y="1"/>
                    <a:pt x="0" y="788"/>
                    <a:pt x="0" y="1765"/>
                  </a:cubicBezTo>
                  <a:cubicBezTo>
                    <a:pt x="0" y="2616"/>
                    <a:pt x="599" y="3340"/>
                    <a:pt x="1418" y="3498"/>
                  </a:cubicBezTo>
                  <a:lnTo>
                    <a:pt x="1418" y="4601"/>
                  </a:lnTo>
                  <a:cubicBezTo>
                    <a:pt x="1418" y="4790"/>
                    <a:pt x="1576" y="4947"/>
                    <a:pt x="1765" y="4947"/>
                  </a:cubicBezTo>
                  <a:lnTo>
                    <a:pt x="4569" y="4947"/>
                  </a:lnTo>
                  <a:cubicBezTo>
                    <a:pt x="4758" y="4947"/>
                    <a:pt x="4915" y="4790"/>
                    <a:pt x="4915" y="4601"/>
                  </a:cubicBezTo>
                  <a:lnTo>
                    <a:pt x="4915" y="1797"/>
                  </a:lnTo>
                  <a:cubicBezTo>
                    <a:pt x="4915" y="1576"/>
                    <a:pt x="4758" y="1419"/>
                    <a:pt x="4600" y="1419"/>
                  </a:cubicBezTo>
                  <a:lnTo>
                    <a:pt x="3497" y="1419"/>
                  </a:lnTo>
                  <a:cubicBezTo>
                    <a:pt x="3340" y="631"/>
                    <a:pt x="2647" y="1"/>
                    <a:pt x="17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0"/>
            <p:cNvSpPr/>
            <p:nvPr/>
          </p:nvSpPr>
          <p:spPr>
            <a:xfrm>
              <a:off x="-48266125" y="1973375"/>
              <a:ext cx="230000" cy="300125"/>
            </a:xfrm>
            <a:custGeom>
              <a:avLst/>
              <a:gdLst/>
              <a:ahLst/>
              <a:cxnLst/>
              <a:rect l="l" t="t" r="r" b="b"/>
              <a:pathLst>
                <a:path w="9200" h="12005" extrusionOk="0">
                  <a:moveTo>
                    <a:pt x="7057" y="1198"/>
                  </a:moveTo>
                  <a:lnTo>
                    <a:pt x="7971" y="2112"/>
                  </a:lnTo>
                  <a:lnTo>
                    <a:pt x="7057" y="2112"/>
                  </a:lnTo>
                  <a:lnTo>
                    <a:pt x="7057" y="1198"/>
                  </a:lnTo>
                  <a:close/>
                  <a:moveTo>
                    <a:pt x="6396" y="694"/>
                  </a:moveTo>
                  <a:lnTo>
                    <a:pt x="6396" y="2458"/>
                  </a:lnTo>
                  <a:cubicBezTo>
                    <a:pt x="6396" y="2679"/>
                    <a:pt x="6553" y="2836"/>
                    <a:pt x="6742" y="2836"/>
                  </a:cubicBezTo>
                  <a:lnTo>
                    <a:pt x="8506" y="2836"/>
                  </a:lnTo>
                  <a:lnTo>
                    <a:pt x="8506" y="11280"/>
                  </a:lnTo>
                  <a:lnTo>
                    <a:pt x="756" y="11280"/>
                  </a:lnTo>
                  <a:lnTo>
                    <a:pt x="756" y="694"/>
                  </a:lnTo>
                  <a:close/>
                  <a:moveTo>
                    <a:pt x="378" y="1"/>
                  </a:moveTo>
                  <a:cubicBezTo>
                    <a:pt x="158" y="1"/>
                    <a:pt x="0" y="158"/>
                    <a:pt x="0" y="347"/>
                  </a:cubicBezTo>
                  <a:lnTo>
                    <a:pt x="0" y="11658"/>
                  </a:lnTo>
                  <a:cubicBezTo>
                    <a:pt x="0" y="11847"/>
                    <a:pt x="158" y="12004"/>
                    <a:pt x="378" y="12004"/>
                  </a:cubicBezTo>
                  <a:lnTo>
                    <a:pt x="8790" y="12004"/>
                  </a:lnTo>
                  <a:cubicBezTo>
                    <a:pt x="8979" y="12004"/>
                    <a:pt x="9136" y="11847"/>
                    <a:pt x="9136" y="11658"/>
                  </a:cubicBezTo>
                  <a:lnTo>
                    <a:pt x="9136" y="2458"/>
                  </a:lnTo>
                  <a:cubicBezTo>
                    <a:pt x="9199" y="2395"/>
                    <a:pt x="9168" y="2301"/>
                    <a:pt x="9073" y="2238"/>
                  </a:cubicBezTo>
                  <a:lnTo>
                    <a:pt x="6931" y="95"/>
                  </a:lnTo>
                  <a:cubicBezTo>
                    <a:pt x="6868" y="32"/>
                    <a:pt x="6805" y="1"/>
                    <a:pt x="67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0"/>
            <p:cNvSpPr/>
            <p:nvPr/>
          </p:nvSpPr>
          <p:spPr>
            <a:xfrm>
              <a:off x="-48018025" y="1991500"/>
              <a:ext cx="54350" cy="282000"/>
            </a:xfrm>
            <a:custGeom>
              <a:avLst/>
              <a:gdLst/>
              <a:ahLst/>
              <a:cxnLst/>
              <a:rect l="l" t="t" r="r" b="b"/>
              <a:pathLst>
                <a:path w="2174" h="11280" extrusionOk="0">
                  <a:moveTo>
                    <a:pt x="1071" y="1481"/>
                  </a:moveTo>
                  <a:lnTo>
                    <a:pt x="1260" y="2111"/>
                  </a:lnTo>
                  <a:lnTo>
                    <a:pt x="851" y="2111"/>
                  </a:lnTo>
                  <a:lnTo>
                    <a:pt x="1071" y="1481"/>
                  </a:lnTo>
                  <a:close/>
                  <a:moveTo>
                    <a:pt x="1418" y="2836"/>
                  </a:moveTo>
                  <a:lnTo>
                    <a:pt x="1418" y="7247"/>
                  </a:lnTo>
                  <a:lnTo>
                    <a:pt x="725" y="7247"/>
                  </a:lnTo>
                  <a:lnTo>
                    <a:pt x="725" y="2836"/>
                  </a:lnTo>
                  <a:close/>
                  <a:moveTo>
                    <a:pt x="1418" y="7971"/>
                  </a:moveTo>
                  <a:lnTo>
                    <a:pt x="1418" y="8664"/>
                  </a:lnTo>
                  <a:lnTo>
                    <a:pt x="725" y="8664"/>
                  </a:lnTo>
                  <a:lnTo>
                    <a:pt x="725" y="7971"/>
                  </a:lnTo>
                  <a:close/>
                  <a:moveTo>
                    <a:pt x="1449" y="9357"/>
                  </a:moveTo>
                  <a:lnTo>
                    <a:pt x="1449" y="10208"/>
                  </a:lnTo>
                  <a:cubicBezTo>
                    <a:pt x="1418" y="10397"/>
                    <a:pt x="1260" y="10555"/>
                    <a:pt x="1071" y="10555"/>
                  </a:cubicBezTo>
                  <a:cubicBezTo>
                    <a:pt x="882" y="10555"/>
                    <a:pt x="725" y="10397"/>
                    <a:pt x="725" y="10208"/>
                  </a:cubicBezTo>
                  <a:lnTo>
                    <a:pt x="725" y="9357"/>
                  </a:lnTo>
                  <a:close/>
                  <a:moveTo>
                    <a:pt x="1071" y="0"/>
                  </a:moveTo>
                  <a:cubicBezTo>
                    <a:pt x="945" y="0"/>
                    <a:pt x="788" y="95"/>
                    <a:pt x="756" y="253"/>
                  </a:cubicBezTo>
                  <a:cubicBezTo>
                    <a:pt x="0" y="2489"/>
                    <a:pt x="63" y="2363"/>
                    <a:pt x="63" y="2458"/>
                  </a:cubicBezTo>
                  <a:lnTo>
                    <a:pt x="63" y="10208"/>
                  </a:lnTo>
                  <a:cubicBezTo>
                    <a:pt x="63" y="10807"/>
                    <a:pt x="536" y="11279"/>
                    <a:pt x="1103" y="11279"/>
                  </a:cubicBezTo>
                  <a:cubicBezTo>
                    <a:pt x="1701" y="11279"/>
                    <a:pt x="2174" y="10807"/>
                    <a:pt x="2174" y="10208"/>
                  </a:cubicBezTo>
                  <a:lnTo>
                    <a:pt x="2111" y="2458"/>
                  </a:lnTo>
                  <a:lnTo>
                    <a:pt x="2111" y="2458"/>
                  </a:lnTo>
                  <a:cubicBezTo>
                    <a:pt x="2121" y="2468"/>
                    <a:pt x="2128" y="2472"/>
                    <a:pt x="2132" y="2472"/>
                  </a:cubicBezTo>
                  <a:cubicBezTo>
                    <a:pt x="2139" y="2472"/>
                    <a:pt x="2132" y="2458"/>
                    <a:pt x="2111" y="2458"/>
                  </a:cubicBezTo>
                  <a:lnTo>
                    <a:pt x="2111" y="2458"/>
                  </a:lnTo>
                  <a:lnTo>
                    <a:pt x="2111" y="2458"/>
                  </a:lnTo>
                  <a:cubicBezTo>
                    <a:pt x="2111" y="2363"/>
                    <a:pt x="2142" y="2584"/>
                    <a:pt x="1386" y="253"/>
                  </a:cubicBezTo>
                  <a:cubicBezTo>
                    <a:pt x="1355" y="95"/>
                    <a:pt x="1197" y="0"/>
                    <a:pt x="10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0"/>
            <p:cNvSpPr/>
            <p:nvPr/>
          </p:nvSpPr>
          <p:spPr>
            <a:xfrm>
              <a:off x="-48211800" y="2221475"/>
              <a:ext cx="122900" cy="17350"/>
            </a:xfrm>
            <a:custGeom>
              <a:avLst/>
              <a:gdLst/>
              <a:ahLst/>
              <a:cxnLst/>
              <a:rect l="l" t="t" r="r" b="b"/>
              <a:pathLst>
                <a:path w="4916" h="694" extrusionOk="0">
                  <a:moveTo>
                    <a:pt x="347" y="1"/>
                  </a:moveTo>
                  <a:cubicBezTo>
                    <a:pt x="158" y="1"/>
                    <a:pt x="1" y="158"/>
                    <a:pt x="1" y="347"/>
                  </a:cubicBezTo>
                  <a:cubicBezTo>
                    <a:pt x="1" y="536"/>
                    <a:pt x="158" y="694"/>
                    <a:pt x="347" y="694"/>
                  </a:cubicBezTo>
                  <a:lnTo>
                    <a:pt x="4569" y="694"/>
                  </a:lnTo>
                  <a:cubicBezTo>
                    <a:pt x="4758" y="694"/>
                    <a:pt x="4916" y="536"/>
                    <a:pt x="4916" y="347"/>
                  </a:cubicBezTo>
                  <a:cubicBezTo>
                    <a:pt x="4884" y="158"/>
                    <a:pt x="4727" y="1"/>
                    <a:pt x="4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0"/>
            <p:cNvSpPr/>
            <p:nvPr/>
          </p:nvSpPr>
          <p:spPr>
            <a:xfrm>
              <a:off x="-48211800" y="2185250"/>
              <a:ext cx="87450" cy="18150"/>
            </a:xfrm>
            <a:custGeom>
              <a:avLst/>
              <a:gdLst/>
              <a:ahLst/>
              <a:cxnLst/>
              <a:rect l="l" t="t" r="r" b="b"/>
              <a:pathLst>
                <a:path w="3498" h="726" extrusionOk="0">
                  <a:moveTo>
                    <a:pt x="347" y="1"/>
                  </a:moveTo>
                  <a:cubicBezTo>
                    <a:pt x="158" y="1"/>
                    <a:pt x="1" y="158"/>
                    <a:pt x="1" y="379"/>
                  </a:cubicBezTo>
                  <a:cubicBezTo>
                    <a:pt x="1" y="568"/>
                    <a:pt x="158" y="725"/>
                    <a:pt x="347" y="725"/>
                  </a:cubicBezTo>
                  <a:lnTo>
                    <a:pt x="3151" y="725"/>
                  </a:lnTo>
                  <a:cubicBezTo>
                    <a:pt x="3372" y="725"/>
                    <a:pt x="3498" y="568"/>
                    <a:pt x="3498" y="379"/>
                  </a:cubicBezTo>
                  <a:cubicBezTo>
                    <a:pt x="3498" y="158"/>
                    <a:pt x="3372" y="1"/>
                    <a:pt x="31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0"/>
            <p:cNvSpPr/>
            <p:nvPr/>
          </p:nvSpPr>
          <p:spPr>
            <a:xfrm>
              <a:off x="-48106250" y="2185250"/>
              <a:ext cx="17350" cy="18150"/>
            </a:xfrm>
            <a:custGeom>
              <a:avLst/>
              <a:gdLst/>
              <a:ahLst/>
              <a:cxnLst/>
              <a:rect l="l" t="t" r="r" b="b"/>
              <a:pathLst>
                <a:path w="694" h="726" extrusionOk="0">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9" name="Google Shape;1159;p50"/>
          <p:cNvSpPr/>
          <p:nvPr/>
        </p:nvSpPr>
        <p:spPr>
          <a:xfrm>
            <a:off x="3194309" y="1055703"/>
            <a:ext cx="359154" cy="358199"/>
          </a:xfrm>
          <a:custGeom>
            <a:avLst/>
            <a:gdLst/>
            <a:ahLst/>
            <a:cxnLst/>
            <a:rect l="l" t="t" r="r" b="b"/>
            <a:pathLst>
              <a:path w="12036" h="12004" extrusionOk="0">
                <a:moveTo>
                  <a:pt x="1450" y="693"/>
                </a:moveTo>
                <a:lnTo>
                  <a:pt x="1450" y="1418"/>
                </a:lnTo>
                <a:lnTo>
                  <a:pt x="756" y="1418"/>
                </a:lnTo>
                <a:lnTo>
                  <a:pt x="756" y="693"/>
                </a:lnTo>
                <a:close/>
                <a:moveTo>
                  <a:pt x="11342" y="693"/>
                </a:moveTo>
                <a:lnTo>
                  <a:pt x="11342" y="1418"/>
                </a:lnTo>
                <a:lnTo>
                  <a:pt x="10618" y="1418"/>
                </a:lnTo>
                <a:lnTo>
                  <a:pt x="10618" y="693"/>
                </a:lnTo>
                <a:close/>
                <a:moveTo>
                  <a:pt x="6049" y="4191"/>
                </a:moveTo>
                <a:cubicBezTo>
                  <a:pt x="6270" y="4191"/>
                  <a:pt x="6427" y="4380"/>
                  <a:pt x="6427" y="4569"/>
                </a:cubicBezTo>
                <a:cubicBezTo>
                  <a:pt x="6427" y="4758"/>
                  <a:pt x="6270" y="4915"/>
                  <a:pt x="6049" y="4915"/>
                </a:cubicBezTo>
                <a:cubicBezTo>
                  <a:pt x="5860" y="4915"/>
                  <a:pt x="5703" y="4758"/>
                  <a:pt x="5703" y="4569"/>
                </a:cubicBezTo>
                <a:cubicBezTo>
                  <a:pt x="5703" y="4380"/>
                  <a:pt x="5860" y="4191"/>
                  <a:pt x="6049" y="4191"/>
                </a:cubicBezTo>
                <a:close/>
                <a:moveTo>
                  <a:pt x="6081" y="1040"/>
                </a:moveTo>
                <a:cubicBezTo>
                  <a:pt x="6144" y="1166"/>
                  <a:pt x="8381" y="5167"/>
                  <a:pt x="8475" y="5262"/>
                </a:cubicBezTo>
                <a:lnTo>
                  <a:pt x="7278" y="7026"/>
                </a:lnTo>
                <a:lnTo>
                  <a:pt x="6427" y="7026"/>
                </a:lnTo>
                <a:lnTo>
                  <a:pt x="6427" y="5577"/>
                </a:lnTo>
                <a:cubicBezTo>
                  <a:pt x="6805" y="5419"/>
                  <a:pt x="7120" y="5041"/>
                  <a:pt x="7120" y="4600"/>
                </a:cubicBezTo>
                <a:cubicBezTo>
                  <a:pt x="7120" y="4001"/>
                  <a:pt x="6648" y="3529"/>
                  <a:pt x="6081" y="3529"/>
                </a:cubicBezTo>
                <a:cubicBezTo>
                  <a:pt x="5482" y="3529"/>
                  <a:pt x="5010" y="4001"/>
                  <a:pt x="5010" y="4600"/>
                </a:cubicBezTo>
                <a:cubicBezTo>
                  <a:pt x="5010" y="5073"/>
                  <a:pt x="5293" y="5451"/>
                  <a:pt x="5703" y="5577"/>
                </a:cubicBezTo>
                <a:lnTo>
                  <a:pt x="5703" y="7026"/>
                </a:lnTo>
                <a:lnTo>
                  <a:pt x="4852" y="7026"/>
                </a:lnTo>
                <a:lnTo>
                  <a:pt x="3655" y="5262"/>
                </a:lnTo>
                <a:cubicBezTo>
                  <a:pt x="3749" y="5167"/>
                  <a:pt x="5986" y="1166"/>
                  <a:pt x="6081" y="1040"/>
                </a:cubicBezTo>
                <a:close/>
                <a:moveTo>
                  <a:pt x="3812" y="3529"/>
                </a:moveTo>
                <a:lnTo>
                  <a:pt x="2899" y="5104"/>
                </a:lnTo>
                <a:cubicBezTo>
                  <a:pt x="2836" y="5230"/>
                  <a:pt x="2836" y="5388"/>
                  <a:pt x="2899" y="5451"/>
                </a:cubicBezTo>
                <a:lnTo>
                  <a:pt x="4064" y="7215"/>
                </a:lnTo>
                <a:cubicBezTo>
                  <a:pt x="3749" y="7404"/>
                  <a:pt x="3529" y="7719"/>
                  <a:pt x="3529" y="8097"/>
                </a:cubicBezTo>
                <a:lnTo>
                  <a:pt x="3529" y="8475"/>
                </a:lnTo>
                <a:lnTo>
                  <a:pt x="693" y="8475"/>
                </a:lnTo>
                <a:lnTo>
                  <a:pt x="693" y="3907"/>
                </a:lnTo>
                <a:cubicBezTo>
                  <a:pt x="788" y="3686"/>
                  <a:pt x="945" y="3529"/>
                  <a:pt x="1103" y="3529"/>
                </a:cubicBezTo>
                <a:close/>
                <a:moveTo>
                  <a:pt x="7436" y="7751"/>
                </a:moveTo>
                <a:cubicBezTo>
                  <a:pt x="7625" y="7751"/>
                  <a:pt x="7782" y="7908"/>
                  <a:pt x="7782" y="8097"/>
                </a:cubicBezTo>
                <a:lnTo>
                  <a:pt x="7782" y="8475"/>
                </a:lnTo>
                <a:lnTo>
                  <a:pt x="4285" y="8475"/>
                </a:lnTo>
                <a:lnTo>
                  <a:pt x="4285" y="8097"/>
                </a:lnTo>
                <a:cubicBezTo>
                  <a:pt x="4285" y="7908"/>
                  <a:pt x="4443" y="7751"/>
                  <a:pt x="4632" y="7751"/>
                </a:cubicBezTo>
                <a:close/>
                <a:moveTo>
                  <a:pt x="10996" y="3529"/>
                </a:moveTo>
                <a:cubicBezTo>
                  <a:pt x="11185" y="3529"/>
                  <a:pt x="11342" y="3686"/>
                  <a:pt x="11342" y="3907"/>
                </a:cubicBezTo>
                <a:lnTo>
                  <a:pt x="11342" y="8475"/>
                </a:lnTo>
                <a:lnTo>
                  <a:pt x="8507" y="8475"/>
                </a:lnTo>
                <a:lnTo>
                  <a:pt x="8507" y="8097"/>
                </a:lnTo>
                <a:cubicBezTo>
                  <a:pt x="8507" y="7719"/>
                  <a:pt x="8318" y="7404"/>
                  <a:pt x="8003" y="7215"/>
                </a:cubicBezTo>
                <a:lnTo>
                  <a:pt x="9137" y="5451"/>
                </a:lnTo>
                <a:cubicBezTo>
                  <a:pt x="9200" y="5356"/>
                  <a:pt x="9200" y="5230"/>
                  <a:pt x="9137" y="5104"/>
                </a:cubicBezTo>
                <a:lnTo>
                  <a:pt x="8223" y="3529"/>
                </a:lnTo>
                <a:close/>
                <a:moveTo>
                  <a:pt x="11342" y="9137"/>
                </a:moveTo>
                <a:lnTo>
                  <a:pt x="11342" y="9483"/>
                </a:lnTo>
                <a:cubicBezTo>
                  <a:pt x="11342" y="9672"/>
                  <a:pt x="11185" y="9830"/>
                  <a:pt x="10996" y="9830"/>
                </a:cubicBezTo>
                <a:lnTo>
                  <a:pt x="1103" y="9830"/>
                </a:lnTo>
                <a:cubicBezTo>
                  <a:pt x="914" y="9830"/>
                  <a:pt x="756" y="9672"/>
                  <a:pt x="756" y="9483"/>
                </a:cubicBezTo>
                <a:lnTo>
                  <a:pt x="756" y="9137"/>
                </a:lnTo>
                <a:close/>
                <a:moveTo>
                  <a:pt x="6427" y="10554"/>
                </a:moveTo>
                <a:lnTo>
                  <a:pt x="6427" y="11248"/>
                </a:lnTo>
                <a:lnTo>
                  <a:pt x="5703" y="11248"/>
                </a:lnTo>
                <a:lnTo>
                  <a:pt x="5703" y="10554"/>
                </a:lnTo>
                <a:close/>
                <a:moveTo>
                  <a:pt x="347" y="0"/>
                </a:moveTo>
                <a:cubicBezTo>
                  <a:pt x="158" y="0"/>
                  <a:pt x="0" y="158"/>
                  <a:pt x="0" y="347"/>
                </a:cubicBezTo>
                <a:lnTo>
                  <a:pt x="0" y="1765"/>
                </a:lnTo>
                <a:cubicBezTo>
                  <a:pt x="0" y="1954"/>
                  <a:pt x="158" y="2111"/>
                  <a:pt x="347" y="2111"/>
                </a:cubicBezTo>
                <a:lnTo>
                  <a:pt x="1765" y="2111"/>
                </a:lnTo>
                <a:cubicBezTo>
                  <a:pt x="1954" y="2111"/>
                  <a:pt x="2111" y="1954"/>
                  <a:pt x="2111" y="1765"/>
                </a:cubicBezTo>
                <a:lnTo>
                  <a:pt x="2111" y="1418"/>
                </a:lnTo>
                <a:lnTo>
                  <a:pt x="5010" y="1418"/>
                </a:lnTo>
                <a:lnTo>
                  <a:pt x="4159" y="2836"/>
                </a:lnTo>
                <a:lnTo>
                  <a:pt x="1072" y="2836"/>
                </a:lnTo>
                <a:cubicBezTo>
                  <a:pt x="473" y="2836"/>
                  <a:pt x="0" y="3308"/>
                  <a:pt x="0" y="3907"/>
                </a:cubicBezTo>
                <a:lnTo>
                  <a:pt x="0" y="9515"/>
                </a:lnTo>
                <a:cubicBezTo>
                  <a:pt x="0" y="10113"/>
                  <a:pt x="473" y="10586"/>
                  <a:pt x="1072" y="10586"/>
                </a:cubicBezTo>
                <a:lnTo>
                  <a:pt x="4947" y="10586"/>
                </a:lnTo>
                <a:lnTo>
                  <a:pt x="4947" y="11311"/>
                </a:lnTo>
                <a:lnTo>
                  <a:pt x="3907" y="11311"/>
                </a:lnTo>
                <a:cubicBezTo>
                  <a:pt x="3686" y="11311"/>
                  <a:pt x="3529" y="11468"/>
                  <a:pt x="3529" y="11657"/>
                </a:cubicBezTo>
                <a:cubicBezTo>
                  <a:pt x="3529" y="11846"/>
                  <a:pt x="3686" y="12004"/>
                  <a:pt x="3907" y="12004"/>
                </a:cubicBezTo>
                <a:lnTo>
                  <a:pt x="8097" y="12004"/>
                </a:lnTo>
                <a:cubicBezTo>
                  <a:pt x="8318" y="12004"/>
                  <a:pt x="8475" y="11846"/>
                  <a:pt x="8475" y="11657"/>
                </a:cubicBezTo>
                <a:cubicBezTo>
                  <a:pt x="8475" y="11468"/>
                  <a:pt x="8318" y="11311"/>
                  <a:pt x="8097" y="11311"/>
                </a:cubicBezTo>
                <a:lnTo>
                  <a:pt x="7057" y="11311"/>
                </a:lnTo>
                <a:lnTo>
                  <a:pt x="7057" y="10586"/>
                </a:lnTo>
                <a:lnTo>
                  <a:pt x="10933" y="10586"/>
                </a:lnTo>
                <a:cubicBezTo>
                  <a:pt x="11531" y="10586"/>
                  <a:pt x="12004" y="10113"/>
                  <a:pt x="12004" y="9515"/>
                </a:cubicBezTo>
                <a:lnTo>
                  <a:pt x="12004" y="3907"/>
                </a:lnTo>
                <a:cubicBezTo>
                  <a:pt x="12035" y="3308"/>
                  <a:pt x="11563" y="2836"/>
                  <a:pt x="10996" y="2836"/>
                </a:cubicBezTo>
                <a:lnTo>
                  <a:pt x="7877" y="2836"/>
                </a:lnTo>
                <a:lnTo>
                  <a:pt x="7057" y="1418"/>
                </a:lnTo>
                <a:lnTo>
                  <a:pt x="9924" y="1418"/>
                </a:lnTo>
                <a:lnTo>
                  <a:pt x="9924" y="1765"/>
                </a:lnTo>
                <a:cubicBezTo>
                  <a:pt x="9924" y="1954"/>
                  <a:pt x="10082" y="2111"/>
                  <a:pt x="10271" y="2111"/>
                </a:cubicBezTo>
                <a:lnTo>
                  <a:pt x="11689" y="2111"/>
                </a:lnTo>
                <a:cubicBezTo>
                  <a:pt x="11878" y="2111"/>
                  <a:pt x="12035" y="1954"/>
                  <a:pt x="12035" y="1765"/>
                </a:cubicBezTo>
                <a:lnTo>
                  <a:pt x="12035" y="347"/>
                </a:lnTo>
                <a:cubicBezTo>
                  <a:pt x="12035" y="158"/>
                  <a:pt x="11878" y="0"/>
                  <a:pt x="11689" y="0"/>
                </a:cubicBezTo>
                <a:lnTo>
                  <a:pt x="10271" y="0"/>
                </a:lnTo>
                <a:cubicBezTo>
                  <a:pt x="10082" y="0"/>
                  <a:pt x="9924" y="158"/>
                  <a:pt x="9924" y="347"/>
                </a:cubicBezTo>
                <a:lnTo>
                  <a:pt x="9924" y="693"/>
                </a:lnTo>
                <a:lnTo>
                  <a:pt x="6648" y="693"/>
                </a:lnTo>
                <a:lnTo>
                  <a:pt x="6333" y="189"/>
                </a:lnTo>
                <a:cubicBezTo>
                  <a:pt x="6270" y="63"/>
                  <a:pt x="6144" y="0"/>
                  <a:pt x="6018" y="0"/>
                </a:cubicBezTo>
                <a:cubicBezTo>
                  <a:pt x="5892" y="0"/>
                  <a:pt x="5797" y="63"/>
                  <a:pt x="5703" y="189"/>
                </a:cubicBezTo>
                <a:lnTo>
                  <a:pt x="5388" y="693"/>
                </a:lnTo>
                <a:lnTo>
                  <a:pt x="2111" y="693"/>
                </a:lnTo>
                <a:lnTo>
                  <a:pt x="2111" y="347"/>
                </a:lnTo>
                <a:cubicBezTo>
                  <a:pt x="2111" y="158"/>
                  <a:pt x="1954" y="0"/>
                  <a:pt x="1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0" name="Google Shape;1160;p50"/>
          <p:cNvGrpSpPr/>
          <p:nvPr/>
        </p:nvGrpSpPr>
        <p:grpSpPr>
          <a:xfrm>
            <a:off x="4457065" y="1055240"/>
            <a:ext cx="230365" cy="359124"/>
            <a:chOff x="-47842400" y="2342000"/>
            <a:chExt cx="193000" cy="300875"/>
          </a:xfrm>
        </p:grpSpPr>
        <p:sp>
          <p:nvSpPr>
            <p:cNvPr id="1161" name="Google Shape;1161;p50"/>
            <p:cNvSpPr/>
            <p:nvPr/>
          </p:nvSpPr>
          <p:spPr>
            <a:xfrm>
              <a:off x="-47809325" y="2412875"/>
              <a:ext cx="124475" cy="124475"/>
            </a:xfrm>
            <a:custGeom>
              <a:avLst/>
              <a:gdLst/>
              <a:ahLst/>
              <a:cxnLst/>
              <a:rect l="l" t="t" r="r" b="b"/>
              <a:pathLst>
                <a:path w="4979" h="4979" extrusionOk="0">
                  <a:moveTo>
                    <a:pt x="1828" y="725"/>
                  </a:moveTo>
                  <a:cubicBezTo>
                    <a:pt x="2301" y="725"/>
                    <a:pt x="2679" y="1009"/>
                    <a:pt x="2805" y="1418"/>
                  </a:cubicBezTo>
                  <a:lnTo>
                    <a:pt x="1828" y="1418"/>
                  </a:lnTo>
                  <a:cubicBezTo>
                    <a:pt x="1639" y="1418"/>
                    <a:pt x="1482" y="1576"/>
                    <a:pt x="1482" y="1796"/>
                  </a:cubicBezTo>
                  <a:lnTo>
                    <a:pt x="1482" y="2773"/>
                  </a:lnTo>
                  <a:cubicBezTo>
                    <a:pt x="1072" y="2647"/>
                    <a:pt x="757" y="2269"/>
                    <a:pt x="757" y="1796"/>
                  </a:cubicBezTo>
                  <a:cubicBezTo>
                    <a:pt x="757" y="1198"/>
                    <a:pt x="1230" y="725"/>
                    <a:pt x="1828" y="725"/>
                  </a:cubicBezTo>
                  <a:close/>
                  <a:moveTo>
                    <a:pt x="2805" y="2143"/>
                  </a:moveTo>
                  <a:cubicBezTo>
                    <a:pt x="2679" y="2458"/>
                    <a:pt x="2458" y="2678"/>
                    <a:pt x="2175" y="2773"/>
                  </a:cubicBezTo>
                  <a:lnTo>
                    <a:pt x="2175" y="2143"/>
                  </a:lnTo>
                  <a:close/>
                  <a:moveTo>
                    <a:pt x="4286" y="2111"/>
                  </a:moveTo>
                  <a:lnTo>
                    <a:pt x="4286" y="4222"/>
                  </a:lnTo>
                  <a:lnTo>
                    <a:pt x="2143" y="4222"/>
                  </a:lnTo>
                  <a:lnTo>
                    <a:pt x="2143" y="3466"/>
                  </a:lnTo>
                  <a:cubicBezTo>
                    <a:pt x="2805" y="3309"/>
                    <a:pt x="3372" y="2804"/>
                    <a:pt x="3529" y="2111"/>
                  </a:cubicBezTo>
                  <a:close/>
                  <a:moveTo>
                    <a:pt x="1797" y="1"/>
                  </a:moveTo>
                  <a:cubicBezTo>
                    <a:pt x="789" y="1"/>
                    <a:pt x="1" y="788"/>
                    <a:pt x="1" y="1796"/>
                  </a:cubicBezTo>
                  <a:cubicBezTo>
                    <a:pt x="1" y="2647"/>
                    <a:pt x="599" y="3372"/>
                    <a:pt x="1450" y="3529"/>
                  </a:cubicBezTo>
                  <a:lnTo>
                    <a:pt x="1450" y="4632"/>
                  </a:lnTo>
                  <a:cubicBezTo>
                    <a:pt x="1450" y="4821"/>
                    <a:pt x="1576" y="4978"/>
                    <a:pt x="1797" y="4978"/>
                  </a:cubicBezTo>
                  <a:lnTo>
                    <a:pt x="4601" y="4978"/>
                  </a:lnTo>
                  <a:cubicBezTo>
                    <a:pt x="4790" y="4978"/>
                    <a:pt x="4947" y="4821"/>
                    <a:pt x="4947" y="4632"/>
                  </a:cubicBezTo>
                  <a:lnTo>
                    <a:pt x="4947" y="1828"/>
                  </a:lnTo>
                  <a:cubicBezTo>
                    <a:pt x="4979" y="1576"/>
                    <a:pt x="4821" y="1418"/>
                    <a:pt x="4632" y="1418"/>
                  </a:cubicBezTo>
                  <a:lnTo>
                    <a:pt x="3529" y="1418"/>
                  </a:lnTo>
                  <a:cubicBezTo>
                    <a:pt x="3372" y="631"/>
                    <a:pt x="2647" y="1"/>
                    <a:pt x="17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0"/>
            <p:cNvSpPr/>
            <p:nvPr/>
          </p:nvSpPr>
          <p:spPr>
            <a:xfrm>
              <a:off x="-47842400" y="2342000"/>
              <a:ext cx="193000" cy="300875"/>
            </a:xfrm>
            <a:custGeom>
              <a:avLst/>
              <a:gdLst/>
              <a:ahLst/>
              <a:cxnLst/>
              <a:rect l="l" t="t" r="r" b="b"/>
              <a:pathLst>
                <a:path w="7720" h="12035" extrusionOk="0">
                  <a:moveTo>
                    <a:pt x="6995" y="725"/>
                  </a:moveTo>
                  <a:lnTo>
                    <a:pt x="6995" y="1418"/>
                  </a:lnTo>
                  <a:lnTo>
                    <a:pt x="662" y="1418"/>
                  </a:lnTo>
                  <a:lnTo>
                    <a:pt x="662" y="725"/>
                  </a:lnTo>
                  <a:close/>
                  <a:moveTo>
                    <a:pt x="7058" y="2142"/>
                  </a:moveTo>
                  <a:lnTo>
                    <a:pt x="7058" y="8506"/>
                  </a:lnTo>
                  <a:lnTo>
                    <a:pt x="694" y="8506"/>
                  </a:lnTo>
                  <a:lnTo>
                    <a:pt x="694" y="2142"/>
                  </a:lnTo>
                  <a:close/>
                  <a:moveTo>
                    <a:pt x="7058" y="9200"/>
                  </a:moveTo>
                  <a:lnTo>
                    <a:pt x="7058" y="11310"/>
                  </a:lnTo>
                  <a:lnTo>
                    <a:pt x="694" y="11310"/>
                  </a:lnTo>
                  <a:lnTo>
                    <a:pt x="694" y="9200"/>
                  </a:lnTo>
                  <a:close/>
                  <a:moveTo>
                    <a:pt x="347" y="0"/>
                  </a:moveTo>
                  <a:cubicBezTo>
                    <a:pt x="158" y="0"/>
                    <a:pt x="1" y="158"/>
                    <a:pt x="1" y="378"/>
                  </a:cubicBezTo>
                  <a:lnTo>
                    <a:pt x="1" y="11657"/>
                  </a:lnTo>
                  <a:cubicBezTo>
                    <a:pt x="1" y="11877"/>
                    <a:pt x="158" y="12035"/>
                    <a:pt x="347" y="12035"/>
                  </a:cubicBezTo>
                  <a:lnTo>
                    <a:pt x="7373" y="12035"/>
                  </a:lnTo>
                  <a:cubicBezTo>
                    <a:pt x="7562" y="12035"/>
                    <a:pt x="7719" y="11877"/>
                    <a:pt x="7719" y="11657"/>
                  </a:cubicBezTo>
                  <a:lnTo>
                    <a:pt x="7719" y="378"/>
                  </a:lnTo>
                  <a:cubicBezTo>
                    <a:pt x="7719" y="158"/>
                    <a:pt x="7562" y="0"/>
                    <a:pt x="7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0"/>
            <p:cNvSpPr/>
            <p:nvPr/>
          </p:nvSpPr>
          <p:spPr>
            <a:xfrm>
              <a:off x="-47772300" y="2589300"/>
              <a:ext cx="52800" cy="18150"/>
            </a:xfrm>
            <a:custGeom>
              <a:avLst/>
              <a:gdLst/>
              <a:ahLst/>
              <a:cxnLst/>
              <a:rect l="l" t="t" r="r" b="b"/>
              <a:pathLst>
                <a:path w="2112" h="726" extrusionOk="0">
                  <a:moveTo>
                    <a:pt x="347" y="1"/>
                  </a:moveTo>
                  <a:cubicBezTo>
                    <a:pt x="158" y="1"/>
                    <a:pt x="1" y="158"/>
                    <a:pt x="1" y="347"/>
                  </a:cubicBezTo>
                  <a:cubicBezTo>
                    <a:pt x="1" y="568"/>
                    <a:pt x="158" y="725"/>
                    <a:pt x="347" y="725"/>
                  </a:cubicBezTo>
                  <a:lnTo>
                    <a:pt x="1765" y="725"/>
                  </a:lnTo>
                  <a:cubicBezTo>
                    <a:pt x="1954" y="725"/>
                    <a:pt x="2111" y="568"/>
                    <a:pt x="2111" y="347"/>
                  </a:cubicBezTo>
                  <a:cubicBezTo>
                    <a:pt x="2111" y="158"/>
                    <a:pt x="1954" y="1"/>
                    <a:pt x="17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50"/>
          <p:cNvGrpSpPr/>
          <p:nvPr/>
        </p:nvGrpSpPr>
        <p:grpSpPr>
          <a:xfrm>
            <a:off x="3219769" y="2038240"/>
            <a:ext cx="308234" cy="308234"/>
            <a:chOff x="1487200" y="4993750"/>
            <a:chExt cx="483125" cy="483125"/>
          </a:xfrm>
        </p:grpSpPr>
        <p:sp>
          <p:nvSpPr>
            <p:cNvPr id="1165" name="Google Shape;1165;p5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66" name="Google Shape;1166;p5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67" name="Google Shape;1167;p50"/>
          <p:cNvGrpSpPr/>
          <p:nvPr/>
        </p:nvGrpSpPr>
        <p:grpSpPr>
          <a:xfrm>
            <a:off x="3219769" y="2530565"/>
            <a:ext cx="308234" cy="308234"/>
            <a:chOff x="2081650" y="4993750"/>
            <a:chExt cx="483125" cy="483125"/>
          </a:xfrm>
        </p:grpSpPr>
        <p:sp>
          <p:nvSpPr>
            <p:cNvPr id="1168" name="Google Shape;1168;p5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69" name="Google Shape;1169;p5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70" name="Google Shape;1170;p50"/>
          <p:cNvGrpSpPr/>
          <p:nvPr/>
        </p:nvGrpSpPr>
        <p:grpSpPr>
          <a:xfrm>
            <a:off x="3219769" y="3022890"/>
            <a:ext cx="308234" cy="308234"/>
            <a:chOff x="1487200" y="4993750"/>
            <a:chExt cx="483125" cy="483125"/>
          </a:xfrm>
        </p:grpSpPr>
        <p:sp>
          <p:nvSpPr>
            <p:cNvPr id="1171" name="Google Shape;1171;p5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72" name="Google Shape;1172;p5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73" name="Google Shape;1173;p50"/>
          <p:cNvGrpSpPr/>
          <p:nvPr/>
        </p:nvGrpSpPr>
        <p:grpSpPr>
          <a:xfrm>
            <a:off x="3219769" y="3515215"/>
            <a:ext cx="308234" cy="308234"/>
            <a:chOff x="2081650" y="4993750"/>
            <a:chExt cx="483125" cy="483125"/>
          </a:xfrm>
        </p:grpSpPr>
        <p:sp>
          <p:nvSpPr>
            <p:cNvPr id="1174" name="Google Shape;1174;p5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75" name="Google Shape;1175;p5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76" name="Google Shape;1176;p50"/>
          <p:cNvGrpSpPr/>
          <p:nvPr/>
        </p:nvGrpSpPr>
        <p:grpSpPr>
          <a:xfrm>
            <a:off x="6879921" y="2038240"/>
            <a:ext cx="308234" cy="308234"/>
            <a:chOff x="1487200" y="4993750"/>
            <a:chExt cx="483125" cy="483125"/>
          </a:xfrm>
        </p:grpSpPr>
        <p:sp>
          <p:nvSpPr>
            <p:cNvPr id="1177" name="Google Shape;1177;p5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78" name="Google Shape;1178;p5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79" name="Google Shape;1179;p50"/>
          <p:cNvGrpSpPr/>
          <p:nvPr/>
        </p:nvGrpSpPr>
        <p:grpSpPr>
          <a:xfrm>
            <a:off x="6879921" y="2530565"/>
            <a:ext cx="308234" cy="308234"/>
            <a:chOff x="2081650" y="4993750"/>
            <a:chExt cx="483125" cy="483125"/>
          </a:xfrm>
        </p:grpSpPr>
        <p:sp>
          <p:nvSpPr>
            <p:cNvPr id="1180" name="Google Shape;1180;p5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81" name="Google Shape;1181;p5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82" name="Google Shape;1182;p50"/>
          <p:cNvGrpSpPr/>
          <p:nvPr/>
        </p:nvGrpSpPr>
        <p:grpSpPr>
          <a:xfrm>
            <a:off x="6879921" y="3022890"/>
            <a:ext cx="308234" cy="308234"/>
            <a:chOff x="1487200" y="4993750"/>
            <a:chExt cx="483125" cy="483125"/>
          </a:xfrm>
        </p:grpSpPr>
        <p:sp>
          <p:nvSpPr>
            <p:cNvPr id="1183" name="Google Shape;1183;p5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84" name="Google Shape;1184;p5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85" name="Google Shape;1185;p50"/>
          <p:cNvGrpSpPr/>
          <p:nvPr/>
        </p:nvGrpSpPr>
        <p:grpSpPr>
          <a:xfrm>
            <a:off x="6879921" y="3515215"/>
            <a:ext cx="308234" cy="308234"/>
            <a:chOff x="2081650" y="4993750"/>
            <a:chExt cx="483125" cy="483125"/>
          </a:xfrm>
        </p:grpSpPr>
        <p:sp>
          <p:nvSpPr>
            <p:cNvPr id="1186" name="Google Shape;1186;p5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87" name="Google Shape;1187;p5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88" name="Google Shape;1188;p50"/>
          <p:cNvGrpSpPr/>
          <p:nvPr/>
        </p:nvGrpSpPr>
        <p:grpSpPr>
          <a:xfrm>
            <a:off x="4418130" y="2038240"/>
            <a:ext cx="308234" cy="308234"/>
            <a:chOff x="2081650" y="4993750"/>
            <a:chExt cx="483125" cy="483125"/>
          </a:xfrm>
        </p:grpSpPr>
        <p:sp>
          <p:nvSpPr>
            <p:cNvPr id="1189" name="Google Shape;1189;p5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90" name="Google Shape;1190;p5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91" name="Google Shape;1191;p50"/>
          <p:cNvGrpSpPr/>
          <p:nvPr/>
        </p:nvGrpSpPr>
        <p:grpSpPr>
          <a:xfrm>
            <a:off x="4418130" y="2530565"/>
            <a:ext cx="308234" cy="308234"/>
            <a:chOff x="2081650" y="4993750"/>
            <a:chExt cx="483125" cy="483125"/>
          </a:xfrm>
        </p:grpSpPr>
        <p:sp>
          <p:nvSpPr>
            <p:cNvPr id="1192" name="Google Shape;1192;p5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93" name="Google Shape;1193;p5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94" name="Google Shape;1194;p50"/>
          <p:cNvGrpSpPr/>
          <p:nvPr/>
        </p:nvGrpSpPr>
        <p:grpSpPr>
          <a:xfrm>
            <a:off x="4418130" y="3515215"/>
            <a:ext cx="308234" cy="308234"/>
            <a:chOff x="2081650" y="4993750"/>
            <a:chExt cx="483125" cy="483125"/>
          </a:xfrm>
        </p:grpSpPr>
        <p:sp>
          <p:nvSpPr>
            <p:cNvPr id="1195" name="Google Shape;1195;p5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96" name="Google Shape;1196;p5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97" name="Google Shape;1197;p50"/>
          <p:cNvGrpSpPr/>
          <p:nvPr/>
        </p:nvGrpSpPr>
        <p:grpSpPr>
          <a:xfrm>
            <a:off x="5619741" y="3022890"/>
            <a:ext cx="308234" cy="308234"/>
            <a:chOff x="2081650" y="4993750"/>
            <a:chExt cx="483125" cy="483125"/>
          </a:xfrm>
        </p:grpSpPr>
        <p:sp>
          <p:nvSpPr>
            <p:cNvPr id="1198" name="Google Shape;1198;p5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99" name="Google Shape;1199;p5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00" name="Google Shape;1200;p50"/>
          <p:cNvGrpSpPr/>
          <p:nvPr/>
        </p:nvGrpSpPr>
        <p:grpSpPr>
          <a:xfrm>
            <a:off x="5619741" y="2038240"/>
            <a:ext cx="308234" cy="308234"/>
            <a:chOff x="2081650" y="4993750"/>
            <a:chExt cx="483125" cy="483125"/>
          </a:xfrm>
        </p:grpSpPr>
        <p:sp>
          <p:nvSpPr>
            <p:cNvPr id="1201" name="Google Shape;1201;p5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02" name="Google Shape;1202;p5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03" name="Google Shape;1203;p50"/>
          <p:cNvGrpSpPr/>
          <p:nvPr/>
        </p:nvGrpSpPr>
        <p:grpSpPr>
          <a:xfrm>
            <a:off x="4418130" y="3022890"/>
            <a:ext cx="308234" cy="308234"/>
            <a:chOff x="1487200" y="4993750"/>
            <a:chExt cx="483125" cy="483125"/>
          </a:xfrm>
        </p:grpSpPr>
        <p:sp>
          <p:nvSpPr>
            <p:cNvPr id="1204" name="Google Shape;1204;p5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05" name="Google Shape;1205;p5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06" name="Google Shape;1206;p50"/>
          <p:cNvGrpSpPr/>
          <p:nvPr/>
        </p:nvGrpSpPr>
        <p:grpSpPr>
          <a:xfrm>
            <a:off x="5619741" y="2530565"/>
            <a:ext cx="308234" cy="308234"/>
            <a:chOff x="1487200" y="4993750"/>
            <a:chExt cx="483125" cy="483125"/>
          </a:xfrm>
        </p:grpSpPr>
        <p:sp>
          <p:nvSpPr>
            <p:cNvPr id="1207" name="Google Shape;1207;p5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08" name="Google Shape;1208;p5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09" name="Google Shape;1209;p50"/>
          <p:cNvGrpSpPr/>
          <p:nvPr/>
        </p:nvGrpSpPr>
        <p:grpSpPr>
          <a:xfrm>
            <a:off x="5619741" y="3515215"/>
            <a:ext cx="308234" cy="308234"/>
            <a:chOff x="1487200" y="4993750"/>
            <a:chExt cx="483125" cy="483125"/>
          </a:xfrm>
        </p:grpSpPr>
        <p:sp>
          <p:nvSpPr>
            <p:cNvPr id="1210" name="Google Shape;1210;p5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11" name="Google Shape;1211;p5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212" name="Google Shape;1212;p50"/>
          <p:cNvSpPr txBox="1">
            <a:spLocks noGrp="1"/>
          </p:cNvSpPr>
          <p:nvPr>
            <p:ph type="title"/>
          </p:nvPr>
        </p:nvSpPr>
        <p:spPr>
          <a:xfrm>
            <a:off x="1440000" y="44001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Montserrat"/>
                <a:ea typeface="Montserrat"/>
                <a:cs typeface="Montserrat"/>
                <a:sym typeface="Montserrat"/>
              </a:rPr>
              <a:t>Demo sản phẩm: https://price.thuanle.me/</a:t>
            </a:r>
            <a:endParaRPr sz="2000">
              <a:latin typeface="Montserrat"/>
              <a:ea typeface="Montserrat"/>
              <a:cs typeface="Montserrat"/>
              <a:sym typeface="Montserrat"/>
            </a:endParaRPr>
          </a:p>
          <a:p>
            <a:pPr marL="0" lvl="0" indent="0" algn="l" rtl="0">
              <a:spcBef>
                <a:spcPts val="0"/>
              </a:spcBef>
              <a:spcAft>
                <a:spcPts val="0"/>
              </a:spcAft>
              <a:buNone/>
            </a:pPr>
            <a:endParaRPr sz="2000">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16"/>
        <p:cNvGrpSpPr/>
        <p:nvPr/>
      </p:nvGrpSpPr>
      <p:grpSpPr>
        <a:xfrm>
          <a:off x="0" y="0"/>
          <a:ext cx="0" cy="0"/>
          <a:chOff x="0" y="0"/>
          <a:chExt cx="0" cy="0"/>
        </a:xfrm>
      </p:grpSpPr>
      <p:pic>
        <p:nvPicPr>
          <p:cNvPr id="1217" name="Google Shape;1217;p51">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88"/>
        <p:cNvGrpSpPr/>
        <p:nvPr/>
      </p:nvGrpSpPr>
      <p:grpSpPr>
        <a:xfrm>
          <a:off x="0" y="0"/>
          <a:ext cx="0" cy="0"/>
          <a:chOff x="0" y="0"/>
          <a:chExt cx="0" cy="0"/>
        </a:xfrm>
      </p:grpSpPr>
      <p:sp>
        <p:nvSpPr>
          <p:cNvPr id="689" name="Google Shape;689;p29"/>
          <p:cNvSpPr txBox="1">
            <a:spLocks noGrp="1"/>
          </p:cNvSpPr>
          <p:nvPr>
            <p:ph type="title"/>
          </p:nvPr>
        </p:nvSpPr>
        <p:spPr>
          <a:xfrm>
            <a:off x="1902600" y="1543600"/>
            <a:ext cx="5338800" cy="135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350">
                <a:solidFill>
                  <a:schemeClr val="accent5"/>
                </a:solidFill>
                <a:latin typeface="Montserrat"/>
                <a:ea typeface="Montserrat"/>
                <a:cs typeface="Montserrat"/>
                <a:sym typeface="Montserrat"/>
              </a:rPr>
              <a:t>“User interface is the process of shifting from chaotic complexity to elegant simplicity.”</a:t>
            </a:r>
            <a:endParaRPr sz="3700">
              <a:solidFill>
                <a:schemeClr val="accent5"/>
              </a:solidFill>
              <a:latin typeface="Montserrat"/>
              <a:ea typeface="Montserrat"/>
              <a:cs typeface="Montserrat"/>
              <a:sym typeface="Montserrat"/>
            </a:endParaRPr>
          </a:p>
        </p:txBody>
      </p:sp>
      <p:sp>
        <p:nvSpPr>
          <p:cNvPr id="690" name="Google Shape;690;p29"/>
          <p:cNvSpPr txBox="1">
            <a:spLocks noGrp="1"/>
          </p:cNvSpPr>
          <p:nvPr>
            <p:ph type="title" idx="2"/>
          </p:nvPr>
        </p:nvSpPr>
        <p:spPr>
          <a:xfrm>
            <a:off x="3731400" y="2989400"/>
            <a:ext cx="5338800" cy="6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—AKSHAT PAUL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94"/>
        <p:cNvGrpSpPr/>
        <p:nvPr/>
      </p:nvGrpSpPr>
      <p:grpSpPr>
        <a:xfrm>
          <a:off x="0" y="0"/>
          <a:ext cx="0" cy="0"/>
          <a:chOff x="0" y="0"/>
          <a:chExt cx="0" cy="0"/>
        </a:xfrm>
      </p:grpSpPr>
      <p:sp>
        <p:nvSpPr>
          <p:cNvPr id="695" name="Google Shape;695;p30"/>
          <p:cNvSpPr txBox="1">
            <a:spLocks noGrp="1"/>
          </p:cNvSpPr>
          <p:nvPr>
            <p:ph type="title"/>
          </p:nvPr>
        </p:nvSpPr>
        <p:spPr>
          <a:xfrm>
            <a:off x="4939700" y="983450"/>
            <a:ext cx="2765700"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MODULE DỰ ÁN: FRONT-END</a:t>
            </a:r>
            <a:endParaRPr/>
          </a:p>
        </p:txBody>
      </p:sp>
      <p:sp>
        <p:nvSpPr>
          <p:cNvPr id="696" name="Google Shape;696;p30"/>
          <p:cNvSpPr txBox="1">
            <a:spLocks noGrp="1"/>
          </p:cNvSpPr>
          <p:nvPr>
            <p:ph type="body" idx="1"/>
          </p:nvPr>
        </p:nvSpPr>
        <p:spPr>
          <a:xfrm>
            <a:off x="4939700" y="1953938"/>
            <a:ext cx="1905300" cy="180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Nhiệm vụ của nhóm là đem lại một giao diện trực quan và thân thiện với người dùng, làm cho việc trải nghiệm các tính năng trong dự án là mượt mà và dễ hiểu nhất.</a:t>
            </a:r>
            <a:endParaRPr>
              <a:latin typeface="Montserrat"/>
              <a:ea typeface="Montserrat"/>
              <a:cs typeface="Montserrat"/>
              <a:sym typeface="Montserrat"/>
            </a:endParaRPr>
          </a:p>
        </p:txBody>
      </p:sp>
      <p:grpSp>
        <p:nvGrpSpPr>
          <p:cNvPr id="697" name="Google Shape;697;p30"/>
          <p:cNvGrpSpPr/>
          <p:nvPr/>
        </p:nvGrpSpPr>
        <p:grpSpPr>
          <a:xfrm>
            <a:off x="1845914" y="1864668"/>
            <a:ext cx="1600177" cy="1414164"/>
            <a:chOff x="-3137650" y="2787000"/>
            <a:chExt cx="291450" cy="257575"/>
          </a:xfrm>
        </p:grpSpPr>
        <p:sp>
          <p:nvSpPr>
            <p:cNvPr id="698" name="Google Shape;698;p30"/>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0"/>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0"/>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0"/>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0"/>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0"/>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0"/>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0"/>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30"/>
          <p:cNvGrpSpPr/>
          <p:nvPr/>
        </p:nvGrpSpPr>
        <p:grpSpPr>
          <a:xfrm>
            <a:off x="0" y="4569046"/>
            <a:ext cx="1022509" cy="572747"/>
            <a:chOff x="-77" y="3784091"/>
            <a:chExt cx="2423582" cy="1357541"/>
          </a:xfrm>
        </p:grpSpPr>
        <p:sp>
          <p:nvSpPr>
            <p:cNvPr id="707" name="Google Shape;707;p3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0"/>
          <p:cNvGrpSpPr/>
          <p:nvPr/>
        </p:nvGrpSpPr>
        <p:grpSpPr>
          <a:xfrm rot="10800000">
            <a:off x="8121500" y="-4"/>
            <a:ext cx="1022509" cy="572747"/>
            <a:chOff x="-77" y="3784091"/>
            <a:chExt cx="2423582" cy="1357541"/>
          </a:xfrm>
        </p:grpSpPr>
        <p:sp>
          <p:nvSpPr>
            <p:cNvPr id="713" name="Google Shape;713;p3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30"/>
          <p:cNvGrpSpPr/>
          <p:nvPr/>
        </p:nvGrpSpPr>
        <p:grpSpPr>
          <a:xfrm>
            <a:off x="4524300" y="1013625"/>
            <a:ext cx="95400" cy="3116250"/>
            <a:chOff x="4524300" y="1013625"/>
            <a:chExt cx="95400" cy="3116250"/>
          </a:xfrm>
        </p:grpSpPr>
        <p:sp>
          <p:nvSpPr>
            <p:cNvPr id="719" name="Google Shape;719;p30"/>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0"/>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0"/>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28"/>
        <p:cNvGrpSpPr/>
        <p:nvPr/>
      </p:nvGrpSpPr>
      <p:grpSpPr>
        <a:xfrm>
          <a:off x="0" y="0"/>
          <a:ext cx="0" cy="0"/>
          <a:chOff x="0" y="0"/>
          <a:chExt cx="0" cy="0"/>
        </a:xfrm>
      </p:grpSpPr>
      <p:grpSp>
        <p:nvGrpSpPr>
          <p:cNvPr id="729" name="Google Shape;729;p31"/>
          <p:cNvGrpSpPr/>
          <p:nvPr/>
        </p:nvGrpSpPr>
        <p:grpSpPr>
          <a:xfrm>
            <a:off x="-77" y="3784091"/>
            <a:ext cx="2423582" cy="1357541"/>
            <a:chOff x="-77" y="3784091"/>
            <a:chExt cx="2423582" cy="1357541"/>
          </a:xfrm>
        </p:grpSpPr>
        <p:sp>
          <p:nvSpPr>
            <p:cNvPr id="730" name="Google Shape;73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31"/>
          <p:cNvGrpSpPr/>
          <p:nvPr/>
        </p:nvGrpSpPr>
        <p:grpSpPr>
          <a:xfrm rot="10800000">
            <a:off x="6720423" y="-9"/>
            <a:ext cx="2423582" cy="1357541"/>
            <a:chOff x="-77" y="3784091"/>
            <a:chExt cx="2423582" cy="1357541"/>
          </a:xfrm>
        </p:grpSpPr>
        <p:sp>
          <p:nvSpPr>
            <p:cNvPr id="736" name="Google Shape;736;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41" name="Google Shape;741;p31"/>
          <p:cNvPicPr preferRelativeResize="0"/>
          <p:nvPr/>
        </p:nvPicPr>
        <p:blipFill>
          <a:blip r:embed="rId4">
            <a:alphaModFix/>
          </a:blip>
          <a:stretch>
            <a:fillRect/>
          </a:stretch>
        </p:blipFill>
        <p:spPr>
          <a:xfrm>
            <a:off x="0" y="0"/>
            <a:ext cx="9144000" cy="5415374"/>
          </a:xfrm>
          <a:prstGeom prst="rect">
            <a:avLst/>
          </a:prstGeom>
          <a:noFill/>
          <a:ln>
            <a:noFill/>
          </a:ln>
        </p:spPr>
      </p:pic>
      <p:sp>
        <p:nvSpPr>
          <p:cNvPr id="742" name="Google Shape;742;p31"/>
          <p:cNvSpPr txBox="1"/>
          <p:nvPr/>
        </p:nvSpPr>
        <p:spPr>
          <a:xfrm>
            <a:off x="82075" y="-12"/>
            <a:ext cx="5345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rgbClr val="D7DFE5"/>
                </a:solidFill>
                <a:latin typeface="Oswald SemiBold"/>
                <a:ea typeface="Oswald SemiBold"/>
                <a:cs typeface="Oswald SemiBold"/>
                <a:sym typeface="Oswald SemiBold"/>
              </a:rPr>
              <a:t>Practice Makes Perfect</a:t>
            </a:r>
            <a:endParaRPr sz="2500">
              <a:solidFill>
                <a:srgbClr val="D7DFE5"/>
              </a:solidFill>
              <a:latin typeface="Oswald SemiBold"/>
              <a:ea typeface="Oswald SemiBold"/>
              <a:cs typeface="Oswald SemiBold"/>
              <a:sym typeface="Oswald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46"/>
        <p:cNvGrpSpPr/>
        <p:nvPr/>
      </p:nvGrpSpPr>
      <p:grpSpPr>
        <a:xfrm>
          <a:off x="0" y="0"/>
          <a:ext cx="0" cy="0"/>
          <a:chOff x="0" y="0"/>
          <a:chExt cx="0" cy="0"/>
        </a:xfrm>
      </p:grpSpPr>
      <p:sp>
        <p:nvSpPr>
          <p:cNvPr id="747" name="Google Shape;747;p32"/>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748" name="Google Shape;748;p32"/>
          <p:cNvSpPr txBox="1">
            <a:spLocks noGrp="1"/>
          </p:cNvSpPr>
          <p:nvPr>
            <p:ph type="title" idx="2"/>
          </p:nvPr>
        </p:nvSpPr>
        <p:spPr>
          <a:xfrm>
            <a:off x="3216900" y="2744525"/>
            <a:ext cx="1971300" cy="8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TỔNG QUAN DỰ ÁN</a:t>
            </a:r>
            <a:endParaRPr/>
          </a:p>
          <a:p>
            <a:pPr marL="0" lvl="0" indent="0" algn="l" rtl="0">
              <a:spcBef>
                <a:spcPts val="0"/>
              </a:spcBef>
              <a:spcAft>
                <a:spcPts val="0"/>
              </a:spcAft>
              <a:buNone/>
            </a:pPr>
            <a:endParaRPr/>
          </a:p>
        </p:txBody>
      </p:sp>
      <p:grpSp>
        <p:nvGrpSpPr>
          <p:cNvPr id="749" name="Google Shape;749;p32"/>
          <p:cNvGrpSpPr/>
          <p:nvPr/>
        </p:nvGrpSpPr>
        <p:grpSpPr>
          <a:xfrm>
            <a:off x="6275049" y="1382979"/>
            <a:ext cx="2377553" cy="2377553"/>
            <a:chOff x="6198197" y="1098851"/>
            <a:chExt cx="2945797" cy="2945797"/>
          </a:xfrm>
        </p:grpSpPr>
        <p:sp>
          <p:nvSpPr>
            <p:cNvPr id="750" name="Google Shape;750;p32"/>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2"/>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2"/>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2"/>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2"/>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2"/>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2"/>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2"/>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2"/>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2"/>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2"/>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2"/>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2"/>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2"/>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2"/>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2"/>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2"/>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2"/>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32"/>
          <p:cNvGrpSpPr/>
          <p:nvPr/>
        </p:nvGrpSpPr>
        <p:grpSpPr>
          <a:xfrm>
            <a:off x="2598300" y="1013625"/>
            <a:ext cx="95400" cy="3116250"/>
            <a:chOff x="4524300" y="1013625"/>
            <a:chExt cx="95400" cy="3116250"/>
          </a:xfrm>
        </p:grpSpPr>
        <p:sp>
          <p:nvSpPr>
            <p:cNvPr id="783" name="Google Shape;783;p32"/>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2"/>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2"/>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2"/>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92"/>
        <p:cNvGrpSpPr/>
        <p:nvPr/>
      </p:nvGrpSpPr>
      <p:grpSpPr>
        <a:xfrm>
          <a:off x="0" y="0"/>
          <a:ext cx="0" cy="0"/>
          <a:chOff x="0" y="0"/>
          <a:chExt cx="0" cy="0"/>
        </a:xfrm>
      </p:grpSpPr>
      <p:sp>
        <p:nvSpPr>
          <p:cNvPr id="793" name="Google Shape;793;p33"/>
          <p:cNvSpPr txBox="1">
            <a:spLocks noGrp="1"/>
          </p:cNvSpPr>
          <p:nvPr>
            <p:ph type="subTitle" idx="1"/>
          </p:nvPr>
        </p:nvSpPr>
        <p:spPr>
          <a:xfrm>
            <a:off x="1410963" y="1499611"/>
            <a:ext cx="2317200" cy="3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ẤN TƯỢNG</a:t>
            </a:r>
            <a:endParaRPr/>
          </a:p>
        </p:txBody>
      </p:sp>
      <p:sp>
        <p:nvSpPr>
          <p:cNvPr id="794" name="Google Shape;794;p33"/>
          <p:cNvSpPr txBox="1">
            <a:spLocks noGrp="1"/>
          </p:cNvSpPr>
          <p:nvPr>
            <p:ph type="title"/>
          </p:nvPr>
        </p:nvSpPr>
        <p:spPr>
          <a:xfrm>
            <a:off x="1421500" y="348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Chủ đề đặt ra: Hệ thống thông tin tiền điện tử</a:t>
            </a:r>
            <a:endParaRPr/>
          </a:p>
        </p:txBody>
      </p:sp>
      <p:sp>
        <p:nvSpPr>
          <p:cNvPr id="795" name="Google Shape;795;p33"/>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latin typeface="Montserrat"/>
                <a:ea typeface="Montserrat"/>
                <a:cs typeface="Montserrat"/>
                <a:sym typeface="Montserrat"/>
              </a:rPr>
              <a:t>Chủ đề mới lạ, chưa từng được tiếp cận.</a:t>
            </a:r>
            <a:endParaRPr>
              <a:latin typeface="Montserrat"/>
              <a:ea typeface="Montserrat"/>
              <a:cs typeface="Montserrat"/>
              <a:sym typeface="Montserrat"/>
            </a:endParaRPr>
          </a:p>
        </p:txBody>
      </p:sp>
      <p:sp>
        <p:nvSpPr>
          <p:cNvPr id="796" name="Google Shape;796;p33"/>
          <p:cNvSpPr txBox="1">
            <a:spLocks noGrp="1"/>
          </p:cNvSpPr>
          <p:nvPr>
            <p:ph type="subTitle" idx="3"/>
          </p:nvPr>
        </p:nvSpPr>
        <p:spPr>
          <a:xfrm>
            <a:off x="1410988" y="2526349"/>
            <a:ext cx="2316900" cy="3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THÀNH VIÊN</a:t>
            </a:r>
            <a:endParaRPr/>
          </a:p>
        </p:txBody>
      </p:sp>
      <p:sp>
        <p:nvSpPr>
          <p:cNvPr id="797" name="Google Shape;797;p33"/>
          <p:cNvSpPr txBox="1">
            <a:spLocks noGrp="1"/>
          </p:cNvSpPr>
          <p:nvPr>
            <p:ph type="subTitle" idx="4"/>
          </p:nvPr>
        </p:nvSpPr>
        <p:spPr>
          <a:xfrm>
            <a:off x="1411225" y="2826240"/>
            <a:ext cx="2316900" cy="629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latin typeface="Montserrat"/>
                <a:ea typeface="Montserrat"/>
                <a:cs typeface="Montserrat"/>
                <a:sym typeface="Montserrat"/>
              </a:rPr>
              <a:t>Ngẫu nhiên. Đa số chưa từng hợp tác từ trước.</a:t>
            </a:r>
            <a:endParaRPr>
              <a:latin typeface="Montserrat"/>
              <a:ea typeface="Montserrat"/>
              <a:cs typeface="Montserrat"/>
              <a:sym typeface="Montserrat"/>
            </a:endParaRPr>
          </a:p>
        </p:txBody>
      </p:sp>
      <p:sp>
        <p:nvSpPr>
          <p:cNvPr id="798" name="Google Shape;798;p33"/>
          <p:cNvSpPr txBox="1">
            <a:spLocks noGrp="1"/>
          </p:cNvSpPr>
          <p:nvPr>
            <p:ph type="subTitle" idx="5"/>
          </p:nvPr>
        </p:nvSpPr>
        <p:spPr>
          <a:xfrm>
            <a:off x="5415963" y="1499611"/>
            <a:ext cx="2316900" cy="38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GIAO TIẾP</a:t>
            </a:r>
            <a:endParaRPr/>
          </a:p>
        </p:txBody>
      </p:sp>
      <p:sp>
        <p:nvSpPr>
          <p:cNvPr id="799" name="Google Shape;799;p33"/>
          <p:cNvSpPr txBox="1">
            <a:spLocks noGrp="1"/>
          </p:cNvSpPr>
          <p:nvPr>
            <p:ph type="subTitle" idx="6"/>
          </p:nvPr>
        </p:nvSpPr>
        <p:spPr>
          <a:xfrm>
            <a:off x="5416028" y="1799500"/>
            <a:ext cx="2836500" cy="6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Các thành viên chia sẻ thế mạnh của bản thân.</a:t>
            </a:r>
            <a:endParaRPr>
              <a:latin typeface="Montserrat"/>
              <a:ea typeface="Montserrat"/>
              <a:cs typeface="Montserrat"/>
              <a:sym typeface="Montserrat"/>
            </a:endParaRPr>
          </a:p>
        </p:txBody>
      </p:sp>
      <p:sp>
        <p:nvSpPr>
          <p:cNvPr id="800" name="Google Shape;800;p33"/>
          <p:cNvSpPr txBox="1">
            <a:spLocks noGrp="1"/>
          </p:cNvSpPr>
          <p:nvPr>
            <p:ph type="subTitle" idx="7"/>
          </p:nvPr>
        </p:nvSpPr>
        <p:spPr>
          <a:xfrm>
            <a:off x="1410963" y="3553089"/>
            <a:ext cx="2317200" cy="3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TIẾP CẬN</a:t>
            </a:r>
            <a:endParaRPr/>
          </a:p>
        </p:txBody>
      </p:sp>
      <p:sp>
        <p:nvSpPr>
          <p:cNvPr id="801" name="Google Shape;801;p33"/>
          <p:cNvSpPr txBox="1">
            <a:spLocks noGrp="1"/>
          </p:cNvSpPr>
          <p:nvPr>
            <p:ph type="subTitle" idx="8"/>
          </p:nvPr>
        </p:nvSpPr>
        <p:spPr>
          <a:xfrm>
            <a:off x="1411463" y="3852989"/>
            <a:ext cx="2316900" cy="629100"/>
          </a:xfrm>
          <a:prstGeom prst="rect">
            <a:avLst/>
          </a:prstGeom>
        </p:spPr>
        <p:txBody>
          <a:bodyPr spcFirstLastPara="1" wrap="square" lIns="91425" tIns="91425" rIns="91425" bIns="91425" anchor="t" anchorCtr="0">
            <a:noAutofit/>
          </a:bodyPr>
          <a:lstStyle/>
          <a:p>
            <a:pPr marL="89999" lvl="0" indent="-89999" algn="r" rtl="0">
              <a:spcBef>
                <a:spcPts val="0"/>
              </a:spcBef>
              <a:spcAft>
                <a:spcPts val="0"/>
              </a:spcAft>
              <a:buNone/>
            </a:pPr>
            <a:r>
              <a:rPr lang="en">
                <a:latin typeface="Montserrat"/>
                <a:ea typeface="Montserrat"/>
                <a:cs typeface="Montserrat"/>
                <a:sym typeface="Montserrat"/>
              </a:rPr>
              <a:t>Tìm hiểu cấp tốc các thuật ngữ liên quan đến chủ đề.</a:t>
            </a:r>
            <a:endParaRPr>
              <a:latin typeface="Montserrat"/>
              <a:ea typeface="Montserrat"/>
              <a:cs typeface="Montserrat"/>
              <a:sym typeface="Montserrat"/>
            </a:endParaRPr>
          </a:p>
        </p:txBody>
      </p:sp>
      <p:sp>
        <p:nvSpPr>
          <p:cNvPr id="802" name="Google Shape;802;p33"/>
          <p:cNvSpPr txBox="1">
            <a:spLocks noGrp="1"/>
          </p:cNvSpPr>
          <p:nvPr>
            <p:ph type="subTitle" idx="9"/>
          </p:nvPr>
        </p:nvSpPr>
        <p:spPr>
          <a:xfrm>
            <a:off x="5415788" y="2526351"/>
            <a:ext cx="2317200" cy="38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HỢP TÁC</a:t>
            </a:r>
            <a:endParaRPr/>
          </a:p>
        </p:txBody>
      </p:sp>
      <p:sp>
        <p:nvSpPr>
          <p:cNvPr id="803" name="Google Shape;803;p33"/>
          <p:cNvSpPr txBox="1">
            <a:spLocks noGrp="1"/>
          </p:cNvSpPr>
          <p:nvPr>
            <p:ph type="subTitle" idx="13"/>
          </p:nvPr>
        </p:nvSpPr>
        <p:spPr>
          <a:xfrm>
            <a:off x="5416125" y="2826250"/>
            <a:ext cx="2836500" cy="6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Xác nhận chủ đề với các nhóm backend liên quan.</a:t>
            </a:r>
            <a:endParaRPr>
              <a:latin typeface="Montserrat"/>
              <a:ea typeface="Montserrat"/>
              <a:cs typeface="Montserrat"/>
              <a:sym typeface="Montserrat"/>
            </a:endParaRPr>
          </a:p>
        </p:txBody>
      </p:sp>
      <p:sp>
        <p:nvSpPr>
          <p:cNvPr id="804" name="Google Shape;804;p33"/>
          <p:cNvSpPr txBox="1">
            <a:spLocks noGrp="1"/>
          </p:cNvSpPr>
          <p:nvPr>
            <p:ph type="subTitle" idx="14"/>
          </p:nvPr>
        </p:nvSpPr>
        <p:spPr>
          <a:xfrm>
            <a:off x="5415963" y="3553087"/>
            <a:ext cx="2316900" cy="38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MỤC TIÊU</a:t>
            </a:r>
            <a:endParaRPr/>
          </a:p>
        </p:txBody>
      </p:sp>
      <p:sp>
        <p:nvSpPr>
          <p:cNvPr id="805" name="Google Shape;805;p33"/>
          <p:cNvSpPr txBox="1">
            <a:spLocks noGrp="1"/>
          </p:cNvSpPr>
          <p:nvPr>
            <p:ph type="subTitle" idx="15"/>
          </p:nvPr>
        </p:nvSpPr>
        <p:spPr>
          <a:xfrm>
            <a:off x="5416025" y="3853000"/>
            <a:ext cx="3088500" cy="9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Hoàn thành đồ án với kiến thức cơ bản của một “kỹ sư phần mềm”, không phải “một lập trình viên”.</a:t>
            </a:r>
            <a:endParaRPr>
              <a:latin typeface="Montserrat"/>
              <a:ea typeface="Montserrat"/>
              <a:cs typeface="Montserrat"/>
              <a:sym typeface="Montserrat"/>
            </a:endParaRPr>
          </a:p>
        </p:txBody>
      </p:sp>
      <p:grpSp>
        <p:nvGrpSpPr>
          <p:cNvPr id="806" name="Google Shape;806;p33"/>
          <p:cNvGrpSpPr/>
          <p:nvPr/>
        </p:nvGrpSpPr>
        <p:grpSpPr>
          <a:xfrm>
            <a:off x="4524300" y="1394625"/>
            <a:ext cx="95400" cy="3116250"/>
            <a:chOff x="4524300" y="1013625"/>
            <a:chExt cx="95400" cy="3116250"/>
          </a:xfrm>
        </p:grpSpPr>
        <p:sp>
          <p:nvSpPr>
            <p:cNvPr id="807" name="Google Shape;807;p3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16"/>
        <p:cNvGrpSpPr/>
        <p:nvPr/>
      </p:nvGrpSpPr>
      <p:grpSpPr>
        <a:xfrm>
          <a:off x="0" y="0"/>
          <a:ext cx="0" cy="0"/>
          <a:chOff x="0" y="0"/>
          <a:chExt cx="0" cy="0"/>
        </a:xfrm>
      </p:grpSpPr>
      <p:sp>
        <p:nvSpPr>
          <p:cNvPr id="817" name="Google Shape;817;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THÀNH VIÊN NHÓM</a:t>
            </a:r>
            <a:endParaRPr/>
          </a:p>
        </p:txBody>
      </p:sp>
      <p:graphicFrame>
        <p:nvGraphicFramePr>
          <p:cNvPr id="818" name="Google Shape;818;p34"/>
          <p:cNvGraphicFramePr/>
          <p:nvPr/>
        </p:nvGraphicFramePr>
        <p:xfrm>
          <a:off x="1739075" y="1565550"/>
          <a:ext cx="5665850" cy="2377260"/>
        </p:xfrm>
        <a:graphic>
          <a:graphicData uri="http://schemas.openxmlformats.org/drawingml/2006/table">
            <a:tbl>
              <a:tblPr>
                <a:noFill/>
                <a:tableStyleId>{872167BD-BDBE-431B-BE1A-EF88871E9D61}</a:tableStyleId>
              </a:tblPr>
              <a:tblGrid>
                <a:gridCol w="3322675">
                  <a:extLst>
                    <a:ext uri="{9D8B030D-6E8A-4147-A177-3AD203B41FA5}">
                      <a16:colId xmlns:a16="http://schemas.microsoft.com/office/drawing/2014/main" val="20000"/>
                    </a:ext>
                  </a:extLst>
                </a:gridCol>
                <a:gridCol w="23431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solidFill>
                            <a:schemeClr val="accent2"/>
                          </a:solidFill>
                          <a:latin typeface="Montserrat"/>
                          <a:ea typeface="Montserrat"/>
                          <a:cs typeface="Montserrat"/>
                          <a:sym typeface="Montserrat"/>
                        </a:rPr>
                        <a:t>Trần Ngọc Lâm Vỹ</a:t>
                      </a:r>
                      <a:endParaRPr>
                        <a:solidFill>
                          <a:schemeClr val="accent2"/>
                        </a:solidFill>
                        <a:latin typeface="Montserrat"/>
                        <a:ea typeface="Montserrat"/>
                        <a:cs typeface="Montserrat"/>
                        <a:sym typeface="Montserrat"/>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Montserrat"/>
                          <a:ea typeface="Montserrat"/>
                          <a:cs typeface="Montserrat"/>
                          <a:sym typeface="Montserrat"/>
                        </a:rPr>
                        <a:t>2214061</a:t>
                      </a:r>
                      <a:endParaRPr>
                        <a:solidFill>
                          <a:schemeClr val="accent2"/>
                        </a:solidFill>
                        <a:latin typeface="Montserrat"/>
                        <a:ea typeface="Montserrat"/>
                        <a:cs typeface="Montserrat"/>
                        <a:sym typeface="Montserrat"/>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accent2"/>
                          </a:solidFill>
                          <a:latin typeface="Montserrat"/>
                          <a:ea typeface="Montserrat"/>
                          <a:cs typeface="Montserrat"/>
                          <a:sym typeface="Montserrat"/>
                        </a:rPr>
                        <a:t>Bùi Thế Kỷ Cương</a:t>
                      </a:r>
                      <a:endParaRPr>
                        <a:solidFill>
                          <a:schemeClr val="accent2"/>
                        </a:solidFill>
                        <a:latin typeface="Montserrat"/>
                        <a:ea typeface="Montserrat"/>
                        <a:cs typeface="Montserrat"/>
                        <a:sym typeface="Montserrat"/>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Montserrat"/>
                          <a:ea typeface="Montserrat"/>
                          <a:cs typeface="Montserrat"/>
                          <a:sym typeface="Montserrat"/>
                        </a:rPr>
                        <a:t>2210412</a:t>
                      </a:r>
                      <a:endParaRPr>
                        <a:solidFill>
                          <a:schemeClr val="accent2"/>
                        </a:solidFill>
                        <a:latin typeface="Montserrat"/>
                        <a:ea typeface="Montserrat"/>
                        <a:cs typeface="Montserrat"/>
                        <a:sym typeface="Montserrat"/>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chemeClr val="accent2"/>
                          </a:solidFill>
                          <a:latin typeface="Montserrat"/>
                          <a:ea typeface="Montserrat"/>
                          <a:cs typeface="Montserrat"/>
                          <a:sym typeface="Montserrat"/>
                        </a:rPr>
                        <a:t>Ngô Quang Bách</a:t>
                      </a:r>
                      <a:endParaRPr>
                        <a:solidFill>
                          <a:schemeClr val="accent2"/>
                        </a:solidFill>
                        <a:latin typeface="Montserrat"/>
                        <a:ea typeface="Montserrat"/>
                        <a:cs typeface="Montserrat"/>
                        <a:sym typeface="Montserrat"/>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Montserrat"/>
                          <a:ea typeface="Montserrat"/>
                          <a:cs typeface="Montserrat"/>
                          <a:sym typeface="Montserrat"/>
                        </a:rPr>
                        <a:t>2110770</a:t>
                      </a:r>
                      <a:endParaRPr>
                        <a:solidFill>
                          <a:schemeClr val="accent2"/>
                        </a:solidFill>
                        <a:latin typeface="Montserrat"/>
                        <a:ea typeface="Montserrat"/>
                        <a:cs typeface="Montserrat"/>
                        <a:sym typeface="Montserrat"/>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chemeClr val="accent2"/>
                          </a:solidFill>
                          <a:latin typeface="Montserrat"/>
                          <a:ea typeface="Montserrat"/>
                          <a:cs typeface="Montserrat"/>
                          <a:sym typeface="Montserrat"/>
                        </a:rPr>
                        <a:t>Phan Duệ Triết</a:t>
                      </a:r>
                      <a:endParaRPr>
                        <a:solidFill>
                          <a:schemeClr val="accent2"/>
                        </a:solidFill>
                        <a:latin typeface="Montserrat"/>
                        <a:ea typeface="Montserrat"/>
                        <a:cs typeface="Montserrat"/>
                        <a:sym typeface="Montserrat"/>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Montserrat"/>
                          <a:ea typeface="Montserrat"/>
                          <a:cs typeface="Montserrat"/>
                          <a:sym typeface="Montserrat"/>
                        </a:rPr>
                        <a:t>2213609</a:t>
                      </a:r>
                      <a:endParaRPr>
                        <a:solidFill>
                          <a:schemeClr val="accent2"/>
                        </a:solidFill>
                        <a:latin typeface="Montserrat"/>
                        <a:ea typeface="Montserrat"/>
                        <a:cs typeface="Montserrat"/>
                        <a:sym typeface="Montserrat"/>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chemeClr val="accent2"/>
                          </a:solidFill>
                          <a:latin typeface="Montserrat"/>
                          <a:ea typeface="Montserrat"/>
                          <a:cs typeface="Montserrat"/>
                          <a:sym typeface="Montserrat"/>
                        </a:rPr>
                        <a:t>Tống Xuân Lộc</a:t>
                      </a:r>
                      <a:endParaRPr>
                        <a:solidFill>
                          <a:schemeClr val="accent2"/>
                        </a:solidFill>
                        <a:latin typeface="Montserrat"/>
                        <a:ea typeface="Montserrat"/>
                        <a:cs typeface="Montserrat"/>
                        <a:sym typeface="Montserrat"/>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Montserrat"/>
                          <a:ea typeface="Montserrat"/>
                          <a:cs typeface="Montserrat"/>
                          <a:sym typeface="Montserrat"/>
                        </a:rPr>
                        <a:t>2211934</a:t>
                      </a:r>
                      <a:endParaRPr>
                        <a:solidFill>
                          <a:schemeClr val="accent2"/>
                        </a:solidFill>
                        <a:latin typeface="Montserrat"/>
                        <a:ea typeface="Montserrat"/>
                        <a:cs typeface="Montserrat"/>
                        <a:sym typeface="Montserrat"/>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solidFill>
                            <a:schemeClr val="accent2"/>
                          </a:solidFill>
                          <a:latin typeface="Montserrat"/>
                          <a:ea typeface="Montserrat"/>
                          <a:cs typeface="Montserrat"/>
                          <a:sym typeface="Montserrat"/>
                        </a:rPr>
                        <a:t>Thái Kim Long</a:t>
                      </a:r>
                      <a:endParaRPr>
                        <a:solidFill>
                          <a:schemeClr val="accent2"/>
                        </a:solidFill>
                        <a:latin typeface="Montserrat"/>
                        <a:ea typeface="Montserrat"/>
                        <a:cs typeface="Montserrat"/>
                        <a:sym typeface="Montserrat"/>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Montserrat"/>
                          <a:ea typeface="Montserrat"/>
                          <a:cs typeface="Montserrat"/>
                          <a:sym typeface="Montserrat"/>
                        </a:rPr>
                        <a:t>2211899</a:t>
                      </a:r>
                      <a:endParaRPr>
                        <a:solidFill>
                          <a:schemeClr val="accent2"/>
                        </a:solidFill>
                        <a:latin typeface="Montserrat"/>
                        <a:ea typeface="Montserrat"/>
                        <a:cs typeface="Montserrat"/>
                        <a:sym typeface="Montserrat"/>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22"/>
        <p:cNvGrpSpPr/>
        <p:nvPr/>
      </p:nvGrpSpPr>
      <p:grpSpPr>
        <a:xfrm>
          <a:off x="0" y="0"/>
          <a:ext cx="0" cy="0"/>
          <a:chOff x="0" y="0"/>
          <a:chExt cx="0" cy="0"/>
        </a:xfrm>
      </p:grpSpPr>
      <p:sp>
        <p:nvSpPr>
          <p:cNvPr id="823" name="Google Shape;823;p35"/>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824" name="Google Shape;824;p35"/>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MÔ HÌNH TRIỂN KHAI DỰ ÁN</a:t>
            </a:r>
            <a:endParaRPr/>
          </a:p>
        </p:txBody>
      </p:sp>
      <p:grpSp>
        <p:nvGrpSpPr>
          <p:cNvPr id="825" name="Google Shape;825;p35"/>
          <p:cNvGrpSpPr/>
          <p:nvPr/>
        </p:nvGrpSpPr>
        <p:grpSpPr>
          <a:xfrm>
            <a:off x="6351340" y="1383010"/>
            <a:ext cx="2301266" cy="2377467"/>
            <a:chOff x="6945936" y="1456203"/>
            <a:chExt cx="2159597" cy="2231107"/>
          </a:xfrm>
        </p:grpSpPr>
        <p:sp>
          <p:nvSpPr>
            <p:cNvPr id="826" name="Google Shape;826;p35"/>
            <p:cNvSpPr/>
            <p:nvPr/>
          </p:nvSpPr>
          <p:spPr>
            <a:xfrm>
              <a:off x="7643769" y="1456203"/>
              <a:ext cx="1461763" cy="1846434"/>
            </a:xfrm>
            <a:custGeom>
              <a:avLst/>
              <a:gdLst/>
              <a:ahLst/>
              <a:cxnLst/>
              <a:rect l="l" t="t" r="r" b="b"/>
              <a:pathLst>
                <a:path w="123957" h="156577" extrusionOk="0">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7451434" y="1648538"/>
              <a:ext cx="1461763" cy="1846434"/>
            </a:xfrm>
            <a:custGeom>
              <a:avLst/>
              <a:gdLst/>
              <a:ahLst/>
              <a:cxnLst/>
              <a:rect l="l" t="t" r="r" b="b"/>
              <a:pathLst>
                <a:path w="123957" h="156577" extrusionOk="0">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7259100" y="1840875"/>
              <a:ext cx="1487174" cy="1846434"/>
            </a:xfrm>
            <a:custGeom>
              <a:avLst/>
              <a:gdLst/>
              <a:ahLst/>
              <a:cxnLst/>
              <a:rect l="l" t="t" r="r" b="b"/>
              <a:pathLst>
                <a:path w="123957" h="156577" extrusionOk="0">
                  <a:moveTo>
                    <a:pt x="1" y="1"/>
                  </a:moveTo>
                  <a:lnTo>
                    <a:pt x="1" y="156576"/>
                  </a:lnTo>
                  <a:lnTo>
                    <a:pt x="123956" y="156576"/>
                  </a:lnTo>
                  <a:lnTo>
                    <a:pt x="123956" y="27043"/>
                  </a:lnTo>
                  <a:lnTo>
                    <a:pt x="98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6945936" y="2917954"/>
              <a:ext cx="769354" cy="769354"/>
            </a:xfrm>
            <a:custGeom>
              <a:avLst/>
              <a:gdLst/>
              <a:ahLst/>
              <a:cxnLst/>
              <a:rect l="l" t="t" r="r" b="b"/>
              <a:pathLst>
                <a:path w="65241" h="65241" extrusionOk="0">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7215206" y="3187224"/>
              <a:ext cx="230815" cy="230815"/>
            </a:xfrm>
            <a:custGeom>
              <a:avLst/>
              <a:gdLst/>
              <a:ahLst/>
              <a:cxnLst/>
              <a:rect l="l" t="t" r="r" b="b"/>
              <a:pathLst>
                <a:path w="19573" h="19573" extrusionOk="0">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7489901" y="1994743"/>
              <a:ext cx="307749" cy="307749"/>
            </a:xfrm>
            <a:custGeom>
              <a:avLst/>
              <a:gdLst/>
              <a:ahLst/>
              <a:cxnLst/>
              <a:rect l="l" t="t" r="r" b="b"/>
              <a:pathLst>
                <a:path w="26097" h="26097" extrusionOk="0">
                  <a:moveTo>
                    <a:pt x="1" y="1"/>
                  </a:moveTo>
                  <a:lnTo>
                    <a:pt x="1" y="26097"/>
                  </a:lnTo>
                  <a:lnTo>
                    <a:pt x="26097" y="26097"/>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7489901" y="2533283"/>
              <a:ext cx="307749" cy="307749"/>
            </a:xfrm>
            <a:custGeom>
              <a:avLst/>
              <a:gdLst/>
              <a:ahLst/>
              <a:cxnLst/>
              <a:rect l="l" t="t" r="r" b="b"/>
              <a:pathLst>
                <a:path w="26097" h="26097" extrusionOk="0">
                  <a:moveTo>
                    <a:pt x="1" y="1"/>
                  </a:moveTo>
                  <a:lnTo>
                    <a:pt x="1" y="26096"/>
                  </a:lnTo>
                  <a:lnTo>
                    <a:pt x="26097" y="26096"/>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8259243" y="3148757"/>
              <a:ext cx="307749" cy="307749"/>
            </a:xfrm>
            <a:custGeom>
              <a:avLst/>
              <a:gdLst/>
              <a:ahLst/>
              <a:cxnLst/>
              <a:rect l="l" t="t" r="r" b="b"/>
              <a:pathLst>
                <a:path w="26097" h="26097" extrusionOk="0">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7913039" y="1956275"/>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7913039" y="2110144"/>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7913039" y="2264013"/>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7913039" y="2494815"/>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7913039" y="2648684"/>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5"/>
            <p:cNvSpPr/>
            <p:nvPr/>
          </p:nvSpPr>
          <p:spPr>
            <a:xfrm>
              <a:off x="7913039" y="2802552"/>
              <a:ext cx="615486" cy="76946"/>
            </a:xfrm>
            <a:custGeom>
              <a:avLst/>
              <a:gdLst/>
              <a:ahLst/>
              <a:cxnLst/>
              <a:rect l="l" t="t" r="r" b="b"/>
              <a:pathLst>
                <a:path w="52193" h="6525" extrusionOk="0">
                  <a:moveTo>
                    <a:pt x="1" y="0"/>
                  </a:moveTo>
                  <a:lnTo>
                    <a:pt x="1" y="6524"/>
                  </a:lnTo>
                  <a:lnTo>
                    <a:pt x="52192" y="6524"/>
                  </a:lnTo>
                  <a:lnTo>
                    <a:pt x="52192"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5"/>
            <p:cNvSpPr/>
            <p:nvPr/>
          </p:nvSpPr>
          <p:spPr>
            <a:xfrm>
              <a:off x="7797638" y="3110290"/>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7797638" y="3264158"/>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7797638" y="3418027"/>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8413100" y="1828800"/>
              <a:ext cx="333193" cy="319819"/>
            </a:xfrm>
            <a:custGeom>
              <a:avLst/>
              <a:gdLst/>
              <a:ahLst/>
              <a:cxnLst/>
              <a:rect l="l" t="t" r="r" b="b"/>
              <a:pathLst>
                <a:path w="26097" h="26097" extrusionOk="0">
                  <a:moveTo>
                    <a:pt x="0" y="1"/>
                  </a:moveTo>
                  <a:lnTo>
                    <a:pt x="0" y="26097"/>
                  </a:lnTo>
                  <a:lnTo>
                    <a:pt x="26096" y="26097"/>
                  </a:lnTo>
                  <a:lnTo>
                    <a:pt x="0" y="1"/>
                  </a:lnTo>
                  <a:close/>
                </a:path>
              </a:pathLst>
            </a:custGeom>
            <a:solidFill>
              <a:srgbClr val="BBBFFF"/>
            </a:solidFill>
            <a:ln w="9525" cap="flat" cmpd="sng">
              <a:solidFill>
                <a:srgbClr val="BBB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35"/>
          <p:cNvGrpSpPr/>
          <p:nvPr/>
        </p:nvGrpSpPr>
        <p:grpSpPr>
          <a:xfrm>
            <a:off x="2598300" y="1013625"/>
            <a:ext cx="95400" cy="3116250"/>
            <a:chOff x="4524300" y="1013625"/>
            <a:chExt cx="95400" cy="3116250"/>
          </a:xfrm>
        </p:grpSpPr>
        <p:sp>
          <p:nvSpPr>
            <p:cNvPr id="845" name="Google Shape;845;p3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794</Words>
  <Application>Microsoft Office PowerPoint</Application>
  <PresentationFormat>On-screen Show (16:9)</PresentationFormat>
  <Paragraphs>129</Paragraphs>
  <Slides>25</Slides>
  <Notes>25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25</vt:i4>
      </vt:variant>
    </vt:vector>
  </HeadingPairs>
  <TitlesOfParts>
    <vt:vector size="37" baseType="lpstr">
      <vt:lpstr>Montserrat</vt:lpstr>
      <vt:lpstr>Proxima Nova Semibold</vt:lpstr>
      <vt:lpstr>Arial</vt:lpstr>
      <vt:lpstr>Livvic</vt:lpstr>
      <vt:lpstr>Oswald</vt:lpstr>
      <vt:lpstr>Roboto Condensed Light</vt:lpstr>
      <vt:lpstr>Oswald SemiBold</vt:lpstr>
      <vt:lpstr>Raleway</vt:lpstr>
      <vt:lpstr>Roboto</vt:lpstr>
      <vt:lpstr>Proxima Nova</vt:lpstr>
      <vt:lpstr>Software Development Bussines Plan by Slidesgo</vt:lpstr>
      <vt:lpstr>Slidesgo Final Pages</vt:lpstr>
      <vt:lpstr>COIN PRICE FRONT-END</vt:lpstr>
      <vt:lpstr>Bảng nội dung</vt:lpstr>
      <vt:lpstr>“User interface is the process of shifting from chaotic complexity to elegant simplicity.”</vt:lpstr>
      <vt:lpstr>MODULE DỰ ÁN: FRONT-END</vt:lpstr>
      <vt:lpstr>PowerPoint Presentation</vt:lpstr>
      <vt:lpstr>01</vt:lpstr>
      <vt:lpstr>Chủ đề đặt ra: Hệ thống thông tin tiền điện tử</vt:lpstr>
      <vt:lpstr>THÀNH VIÊN NHÓM</vt:lpstr>
      <vt:lpstr>02</vt:lpstr>
      <vt:lpstr>AGILE (SCRUM)</vt:lpstr>
      <vt:lpstr>CÁC VAI TRÒ CHÍNH TRONG NHÓM</vt:lpstr>
      <vt:lpstr>BẢNG PHÂN CÔNG DỰA TRÊN VAI TRÒ</vt:lpstr>
      <vt:lpstr>PowerPoint Presentation</vt:lpstr>
      <vt:lpstr>CHI TIẾT VỀ PHÂN CÔNG NHIỆM VỤ</vt:lpstr>
      <vt:lpstr>BIÊN BẢN HỌP MẶT</vt:lpstr>
      <vt:lpstr>03</vt:lpstr>
      <vt:lpstr>CÁC GIAI ĐOẠN THIẾT KẾ</vt:lpstr>
      <vt:lpstr>HẠN CHẾ GẶP PHẢI</vt:lpstr>
      <vt:lpstr>04</vt:lpstr>
      <vt:lpstr>05</vt:lpstr>
      <vt:lpstr>ỨNG DỤNG</vt:lpstr>
      <vt:lpstr>06</vt:lpstr>
      <vt:lpstr>PowerPoint Presentation</vt:lpstr>
      <vt:lpstr>CÁC DEVS NÓI VỀ CÔNG VIỆC CỦA MÌNH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Starling's Jodie</cp:lastModifiedBy>
  <cp:revision>1</cp:revision>
  <dcterms:modified xsi:type="dcterms:W3CDTF">2024-12-30T06:16:37Z</dcterms:modified>
</cp:coreProperties>
</file>