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80" r:id="rId2"/>
    <p:sldId id="290" r:id="rId3"/>
    <p:sldId id="289" r:id="rId4"/>
    <p:sldId id="298" r:id="rId5"/>
    <p:sldId id="287" r:id="rId6"/>
    <p:sldId id="300" r:id="rId7"/>
    <p:sldId id="314" r:id="rId8"/>
    <p:sldId id="301" r:id="rId9"/>
    <p:sldId id="288" r:id="rId10"/>
    <p:sldId id="291" r:id="rId11"/>
    <p:sldId id="310" r:id="rId12"/>
    <p:sldId id="302" r:id="rId13"/>
    <p:sldId id="305" r:id="rId14"/>
    <p:sldId id="315" r:id="rId15"/>
    <p:sldId id="316" r:id="rId16"/>
    <p:sldId id="317" r:id="rId17"/>
    <p:sldId id="319" r:id="rId18"/>
    <p:sldId id="296" r:id="rId19"/>
    <p:sldId id="311" r:id="rId20"/>
    <p:sldId id="306" r:id="rId21"/>
    <p:sldId id="320" r:id="rId22"/>
    <p:sldId id="297" r:id="rId23"/>
    <p:sldId id="307" r:id="rId24"/>
    <p:sldId id="295" r:id="rId25"/>
    <p:sldId id="27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C979CC5B-D49D-42E4-ACB3-8D2199DF2DF2}" type="datetimeFigureOut">
              <a:rPr lang="en-US"/>
              <a:pPr>
                <a:defRPr/>
              </a:pPr>
              <a:t>5/9/2024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D6C3AF96-763E-41D1-9DF8-D5A7950D341E}" type="slidenum">
              <a:rPr lang="en-US"/>
              <a:pPr>
                <a:defRPr/>
              </a:pPr>
              <a:t>‹#›</a:t>
            </a:fld>
            <a:endParaRPr lang="en-US"/>
          </a:p>
        </p:txBody>
      </p:sp>
    </p:spTree>
    <p:extLst>
      <p:ext uri="{BB962C8B-B14F-4D97-AF65-F5344CB8AC3E}">
        <p14:creationId xmlns:p14="http://schemas.microsoft.com/office/powerpoint/2010/main" val="40103122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06D4B275-9A97-4B3D-959C-A17ABCE6A876}" type="datetimeFigureOut">
              <a:rPr lang="en-US"/>
              <a:pPr>
                <a:defRPr/>
              </a:pPr>
              <a:t>5/9/2024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92ADC973-49F9-4EE9-9E5B-C61046CD5F23}" type="slidenum">
              <a:rPr lang="en-US"/>
              <a:pPr>
                <a:defRPr/>
              </a:pPr>
              <a:t>‹#›</a:t>
            </a:fld>
            <a:endParaRPr lang="en-US"/>
          </a:p>
        </p:txBody>
      </p:sp>
    </p:spTree>
    <p:extLst>
      <p:ext uri="{BB962C8B-B14F-4D97-AF65-F5344CB8AC3E}">
        <p14:creationId xmlns:p14="http://schemas.microsoft.com/office/powerpoint/2010/main" val="290930140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D44D-7740-4CD6-9A13-3A68797D6BF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C2FA09A-FC6D-41BC-8D70-6933B2C784F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8B3F68-3F23-4A1C-B2DC-AE87DAD01FC8}"/>
              </a:ext>
            </a:extLst>
          </p:cNvPr>
          <p:cNvSpPr>
            <a:spLocks noGrp="1"/>
          </p:cNvSpPr>
          <p:nvPr>
            <p:ph type="dt" sz="half" idx="10"/>
          </p:nvPr>
        </p:nvSpPr>
        <p:spPr/>
        <p:txBody>
          <a:bodyPr/>
          <a:lstStyle/>
          <a:p>
            <a:pPr>
              <a:defRPr/>
            </a:pPr>
            <a:fld id="{B53B2D8F-60CE-4C55-AE87-031A458010EC}" type="datetime5">
              <a:rPr lang="en-US" smtClean="0"/>
              <a:t>9-May-24</a:t>
            </a:fld>
            <a:endParaRPr lang="en-US"/>
          </a:p>
        </p:txBody>
      </p:sp>
      <p:sp>
        <p:nvSpPr>
          <p:cNvPr id="5" name="Footer Placeholder 4">
            <a:extLst>
              <a:ext uri="{FF2B5EF4-FFF2-40B4-BE49-F238E27FC236}">
                <a16:creationId xmlns:a16="http://schemas.microsoft.com/office/drawing/2014/main" id="{218F2EE4-52E3-4C51-BCCE-DBDC4EC9789B}"/>
              </a:ext>
            </a:extLst>
          </p:cNvPr>
          <p:cNvSpPr>
            <a:spLocks noGrp="1"/>
          </p:cNvSpPr>
          <p:nvPr>
            <p:ph type="ftr" sz="quarter" idx="11"/>
          </p:nvPr>
        </p:nvSpPr>
        <p:spPr/>
        <p:txBody>
          <a:bodyPr/>
          <a:lstStyle/>
          <a:p>
            <a:pPr>
              <a:defRPr/>
            </a:pPr>
            <a:r>
              <a:rPr lang="pt-BR"/>
              <a:t>SKNCOE TE (E &amp; TC) 2023-24</a:t>
            </a:r>
            <a:endParaRPr lang="en-US"/>
          </a:p>
        </p:txBody>
      </p:sp>
      <p:sp>
        <p:nvSpPr>
          <p:cNvPr id="6" name="Slide Number Placeholder 5">
            <a:extLst>
              <a:ext uri="{FF2B5EF4-FFF2-40B4-BE49-F238E27FC236}">
                <a16:creationId xmlns:a16="http://schemas.microsoft.com/office/drawing/2014/main" id="{0714A86F-BA96-413C-9546-6F9685CAFDE2}"/>
              </a:ext>
            </a:extLst>
          </p:cNvPr>
          <p:cNvSpPr>
            <a:spLocks noGrp="1"/>
          </p:cNvSpPr>
          <p:nvPr>
            <p:ph type="sldNum" sz="quarter" idx="12"/>
          </p:nvPr>
        </p:nvSpPr>
        <p:spPr/>
        <p:txBody>
          <a:bodyPr/>
          <a:lstStyle/>
          <a:p>
            <a:pPr>
              <a:defRPr/>
            </a:pPr>
            <a:fld id="{6E1A6F94-8A4A-4A13-BD5E-23ED20E8FB26}" type="slidenum">
              <a:rPr lang="en-US" smtClean="0"/>
              <a:pPr>
                <a:defRPr/>
              </a:pPr>
              <a:t>‹#›</a:t>
            </a:fld>
            <a:endParaRPr lang="en-US"/>
          </a:p>
        </p:txBody>
      </p:sp>
    </p:spTree>
    <p:extLst>
      <p:ext uri="{BB962C8B-B14F-4D97-AF65-F5344CB8AC3E}">
        <p14:creationId xmlns:p14="http://schemas.microsoft.com/office/powerpoint/2010/main" val="194636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FC96-DBB6-4D5B-9112-53CFFD0D3B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BC48CB-9921-49DF-A42E-1850EA6710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F3BC3-8878-4217-BB4D-FAF550E730E2}"/>
              </a:ext>
            </a:extLst>
          </p:cNvPr>
          <p:cNvSpPr>
            <a:spLocks noGrp="1"/>
          </p:cNvSpPr>
          <p:nvPr>
            <p:ph type="dt" sz="half" idx="10"/>
          </p:nvPr>
        </p:nvSpPr>
        <p:spPr/>
        <p:txBody>
          <a:bodyPr/>
          <a:lstStyle/>
          <a:p>
            <a:pPr>
              <a:defRPr/>
            </a:pPr>
            <a:fld id="{1C6E4AE5-3FBE-48A8-BCC5-D496CCDB9FB3}" type="datetime5">
              <a:rPr lang="en-US" smtClean="0"/>
              <a:t>9-May-24</a:t>
            </a:fld>
            <a:endParaRPr lang="en-US"/>
          </a:p>
        </p:txBody>
      </p:sp>
      <p:sp>
        <p:nvSpPr>
          <p:cNvPr id="5" name="Footer Placeholder 4">
            <a:extLst>
              <a:ext uri="{FF2B5EF4-FFF2-40B4-BE49-F238E27FC236}">
                <a16:creationId xmlns:a16="http://schemas.microsoft.com/office/drawing/2014/main" id="{47AC561D-F349-4AF4-8B93-79DC9997C3FE}"/>
              </a:ext>
            </a:extLst>
          </p:cNvPr>
          <p:cNvSpPr>
            <a:spLocks noGrp="1"/>
          </p:cNvSpPr>
          <p:nvPr>
            <p:ph type="ftr" sz="quarter" idx="11"/>
          </p:nvPr>
        </p:nvSpPr>
        <p:spPr/>
        <p:txBody>
          <a:bodyPr/>
          <a:lstStyle/>
          <a:p>
            <a:pPr>
              <a:defRPr/>
            </a:pPr>
            <a:r>
              <a:rPr lang="pt-BR"/>
              <a:t>SKNCOE TE (E &amp; TC) 2023-24</a:t>
            </a:r>
            <a:endParaRPr lang="en-US"/>
          </a:p>
        </p:txBody>
      </p:sp>
      <p:sp>
        <p:nvSpPr>
          <p:cNvPr id="6" name="Slide Number Placeholder 5">
            <a:extLst>
              <a:ext uri="{FF2B5EF4-FFF2-40B4-BE49-F238E27FC236}">
                <a16:creationId xmlns:a16="http://schemas.microsoft.com/office/drawing/2014/main" id="{5D03C55A-2DC6-43FF-AE88-C7896E8B6E9F}"/>
              </a:ext>
            </a:extLst>
          </p:cNvPr>
          <p:cNvSpPr>
            <a:spLocks noGrp="1"/>
          </p:cNvSpPr>
          <p:nvPr>
            <p:ph type="sldNum" sz="quarter" idx="12"/>
          </p:nvPr>
        </p:nvSpPr>
        <p:spPr/>
        <p:txBody>
          <a:bodyPr/>
          <a:lstStyle/>
          <a:p>
            <a:pPr>
              <a:defRPr/>
            </a:pPr>
            <a:fld id="{E55B2940-0EE9-4116-BC4A-6922F4799626}" type="slidenum">
              <a:rPr lang="en-US" smtClean="0"/>
              <a:pPr>
                <a:defRPr/>
              </a:pPr>
              <a:t>‹#›</a:t>
            </a:fld>
            <a:endParaRPr lang="en-US"/>
          </a:p>
        </p:txBody>
      </p:sp>
    </p:spTree>
    <p:extLst>
      <p:ext uri="{BB962C8B-B14F-4D97-AF65-F5344CB8AC3E}">
        <p14:creationId xmlns:p14="http://schemas.microsoft.com/office/powerpoint/2010/main" val="119710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8FB469-7843-4113-B0E3-CD2EFFCC678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E9E9B9-8D15-4193-BC71-F0C39A13809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943FB5-EB3C-4648-AAD3-6E1AB49BF35A}"/>
              </a:ext>
            </a:extLst>
          </p:cNvPr>
          <p:cNvSpPr>
            <a:spLocks noGrp="1"/>
          </p:cNvSpPr>
          <p:nvPr>
            <p:ph type="dt" sz="half" idx="10"/>
          </p:nvPr>
        </p:nvSpPr>
        <p:spPr/>
        <p:txBody>
          <a:bodyPr/>
          <a:lstStyle/>
          <a:p>
            <a:pPr>
              <a:defRPr/>
            </a:pPr>
            <a:fld id="{DA47CB1A-3183-4A77-A065-7D37AC505685}" type="datetime5">
              <a:rPr lang="en-US" smtClean="0"/>
              <a:t>9-May-24</a:t>
            </a:fld>
            <a:endParaRPr lang="en-US"/>
          </a:p>
        </p:txBody>
      </p:sp>
      <p:sp>
        <p:nvSpPr>
          <p:cNvPr id="5" name="Footer Placeholder 4">
            <a:extLst>
              <a:ext uri="{FF2B5EF4-FFF2-40B4-BE49-F238E27FC236}">
                <a16:creationId xmlns:a16="http://schemas.microsoft.com/office/drawing/2014/main" id="{7000E59D-997C-456F-83FA-B8DA5AEC12CD}"/>
              </a:ext>
            </a:extLst>
          </p:cNvPr>
          <p:cNvSpPr>
            <a:spLocks noGrp="1"/>
          </p:cNvSpPr>
          <p:nvPr>
            <p:ph type="ftr" sz="quarter" idx="11"/>
          </p:nvPr>
        </p:nvSpPr>
        <p:spPr/>
        <p:txBody>
          <a:bodyPr/>
          <a:lstStyle/>
          <a:p>
            <a:pPr>
              <a:defRPr/>
            </a:pPr>
            <a:r>
              <a:rPr lang="pt-BR"/>
              <a:t>SKNCOE TE (E &amp; TC) 2023-24</a:t>
            </a:r>
            <a:endParaRPr lang="en-US"/>
          </a:p>
        </p:txBody>
      </p:sp>
      <p:sp>
        <p:nvSpPr>
          <p:cNvPr id="6" name="Slide Number Placeholder 5">
            <a:extLst>
              <a:ext uri="{FF2B5EF4-FFF2-40B4-BE49-F238E27FC236}">
                <a16:creationId xmlns:a16="http://schemas.microsoft.com/office/drawing/2014/main" id="{EB33D883-3480-44B1-A000-675A17B1B706}"/>
              </a:ext>
            </a:extLst>
          </p:cNvPr>
          <p:cNvSpPr>
            <a:spLocks noGrp="1"/>
          </p:cNvSpPr>
          <p:nvPr>
            <p:ph type="sldNum" sz="quarter" idx="12"/>
          </p:nvPr>
        </p:nvSpPr>
        <p:spPr/>
        <p:txBody>
          <a:bodyPr/>
          <a:lstStyle/>
          <a:p>
            <a:pPr>
              <a:defRPr/>
            </a:pPr>
            <a:fld id="{AB9D24AD-6310-499A-955E-0A6AF1EB5FF8}" type="slidenum">
              <a:rPr lang="en-US" smtClean="0"/>
              <a:pPr>
                <a:defRPr/>
              </a:pPr>
              <a:t>‹#›</a:t>
            </a:fld>
            <a:endParaRPr lang="en-US"/>
          </a:p>
        </p:txBody>
      </p:sp>
    </p:spTree>
    <p:extLst>
      <p:ext uri="{BB962C8B-B14F-4D97-AF65-F5344CB8AC3E}">
        <p14:creationId xmlns:p14="http://schemas.microsoft.com/office/powerpoint/2010/main" val="364131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3A03-618C-42B5-98CF-13C26931FD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6D234-391F-460B-9969-AE3BE5F0E4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CAA28-7CB2-4BAA-B597-640B200226CD}"/>
              </a:ext>
            </a:extLst>
          </p:cNvPr>
          <p:cNvSpPr>
            <a:spLocks noGrp="1"/>
          </p:cNvSpPr>
          <p:nvPr>
            <p:ph type="dt" sz="half" idx="10"/>
          </p:nvPr>
        </p:nvSpPr>
        <p:spPr/>
        <p:txBody>
          <a:bodyPr/>
          <a:lstStyle/>
          <a:p>
            <a:pPr>
              <a:defRPr/>
            </a:pPr>
            <a:fld id="{D62199E4-7C3C-4415-85A8-1427856826D6}" type="datetime5">
              <a:rPr lang="en-US" smtClean="0"/>
              <a:t>9-May-24</a:t>
            </a:fld>
            <a:endParaRPr lang="en-US"/>
          </a:p>
        </p:txBody>
      </p:sp>
      <p:sp>
        <p:nvSpPr>
          <p:cNvPr id="5" name="Footer Placeholder 4">
            <a:extLst>
              <a:ext uri="{FF2B5EF4-FFF2-40B4-BE49-F238E27FC236}">
                <a16:creationId xmlns:a16="http://schemas.microsoft.com/office/drawing/2014/main" id="{1606ECDD-291C-40FC-A296-2F9C7DA61852}"/>
              </a:ext>
            </a:extLst>
          </p:cNvPr>
          <p:cNvSpPr>
            <a:spLocks noGrp="1"/>
          </p:cNvSpPr>
          <p:nvPr>
            <p:ph type="ftr" sz="quarter" idx="11"/>
          </p:nvPr>
        </p:nvSpPr>
        <p:spPr/>
        <p:txBody>
          <a:bodyPr/>
          <a:lstStyle/>
          <a:p>
            <a:pPr>
              <a:defRPr/>
            </a:pPr>
            <a:r>
              <a:rPr lang="pt-BR"/>
              <a:t>SKNCOE TE (E &amp; TC) 2023-24</a:t>
            </a:r>
            <a:endParaRPr lang="en-US"/>
          </a:p>
        </p:txBody>
      </p:sp>
      <p:sp>
        <p:nvSpPr>
          <p:cNvPr id="6" name="Slide Number Placeholder 5">
            <a:extLst>
              <a:ext uri="{FF2B5EF4-FFF2-40B4-BE49-F238E27FC236}">
                <a16:creationId xmlns:a16="http://schemas.microsoft.com/office/drawing/2014/main" id="{286C01F8-8217-4021-BA2A-EE2C74DBBC00}"/>
              </a:ext>
            </a:extLst>
          </p:cNvPr>
          <p:cNvSpPr>
            <a:spLocks noGrp="1"/>
          </p:cNvSpPr>
          <p:nvPr>
            <p:ph type="sldNum" sz="quarter" idx="12"/>
          </p:nvPr>
        </p:nvSpPr>
        <p:spPr/>
        <p:txBody>
          <a:bodyPr/>
          <a:lstStyle/>
          <a:p>
            <a:pPr>
              <a:defRPr/>
            </a:pPr>
            <a:fld id="{310A76A0-256F-4F28-AB52-94CEC88C3011}" type="slidenum">
              <a:rPr lang="en-US" smtClean="0"/>
              <a:pPr>
                <a:defRPr/>
              </a:pPr>
              <a:t>‹#›</a:t>
            </a:fld>
            <a:endParaRPr lang="en-US"/>
          </a:p>
        </p:txBody>
      </p:sp>
    </p:spTree>
    <p:extLst>
      <p:ext uri="{BB962C8B-B14F-4D97-AF65-F5344CB8AC3E}">
        <p14:creationId xmlns:p14="http://schemas.microsoft.com/office/powerpoint/2010/main" val="14271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FD3D-E8E8-4CD1-8411-22CF45FA04D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F543C7-6DBE-4991-807B-47C23822FC4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BBFE2C-3288-4068-9A18-FD261847A16E}"/>
              </a:ext>
            </a:extLst>
          </p:cNvPr>
          <p:cNvSpPr>
            <a:spLocks noGrp="1"/>
          </p:cNvSpPr>
          <p:nvPr>
            <p:ph type="dt" sz="half" idx="10"/>
          </p:nvPr>
        </p:nvSpPr>
        <p:spPr/>
        <p:txBody>
          <a:bodyPr/>
          <a:lstStyle/>
          <a:p>
            <a:pPr>
              <a:defRPr/>
            </a:pPr>
            <a:fld id="{81855023-56B3-4D3A-9EB4-BCA66C9D4AD9}" type="datetime5">
              <a:rPr lang="en-US" smtClean="0"/>
              <a:t>9-May-24</a:t>
            </a:fld>
            <a:endParaRPr lang="en-US"/>
          </a:p>
        </p:txBody>
      </p:sp>
      <p:sp>
        <p:nvSpPr>
          <p:cNvPr id="5" name="Footer Placeholder 4">
            <a:extLst>
              <a:ext uri="{FF2B5EF4-FFF2-40B4-BE49-F238E27FC236}">
                <a16:creationId xmlns:a16="http://schemas.microsoft.com/office/drawing/2014/main" id="{6B85FBC2-88DD-4271-A2F4-086E59891B06}"/>
              </a:ext>
            </a:extLst>
          </p:cNvPr>
          <p:cNvSpPr>
            <a:spLocks noGrp="1"/>
          </p:cNvSpPr>
          <p:nvPr>
            <p:ph type="ftr" sz="quarter" idx="11"/>
          </p:nvPr>
        </p:nvSpPr>
        <p:spPr/>
        <p:txBody>
          <a:bodyPr/>
          <a:lstStyle/>
          <a:p>
            <a:pPr>
              <a:defRPr/>
            </a:pPr>
            <a:r>
              <a:rPr lang="pt-BR"/>
              <a:t>SKNCOE TE (E &amp; TC) 2023-24</a:t>
            </a:r>
            <a:endParaRPr lang="en-US"/>
          </a:p>
        </p:txBody>
      </p:sp>
      <p:sp>
        <p:nvSpPr>
          <p:cNvPr id="6" name="Slide Number Placeholder 5">
            <a:extLst>
              <a:ext uri="{FF2B5EF4-FFF2-40B4-BE49-F238E27FC236}">
                <a16:creationId xmlns:a16="http://schemas.microsoft.com/office/drawing/2014/main" id="{E6741057-E94C-4094-8C75-2A45951FA77D}"/>
              </a:ext>
            </a:extLst>
          </p:cNvPr>
          <p:cNvSpPr>
            <a:spLocks noGrp="1"/>
          </p:cNvSpPr>
          <p:nvPr>
            <p:ph type="sldNum" sz="quarter" idx="12"/>
          </p:nvPr>
        </p:nvSpPr>
        <p:spPr/>
        <p:txBody>
          <a:bodyPr/>
          <a:lstStyle/>
          <a:p>
            <a:pPr>
              <a:defRPr/>
            </a:pPr>
            <a:fld id="{6B6D489B-751A-451C-BE9B-9F4627867235}" type="slidenum">
              <a:rPr lang="en-US" smtClean="0"/>
              <a:pPr>
                <a:defRPr/>
              </a:pPr>
              <a:t>‹#›</a:t>
            </a:fld>
            <a:endParaRPr lang="en-US"/>
          </a:p>
        </p:txBody>
      </p:sp>
    </p:spTree>
    <p:extLst>
      <p:ext uri="{BB962C8B-B14F-4D97-AF65-F5344CB8AC3E}">
        <p14:creationId xmlns:p14="http://schemas.microsoft.com/office/powerpoint/2010/main" val="413926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8E91-A848-460E-B6D6-8F637F018A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C0A0A6-A242-4B3C-921F-47B7A2F50E9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E1C85B-A4C3-4D80-AF9A-F5E3F35886E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8517BC-233D-4034-B60B-24126CD61F79}"/>
              </a:ext>
            </a:extLst>
          </p:cNvPr>
          <p:cNvSpPr>
            <a:spLocks noGrp="1"/>
          </p:cNvSpPr>
          <p:nvPr>
            <p:ph type="dt" sz="half" idx="10"/>
          </p:nvPr>
        </p:nvSpPr>
        <p:spPr/>
        <p:txBody>
          <a:bodyPr/>
          <a:lstStyle/>
          <a:p>
            <a:pPr>
              <a:defRPr/>
            </a:pPr>
            <a:fld id="{008A4E98-7F61-4387-884A-B9C88A280D33}" type="datetime5">
              <a:rPr lang="en-US" smtClean="0"/>
              <a:t>9-May-24</a:t>
            </a:fld>
            <a:endParaRPr lang="en-US"/>
          </a:p>
        </p:txBody>
      </p:sp>
      <p:sp>
        <p:nvSpPr>
          <p:cNvPr id="6" name="Footer Placeholder 5">
            <a:extLst>
              <a:ext uri="{FF2B5EF4-FFF2-40B4-BE49-F238E27FC236}">
                <a16:creationId xmlns:a16="http://schemas.microsoft.com/office/drawing/2014/main" id="{97C4B51D-5D2C-44F4-98F1-8743CB8C7724}"/>
              </a:ext>
            </a:extLst>
          </p:cNvPr>
          <p:cNvSpPr>
            <a:spLocks noGrp="1"/>
          </p:cNvSpPr>
          <p:nvPr>
            <p:ph type="ftr" sz="quarter" idx="11"/>
          </p:nvPr>
        </p:nvSpPr>
        <p:spPr/>
        <p:txBody>
          <a:bodyPr/>
          <a:lstStyle/>
          <a:p>
            <a:pPr>
              <a:defRPr/>
            </a:pPr>
            <a:r>
              <a:rPr lang="pt-BR"/>
              <a:t>SKNCOE TE (E &amp; TC) 2023-24</a:t>
            </a:r>
            <a:endParaRPr lang="en-US"/>
          </a:p>
        </p:txBody>
      </p:sp>
      <p:sp>
        <p:nvSpPr>
          <p:cNvPr id="7" name="Slide Number Placeholder 6">
            <a:extLst>
              <a:ext uri="{FF2B5EF4-FFF2-40B4-BE49-F238E27FC236}">
                <a16:creationId xmlns:a16="http://schemas.microsoft.com/office/drawing/2014/main" id="{91C81693-19AA-44EF-B432-74FE3B389086}"/>
              </a:ext>
            </a:extLst>
          </p:cNvPr>
          <p:cNvSpPr>
            <a:spLocks noGrp="1"/>
          </p:cNvSpPr>
          <p:nvPr>
            <p:ph type="sldNum" sz="quarter" idx="12"/>
          </p:nvPr>
        </p:nvSpPr>
        <p:spPr/>
        <p:txBody>
          <a:bodyPr/>
          <a:lstStyle/>
          <a:p>
            <a:pPr>
              <a:defRPr/>
            </a:pPr>
            <a:fld id="{D709068C-3421-41A6-A3AB-626385E32C34}" type="slidenum">
              <a:rPr lang="en-US" smtClean="0"/>
              <a:pPr>
                <a:defRPr/>
              </a:pPr>
              <a:t>‹#›</a:t>
            </a:fld>
            <a:endParaRPr lang="en-US"/>
          </a:p>
        </p:txBody>
      </p:sp>
    </p:spTree>
    <p:extLst>
      <p:ext uri="{BB962C8B-B14F-4D97-AF65-F5344CB8AC3E}">
        <p14:creationId xmlns:p14="http://schemas.microsoft.com/office/powerpoint/2010/main" val="396031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50D1-F897-4447-8C87-A352CE0B0E5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E50EA5-B313-4F26-A31D-0E30ADCB291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91419-5A20-43C1-ABE5-64024DE9AFB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58386B-9019-43C7-A3C0-F9B7DF0EABB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F011E65-8B6E-438C-8291-47A9CBC0549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661528-0847-4523-8D16-70DA758E00C8}"/>
              </a:ext>
            </a:extLst>
          </p:cNvPr>
          <p:cNvSpPr>
            <a:spLocks noGrp="1"/>
          </p:cNvSpPr>
          <p:nvPr>
            <p:ph type="dt" sz="half" idx="10"/>
          </p:nvPr>
        </p:nvSpPr>
        <p:spPr/>
        <p:txBody>
          <a:bodyPr/>
          <a:lstStyle/>
          <a:p>
            <a:pPr>
              <a:defRPr/>
            </a:pPr>
            <a:fld id="{41BFC983-899C-4790-8C93-4479A23398E2}" type="datetime5">
              <a:rPr lang="en-US" smtClean="0"/>
              <a:t>9-May-24</a:t>
            </a:fld>
            <a:endParaRPr lang="en-US"/>
          </a:p>
        </p:txBody>
      </p:sp>
      <p:sp>
        <p:nvSpPr>
          <p:cNvPr id="8" name="Footer Placeholder 7">
            <a:extLst>
              <a:ext uri="{FF2B5EF4-FFF2-40B4-BE49-F238E27FC236}">
                <a16:creationId xmlns:a16="http://schemas.microsoft.com/office/drawing/2014/main" id="{11C688D4-178E-40FB-93A9-D2B1380ECB7A}"/>
              </a:ext>
            </a:extLst>
          </p:cNvPr>
          <p:cNvSpPr>
            <a:spLocks noGrp="1"/>
          </p:cNvSpPr>
          <p:nvPr>
            <p:ph type="ftr" sz="quarter" idx="11"/>
          </p:nvPr>
        </p:nvSpPr>
        <p:spPr/>
        <p:txBody>
          <a:bodyPr/>
          <a:lstStyle/>
          <a:p>
            <a:pPr>
              <a:defRPr/>
            </a:pPr>
            <a:r>
              <a:rPr lang="pt-BR"/>
              <a:t>SKNCOE TE (E &amp; TC) 2023-24</a:t>
            </a:r>
            <a:endParaRPr lang="en-US"/>
          </a:p>
        </p:txBody>
      </p:sp>
      <p:sp>
        <p:nvSpPr>
          <p:cNvPr id="9" name="Slide Number Placeholder 8">
            <a:extLst>
              <a:ext uri="{FF2B5EF4-FFF2-40B4-BE49-F238E27FC236}">
                <a16:creationId xmlns:a16="http://schemas.microsoft.com/office/drawing/2014/main" id="{411F9BE0-BF32-4DC1-ACDD-5C73159822EC}"/>
              </a:ext>
            </a:extLst>
          </p:cNvPr>
          <p:cNvSpPr>
            <a:spLocks noGrp="1"/>
          </p:cNvSpPr>
          <p:nvPr>
            <p:ph type="sldNum" sz="quarter" idx="12"/>
          </p:nvPr>
        </p:nvSpPr>
        <p:spPr/>
        <p:txBody>
          <a:bodyPr/>
          <a:lstStyle/>
          <a:p>
            <a:pPr>
              <a:defRPr/>
            </a:pPr>
            <a:fld id="{90FAD4F6-1F07-4298-A234-94A5905A6E2C}" type="slidenum">
              <a:rPr lang="en-US" smtClean="0"/>
              <a:pPr>
                <a:defRPr/>
              </a:pPr>
              <a:t>‹#›</a:t>
            </a:fld>
            <a:endParaRPr lang="en-US"/>
          </a:p>
        </p:txBody>
      </p:sp>
    </p:spTree>
    <p:extLst>
      <p:ext uri="{BB962C8B-B14F-4D97-AF65-F5344CB8AC3E}">
        <p14:creationId xmlns:p14="http://schemas.microsoft.com/office/powerpoint/2010/main" val="419494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B572-C604-4509-88B7-69261DB4A4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442C7D-1894-4035-882E-5A7C3FD990DE}"/>
              </a:ext>
            </a:extLst>
          </p:cNvPr>
          <p:cNvSpPr>
            <a:spLocks noGrp="1"/>
          </p:cNvSpPr>
          <p:nvPr>
            <p:ph type="dt" sz="half" idx="10"/>
          </p:nvPr>
        </p:nvSpPr>
        <p:spPr/>
        <p:txBody>
          <a:bodyPr/>
          <a:lstStyle/>
          <a:p>
            <a:pPr>
              <a:defRPr/>
            </a:pPr>
            <a:fld id="{36B4A594-B61B-4C83-950A-96DD7975A655}" type="datetime5">
              <a:rPr lang="en-US" smtClean="0"/>
              <a:t>9-May-24</a:t>
            </a:fld>
            <a:endParaRPr lang="en-US"/>
          </a:p>
        </p:txBody>
      </p:sp>
      <p:sp>
        <p:nvSpPr>
          <p:cNvPr id="4" name="Footer Placeholder 3">
            <a:extLst>
              <a:ext uri="{FF2B5EF4-FFF2-40B4-BE49-F238E27FC236}">
                <a16:creationId xmlns:a16="http://schemas.microsoft.com/office/drawing/2014/main" id="{D7FE1C30-EAD8-47C3-96FA-37E388E179E9}"/>
              </a:ext>
            </a:extLst>
          </p:cNvPr>
          <p:cNvSpPr>
            <a:spLocks noGrp="1"/>
          </p:cNvSpPr>
          <p:nvPr>
            <p:ph type="ftr" sz="quarter" idx="11"/>
          </p:nvPr>
        </p:nvSpPr>
        <p:spPr/>
        <p:txBody>
          <a:bodyPr/>
          <a:lstStyle/>
          <a:p>
            <a:pPr>
              <a:defRPr/>
            </a:pPr>
            <a:r>
              <a:rPr lang="pt-BR"/>
              <a:t>SKNCOE TE (E &amp; TC) 2023-24</a:t>
            </a:r>
            <a:endParaRPr lang="en-US"/>
          </a:p>
        </p:txBody>
      </p:sp>
      <p:sp>
        <p:nvSpPr>
          <p:cNvPr id="5" name="Slide Number Placeholder 4">
            <a:extLst>
              <a:ext uri="{FF2B5EF4-FFF2-40B4-BE49-F238E27FC236}">
                <a16:creationId xmlns:a16="http://schemas.microsoft.com/office/drawing/2014/main" id="{D03620A4-6C08-4079-BDA4-E437AE1EB982}"/>
              </a:ext>
            </a:extLst>
          </p:cNvPr>
          <p:cNvSpPr>
            <a:spLocks noGrp="1"/>
          </p:cNvSpPr>
          <p:nvPr>
            <p:ph type="sldNum" sz="quarter" idx="12"/>
          </p:nvPr>
        </p:nvSpPr>
        <p:spPr/>
        <p:txBody>
          <a:bodyPr/>
          <a:lstStyle/>
          <a:p>
            <a:pPr>
              <a:defRPr/>
            </a:pPr>
            <a:fld id="{235A821E-5EE0-49C1-A55F-2A6EB8434084}" type="slidenum">
              <a:rPr lang="en-US" smtClean="0"/>
              <a:pPr>
                <a:defRPr/>
              </a:pPr>
              <a:t>‹#›</a:t>
            </a:fld>
            <a:endParaRPr lang="en-US"/>
          </a:p>
        </p:txBody>
      </p:sp>
    </p:spTree>
    <p:extLst>
      <p:ext uri="{BB962C8B-B14F-4D97-AF65-F5344CB8AC3E}">
        <p14:creationId xmlns:p14="http://schemas.microsoft.com/office/powerpoint/2010/main" val="252433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4FFECA-860F-4F49-8888-A95E510F8D42}"/>
              </a:ext>
            </a:extLst>
          </p:cNvPr>
          <p:cNvSpPr>
            <a:spLocks noGrp="1"/>
          </p:cNvSpPr>
          <p:nvPr>
            <p:ph type="dt" sz="half" idx="10"/>
          </p:nvPr>
        </p:nvSpPr>
        <p:spPr/>
        <p:txBody>
          <a:bodyPr/>
          <a:lstStyle/>
          <a:p>
            <a:pPr>
              <a:defRPr/>
            </a:pPr>
            <a:fld id="{D62A220A-5D9F-4C29-AE4E-DC978A87E7BB}" type="datetime5">
              <a:rPr lang="en-US" smtClean="0"/>
              <a:t>9-May-24</a:t>
            </a:fld>
            <a:endParaRPr lang="en-US"/>
          </a:p>
        </p:txBody>
      </p:sp>
      <p:sp>
        <p:nvSpPr>
          <p:cNvPr id="3" name="Footer Placeholder 2">
            <a:extLst>
              <a:ext uri="{FF2B5EF4-FFF2-40B4-BE49-F238E27FC236}">
                <a16:creationId xmlns:a16="http://schemas.microsoft.com/office/drawing/2014/main" id="{385CADD4-0DA5-40A8-8067-7972DE4B1597}"/>
              </a:ext>
            </a:extLst>
          </p:cNvPr>
          <p:cNvSpPr>
            <a:spLocks noGrp="1"/>
          </p:cNvSpPr>
          <p:nvPr>
            <p:ph type="ftr" sz="quarter" idx="11"/>
          </p:nvPr>
        </p:nvSpPr>
        <p:spPr/>
        <p:txBody>
          <a:bodyPr/>
          <a:lstStyle/>
          <a:p>
            <a:pPr>
              <a:defRPr/>
            </a:pPr>
            <a:r>
              <a:rPr lang="pt-BR"/>
              <a:t>SKNCOE TE (E &amp; TC) 2023-24</a:t>
            </a:r>
            <a:endParaRPr lang="en-US"/>
          </a:p>
        </p:txBody>
      </p:sp>
      <p:sp>
        <p:nvSpPr>
          <p:cNvPr id="4" name="Slide Number Placeholder 3">
            <a:extLst>
              <a:ext uri="{FF2B5EF4-FFF2-40B4-BE49-F238E27FC236}">
                <a16:creationId xmlns:a16="http://schemas.microsoft.com/office/drawing/2014/main" id="{4C54B278-AA09-44E8-BB71-53795EBD6DA0}"/>
              </a:ext>
            </a:extLst>
          </p:cNvPr>
          <p:cNvSpPr>
            <a:spLocks noGrp="1"/>
          </p:cNvSpPr>
          <p:nvPr>
            <p:ph type="sldNum" sz="quarter" idx="12"/>
          </p:nvPr>
        </p:nvSpPr>
        <p:spPr/>
        <p:txBody>
          <a:bodyPr/>
          <a:lstStyle/>
          <a:p>
            <a:pPr>
              <a:defRPr/>
            </a:pPr>
            <a:fld id="{3E8AA26D-CB0D-4285-8E00-597B5EDCDBA6}" type="slidenum">
              <a:rPr lang="en-US" smtClean="0"/>
              <a:pPr>
                <a:defRPr/>
              </a:pPr>
              <a:t>‹#›</a:t>
            </a:fld>
            <a:endParaRPr lang="en-US"/>
          </a:p>
        </p:txBody>
      </p:sp>
    </p:spTree>
    <p:extLst>
      <p:ext uri="{BB962C8B-B14F-4D97-AF65-F5344CB8AC3E}">
        <p14:creationId xmlns:p14="http://schemas.microsoft.com/office/powerpoint/2010/main" val="188381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D73F-132C-4F97-9386-8A57B983DFD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17F543-A2B9-4700-8CF0-C6D35E461C7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2C163E-C1E6-473E-874C-0E854B88177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0EE5FB1-0715-43FA-8847-0B8279947112}"/>
              </a:ext>
            </a:extLst>
          </p:cNvPr>
          <p:cNvSpPr>
            <a:spLocks noGrp="1"/>
          </p:cNvSpPr>
          <p:nvPr>
            <p:ph type="dt" sz="half" idx="10"/>
          </p:nvPr>
        </p:nvSpPr>
        <p:spPr/>
        <p:txBody>
          <a:bodyPr/>
          <a:lstStyle/>
          <a:p>
            <a:pPr>
              <a:defRPr/>
            </a:pPr>
            <a:fld id="{FB95B9C1-F4A3-4799-8B3B-6A75BE5FDF28}" type="datetime5">
              <a:rPr lang="en-US" smtClean="0"/>
              <a:t>9-May-24</a:t>
            </a:fld>
            <a:endParaRPr lang="en-US"/>
          </a:p>
        </p:txBody>
      </p:sp>
      <p:sp>
        <p:nvSpPr>
          <p:cNvPr id="6" name="Footer Placeholder 5">
            <a:extLst>
              <a:ext uri="{FF2B5EF4-FFF2-40B4-BE49-F238E27FC236}">
                <a16:creationId xmlns:a16="http://schemas.microsoft.com/office/drawing/2014/main" id="{24C9184A-E56D-4903-92E0-03B058E9EC9F}"/>
              </a:ext>
            </a:extLst>
          </p:cNvPr>
          <p:cNvSpPr>
            <a:spLocks noGrp="1"/>
          </p:cNvSpPr>
          <p:nvPr>
            <p:ph type="ftr" sz="quarter" idx="11"/>
          </p:nvPr>
        </p:nvSpPr>
        <p:spPr/>
        <p:txBody>
          <a:bodyPr/>
          <a:lstStyle/>
          <a:p>
            <a:pPr>
              <a:defRPr/>
            </a:pPr>
            <a:r>
              <a:rPr lang="pt-BR"/>
              <a:t>SKNCOE TE (E &amp; TC) 2023-24</a:t>
            </a:r>
            <a:endParaRPr lang="en-US"/>
          </a:p>
        </p:txBody>
      </p:sp>
      <p:sp>
        <p:nvSpPr>
          <p:cNvPr id="7" name="Slide Number Placeholder 6">
            <a:extLst>
              <a:ext uri="{FF2B5EF4-FFF2-40B4-BE49-F238E27FC236}">
                <a16:creationId xmlns:a16="http://schemas.microsoft.com/office/drawing/2014/main" id="{2FCC52E8-5550-4703-93B8-5BCF8FFF65DE}"/>
              </a:ext>
            </a:extLst>
          </p:cNvPr>
          <p:cNvSpPr>
            <a:spLocks noGrp="1"/>
          </p:cNvSpPr>
          <p:nvPr>
            <p:ph type="sldNum" sz="quarter" idx="12"/>
          </p:nvPr>
        </p:nvSpPr>
        <p:spPr/>
        <p:txBody>
          <a:bodyPr/>
          <a:lstStyle/>
          <a:p>
            <a:pPr>
              <a:defRPr/>
            </a:pPr>
            <a:fld id="{F687A651-1830-4699-BE01-B1C2060856AE}" type="slidenum">
              <a:rPr lang="en-US" smtClean="0"/>
              <a:pPr>
                <a:defRPr/>
              </a:pPr>
              <a:t>‹#›</a:t>
            </a:fld>
            <a:endParaRPr lang="en-US"/>
          </a:p>
        </p:txBody>
      </p:sp>
    </p:spTree>
    <p:extLst>
      <p:ext uri="{BB962C8B-B14F-4D97-AF65-F5344CB8AC3E}">
        <p14:creationId xmlns:p14="http://schemas.microsoft.com/office/powerpoint/2010/main" val="422649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7487-AB4D-4AB3-BDE9-FF5F42DCFDE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A0DE2F-37C0-4B41-BDFF-31EC6C36E6A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B1EEB21-005F-453C-B1E2-C151E452CEC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4386A27-FDCF-4100-98F9-15135CEF7393}"/>
              </a:ext>
            </a:extLst>
          </p:cNvPr>
          <p:cNvSpPr>
            <a:spLocks noGrp="1"/>
          </p:cNvSpPr>
          <p:nvPr>
            <p:ph type="dt" sz="half" idx="10"/>
          </p:nvPr>
        </p:nvSpPr>
        <p:spPr/>
        <p:txBody>
          <a:bodyPr/>
          <a:lstStyle/>
          <a:p>
            <a:pPr>
              <a:defRPr/>
            </a:pPr>
            <a:fld id="{75B7B857-F590-4E5D-9865-21C75691E214}" type="datetime5">
              <a:rPr lang="en-US" smtClean="0"/>
              <a:t>9-May-24</a:t>
            </a:fld>
            <a:endParaRPr lang="en-US"/>
          </a:p>
        </p:txBody>
      </p:sp>
      <p:sp>
        <p:nvSpPr>
          <p:cNvPr id="6" name="Footer Placeholder 5">
            <a:extLst>
              <a:ext uri="{FF2B5EF4-FFF2-40B4-BE49-F238E27FC236}">
                <a16:creationId xmlns:a16="http://schemas.microsoft.com/office/drawing/2014/main" id="{5E41114A-51DF-47C8-927D-329179BF9281}"/>
              </a:ext>
            </a:extLst>
          </p:cNvPr>
          <p:cNvSpPr>
            <a:spLocks noGrp="1"/>
          </p:cNvSpPr>
          <p:nvPr>
            <p:ph type="ftr" sz="quarter" idx="11"/>
          </p:nvPr>
        </p:nvSpPr>
        <p:spPr/>
        <p:txBody>
          <a:bodyPr/>
          <a:lstStyle/>
          <a:p>
            <a:pPr>
              <a:defRPr/>
            </a:pPr>
            <a:r>
              <a:rPr lang="pt-BR"/>
              <a:t>SKNCOE TE (E &amp; TC) 2023-24</a:t>
            </a:r>
            <a:endParaRPr lang="en-US"/>
          </a:p>
        </p:txBody>
      </p:sp>
      <p:sp>
        <p:nvSpPr>
          <p:cNvPr id="7" name="Slide Number Placeholder 6">
            <a:extLst>
              <a:ext uri="{FF2B5EF4-FFF2-40B4-BE49-F238E27FC236}">
                <a16:creationId xmlns:a16="http://schemas.microsoft.com/office/drawing/2014/main" id="{D4220F03-F0B6-40D6-8D2C-2B3F98574578}"/>
              </a:ext>
            </a:extLst>
          </p:cNvPr>
          <p:cNvSpPr>
            <a:spLocks noGrp="1"/>
          </p:cNvSpPr>
          <p:nvPr>
            <p:ph type="sldNum" sz="quarter" idx="12"/>
          </p:nvPr>
        </p:nvSpPr>
        <p:spPr/>
        <p:txBody>
          <a:bodyPr/>
          <a:lstStyle/>
          <a:p>
            <a:pPr>
              <a:defRPr/>
            </a:pPr>
            <a:fld id="{A4228A41-7B01-4CC1-A570-C0927E291556}" type="slidenum">
              <a:rPr lang="en-US" smtClean="0"/>
              <a:pPr>
                <a:defRPr/>
              </a:pPr>
              <a:t>‹#›</a:t>
            </a:fld>
            <a:endParaRPr lang="en-US"/>
          </a:p>
        </p:txBody>
      </p:sp>
    </p:spTree>
    <p:extLst>
      <p:ext uri="{BB962C8B-B14F-4D97-AF65-F5344CB8AC3E}">
        <p14:creationId xmlns:p14="http://schemas.microsoft.com/office/powerpoint/2010/main" val="292641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3C8E3F-6C16-40E1-9CEA-663110F497D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BC64E3-9352-4044-A65B-E049A1557B1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DA349-E2A3-4DD3-9922-46AB8A7D9C4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37B16103-4D82-44A3-B262-0055EA1417B7}" type="datetime5">
              <a:rPr lang="en-US" smtClean="0"/>
              <a:t>9-May-24</a:t>
            </a:fld>
            <a:endParaRPr lang="en-US"/>
          </a:p>
        </p:txBody>
      </p:sp>
      <p:sp>
        <p:nvSpPr>
          <p:cNvPr id="5" name="Footer Placeholder 4">
            <a:extLst>
              <a:ext uri="{FF2B5EF4-FFF2-40B4-BE49-F238E27FC236}">
                <a16:creationId xmlns:a16="http://schemas.microsoft.com/office/drawing/2014/main" id="{CF4768D7-3445-4EEA-9AB9-31BD220DF87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pt-BR"/>
              <a:t>SKNCOE TE (E &amp; TC) 2023-24</a:t>
            </a:r>
            <a:endParaRPr lang="en-US"/>
          </a:p>
        </p:txBody>
      </p:sp>
      <p:sp>
        <p:nvSpPr>
          <p:cNvPr id="6" name="Slide Number Placeholder 5">
            <a:extLst>
              <a:ext uri="{FF2B5EF4-FFF2-40B4-BE49-F238E27FC236}">
                <a16:creationId xmlns:a16="http://schemas.microsoft.com/office/drawing/2014/main" id="{99EB373A-CB0A-42B0-BC94-3A158211FCB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8DBF362A-D5A5-4553-B3F0-15A77B3EC1F6}" type="slidenum">
              <a:rPr lang="en-US" smtClean="0"/>
              <a:pPr>
                <a:defRPr/>
              </a:pPr>
              <a:t>‹#›</a:t>
            </a:fld>
            <a:endParaRPr lang="en-US"/>
          </a:p>
        </p:txBody>
      </p:sp>
    </p:spTree>
    <p:extLst>
      <p:ext uri="{BB962C8B-B14F-4D97-AF65-F5344CB8AC3E}">
        <p14:creationId xmlns:p14="http://schemas.microsoft.com/office/powerpoint/2010/main" val="2039988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609600"/>
            <a:ext cx="4572000" cy="830263"/>
          </a:xfrm>
          <a:prstGeom prst="rect">
            <a:avLst/>
          </a:prstGeom>
          <a:solidFill>
            <a:schemeClr val="bg2">
              <a:lumMod val="20000"/>
              <a:lumOff val="80000"/>
            </a:schemeClr>
          </a:solidFill>
        </p:spPr>
        <p:style>
          <a:lnRef idx="3">
            <a:schemeClr val="lt1"/>
          </a:lnRef>
          <a:fillRef idx="1">
            <a:schemeClr val="accent3"/>
          </a:fillRef>
          <a:effectRef idx="1">
            <a:schemeClr val="accent3"/>
          </a:effectRef>
          <a:fontRef idx="minor">
            <a:schemeClr val="lt1"/>
          </a:fontRef>
        </p:style>
        <p:txBody>
          <a:bodyPr>
            <a:spAutoFit/>
          </a:bodyPr>
          <a:lstStyle/>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A</a:t>
            </a:r>
          </a:p>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 Presentation on</a:t>
            </a:r>
          </a:p>
        </p:txBody>
      </p:sp>
      <p:sp>
        <p:nvSpPr>
          <p:cNvPr id="7" name="TextBox 6"/>
          <p:cNvSpPr txBox="1"/>
          <p:nvPr/>
        </p:nvSpPr>
        <p:spPr>
          <a:xfrm>
            <a:off x="990600" y="2067580"/>
            <a:ext cx="6934200" cy="523220"/>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50000" t="50000" r="50000" b="5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91440" tIns="45720" rIns="91440" bIns="45720" anchor="t">
            <a:spAutoFit/>
          </a:bodyPr>
          <a:lstStyle/>
          <a:p>
            <a:pPr algn="ctr">
              <a:defRPr/>
            </a:pPr>
            <a:r>
              <a:rPr lang="en-IN" sz="2800" dirty="0">
                <a:latin typeface="Times New Roman"/>
                <a:cs typeface="Times New Roman"/>
              </a:rPr>
              <a:t>“</a:t>
            </a:r>
            <a:r>
              <a:rPr lang="en-US" sz="2800" b="1" dirty="0">
                <a:latin typeface="Times New Roman"/>
                <a:cs typeface="Times New Roman"/>
              </a:rPr>
              <a:t>DIGITAL CIVIC ENGAGEMENT</a:t>
            </a:r>
            <a:r>
              <a:rPr lang="en-IN" sz="2800" dirty="0">
                <a:latin typeface="Times New Roman"/>
                <a:cs typeface="Times New Roman"/>
              </a:rPr>
              <a:t>” </a:t>
            </a:r>
            <a:endParaRPr lang="en-US" dirty="0">
              <a:solidFill>
                <a:schemeClr val="accent1">
                  <a:lumMod val="50000"/>
                </a:schemeClr>
              </a:solidFill>
              <a:latin typeface="Times New Roman" panose="02020603050405020304" pitchFamily="18" charset="0"/>
              <a:cs typeface="Times New Roman" pitchFamily="18" charset="0"/>
            </a:endParaRPr>
          </a:p>
        </p:txBody>
      </p:sp>
      <p:sp>
        <p:nvSpPr>
          <p:cNvPr id="2054" name="TextBox 3"/>
          <p:cNvSpPr txBox="1">
            <a:spLocks noChangeArrowheads="1"/>
          </p:cNvSpPr>
          <p:nvPr/>
        </p:nvSpPr>
        <p:spPr bwMode="auto">
          <a:xfrm>
            <a:off x="762000" y="3218517"/>
            <a:ext cx="3505200" cy="646331"/>
          </a:xfrm>
          <a:prstGeom prst="rect">
            <a:avLst/>
          </a:prstGeom>
          <a:solidFill>
            <a:schemeClr val="bg2">
              <a:lumMod val="20000"/>
              <a:lumOff val="80000"/>
            </a:schemeClr>
          </a:solidFill>
          <a:ln w="9525">
            <a:noFill/>
            <a:miter lim="800000"/>
            <a:headEnd/>
            <a:tailEnd/>
          </a:ln>
        </p:spPr>
        <p:txBody>
          <a:bodyPr lIns="91440" tIns="45720" rIns="91440" bIns="45720" anchor="t">
            <a:spAutoFit/>
          </a:bodyPr>
          <a:lstStyle/>
          <a:p>
            <a:pPr>
              <a:defRPr/>
            </a:pPr>
            <a:r>
              <a:rPr lang="en-US" dirty="0">
                <a:latin typeface="Times New Roman" panose="02020603050405020304" pitchFamily="18" charset="0"/>
                <a:cs typeface="Times New Roman" panose="02020603050405020304" pitchFamily="18" charset="0"/>
              </a:rPr>
              <a:t>Guide :-</a:t>
            </a:r>
          </a:p>
          <a:p>
            <a:pPr>
              <a:defRPr/>
            </a:pPr>
            <a:r>
              <a:rPr lang="en-US" dirty="0">
                <a:latin typeface="Times New Roman"/>
                <a:ea typeface="+mn-lt"/>
                <a:cs typeface="+mn-lt"/>
              </a:rPr>
              <a:t>Mrs. A.R. Lokhande</a:t>
            </a:r>
            <a:endParaRPr lang="en-US" dirty="0">
              <a:latin typeface="Times New Roman"/>
            </a:endParaRPr>
          </a:p>
        </p:txBody>
      </p:sp>
      <p:sp>
        <p:nvSpPr>
          <p:cNvPr id="9" name="TextBox 8"/>
          <p:cNvSpPr txBox="1"/>
          <p:nvPr/>
        </p:nvSpPr>
        <p:spPr>
          <a:xfrm>
            <a:off x="3662711" y="3218515"/>
            <a:ext cx="5261112" cy="1477328"/>
          </a:xfrm>
          <a:prstGeom prst="rect">
            <a:avLst/>
          </a:prstGeom>
          <a:solidFill>
            <a:schemeClr val="bg2">
              <a:lumMod val="20000"/>
              <a:lumOff val="80000"/>
            </a:schemeClr>
          </a:solidFill>
        </p:spPr>
        <p:txBody>
          <a:bodyPr wrap="square" lIns="91440" tIns="45720" rIns="91440" bIns="45720" anchor="t">
            <a:spAutoFit/>
          </a:bodyPr>
          <a:lstStyle/>
          <a:p>
            <a:pPr fontAlgn="auto">
              <a:spcBef>
                <a:spcPts val="0"/>
              </a:spcBef>
              <a:spcAft>
                <a:spcPts val="0"/>
              </a:spcAft>
              <a:defRPr/>
            </a:pPr>
            <a:r>
              <a:rPr lang="en-US" dirty="0">
                <a:latin typeface="Times New Roman" panose="02020603050405020304" pitchFamily="18" charset="0"/>
                <a:cs typeface="Times New Roman" panose="02020603050405020304" pitchFamily="18" charset="0"/>
              </a:rPr>
              <a:t>Submitted By:-</a:t>
            </a:r>
          </a:p>
          <a:p>
            <a:pPr marL="342900" indent="-342900">
              <a:buFontTx/>
              <a:buAutoNum type="arabicPeriod"/>
              <a:defRPr/>
            </a:pPr>
            <a:r>
              <a:rPr lang="en-US" err="1">
                <a:ea typeface="+mn-lt"/>
                <a:cs typeface="+mn-lt"/>
              </a:rPr>
              <a:t>Daware</a:t>
            </a:r>
            <a:r>
              <a:rPr lang="en-US" dirty="0">
                <a:ea typeface="+mn-lt"/>
                <a:cs typeface="+mn-lt"/>
              </a:rPr>
              <a:t> Atharv Shrikant</a:t>
            </a:r>
            <a:r>
              <a:rPr lang="en-US" dirty="0">
                <a:latin typeface="Times New Roman"/>
                <a:cs typeface="Times New Roman"/>
              </a:rPr>
              <a:t>  Exam No:</a:t>
            </a:r>
            <a:r>
              <a:rPr lang="en-US" dirty="0">
                <a:latin typeface="Times New Roman"/>
                <a:ea typeface="+mn-lt"/>
                <a:cs typeface="+mn-lt"/>
              </a:rPr>
              <a:t>T190363075</a:t>
            </a:r>
          </a:p>
          <a:p>
            <a:pPr marL="342900" indent="-342900">
              <a:buFontTx/>
              <a:buAutoNum type="arabicPeriod"/>
              <a:defRPr/>
            </a:pPr>
            <a:r>
              <a:rPr lang="en-US" dirty="0" err="1">
                <a:latin typeface="Times New Roman"/>
                <a:cs typeface="Times New Roman"/>
              </a:rPr>
              <a:t>Deotale</a:t>
            </a:r>
            <a:r>
              <a:rPr lang="en-US" dirty="0">
                <a:latin typeface="Times New Roman"/>
                <a:cs typeface="Times New Roman"/>
              </a:rPr>
              <a:t> Yash Pravin         Exam No:T190363079</a:t>
            </a:r>
          </a:p>
          <a:p>
            <a:pPr marL="342900" indent="-342900">
              <a:buFontTx/>
              <a:buAutoNum type="arabicPeriod"/>
              <a:defRPr/>
            </a:pPr>
            <a:r>
              <a:rPr lang="en-US" dirty="0">
                <a:latin typeface="Times New Roman"/>
                <a:cs typeface="Times New Roman"/>
              </a:rPr>
              <a:t>Deshmukh Arya Rajesh    Exam No:</a:t>
            </a:r>
            <a:r>
              <a:rPr lang="en-US" dirty="0">
                <a:latin typeface="Times New Roman"/>
                <a:ea typeface="+mn-lt"/>
                <a:cs typeface="+mn-lt"/>
              </a:rPr>
              <a:t>T190363080</a:t>
            </a:r>
          </a:p>
          <a:p>
            <a:pPr marL="342900" indent="-342900" algn="l" fontAlgn="auto">
              <a:spcBef>
                <a:spcPts val="0"/>
              </a:spcBef>
              <a:spcAft>
                <a:spcPts val="0"/>
              </a:spcAft>
              <a:defRPr/>
            </a:pP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57200" y="5562600"/>
            <a:ext cx="8458200"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US" sz="2400" dirty="0">
                <a:latin typeface="Times New Roman" pitchFamily="18" charset="0"/>
                <a:cs typeface="Times New Roman" pitchFamily="18" charset="0"/>
              </a:rPr>
              <a:t>Department of  Electronics &amp; Telecommunication Engineering</a:t>
            </a:r>
          </a:p>
          <a:p>
            <a:pPr algn="ctr" fontAlgn="auto">
              <a:spcBef>
                <a:spcPts val="0"/>
              </a:spcBef>
              <a:spcAft>
                <a:spcPts val="0"/>
              </a:spcAft>
              <a:defRPr/>
            </a:pPr>
            <a:r>
              <a:rPr lang="en-US" sz="2400" dirty="0">
                <a:latin typeface="Times New Roman" pitchFamily="18" charset="0"/>
                <a:cs typeface="Times New Roman" pitchFamily="18" charset="0"/>
              </a:rPr>
              <a:t>Smt. Kashibai Navale College of Engineering, Pune - 41.</a:t>
            </a:r>
          </a:p>
        </p:txBody>
      </p:sp>
      <p:sp>
        <p:nvSpPr>
          <p:cNvPr id="2" name="TextBox 3"/>
          <p:cNvSpPr txBox="1">
            <a:spLocks noChangeArrowheads="1"/>
          </p:cNvSpPr>
          <p:nvPr/>
        </p:nvSpPr>
        <p:spPr bwMode="auto">
          <a:xfrm>
            <a:off x="7391400" y="228600"/>
            <a:ext cx="1524000" cy="646113"/>
          </a:xfrm>
          <a:prstGeom prst="rect">
            <a:avLst/>
          </a:prstGeom>
          <a:gradFill rotWithShape="1">
            <a:gsLst>
              <a:gs pos="0">
                <a:srgbClr val="03D4A8"/>
              </a:gs>
              <a:gs pos="25000">
                <a:srgbClr val="21D6E0"/>
              </a:gs>
              <a:gs pos="75000">
                <a:srgbClr val="0087E6"/>
              </a:gs>
              <a:gs pos="100000">
                <a:srgbClr val="005CBF"/>
              </a:gs>
            </a:gsLst>
            <a:lin ang="5400000"/>
          </a:gradFill>
          <a:ln w="9525">
            <a:noFill/>
            <a:miter lim="800000"/>
            <a:headEnd/>
            <a:tailEnd/>
          </a:ln>
        </p:spPr>
        <p:txBody>
          <a:bodyPr lIns="91440" tIns="45720" rIns="91440" bIns="45720" anchor="t">
            <a:spAutoFit/>
          </a:bodyPr>
          <a:lstStyle/>
          <a:p>
            <a:r>
              <a:rPr lang="en-US" dirty="0">
                <a:latin typeface="Times New Roman" panose="02020603050405020304" pitchFamily="18" charset="0"/>
                <a:cs typeface="Times New Roman" panose="02020603050405020304" pitchFamily="18" charset="0"/>
              </a:rPr>
              <a:t>Group No: -</a:t>
            </a:r>
          </a:p>
          <a:p>
            <a:pPr algn="ctr"/>
            <a:r>
              <a:rPr lang="en-US" dirty="0">
                <a:solidFill>
                  <a:srgbClr val="FF0000"/>
                </a:solidFill>
                <a:latin typeface="Times New Roman"/>
                <a:cs typeface="Times New Roman"/>
              </a:rPr>
              <a:t>T3_6</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2059" name="Picture 2"/>
          <p:cNvPicPr>
            <a:picLocks noChangeAspect="1" noChangeArrowheads="1"/>
          </p:cNvPicPr>
          <p:nvPr/>
        </p:nvPicPr>
        <p:blipFill>
          <a:blip r:embed="rId2"/>
          <a:srcRect/>
          <a:stretch>
            <a:fillRect/>
          </a:stretch>
        </p:blipFill>
        <p:spPr bwMode="auto">
          <a:xfrm>
            <a:off x="152400" y="152400"/>
            <a:ext cx="1600200" cy="1104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7318" y="346471"/>
            <a:ext cx="9144000" cy="487362"/>
          </a:xfrm>
        </p:spPr>
        <p:txBody>
          <a:bodyPr>
            <a:noAutofit/>
          </a:bodyPr>
          <a:lstStyle/>
          <a:p>
            <a:pPr algn="ctr"/>
            <a:r>
              <a:rPr lang="en-US" sz="3200" b="1" dirty="0">
                <a:solidFill>
                  <a:srgbClr val="C00000"/>
                </a:solidFill>
                <a:latin typeface="Times New Roman" pitchFamily="18" charset="0"/>
                <a:cs typeface="Times New Roman" pitchFamily="18" charset="0"/>
              </a:rPr>
              <a:t>BLOCK DIAGRAM DESCRIPTION</a:t>
            </a:r>
            <a:endParaRPr lang="en-US" sz="3200" b="1" dirty="0">
              <a:latin typeface="Times New Roman" pitchFamily="18" charset="0"/>
              <a:cs typeface="Times New Roman" pitchFamily="18" charset="0"/>
            </a:endParaRPr>
          </a:p>
        </p:txBody>
      </p:sp>
      <p:sp>
        <p:nvSpPr>
          <p:cNvPr id="12291" name="Content Placeholder 2"/>
          <p:cNvSpPr>
            <a:spLocks noGrp="1"/>
          </p:cNvSpPr>
          <p:nvPr>
            <p:ph idx="1"/>
          </p:nvPr>
        </p:nvSpPr>
        <p:spPr>
          <a:xfrm>
            <a:off x="457200" y="1166018"/>
            <a:ext cx="8229600" cy="4525963"/>
          </a:xfrm>
        </p:spPr>
        <p:txBody>
          <a:bodyPr vert="horz" lIns="91440" tIns="45720" rIns="91440" bIns="45720" rtlCol="0" anchor="t">
            <a:normAutofit lnSpcReduction="10000"/>
          </a:bodyPr>
          <a:lstStyle/>
          <a:p>
            <a:pPr algn="just"/>
            <a:r>
              <a:rPr lang="en-US" sz="2800" dirty="0">
                <a:latin typeface="Times New Roman"/>
                <a:cs typeface="Times New Roman"/>
              </a:rPr>
              <a:t>Digital Civic Engagement enhances community participation and interaction. The project aims to develop online platforms to enhance citizen participation in democratic processes and community decision-making by use of today’s technology.</a:t>
            </a:r>
            <a:endParaRPr lang="en-US" dirty="0"/>
          </a:p>
          <a:p>
            <a:pPr algn="just"/>
            <a:r>
              <a:rPr lang="en-US" sz="2800" dirty="0">
                <a:latin typeface="Times New Roman" panose="02020603050405020304" pitchFamily="18" charset="0"/>
                <a:cs typeface="Times New Roman" panose="02020603050405020304" pitchFamily="18" charset="0"/>
              </a:rPr>
              <a:t>Web and Mobile Interfaces are responsible for developing user-friendly interfaces accessible on both web and mobile platforms. </a:t>
            </a:r>
          </a:p>
          <a:p>
            <a:pPr algn="just"/>
            <a:r>
              <a:rPr lang="en-US" sz="2800" dirty="0">
                <a:latin typeface="Times New Roman" panose="02020603050405020304" pitchFamily="18" charset="0"/>
                <a:cs typeface="Times New Roman" panose="02020603050405020304" pitchFamily="18" charset="0"/>
              </a:rPr>
              <a:t>Community Engagement Tools implements various tools to enhance community engagement, including forums, event calendars, and interactive survey features.</a:t>
            </a:r>
          </a:p>
          <a:p>
            <a:pPr marL="0" indent="0" algn="just">
              <a:buNone/>
            </a:pPr>
            <a:endParaRPr lang="en-US" sz="3000" dirty="0">
              <a:latin typeface="Times New Roman"/>
              <a:cs typeface="Times New Roman"/>
            </a:endParaRPr>
          </a:p>
          <a:p>
            <a:pPr marL="342900" lvl="1" indent="0">
              <a:buNone/>
            </a:pPr>
            <a:endParaRPr lang="en-US" dirty="0">
              <a:latin typeface="Times New Roman" pitchFamily="18" charset="0"/>
              <a:cs typeface="Times New Roman" pitchFamily="18" charset="0"/>
            </a:endParaRPr>
          </a:p>
        </p:txBody>
      </p:sp>
      <p:sp>
        <p:nvSpPr>
          <p:cNvPr id="12294" name="Date Placeholder 8"/>
          <p:cNvSpPr>
            <a:spLocks noGrp="1"/>
          </p:cNvSpPr>
          <p:nvPr>
            <p:ph type="dt" sz="half" idx="10"/>
          </p:nvPr>
        </p:nvSpPr>
        <p:spPr>
          <a:noFill/>
        </p:spPr>
        <p:txBody>
          <a:bodyPr/>
          <a:lstStyle/>
          <a:p>
            <a:fld id="{41814541-7D09-40AB-8C42-6291FBE26805}"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2293"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2292" name="Slide Number Placeholder 6"/>
          <p:cNvSpPr>
            <a:spLocks noGrp="1"/>
          </p:cNvSpPr>
          <p:nvPr>
            <p:ph type="sldNum" sz="quarter" idx="12"/>
          </p:nvPr>
        </p:nvSpPr>
        <p:spPr>
          <a:noFill/>
        </p:spPr>
        <p:txBody>
          <a:bodyPr/>
          <a:lstStyle/>
          <a:p>
            <a:fld id="{02A87C2A-4DC7-42B8-B6B0-BCEC5A16684C}" type="slidenum">
              <a:rPr lang="en-US" smtClean="0">
                <a:latin typeface="Arial" pitchFamily="34" charset="0"/>
                <a:cs typeface="Arial" pitchFamily="34" charset="0"/>
              </a:rPr>
              <a:pPr/>
              <a:t>10</a:t>
            </a:fld>
            <a:endParaRPr lang="en-US">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274638"/>
            <a:ext cx="9144000" cy="487362"/>
          </a:xfrm>
        </p:spPr>
        <p:txBody>
          <a:bodyPr>
            <a:noAutofit/>
          </a:bodyPr>
          <a:lstStyle/>
          <a:p>
            <a:pPr algn="ctr"/>
            <a:r>
              <a:rPr lang="en-US" sz="3200" b="1" dirty="0">
                <a:solidFill>
                  <a:srgbClr val="C00000"/>
                </a:solidFill>
                <a:latin typeface="Times New Roman" pitchFamily="18" charset="0"/>
                <a:cs typeface="Times New Roman" pitchFamily="18" charset="0"/>
              </a:rPr>
              <a:t>BLOCK DIAGRAM DESCRIPTION</a:t>
            </a:r>
            <a:endParaRPr lang="en-US" sz="3200" b="1" dirty="0">
              <a:latin typeface="Times New Roman" pitchFamily="18" charset="0"/>
              <a:cs typeface="Times New Roman" pitchFamily="18" charset="0"/>
            </a:endParaRPr>
          </a:p>
        </p:txBody>
      </p:sp>
      <p:sp>
        <p:nvSpPr>
          <p:cNvPr id="12291" name="Content Placeholder 2"/>
          <p:cNvSpPr>
            <a:spLocks noGrp="1"/>
          </p:cNvSpPr>
          <p:nvPr>
            <p:ph idx="1"/>
          </p:nvPr>
        </p:nvSpPr>
        <p:spPr>
          <a:xfrm>
            <a:off x="457200" y="1219200"/>
            <a:ext cx="8229600" cy="4525963"/>
          </a:xfrm>
        </p:spPr>
        <p:txBody>
          <a:bodyPr vert="horz" lIns="91440" tIns="45720" rIns="91440" bIns="45720" rtlCol="0" anchor="t">
            <a:normAutofit/>
          </a:bodyPr>
          <a:lstStyle/>
          <a:p>
            <a:pPr algn="just">
              <a:buFont typeface="Arial"/>
            </a:pPr>
            <a:r>
              <a:rPr lang="en-US" sz="2800" dirty="0">
                <a:latin typeface="Times New Roman"/>
                <a:cs typeface="Times New Roman"/>
              </a:rPr>
              <a:t>Tools provide platforms for citizens to discuss, participate in events, and share their opinions on different matters. </a:t>
            </a:r>
            <a:endParaRPr lang="en-US" sz="2800" dirty="0">
              <a:latin typeface="Calibri" panose="020F0502020204030204"/>
              <a:cs typeface="Calibri" panose="020F0502020204030204"/>
            </a:endParaRPr>
          </a:p>
          <a:p>
            <a:pPr algn="just">
              <a:buFont typeface="Arial"/>
            </a:pPr>
            <a:r>
              <a:rPr lang="en-US" sz="2800" dirty="0">
                <a:latin typeface="Times New Roman"/>
                <a:cs typeface="Times New Roman"/>
              </a:rPr>
              <a:t>Frontend focuses on developing intuitive web and mobile interfaces to ensure a positive user experience.</a:t>
            </a:r>
          </a:p>
          <a:p>
            <a:pPr algn="just">
              <a:buFont typeface="Arial"/>
            </a:pPr>
            <a:r>
              <a:rPr lang="en-US" sz="2800" dirty="0">
                <a:latin typeface="Times New Roman"/>
                <a:cs typeface="Times New Roman"/>
              </a:rPr>
              <a:t>The number of issues to be solved and number of issues which are to be solved are shown on the LCD to maintain the transparency between citizens and local government. </a:t>
            </a:r>
            <a:endParaRPr lang="en-US" sz="2800" dirty="0">
              <a:cs typeface="Calibri"/>
            </a:endParaRPr>
          </a:p>
          <a:p>
            <a:pPr marL="0" indent="0" algn="just">
              <a:buNone/>
            </a:pPr>
            <a:endParaRPr lang="en-US" sz="2800" dirty="0">
              <a:latin typeface="Times New Roman"/>
              <a:cs typeface="Times New Roman"/>
            </a:endParaRPr>
          </a:p>
          <a:p>
            <a:pPr marL="342900" lvl="1" indent="0">
              <a:buNone/>
            </a:pPr>
            <a:endParaRPr lang="en-US" dirty="0">
              <a:latin typeface="Times New Roman" pitchFamily="18" charset="0"/>
              <a:cs typeface="Times New Roman" pitchFamily="18" charset="0"/>
            </a:endParaRPr>
          </a:p>
        </p:txBody>
      </p:sp>
      <p:sp>
        <p:nvSpPr>
          <p:cNvPr id="12294" name="Date Placeholder 8"/>
          <p:cNvSpPr>
            <a:spLocks noGrp="1"/>
          </p:cNvSpPr>
          <p:nvPr>
            <p:ph type="dt" sz="half" idx="10"/>
          </p:nvPr>
        </p:nvSpPr>
        <p:spPr>
          <a:noFill/>
        </p:spPr>
        <p:txBody>
          <a:bodyPr/>
          <a:lstStyle/>
          <a:p>
            <a:fld id="{41814541-7D09-40AB-8C42-6291FBE26805}"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2293"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2292" name="Slide Number Placeholder 6"/>
          <p:cNvSpPr>
            <a:spLocks noGrp="1"/>
          </p:cNvSpPr>
          <p:nvPr>
            <p:ph type="sldNum" sz="quarter" idx="12"/>
          </p:nvPr>
        </p:nvSpPr>
        <p:spPr>
          <a:noFill/>
        </p:spPr>
        <p:txBody>
          <a:bodyPr/>
          <a:lstStyle/>
          <a:p>
            <a:fld id="{02A87C2A-4DC7-42B8-B6B0-BCEC5A16684C}" type="slidenum">
              <a:rPr lang="en-US" smtClean="0">
                <a:latin typeface="Arial" pitchFamily="34" charset="0"/>
                <a:cs typeface="Arial" pitchFamily="34" charset="0"/>
              </a:rPr>
              <a:pPr/>
              <a:t>11</a:t>
            </a:fld>
            <a:endParaRPr lang="en-US">
              <a:latin typeface="Arial" pitchFamily="34" charset="0"/>
              <a:cs typeface="Arial" pitchFamily="34" charset="0"/>
            </a:endParaRPr>
          </a:p>
        </p:txBody>
      </p:sp>
    </p:spTree>
    <p:extLst>
      <p:ext uri="{BB962C8B-B14F-4D97-AF65-F5344CB8AC3E}">
        <p14:creationId xmlns:p14="http://schemas.microsoft.com/office/powerpoint/2010/main" val="144180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pitchFamily="18" charset="0"/>
                <a:cs typeface="Times New Roman" pitchFamily="18" charset="0"/>
              </a:rPr>
              <a:t>TECHNICAL SPECIFICATION OF PROJECT</a:t>
            </a:r>
          </a:p>
        </p:txBody>
      </p:sp>
      <p:sp>
        <p:nvSpPr>
          <p:cNvPr id="13315" name="Content Placeholder 2"/>
          <p:cNvSpPr>
            <a:spLocks noGrp="1"/>
          </p:cNvSpPr>
          <p:nvPr>
            <p:ph idx="1"/>
          </p:nvPr>
        </p:nvSpPr>
        <p:spPr>
          <a:xfrm>
            <a:off x="457200" y="1371600"/>
            <a:ext cx="8229600" cy="4525963"/>
          </a:xfrm>
        </p:spPr>
        <p:txBody>
          <a:bodyPr vert="horz" lIns="91440" tIns="45720" rIns="91440" bIns="45720" rtlCol="0" anchor="t">
            <a:normAutofit/>
          </a:bodyPr>
          <a:lstStyle/>
          <a:p>
            <a:pPr marL="514350" indent="-514350">
              <a:buFont typeface="+mj-lt"/>
              <a:buAutoNum type="arabicPeriod"/>
            </a:pPr>
            <a:r>
              <a:rPr lang="en-US" sz="2800" dirty="0">
                <a:latin typeface="Times New Roman"/>
                <a:cs typeface="Times New Roman"/>
              </a:rPr>
              <a:t>Software Specifications:</a:t>
            </a:r>
          </a:p>
          <a:p>
            <a:pPr marL="457200" indent="-457200"/>
            <a:r>
              <a:rPr lang="en-US" sz="2800" dirty="0">
                <a:solidFill>
                  <a:srgbClr val="040C28"/>
                </a:solidFill>
                <a:latin typeface="Times New Roman"/>
                <a:cs typeface="Calibri"/>
              </a:rPr>
              <a:t>MongoDB</a:t>
            </a:r>
          </a:p>
          <a:p>
            <a:pPr marL="457200" indent="-457200"/>
            <a:r>
              <a:rPr lang="en-US" sz="2800" dirty="0">
                <a:solidFill>
                  <a:srgbClr val="040C28"/>
                </a:solidFill>
                <a:latin typeface="Times New Roman"/>
                <a:ea typeface="+mn-lt"/>
                <a:cs typeface="+mn-lt"/>
              </a:rPr>
              <a:t>Express</a:t>
            </a:r>
            <a:endParaRPr lang="en-US" dirty="0">
              <a:solidFill>
                <a:srgbClr val="000000"/>
              </a:solidFill>
              <a:latin typeface="Calibri" panose="020F0502020204030204"/>
              <a:ea typeface="+mn-lt"/>
              <a:cs typeface="+mn-lt"/>
            </a:endParaRPr>
          </a:p>
          <a:p>
            <a:pPr marL="457200" indent="-457200"/>
            <a:r>
              <a:rPr lang="en-US" sz="2800" dirty="0">
                <a:solidFill>
                  <a:srgbClr val="040C28"/>
                </a:solidFill>
                <a:latin typeface="Times New Roman"/>
                <a:ea typeface="+mn-lt"/>
                <a:cs typeface="+mn-lt"/>
              </a:rPr>
              <a:t>React</a:t>
            </a:r>
            <a:endParaRPr lang="en-US" dirty="0">
              <a:solidFill>
                <a:srgbClr val="000000"/>
              </a:solidFill>
              <a:latin typeface="Calibri" panose="020F0502020204030204"/>
              <a:ea typeface="+mn-lt"/>
              <a:cs typeface="+mn-lt"/>
            </a:endParaRPr>
          </a:p>
          <a:p>
            <a:pPr marL="457200" indent="-457200"/>
            <a:r>
              <a:rPr lang="en-US" sz="2800" dirty="0">
                <a:solidFill>
                  <a:srgbClr val="040C28"/>
                </a:solidFill>
                <a:latin typeface="Times New Roman"/>
                <a:ea typeface="+mn-lt"/>
                <a:cs typeface="+mn-lt"/>
              </a:rPr>
              <a:t>Node.js</a:t>
            </a:r>
            <a:r>
              <a:rPr lang="en-US" sz="2800" dirty="0">
                <a:solidFill>
                  <a:srgbClr val="1F1F1F"/>
                </a:solidFill>
                <a:latin typeface="Times New Roman"/>
                <a:ea typeface="+mn-lt"/>
                <a:cs typeface="+mn-lt"/>
              </a:rPr>
              <a:t>.</a:t>
            </a:r>
            <a:endParaRPr lang="en-US" dirty="0">
              <a:cs typeface="Calibri"/>
            </a:endParaRPr>
          </a:p>
          <a:p>
            <a:pPr marL="457200" indent="-457200"/>
            <a:r>
              <a:rPr lang="en-US" sz="2800" dirty="0" err="1">
                <a:latin typeface="Times New Roman"/>
                <a:cs typeface="Times New Roman"/>
              </a:rPr>
              <a:t>Cloudanary</a:t>
            </a:r>
            <a:endParaRPr lang="en-US" sz="2800" dirty="0">
              <a:latin typeface="Times New Roman"/>
              <a:cs typeface="Times New Roman"/>
            </a:endParaRPr>
          </a:p>
          <a:p>
            <a:pPr marL="0" indent="0">
              <a:buNone/>
            </a:pPr>
            <a:r>
              <a:rPr lang="en-US" sz="2800" dirty="0">
                <a:latin typeface="Times New Roman"/>
                <a:cs typeface="Times New Roman"/>
              </a:rPr>
              <a:t>2. Hardware Specifications:</a:t>
            </a:r>
          </a:p>
          <a:p>
            <a:pPr marL="457200" indent="-457200"/>
            <a:r>
              <a:rPr lang="en-US" sz="2800" dirty="0">
                <a:latin typeface="Times New Roman"/>
                <a:cs typeface="Times New Roman"/>
              </a:rPr>
              <a:t>Arduino UNO</a:t>
            </a:r>
          </a:p>
          <a:p>
            <a:pPr marL="457200" indent="-457200"/>
            <a:r>
              <a:rPr lang="en-US" sz="2800" dirty="0">
                <a:latin typeface="Times New Roman"/>
                <a:cs typeface="Times New Roman"/>
              </a:rPr>
              <a:t>LCD</a:t>
            </a:r>
          </a:p>
          <a:p>
            <a:pPr marL="457200" indent="-457200"/>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sp>
        <p:nvSpPr>
          <p:cNvPr id="13316" name="Date Placeholder 3"/>
          <p:cNvSpPr>
            <a:spLocks noGrp="1"/>
          </p:cNvSpPr>
          <p:nvPr>
            <p:ph type="dt" sz="half" idx="10"/>
          </p:nvPr>
        </p:nvSpPr>
        <p:spPr>
          <a:noFill/>
        </p:spPr>
        <p:txBody>
          <a:bodyPr/>
          <a:lstStyle/>
          <a:p>
            <a:fld id="{6FB4484F-E3B1-4837-802F-FFF26F2701EA}"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itchFamily="34" charset="0"/>
                <a:cs typeface="Arial" pitchFamily="34" charset="0"/>
              </a:rPr>
              <a:pPr/>
              <a:t>12</a:t>
            </a:fld>
            <a:endParaRPr lang="en-US">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a:cs typeface="Times New Roman"/>
              </a:rPr>
              <a:t>RESULTS </a:t>
            </a:r>
          </a:p>
        </p:txBody>
      </p:sp>
      <p:sp>
        <p:nvSpPr>
          <p:cNvPr id="13315" name="Content Placeholder 2"/>
          <p:cNvSpPr>
            <a:spLocks noGrp="1"/>
          </p:cNvSpPr>
          <p:nvPr>
            <p:ph idx="1"/>
          </p:nvPr>
        </p:nvSpPr>
        <p:spPr>
          <a:xfrm>
            <a:off x="457200" y="1371600"/>
            <a:ext cx="8229600" cy="4525963"/>
          </a:xfrm>
        </p:spPr>
        <p:txBody>
          <a:bodyPr vert="horz" lIns="91440" tIns="45720" rIns="91440" bIns="45720" rtlCol="0" anchor="t">
            <a:normAutofit/>
          </a:bodyPr>
          <a:lstStyle/>
          <a:p>
            <a:pPr marL="0" indent="0">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3316" name="Date Placeholder 3"/>
          <p:cNvSpPr>
            <a:spLocks noGrp="1"/>
          </p:cNvSpPr>
          <p:nvPr>
            <p:ph type="dt" sz="half" idx="10"/>
          </p:nvPr>
        </p:nvSpPr>
        <p:spPr>
          <a:noFill/>
        </p:spPr>
        <p:txBody>
          <a:bodyPr/>
          <a:lstStyle/>
          <a:p>
            <a:fld id="{2B568874-A2B8-4E53-9A5A-0758F14FB1B3}"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dirty="0" smtClean="0">
                <a:latin typeface="Arial" pitchFamily="34" charset="0"/>
                <a:cs typeface="Arial" pitchFamily="34" charset="0"/>
              </a:rPr>
              <a:pPr/>
              <a:t>13</a:t>
            </a:fld>
            <a:endParaRPr lang="en-US" dirty="0">
              <a:latin typeface="Arial" pitchFamily="34" charset="0"/>
              <a:cs typeface="Arial" pitchFamily="34" charset="0"/>
            </a:endParaRPr>
          </a:p>
        </p:txBody>
      </p:sp>
      <p:pic>
        <p:nvPicPr>
          <p:cNvPr id="3" name="Picture 2" descr="A screenshot of a login form&#10;&#10;Description automatically generated">
            <a:extLst>
              <a:ext uri="{FF2B5EF4-FFF2-40B4-BE49-F238E27FC236}">
                <a16:creationId xmlns:a16="http://schemas.microsoft.com/office/drawing/2014/main" id="{EA8A1B24-ADE7-58C2-AE34-AC4A588D30EA}"/>
              </a:ext>
            </a:extLst>
          </p:cNvPr>
          <p:cNvPicPr>
            <a:picLocks noChangeAspect="1"/>
          </p:cNvPicPr>
          <p:nvPr/>
        </p:nvPicPr>
        <p:blipFill>
          <a:blip r:embed="rId2"/>
          <a:stretch>
            <a:fillRect/>
          </a:stretch>
        </p:blipFill>
        <p:spPr>
          <a:xfrm>
            <a:off x="1644926" y="1783874"/>
            <a:ext cx="5930347" cy="3290251"/>
          </a:xfrm>
          <a:prstGeom prst="rect">
            <a:avLst/>
          </a:prstGeom>
        </p:spPr>
      </p:pic>
    </p:spTree>
    <p:extLst>
      <p:ext uri="{BB962C8B-B14F-4D97-AF65-F5344CB8AC3E}">
        <p14:creationId xmlns:p14="http://schemas.microsoft.com/office/powerpoint/2010/main" val="106261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a:cs typeface="Times New Roman"/>
              </a:rPr>
              <a:t>RESULTS </a:t>
            </a:r>
            <a:endParaRPr lang="en-US" sz="3200" b="1">
              <a:solidFill>
                <a:srgbClr val="C00000"/>
              </a:solidFill>
              <a:latin typeface="Times New Roman"/>
              <a:cs typeface="Times New Roman"/>
            </a:endParaRPr>
          </a:p>
        </p:txBody>
      </p:sp>
      <p:sp>
        <p:nvSpPr>
          <p:cNvPr id="13315" name="Content Placeholder 2"/>
          <p:cNvSpPr>
            <a:spLocks noGrp="1"/>
          </p:cNvSpPr>
          <p:nvPr>
            <p:ph idx="1"/>
          </p:nvPr>
        </p:nvSpPr>
        <p:spPr>
          <a:xfrm>
            <a:off x="457200" y="1371600"/>
            <a:ext cx="8229600" cy="4525963"/>
          </a:xfrm>
        </p:spPr>
        <p:txBody>
          <a:bodyPr vert="horz" lIns="91440" tIns="45720" rIns="91440" bIns="45720" rtlCol="0" anchor="t">
            <a:normAutofit/>
          </a:bodyPr>
          <a:lstStyle/>
          <a:p>
            <a:pPr marL="0" indent="0">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3316" name="Date Placeholder 3"/>
          <p:cNvSpPr>
            <a:spLocks noGrp="1"/>
          </p:cNvSpPr>
          <p:nvPr>
            <p:ph type="dt" sz="half" idx="10"/>
          </p:nvPr>
        </p:nvSpPr>
        <p:spPr>
          <a:noFill/>
        </p:spPr>
        <p:txBody>
          <a:bodyPr/>
          <a:lstStyle/>
          <a:p>
            <a:fld id="{2B568874-A2B8-4E53-9A5A-0758F14FB1B3}"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dirty="0" smtClean="0">
                <a:latin typeface="Arial" pitchFamily="34" charset="0"/>
                <a:cs typeface="Arial" pitchFamily="34" charset="0"/>
              </a:rPr>
              <a:pPr/>
              <a:t>14</a:t>
            </a:fld>
            <a:endParaRPr lang="en-US" dirty="0">
              <a:latin typeface="Arial" pitchFamily="34" charset="0"/>
              <a:cs typeface="Arial" pitchFamily="34" charset="0"/>
            </a:endParaRPr>
          </a:p>
        </p:txBody>
      </p:sp>
      <p:pic>
        <p:nvPicPr>
          <p:cNvPr id="4" name="Picture 3" descr="A screenshot of a login screen&#10;&#10;Description automatically generated">
            <a:extLst>
              <a:ext uri="{FF2B5EF4-FFF2-40B4-BE49-F238E27FC236}">
                <a16:creationId xmlns:a16="http://schemas.microsoft.com/office/drawing/2014/main" id="{DF4A2157-5A9B-D14A-1CAD-98B290FFF31A}"/>
              </a:ext>
            </a:extLst>
          </p:cNvPr>
          <p:cNvPicPr>
            <a:picLocks noChangeAspect="1"/>
          </p:cNvPicPr>
          <p:nvPr/>
        </p:nvPicPr>
        <p:blipFill>
          <a:blip r:embed="rId2"/>
          <a:stretch>
            <a:fillRect/>
          </a:stretch>
        </p:blipFill>
        <p:spPr>
          <a:xfrm>
            <a:off x="1557131" y="1721320"/>
            <a:ext cx="5930346" cy="3095098"/>
          </a:xfrm>
          <a:prstGeom prst="rect">
            <a:avLst/>
          </a:prstGeom>
        </p:spPr>
      </p:pic>
    </p:spTree>
    <p:extLst>
      <p:ext uri="{BB962C8B-B14F-4D97-AF65-F5344CB8AC3E}">
        <p14:creationId xmlns:p14="http://schemas.microsoft.com/office/powerpoint/2010/main" val="132208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pitchFamily="18" charset="0"/>
                <a:cs typeface="Times New Roman" pitchFamily="18" charset="0"/>
              </a:rPr>
              <a:t>RESULTS </a:t>
            </a:r>
          </a:p>
        </p:txBody>
      </p:sp>
      <p:sp>
        <p:nvSpPr>
          <p:cNvPr id="13315" name="Content Placeholder 2"/>
          <p:cNvSpPr>
            <a:spLocks noGrp="1"/>
          </p:cNvSpPr>
          <p:nvPr>
            <p:ph idx="1"/>
          </p:nvPr>
        </p:nvSpPr>
        <p:spPr>
          <a:xfrm>
            <a:off x="457200" y="1371600"/>
            <a:ext cx="8229600" cy="4525963"/>
          </a:xfrm>
        </p:spPr>
        <p:txBody>
          <a:bodyPr vert="horz" lIns="91440" tIns="45720" rIns="91440" bIns="45720" rtlCol="0" anchor="t">
            <a:normAutofit/>
          </a:bodyPr>
          <a:lstStyle/>
          <a:p>
            <a:pPr marL="0" indent="0">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3316" name="Date Placeholder 3"/>
          <p:cNvSpPr>
            <a:spLocks noGrp="1"/>
          </p:cNvSpPr>
          <p:nvPr>
            <p:ph type="dt" sz="half" idx="10"/>
          </p:nvPr>
        </p:nvSpPr>
        <p:spPr>
          <a:noFill/>
        </p:spPr>
        <p:txBody>
          <a:bodyPr/>
          <a:lstStyle/>
          <a:p>
            <a:fld id="{2B568874-A2B8-4E53-9A5A-0758F14FB1B3}"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dirty="0" smtClean="0">
                <a:latin typeface="Arial" pitchFamily="34" charset="0"/>
                <a:cs typeface="Arial" pitchFamily="34" charset="0"/>
              </a:rPr>
              <a:pPr/>
              <a:t>15</a:t>
            </a:fld>
            <a:endParaRPr lang="en-US" dirty="0">
              <a:latin typeface="Arial" pitchFamily="34" charset="0"/>
              <a:cs typeface="Arial" pitchFamily="34" charset="0"/>
            </a:endParaRPr>
          </a:p>
        </p:txBody>
      </p:sp>
      <p:pic>
        <p:nvPicPr>
          <p:cNvPr id="2" name="Picture 1" descr="A screenshot of a website&#10;&#10;Description automatically generated">
            <a:extLst>
              <a:ext uri="{FF2B5EF4-FFF2-40B4-BE49-F238E27FC236}">
                <a16:creationId xmlns:a16="http://schemas.microsoft.com/office/drawing/2014/main" id="{B6981F19-8EDC-BC19-B5FC-61125EBF0B34}"/>
              </a:ext>
            </a:extLst>
          </p:cNvPr>
          <p:cNvPicPr>
            <a:picLocks noChangeAspect="1"/>
          </p:cNvPicPr>
          <p:nvPr/>
        </p:nvPicPr>
        <p:blipFill>
          <a:blip r:embed="rId2"/>
          <a:stretch>
            <a:fillRect/>
          </a:stretch>
        </p:blipFill>
        <p:spPr>
          <a:xfrm>
            <a:off x="1557131" y="1713133"/>
            <a:ext cx="5930346" cy="3243994"/>
          </a:xfrm>
          <a:prstGeom prst="rect">
            <a:avLst/>
          </a:prstGeom>
        </p:spPr>
      </p:pic>
    </p:spTree>
    <p:extLst>
      <p:ext uri="{BB962C8B-B14F-4D97-AF65-F5344CB8AC3E}">
        <p14:creationId xmlns:p14="http://schemas.microsoft.com/office/powerpoint/2010/main" val="2854128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a:cs typeface="Times New Roman"/>
              </a:rPr>
              <a:t>RESULTS </a:t>
            </a:r>
          </a:p>
        </p:txBody>
      </p:sp>
      <p:sp>
        <p:nvSpPr>
          <p:cNvPr id="13315" name="Content Placeholder 2"/>
          <p:cNvSpPr>
            <a:spLocks noGrp="1"/>
          </p:cNvSpPr>
          <p:nvPr>
            <p:ph idx="1"/>
          </p:nvPr>
        </p:nvSpPr>
        <p:spPr>
          <a:xfrm>
            <a:off x="457200" y="1371600"/>
            <a:ext cx="8229600" cy="4525963"/>
          </a:xfrm>
        </p:spPr>
        <p:txBody>
          <a:bodyPr vert="horz" lIns="91440" tIns="45720" rIns="91440" bIns="45720" rtlCol="0" anchor="t">
            <a:normAutofit/>
          </a:bodyPr>
          <a:lstStyle/>
          <a:p>
            <a:pPr marL="0" indent="0">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3316" name="Date Placeholder 3"/>
          <p:cNvSpPr>
            <a:spLocks noGrp="1"/>
          </p:cNvSpPr>
          <p:nvPr>
            <p:ph type="dt" sz="half" idx="10"/>
          </p:nvPr>
        </p:nvSpPr>
        <p:spPr>
          <a:noFill/>
        </p:spPr>
        <p:txBody>
          <a:bodyPr/>
          <a:lstStyle/>
          <a:p>
            <a:fld id="{2B568874-A2B8-4E53-9A5A-0758F14FB1B3}"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dirty="0" smtClean="0">
                <a:latin typeface="Arial" pitchFamily="34" charset="0"/>
                <a:cs typeface="Arial" pitchFamily="34" charset="0"/>
              </a:rPr>
              <a:pPr/>
              <a:t>16</a:t>
            </a:fld>
            <a:endParaRPr lang="en-US" dirty="0">
              <a:latin typeface="Arial" pitchFamily="34" charset="0"/>
              <a:cs typeface="Arial" pitchFamily="34" charset="0"/>
            </a:endParaRPr>
          </a:p>
        </p:txBody>
      </p:sp>
      <p:pic>
        <p:nvPicPr>
          <p:cNvPr id="4" name="Picture 3" descr="A screenshot of a computer&#10;&#10;Description automatically generated">
            <a:extLst>
              <a:ext uri="{FF2B5EF4-FFF2-40B4-BE49-F238E27FC236}">
                <a16:creationId xmlns:a16="http://schemas.microsoft.com/office/drawing/2014/main" id="{7BACD34A-CC3E-6B13-D5A8-94A4F1764E1B}"/>
              </a:ext>
            </a:extLst>
          </p:cNvPr>
          <p:cNvPicPr>
            <a:picLocks noChangeAspect="1"/>
          </p:cNvPicPr>
          <p:nvPr/>
        </p:nvPicPr>
        <p:blipFill>
          <a:blip r:embed="rId2"/>
          <a:stretch>
            <a:fillRect/>
          </a:stretch>
        </p:blipFill>
        <p:spPr>
          <a:xfrm>
            <a:off x="1557131" y="1709234"/>
            <a:ext cx="5930347" cy="3152401"/>
          </a:xfrm>
          <a:prstGeom prst="rect">
            <a:avLst/>
          </a:prstGeom>
        </p:spPr>
      </p:pic>
    </p:spTree>
    <p:extLst>
      <p:ext uri="{BB962C8B-B14F-4D97-AF65-F5344CB8AC3E}">
        <p14:creationId xmlns:p14="http://schemas.microsoft.com/office/powerpoint/2010/main" val="2505355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E04F-3DD7-7672-5AEB-E650EB27EDE1}"/>
              </a:ext>
            </a:extLst>
          </p:cNvPr>
          <p:cNvSpPr>
            <a:spLocks noGrp="1"/>
          </p:cNvSpPr>
          <p:nvPr>
            <p:ph type="title"/>
          </p:nvPr>
        </p:nvSpPr>
        <p:spPr/>
        <p:txBody>
          <a:bodyPr/>
          <a:lstStyle/>
          <a:p>
            <a:pPr algn="ctr"/>
            <a:r>
              <a:rPr lang="en-US" sz="3600" b="1" dirty="0">
                <a:solidFill>
                  <a:srgbClr val="C00000"/>
                </a:solidFill>
                <a:latin typeface="Times New Roman"/>
                <a:cs typeface="Times New Roman"/>
              </a:rPr>
              <a:t>RESULTS</a:t>
            </a:r>
            <a:endParaRPr lang="en-IN" dirty="0"/>
          </a:p>
        </p:txBody>
      </p:sp>
      <p:pic>
        <p:nvPicPr>
          <p:cNvPr id="10" name="Content Placeholder 9">
            <a:extLst>
              <a:ext uri="{FF2B5EF4-FFF2-40B4-BE49-F238E27FC236}">
                <a16:creationId xmlns:a16="http://schemas.microsoft.com/office/drawing/2014/main" id="{69F0FA88-C277-F2F9-3294-42D38DBF44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542787"/>
            <a:ext cx="4429743" cy="3772426"/>
          </a:xfrm>
        </p:spPr>
      </p:pic>
      <p:sp>
        <p:nvSpPr>
          <p:cNvPr id="4" name="Date Placeholder 3">
            <a:extLst>
              <a:ext uri="{FF2B5EF4-FFF2-40B4-BE49-F238E27FC236}">
                <a16:creationId xmlns:a16="http://schemas.microsoft.com/office/drawing/2014/main" id="{5C495223-F6AA-46CD-F9CE-0FC3F5CF0F1F}"/>
              </a:ext>
            </a:extLst>
          </p:cNvPr>
          <p:cNvSpPr>
            <a:spLocks noGrp="1"/>
          </p:cNvSpPr>
          <p:nvPr>
            <p:ph type="dt" sz="half" idx="10"/>
          </p:nvPr>
        </p:nvSpPr>
        <p:spPr/>
        <p:txBody>
          <a:bodyPr/>
          <a:lstStyle/>
          <a:p>
            <a:pPr>
              <a:defRPr/>
            </a:pPr>
            <a:fld id="{D62199E4-7C3C-4415-85A8-1427856826D6}" type="datetime5">
              <a:rPr lang="en-US" smtClean="0"/>
              <a:t>9-May-24</a:t>
            </a:fld>
            <a:endParaRPr lang="en-US"/>
          </a:p>
        </p:txBody>
      </p:sp>
      <p:sp>
        <p:nvSpPr>
          <p:cNvPr id="5" name="Footer Placeholder 4">
            <a:extLst>
              <a:ext uri="{FF2B5EF4-FFF2-40B4-BE49-F238E27FC236}">
                <a16:creationId xmlns:a16="http://schemas.microsoft.com/office/drawing/2014/main" id="{EEAB9DD9-1B41-B2F0-1586-ED890DA0F69B}"/>
              </a:ext>
            </a:extLst>
          </p:cNvPr>
          <p:cNvSpPr>
            <a:spLocks noGrp="1"/>
          </p:cNvSpPr>
          <p:nvPr>
            <p:ph type="ftr" sz="quarter" idx="11"/>
          </p:nvPr>
        </p:nvSpPr>
        <p:spPr/>
        <p:txBody>
          <a:bodyPr/>
          <a:lstStyle/>
          <a:p>
            <a:pPr>
              <a:defRPr/>
            </a:pPr>
            <a:r>
              <a:rPr lang="pt-BR"/>
              <a:t>SKNCOE TE (E &amp; TC) 2023-24</a:t>
            </a:r>
            <a:endParaRPr lang="en-US"/>
          </a:p>
        </p:txBody>
      </p:sp>
      <p:sp>
        <p:nvSpPr>
          <p:cNvPr id="6" name="Slide Number Placeholder 5">
            <a:extLst>
              <a:ext uri="{FF2B5EF4-FFF2-40B4-BE49-F238E27FC236}">
                <a16:creationId xmlns:a16="http://schemas.microsoft.com/office/drawing/2014/main" id="{A440DFC1-1DC3-C284-42D5-41F6061F3FFA}"/>
              </a:ext>
            </a:extLst>
          </p:cNvPr>
          <p:cNvSpPr>
            <a:spLocks noGrp="1"/>
          </p:cNvSpPr>
          <p:nvPr>
            <p:ph type="sldNum" sz="quarter" idx="12"/>
          </p:nvPr>
        </p:nvSpPr>
        <p:spPr/>
        <p:txBody>
          <a:bodyPr/>
          <a:lstStyle/>
          <a:p>
            <a:pPr>
              <a:defRPr/>
            </a:pPr>
            <a:fld id="{310A76A0-256F-4F28-AB52-94CEC88C3011}" type="slidenum">
              <a:rPr lang="en-US" smtClean="0"/>
              <a:pPr>
                <a:defRPr/>
              </a:pPr>
              <a:t>17</a:t>
            </a:fld>
            <a:endParaRPr lang="en-US"/>
          </a:p>
        </p:txBody>
      </p:sp>
    </p:spTree>
    <p:extLst>
      <p:ext uri="{BB962C8B-B14F-4D97-AF65-F5344CB8AC3E}">
        <p14:creationId xmlns:p14="http://schemas.microsoft.com/office/powerpoint/2010/main" val="2959826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1020762"/>
          </a:xfrm>
        </p:spPr>
        <p:txBody>
          <a:bodyPr/>
          <a:lstStyle/>
          <a:p>
            <a:pPr algn="ctr"/>
            <a:r>
              <a:rPr lang="en-US" sz="3200" b="1" dirty="0">
                <a:solidFill>
                  <a:srgbClr val="C00000"/>
                </a:solidFill>
                <a:latin typeface="Times New Roman" pitchFamily="18" charset="0"/>
                <a:cs typeface="Times New Roman" pitchFamily="18" charset="0"/>
              </a:rPr>
              <a:t>FUTURE SCOPE &amp; APPLICATIONS </a:t>
            </a:r>
          </a:p>
        </p:txBody>
      </p:sp>
      <p:sp>
        <p:nvSpPr>
          <p:cNvPr id="15363" name="Content Placeholder 2"/>
          <p:cNvSpPr>
            <a:spLocks noGrp="1"/>
          </p:cNvSpPr>
          <p:nvPr>
            <p:ph idx="1"/>
          </p:nvPr>
        </p:nvSpPr>
        <p:spPr>
          <a:xfrm>
            <a:off x="285750" y="1219200"/>
            <a:ext cx="8229600" cy="4953000"/>
          </a:xfrm>
        </p:spPr>
        <p:txBody>
          <a:bodyPr vert="horz" lIns="91440" tIns="45720" rIns="91440" bIns="45720" rtlCol="0" anchor="t">
            <a:noAutofit/>
          </a:bodyPr>
          <a:lstStyle/>
          <a:p>
            <a:pPr algn="just"/>
            <a:r>
              <a:rPr lang="en-US" sz="2800" dirty="0">
                <a:latin typeface="Times New Roman" pitchFamily="18" charset="0"/>
                <a:cs typeface="Times New Roman" pitchFamily="18" charset="0"/>
              </a:rPr>
              <a:t>Digital platforms will facilitate broader and more inclusive participation in civic processes, enabling citizens to engage directly in policymaking and governance.</a:t>
            </a:r>
          </a:p>
          <a:p>
            <a:pPr algn="just"/>
            <a:r>
              <a:rPr lang="en-US" sz="2800" dirty="0">
                <a:latin typeface="Times New Roman" pitchFamily="18" charset="0"/>
                <a:cs typeface="Times New Roman" pitchFamily="18" charset="0"/>
              </a:rPr>
              <a:t>Blockchain technology can be used to ensure transparency and accountability in public processes such as voting and budget allocation, fostering trust between governments and citizens. </a:t>
            </a:r>
          </a:p>
          <a:p>
            <a:pPr algn="just"/>
            <a:r>
              <a:rPr lang="en-US" sz="2800" dirty="0">
                <a:latin typeface="Times New Roman" pitchFamily="18" charset="0"/>
                <a:cs typeface="Times New Roman" pitchFamily="18" charset="0"/>
              </a:rPr>
              <a:t>These platforms will facilitate cross-border collaboration on global issues like climate change, public health, and human rights.</a:t>
            </a:r>
          </a:p>
        </p:txBody>
      </p:sp>
      <p:sp>
        <p:nvSpPr>
          <p:cNvPr id="15366" name="Date Placeholder 8"/>
          <p:cNvSpPr>
            <a:spLocks noGrp="1"/>
          </p:cNvSpPr>
          <p:nvPr>
            <p:ph type="dt" sz="half" idx="10"/>
          </p:nvPr>
        </p:nvSpPr>
        <p:spPr>
          <a:noFill/>
        </p:spPr>
        <p:txBody>
          <a:bodyPr/>
          <a:lstStyle/>
          <a:p>
            <a:fld id="{F8912D5D-135F-4AF8-8E32-7C4D90404F2A}"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5365"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itchFamily="34" charset="0"/>
                <a:cs typeface="Arial" pitchFamily="34" charset="0"/>
              </a:rPr>
              <a:pPr/>
              <a:t>18</a:t>
            </a:fld>
            <a:endParaRPr lang="en-US">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1020762"/>
          </a:xfrm>
        </p:spPr>
        <p:txBody>
          <a:bodyPr/>
          <a:lstStyle/>
          <a:p>
            <a:pPr algn="ctr"/>
            <a:r>
              <a:rPr lang="en-US" sz="3200" b="1" dirty="0">
                <a:solidFill>
                  <a:srgbClr val="C00000"/>
                </a:solidFill>
                <a:latin typeface="Times New Roman" pitchFamily="18" charset="0"/>
                <a:cs typeface="Times New Roman" pitchFamily="18" charset="0"/>
              </a:rPr>
              <a:t>FUTURE SCOPE &amp; APPLICATIONS </a:t>
            </a:r>
          </a:p>
        </p:txBody>
      </p:sp>
      <p:sp>
        <p:nvSpPr>
          <p:cNvPr id="15363" name="Content Placeholder 2"/>
          <p:cNvSpPr>
            <a:spLocks noGrp="1"/>
          </p:cNvSpPr>
          <p:nvPr>
            <p:ph idx="1"/>
          </p:nvPr>
        </p:nvSpPr>
        <p:spPr>
          <a:xfrm>
            <a:off x="457200" y="1600200"/>
            <a:ext cx="8229600" cy="3810000"/>
          </a:xfrm>
        </p:spPr>
        <p:txBody>
          <a:bodyPr vert="horz" lIns="91440" tIns="45720" rIns="91440" bIns="45720" rtlCol="0" anchor="t">
            <a:normAutofit/>
          </a:bodyPr>
          <a:lstStyle/>
          <a:p>
            <a:pPr marL="0" indent="0" algn="just">
              <a:buNone/>
            </a:pPr>
            <a:r>
              <a:rPr lang="en-US" sz="2800" dirty="0">
                <a:solidFill>
                  <a:srgbClr val="0D0D0D"/>
                </a:solidFill>
                <a:latin typeface="Times New Roman"/>
                <a:cs typeface="Times New Roman"/>
              </a:rPr>
              <a:t>Applications</a:t>
            </a:r>
          </a:p>
          <a:p>
            <a:pPr algn="just"/>
            <a:r>
              <a:rPr lang="en-US" sz="2800" dirty="0">
                <a:solidFill>
                  <a:srgbClr val="0D0D0D"/>
                </a:solidFill>
                <a:latin typeface="Times New Roman"/>
                <a:cs typeface="Times New Roman"/>
              </a:rPr>
              <a:t>Community-Building Platforms</a:t>
            </a:r>
          </a:p>
          <a:p>
            <a:pPr algn="just"/>
            <a:r>
              <a:rPr lang="en-US" sz="2800" dirty="0">
                <a:solidFill>
                  <a:srgbClr val="0D0D0D"/>
                </a:solidFill>
                <a:latin typeface="Times New Roman"/>
                <a:cs typeface="Times New Roman"/>
              </a:rPr>
              <a:t>Global Collaboration and Knowledge Sharing</a:t>
            </a:r>
          </a:p>
          <a:p>
            <a:pPr algn="just"/>
            <a:r>
              <a:rPr lang="en-US" sz="2800" dirty="0">
                <a:latin typeface="Times New Roman"/>
                <a:ea typeface="+mn-lt"/>
                <a:cs typeface="+mn-lt"/>
              </a:rPr>
              <a:t>Online Voting Platforms</a:t>
            </a:r>
          </a:p>
          <a:p>
            <a:pPr algn="just"/>
            <a:r>
              <a:rPr lang="en-US" sz="2800" dirty="0">
                <a:latin typeface="Times New Roman"/>
                <a:ea typeface="+mn-lt"/>
                <a:cs typeface="+mn-lt"/>
              </a:rPr>
              <a:t>Community Feedback and Surveys</a:t>
            </a:r>
          </a:p>
          <a:p>
            <a:endParaRPr lang="en-US" sz="2800" b="1" dirty="0">
              <a:latin typeface="Times New Roman"/>
              <a:ea typeface="+mn-lt"/>
              <a:cs typeface="+mn-lt"/>
            </a:endParaRPr>
          </a:p>
          <a:p>
            <a:endParaRPr lang="en-US" sz="2800" b="1" dirty="0">
              <a:latin typeface="Times New Roman"/>
              <a:ea typeface="+mn-lt"/>
              <a:cs typeface="+mn-lt"/>
            </a:endParaRPr>
          </a:p>
          <a:p>
            <a:endParaRPr lang="en-US" sz="2800" b="1" dirty="0">
              <a:solidFill>
                <a:srgbClr val="0D0D0D"/>
              </a:solidFill>
              <a:latin typeface="Times New Roman"/>
              <a:cs typeface="Times New Roman"/>
            </a:endParaRPr>
          </a:p>
          <a:p>
            <a:endParaRPr lang="en-US" sz="2800" dirty="0">
              <a:solidFill>
                <a:srgbClr val="0D0D0D"/>
              </a:solidFill>
              <a:latin typeface="Times New Roman"/>
              <a:cs typeface="Calibri"/>
            </a:endParaRPr>
          </a:p>
          <a:p>
            <a:pPr marL="0" indent="0">
              <a:buNone/>
            </a:pPr>
            <a:endParaRPr lang="en-US" sz="2800" dirty="0">
              <a:solidFill>
                <a:srgbClr val="0D0D0D"/>
              </a:solidFill>
              <a:latin typeface="Times New Roman"/>
              <a:cs typeface="Calibri"/>
            </a:endParaRPr>
          </a:p>
          <a:p>
            <a:endParaRPr lang="en-US" sz="1800" dirty="0">
              <a:solidFill>
                <a:srgbClr val="000000"/>
              </a:solidFill>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5366" name="Date Placeholder 8"/>
          <p:cNvSpPr>
            <a:spLocks noGrp="1"/>
          </p:cNvSpPr>
          <p:nvPr>
            <p:ph type="dt" sz="half" idx="10"/>
          </p:nvPr>
        </p:nvSpPr>
        <p:spPr>
          <a:noFill/>
        </p:spPr>
        <p:txBody>
          <a:bodyPr/>
          <a:lstStyle/>
          <a:p>
            <a:fld id="{F8912D5D-135F-4AF8-8E32-7C4D90404F2A}"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5365"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itchFamily="34" charset="0"/>
                <a:cs typeface="Arial" pitchFamily="34" charset="0"/>
              </a:rPr>
              <a:pPr/>
              <a:t>19</a:t>
            </a:fld>
            <a:endParaRPr lang="en-US">
              <a:latin typeface="Arial" pitchFamily="34" charset="0"/>
              <a:cs typeface="Arial" pitchFamily="34" charset="0"/>
            </a:endParaRPr>
          </a:p>
        </p:txBody>
      </p:sp>
    </p:spTree>
    <p:extLst>
      <p:ext uri="{BB962C8B-B14F-4D97-AF65-F5344CB8AC3E}">
        <p14:creationId xmlns:p14="http://schemas.microsoft.com/office/powerpoint/2010/main" val="352749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itchFamily="18" charset="0"/>
                <a:cs typeface="Times New Roman" pitchFamily="18" charset="0"/>
              </a:rPr>
              <a:t>CONTENTS</a:t>
            </a:r>
            <a:endParaRPr lang="en-US" sz="3200" b="1" dirty="0">
              <a:latin typeface="Times New Roman" pitchFamily="18" charset="0"/>
              <a:cs typeface="Times New Roman" pitchFamily="18" charset="0"/>
            </a:endParaRPr>
          </a:p>
        </p:txBody>
      </p:sp>
      <p:sp>
        <p:nvSpPr>
          <p:cNvPr id="6147" name="Content Placeholder 2"/>
          <p:cNvSpPr>
            <a:spLocks noGrp="1"/>
          </p:cNvSpPr>
          <p:nvPr>
            <p:ph idx="1"/>
          </p:nvPr>
        </p:nvSpPr>
        <p:spPr>
          <a:xfrm>
            <a:off x="457200" y="1066800"/>
            <a:ext cx="8229600" cy="5105400"/>
          </a:xfrm>
        </p:spPr>
        <p:txBody>
          <a:bodyPr vert="horz" lIns="91440" tIns="45720" rIns="91440" bIns="45720" rtlCol="0" anchor="t">
            <a:normAutofit fontScale="85000" lnSpcReduction="20000"/>
          </a:bodyPr>
          <a:lstStyle/>
          <a:p>
            <a:pPr marL="514350" indent="-514350">
              <a:buFontTx/>
              <a:buAutoNum type="arabicPeriod"/>
            </a:pPr>
            <a:r>
              <a:rPr lang="en-US" sz="2800" dirty="0">
                <a:latin typeface="Times New Roman" pitchFamily="18" charset="0"/>
                <a:cs typeface="Times New Roman" pitchFamily="18" charset="0"/>
              </a:rPr>
              <a:t>Aim</a:t>
            </a:r>
          </a:p>
          <a:p>
            <a:pPr marL="514350" indent="-514350">
              <a:buFontTx/>
              <a:buAutoNum type="arabicPeriod"/>
            </a:pPr>
            <a:r>
              <a:rPr lang="en-US" sz="2800" dirty="0">
                <a:latin typeface="Times New Roman" pitchFamily="18" charset="0"/>
                <a:cs typeface="Times New Roman" pitchFamily="18" charset="0"/>
              </a:rPr>
              <a:t>Objectives</a:t>
            </a:r>
          </a:p>
          <a:p>
            <a:pPr marL="514350" indent="-514350">
              <a:buFontTx/>
              <a:buAutoNum type="arabicPeriod"/>
            </a:pPr>
            <a:r>
              <a:rPr lang="en-US" sz="2800" dirty="0">
                <a:latin typeface="Times New Roman" pitchFamily="18" charset="0"/>
                <a:cs typeface="Times New Roman" pitchFamily="18" charset="0"/>
              </a:rPr>
              <a:t>Introduction</a:t>
            </a:r>
          </a:p>
          <a:p>
            <a:pPr marL="514350" indent="-514350">
              <a:buFontTx/>
              <a:buAutoNum type="arabicPeriod"/>
            </a:pPr>
            <a:r>
              <a:rPr lang="en-US" sz="2800" dirty="0">
                <a:latin typeface="Times New Roman"/>
                <a:cs typeface="Times New Roman"/>
              </a:rPr>
              <a:t>Literature Survey </a:t>
            </a:r>
          </a:p>
          <a:p>
            <a:pPr marL="514350" indent="-514350">
              <a:buFontTx/>
              <a:buAutoNum type="arabicPeriod"/>
            </a:pPr>
            <a:r>
              <a:rPr lang="en-US" sz="2800" dirty="0">
                <a:latin typeface="Times New Roman" pitchFamily="18" charset="0"/>
                <a:cs typeface="Times New Roman" pitchFamily="18" charset="0"/>
              </a:rPr>
              <a:t>Proposed Block Diagram and Description</a:t>
            </a:r>
          </a:p>
          <a:p>
            <a:pPr marL="514350" indent="-514350">
              <a:buFontTx/>
              <a:buAutoNum type="arabicPeriod"/>
            </a:pPr>
            <a:r>
              <a:rPr lang="en-US" sz="2800" dirty="0">
                <a:latin typeface="Times New Roman" pitchFamily="18" charset="0"/>
                <a:cs typeface="Times New Roman" pitchFamily="18" charset="0"/>
              </a:rPr>
              <a:t>Hardware/ Software /Specifications  </a:t>
            </a:r>
          </a:p>
          <a:p>
            <a:pPr marL="514350" indent="-514350">
              <a:buFontTx/>
              <a:buAutoNum type="arabicPeriod"/>
            </a:pPr>
            <a:r>
              <a:rPr lang="en-US" sz="2800" dirty="0">
                <a:latin typeface="Times New Roman"/>
                <a:cs typeface="Times New Roman"/>
              </a:rPr>
              <a:t>Design  and Implementation </a:t>
            </a:r>
          </a:p>
          <a:p>
            <a:pPr marL="514350" indent="-514350">
              <a:buFontTx/>
              <a:buAutoNum type="arabicPeriod"/>
            </a:pPr>
            <a:r>
              <a:rPr lang="en-US" sz="2800" dirty="0">
                <a:latin typeface="Times New Roman"/>
                <a:cs typeface="Times New Roman"/>
              </a:rPr>
              <a:t>Results </a:t>
            </a:r>
          </a:p>
          <a:p>
            <a:pPr marL="514350" indent="-514350">
              <a:buFontTx/>
              <a:buAutoNum type="arabicPeriod"/>
            </a:pPr>
            <a:r>
              <a:rPr lang="en-US" sz="2800" dirty="0">
                <a:latin typeface="Times New Roman" pitchFamily="18" charset="0"/>
                <a:cs typeface="Times New Roman" pitchFamily="18" charset="0"/>
              </a:rPr>
              <a:t>Applications and Future Scope</a:t>
            </a:r>
          </a:p>
          <a:p>
            <a:pPr marL="514350" indent="-514350">
              <a:buFontTx/>
              <a:buAutoNum type="arabicPeriod"/>
            </a:pPr>
            <a:r>
              <a:rPr lang="en-US" sz="2800" dirty="0">
                <a:latin typeface="Times New Roman" pitchFamily="18" charset="0"/>
                <a:cs typeface="Times New Roman" pitchFamily="18" charset="0"/>
              </a:rPr>
              <a:t>Advantages and Disadvantages </a:t>
            </a:r>
          </a:p>
          <a:p>
            <a:pPr marL="514350" indent="-514350">
              <a:buFontTx/>
              <a:buAutoNum type="arabicPeriod"/>
            </a:pPr>
            <a:r>
              <a:rPr lang="en-US" sz="2800" dirty="0">
                <a:latin typeface="Times New Roman" pitchFamily="18" charset="0"/>
                <a:cs typeface="Times New Roman" pitchFamily="18" charset="0"/>
              </a:rPr>
              <a:t>Bill of Material</a:t>
            </a:r>
          </a:p>
          <a:p>
            <a:pPr marL="514350" indent="-514350">
              <a:buFontTx/>
              <a:buAutoNum type="arabicPeriod"/>
            </a:pPr>
            <a:r>
              <a:rPr lang="en-US" sz="2800" dirty="0">
                <a:latin typeface="Times New Roman" pitchFamily="18" charset="0"/>
                <a:cs typeface="Times New Roman" pitchFamily="18" charset="0"/>
              </a:rPr>
              <a:t>Conclusions</a:t>
            </a:r>
          </a:p>
          <a:p>
            <a:pPr marL="514350" indent="-514350">
              <a:buFontTx/>
              <a:buAutoNum type="arabicPeriod"/>
            </a:pPr>
            <a:r>
              <a:rPr lang="en-US" sz="2800" dirty="0">
                <a:latin typeface="Times New Roman"/>
                <a:cs typeface="Times New Roman"/>
              </a:rPr>
              <a:t>References </a:t>
            </a:r>
            <a:endParaRPr lang="en-US" altLang="en-US" sz="2800" dirty="0">
              <a:latin typeface="Times New Roman"/>
              <a:cs typeface="Times New Roman"/>
            </a:endParaRPr>
          </a:p>
        </p:txBody>
      </p:sp>
      <p:sp>
        <p:nvSpPr>
          <p:cNvPr id="6150" name="Date Placeholder 8"/>
          <p:cNvSpPr>
            <a:spLocks noGrp="1"/>
          </p:cNvSpPr>
          <p:nvPr>
            <p:ph type="dt" sz="half" idx="10"/>
          </p:nvPr>
        </p:nvSpPr>
        <p:spPr>
          <a:noFill/>
        </p:spPr>
        <p:txBody>
          <a:bodyPr/>
          <a:lstStyle/>
          <a:p>
            <a:fld id="{EA64EFB1-EC93-4692-A819-6FF3F11C39C2}"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6149" name="Footer Placeholder 7"/>
          <p:cNvSpPr>
            <a:spLocks noGrp="1"/>
          </p:cNvSpPr>
          <p:nvPr>
            <p:ph type="ftr" sz="quarter" idx="11"/>
          </p:nvPr>
        </p:nvSpPr>
        <p:spPr>
          <a:xfrm>
            <a:off x="3124200" y="6245225"/>
            <a:ext cx="3352800" cy="476250"/>
          </a:xfrm>
          <a:noFill/>
        </p:spPr>
        <p:txBody>
          <a:bodyPr/>
          <a:lstStyle/>
          <a:p>
            <a:r>
              <a:rPr lang="pt-BR">
                <a:latin typeface="Arial" pitchFamily="34" charset="0"/>
                <a:cs typeface="Arial" pitchFamily="34" charset="0"/>
              </a:rPr>
              <a:t>SKNCOE TE (E &amp; TC) 2023-24</a:t>
            </a:r>
            <a:endParaRPr lang="en-US" dirty="0">
              <a:latin typeface="Arial" pitchFamily="34" charset="0"/>
              <a:cs typeface="Arial" pitchFamily="34" charset="0"/>
            </a:endParaRPr>
          </a:p>
        </p:txBody>
      </p:sp>
      <p:sp>
        <p:nvSpPr>
          <p:cNvPr id="6148" name="Slide Number Placeholder 6"/>
          <p:cNvSpPr>
            <a:spLocks noGrp="1"/>
          </p:cNvSpPr>
          <p:nvPr>
            <p:ph type="sldNum" sz="quarter" idx="12"/>
          </p:nvPr>
        </p:nvSpPr>
        <p:spPr>
          <a:noFill/>
        </p:spPr>
        <p:txBody>
          <a:bodyPr/>
          <a:lstStyle/>
          <a:p>
            <a:fld id="{9F8D1439-7499-4023-B504-7B323526DB32}" type="slidenum">
              <a:rPr lang="en-US" smtClean="0">
                <a:latin typeface="Arial" pitchFamily="34" charset="0"/>
                <a:cs typeface="Arial" pitchFamily="34" charset="0"/>
              </a:rPr>
              <a:pPr/>
              <a:t>2</a:t>
            </a:fld>
            <a:endParaRPr lang="en-US">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1020762"/>
          </a:xfrm>
        </p:spPr>
        <p:txBody>
          <a:bodyPr/>
          <a:lstStyle/>
          <a:p>
            <a:pPr algn="ctr"/>
            <a:r>
              <a:rPr lang="en-US" sz="3200" b="1" dirty="0">
                <a:solidFill>
                  <a:srgbClr val="C00000"/>
                </a:solidFill>
                <a:latin typeface="Times New Roman" pitchFamily="18" charset="0"/>
                <a:cs typeface="Times New Roman" pitchFamily="18" charset="0"/>
              </a:rPr>
              <a:t>ADVANTAGES, DISADVANTAGES</a:t>
            </a:r>
          </a:p>
        </p:txBody>
      </p:sp>
      <p:sp>
        <p:nvSpPr>
          <p:cNvPr id="15363" name="Content Placeholder 2"/>
          <p:cNvSpPr>
            <a:spLocks noGrp="1"/>
          </p:cNvSpPr>
          <p:nvPr>
            <p:ph idx="1"/>
          </p:nvPr>
        </p:nvSpPr>
        <p:spPr>
          <a:xfrm>
            <a:off x="381000" y="1295400"/>
            <a:ext cx="8229600" cy="4572000"/>
          </a:xfrm>
        </p:spPr>
        <p:txBody>
          <a:bodyPr vert="horz" lIns="91440" tIns="45720" rIns="91440" bIns="45720" rtlCol="0" anchor="t">
            <a:noAutofit/>
          </a:bodyPr>
          <a:lstStyle/>
          <a:p>
            <a:pPr marL="514350" indent="-514350" algn="just">
              <a:buFont typeface="+mj-lt"/>
              <a:buAutoNum type="arabicPeriod"/>
            </a:pPr>
            <a:r>
              <a:rPr lang="en-US" sz="2800" dirty="0">
                <a:latin typeface="Times New Roman" pitchFamily="18" charset="0"/>
                <a:cs typeface="Times New Roman" pitchFamily="18" charset="0"/>
              </a:rPr>
              <a:t>Advantages:</a:t>
            </a:r>
          </a:p>
          <a:p>
            <a:pPr algn="just"/>
            <a:r>
              <a:rPr lang="en-US" sz="2800" dirty="0">
                <a:latin typeface="Times New Roman" pitchFamily="18" charset="0"/>
                <a:cs typeface="Times New Roman" pitchFamily="18" charset="0"/>
              </a:rPr>
              <a:t>Increases accessibility and inclusivity for diverse communities to participate in civic discussions.</a:t>
            </a:r>
          </a:p>
          <a:p>
            <a:pPr algn="just"/>
            <a:r>
              <a:rPr lang="en-US" sz="2800" dirty="0">
                <a:latin typeface="Times New Roman" pitchFamily="18" charset="0"/>
                <a:cs typeface="Times New Roman" pitchFamily="18" charset="0"/>
              </a:rPr>
              <a:t>Facilitates efficient data collection and analysis for evidence-based policymaking.</a:t>
            </a:r>
          </a:p>
          <a:p>
            <a:pPr algn="just"/>
            <a:r>
              <a:rPr lang="en-US" sz="2800" dirty="0">
                <a:latin typeface="Times New Roman" pitchFamily="18" charset="0"/>
                <a:cs typeface="Times New Roman" pitchFamily="18" charset="0"/>
              </a:rPr>
              <a:t>Enhances transparency and accountability by promoting open dialogue and sharing of information.</a:t>
            </a:r>
          </a:p>
          <a:p>
            <a:pPr algn="just"/>
            <a:r>
              <a:rPr lang="en-US" sz="2800" dirty="0">
                <a:latin typeface="Times New Roman" pitchFamily="18" charset="0"/>
                <a:cs typeface="Times New Roman" pitchFamily="18" charset="0"/>
              </a:rPr>
              <a:t>Raises awareness and engagement levels among citizens, strengthening democratic participation.</a:t>
            </a:r>
          </a:p>
          <a:p>
            <a:pPr algn="just"/>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5366" name="Date Placeholder 8"/>
          <p:cNvSpPr>
            <a:spLocks noGrp="1"/>
          </p:cNvSpPr>
          <p:nvPr>
            <p:ph type="dt" sz="half" idx="10"/>
          </p:nvPr>
        </p:nvSpPr>
        <p:spPr>
          <a:noFill/>
        </p:spPr>
        <p:txBody>
          <a:bodyPr/>
          <a:lstStyle/>
          <a:p>
            <a:fld id="{0E860002-E9C5-4F1F-A03B-1DB2BF0AEBD9}"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5365"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itchFamily="34" charset="0"/>
                <a:cs typeface="Arial" pitchFamily="34" charset="0"/>
              </a:rPr>
              <a:pPr/>
              <a:t>20</a:t>
            </a:fld>
            <a:endParaRPr lang="en-US">
              <a:latin typeface="Arial" pitchFamily="34" charset="0"/>
              <a:cs typeface="Arial" pitchFamily="34" charset="0"/>
            </a:endParaRPr>
          </a:p>
        </p:txBody>
      </p:sp>
    </p:spTree>
    <p:extLst>
      <p:ext uri="{BB962C8B-B14F-4D97-AF65-F5344CB8AC3E}">
        <p14:creationId xmlns:p14="http://schemas.microsoft.com/office/powerpoint/2010/main" val="3787983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CC0F2-CEC7-9EFC-8B21-85C903DCFBCC}"/>
              </a:ext>
            </a:extLst>
          </p:cNvPr>
          <p:cNvSpPr>
            <a:spLocks noGrp="1"/>
          </p:cNvSpPr>
          <p:nvPr>
            <p:ph type="title"/>
          </p:nvPr>
        </p:nvSpPr>
        <p:spPr>
          <a:xfrm>
            <a:off x="606527" y="136524"/>
            <a:ext cx="7886700" cy="1325563"/>
          </a:xfrm>
        </p:spPr>
        <p:txBody>
          <a:bodyPr/>
          <a:lstStyle/>
          <a:p>
            <a:pPr algn="ctr"/>
            <a:r>
              <a:rPr lang="en-US" sz="3600" b="1" dirty="0">
                <a:solidFill>
                  <a:srgbClr val="C00000"/>
                </a:solidFill>
                <a:latin typeface="Times New Roman" pitchFamily="18" charset="0"/>
                <a:cs typeface="Times New Roman" pitchFamily="18" charset="0"/>
              </a:rPr>
              <a:t>ADVANTAGES, DISADVANTAGES</a:t>
            </a:r>
            <a:endParaRPr lang="en-IN" dirty="0"/>
          </a:p>
        </p:txBody>
      </p:sp>
      <p:sp>
        <p:nvSpPr>
          <p:cNvPr id="3" name="Content Placeholder 2">
            <a:extLst>
              <a:ext uri="{FF2B5EF4-FFF2-40B4-BE49-F238E27FC236}">
                <a16:creationId xmlns:a16="http://schemas.microsoft.com/office/drawing/2014/main" id="{D88DF249-EA38-9C6F-2789-DA7FE99AD2FD}"/>
              </a:ext>
            </a:extLst>
          </p:cNvPr>
          <p:cNvSpPr>
            <a:spLocks noGrp="1"/>
          </p:cNvSpPr>
          <p:nvPr>
            <p:ph idx="1"/>
          </p:nvPr>
        </p:nvSpPr>
        <p:spPr>
          <a:xfrm>
            <a:off x="628650" y="1143000"/>
            <a:ext cx="7886700" cy="4351338"/>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2. Disadvantages:</a:t>
            </a:r>
          </a:p>
          <a:p>
            <a:pPr algn="just"/>
            <a:r>
              <a:rPr lang="en-US" sz="2800" dirty="0">
                <a:latin typeface="Times New Roman" panose="02020603050405020304" pitchFamily="18" charset="0"/>
                <a:cs typeface="Times New Roman" panose="02020603050405020304" pitchFamily="18" charset="0"/>
              </a:rPr>
              <a:t>Excludes segments of the population with limited digital literacy or access to technology.</a:t>
            </a:r>
          </a:p>
          <a:p>
            <a:pPr algn="just"/>
            <a:r>
              <a:rPr lang="en-US" sz="2800" dirty="0">
                <a:latin typeface="Times New Roman" panose="02020603050405020304" pitchFamily="18" charset="0"/>
                <a:cs typeface="Times New Roman" panose="02020603050405020304" pitchFamily="18" charset="0"/>
              </a:rPr>
              <a:t>Risks amplifying certain voices or issues over others due to online algorithms or biases.</a:t>
            </a:r>
          </a:p>
          <a:p>
            <a:pPr algn="just"/>
            <a:r>
              <a:rPr lang="en-US" sz="2800" dirty="0">
                <a:latin typeface="Times New Roman" panose="02020603050405020304" pitchFamily="18" charset="0"/>
                <a:cs typeface="Times New Roman" panose="02020603050405020304" pitchFamily="18" charset="0"/>
              </a:rPr>
              <a:t>Can compromise privacy and data security, potentially deterring participation.</a:t>
            </a:r>
          </a:p>
          <a:p>
            <a:pPr algn="just"/>
            <a:r>
              <a:rPr lang="en-US" sz="2800" dirty="0">
                <a:latin typeface="Times New Roman" panose="02020603050405020304" pitchFamily="18" charset="0"/>
                <a:cs typeface="Times New Roman" panose="02020603050405020304" pitchFamily="18" charset="0"/>
              </a:rPr>
              <a:t>Vulnerable to misinformation and manipulation, undermining the integrity of discussions.</a:t>
            </a:r>
          </a:p>
          <a:p>
            <a:pPr algn="just"/>
            <a:r>
              <a:rPr lang="en-US" sz="2800" dirty="0">
                <a:latin typeface="Times New Roman" panose="02020603050405020304" pitchFamily="18" charset="0"/>
                <a:cs typeface="Times New Roman" panose="02020603050405020304" pitchFamily="18" charset="0"/>
              </a:rPr>
              <a:t>Limits face-to-face interaction and personal connections critical for nuanced dialogue and understanding.</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A62D4B9-1A4D-B296-4BF8-BD3F6A88558E}"/>
              </a:ext>
            </a:extLst>
          </p:cNvPr>
          <p:cNvSpPr>
            <a:spLocks noGrp="1"/>
          </p:cNvSpPr>
          <p:nvPr>
            <p:ph type="dt" sz="half" idx="10"/>
          </p:nvPr>
        </p:nvSpPr>
        <p:spPr/>
        <p:txBody>
          <a:bodyPr/>
          <a:lstStyle/>
          <a:p>
            <a:pPr>
              <a:defRPr/>
            </a:pPr>
            <a:fld id="{D62199E4-7C3C-4415-85A8-1427856826D6}" type="datetime5">
              <a:rPr lang="en-US" smtClean="0"/>
              <a:t>9-May-24</a:t>
            </a:fld>
            <a:endParaRPr lang="en-US"/>
          </a:p>
        </p:txBody>
      </p:sp>
      <p:sp>
        <p:nvSpPr>
          <p:cNvPr id="5" name="Footer Placeholder 4">
            <a:extLst>
              <a:ext uri="{FF2B5EF4-FFF2-40B4-BE49-F238E27FC236}">
                <a16:creationId xmlns:a16="http://schemas.microsoft.com/office/drawing/2014/main" id="{7CEDF546-DC31-5F30-2AAB-6DAE4F2B8DB0}"/>
              </a:ext>
            </a:extLst>
          </p:cNvPr>
          <p:cNvSpPr>
            <a:spLocks noGrp="1"/>
          </p:cNvSpPr>
          <p:nvPr>
            <p:ph type="ftr" sz="quarter" idx="11"/>
          </p:nvPr>
        </p:nvSpPr>
        <p:spPr/>
        <p:txBody>
          <a:bodyPr/>
          <a:lstStyle/>
          <a:p>
            <a:pPr>
              <a:defRPr/>
            </a:pPr>
            <a:r>
              <a:rPr lang="pt-BR"/>
              <a:t>SKNCOE TE (E &amp; TC) 2023-24</a:t>
            </a:r>
            <a:endParaRPr lang="en-US"/>
          </a:p>
        </p:txBody>
      </p:sp>
      <p:sp>
        <p:nvSpPr>
          <p:cNvPr id="6" name="Slide Number Placeholder 5">
            <a:extLst>
              <a:ext uri="{FF2B5EF4-FFF2-40B4-BE49-F238E27FC236}">
                <a16:creationId xmlns:a16="http://schemas.microsoft.com/office/drawing/2014/main" id="{203BA3F5-6FA6-D6FF-7B0B-71D76C31FE5D}"/>
              </a:ext>
            </a:extLst>
          </p:cNvPr>
          <p:cNvSpPr>
            <a:spLocks noGrp="1"/>
          </p:cNvSpPr>
          <p:nvPr>
            <p:ph type="sldNum" sz="quarter" idx="12"/>
          </p:nvPr>
        </p:nvSpPr>
        <p:spPr/>
        <p:txBody>
          <a:bodyPr/>
          <a:lstStyle/>
          <a:p>
            <a:pPr>
              <a:defRPr/>
            </a:pPr>
            <a:fld id="{310A76A0-256F-4F28-AB52-94CEC88C3011}" type="slidenum">
              <a:rPr lang="en-US" smtClean="0"/>
              <a:pPr>
                <a:defRPr/>
              </a:pPr>
              <a:t>21</a:t>
            </a:fld>
            <a:endParaRPr lang="en-US"/>
          </a:p>
        </p:txBody>
      </p:sp>
    </p:spTree>
    <p:extLst>
      <p:ext uri="{BB962C8B-B14F-4D97-AF65-F5344CB8AC3E}">
        <p14:creationId xmlns:p14="http://schemas.microsoft.com/office/powerpoint/2010/main" val="1605527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itchFamily="18" charset="0"/>
                <a:cs typeface="Times New Roman" pitchFamily="18" charset="0"/>
              </a:rPr>
              <a:t>BILL OF MATERIAL</a:t>
            </a:r>
          </a:p>
        </p:txBody>
      </p:sp>
      <p:graphicFrame>
        <p:nvGraphicFramePr>
          <p:cNvPr id="2" name="Table 2">
            <a:extLst>
              <a:ext uri="{FF2B5EF4-FFF2-40B4-BE49-F238E27FC236}">
                <a16:creationId xmlns:a16="http://schemas.microsoft.com/office/drawing/2014/main" id="{E8A78D2E-B47F-A9A3-793C-590AADAF455C}"/>
              </a:ext>
            </a:extLst>
          </p:cNvPr>
          <p:cNvGraphicFramePr>
            <a:graphicFrameLocks noGrp="1"/>
          </p:cNvGraphicFramePr>
          <p:nvPr>
            <p:ph idx="1"/>
            <p:extLst>
              <p:ext uri="{D42A27DB-BD31-4B8C-83A1-F6EECF244321}">
                <p14:modId xmlns:p14="http://schemas.microsoft.com/office/powerpoint/2010/main" val="1577274712"/>
              </p:ext>
            </p:extLst>
          </p:nvPr>
        </p:nvGraphicFramePr>
        <p:xfrm>
          <a:off x="628650" y="714217"/>
          <a:ext cx="7886700" cy="5720080"/>
        </p:xfrm>
        <a:graphic>
          <a:graphicData uri="http://schemas.openxmlformats.org/drawingml/2006/table">
            <a:tbl>
              <a:tblPr firstRow="1" bandRow="1">
                <a:tableStyleId>{F5AB1C69-6EDB-4FF4-983F-18BD219EF322}</a:tableStyleId>
              </a:tblPr>
              <a:tblGrid>
                <a:gridCol w="1200150">
                  <a:extLst>
                    <a:ext uri="{9D8B030D-6E8A-4147-A177-3AD203B41FA5}">
                      <a16:colId xmlns:a16="http://schemas.microsoft.com/office/drawing/2014/main" val="1222017039"/>
                    </a:ext>
                  </a:extLst>
                </a:gridCol>
                <a:gridCol w="4038600">
                  <a:extLst>
                    <a:ext uri="{9D8B030D-6E8A-4147-A177-3AD203B41FA5}">
                      <a16:colId xmlns:a16="http://schemas.microsoft.com/office/drawing/2014/main" val="210246503"/>
                    </a:ext>
                  </a:extLst>
                </a:gridCol>
                <a:gridCol w="1524000">
                  <a:extLst>
                    <a:ext uri="{9D8B030D-6E8A-4147-A177-3AD203B41FA5}">
                      <a16:colId xmlns:a16="http://schemas.microsoft.com/office/drawing/2014/main" val="1820894575"/>
                    </a:ext>
                  </a:extLst>
                </a:gridCol>
                <a:gridCol w="1123950">
                  <a:extLst>
                    <a:ext uri="{9D8B030D-6E8A-4147-A177-3AD203B41FA5}">
                      <a16:colId xmlns:a16="http://schemas.microsoft.com/office/drawing/2014/main" val="579048944"/>
                    </a:ext>
                  </a:extLst>
                </a:gridCol>
              </a:tblGrid>
              <a:tr h="370840">
                <a:tc>
                  <a:txBody>
                    <a:bodyPr/>
                    <a:lstStyle/>
                    <a:p>
                      <a:pPr algn="ctr"/>
                      <a:r>
                        <a:rPr lang="en-IN" sz="1600" dirty="0">
                          <a:latin typeface="Times New Roman" panose="02020603050405020304" pitchFamily="18" charset="0"/>
                          <a:cs typeface="Times New Roman" panose="02020603050405020304" pitchFamily="18" charset="0"/>
                        </a:rPr>
                        <a:t>SR. No.</a:t>
                      </a:r>
                    </a:p>
                  </a:txBody>
                  <a:tcPr/>
                </a:tc>
                <a:tc>
                  <a:txBody>
                    <a:bodyPr/>
                    <a:lstStyle/>
                    <a:p>
                      <a:pPr algn="ctr"/>
                      <a:r>
                        <a:rPr lang="en-IN" sz="1600" dirty="0">
                          <a:latin typeface="Times New Roman" panose="02020603050405020304" pitchFamily="18" charset="0"/>
                          <a:cs typeface="Times New Roman" panose="02020603050405020304" pitchFamily="18" charset="0"/>
                        </a:rPr>
                        <a:t>Component Used</a:t>
                      </a:r>
                    </a:p>
                  </a:txBody>
                  <a:tcPr/>
                </a:tc>
                <a:tc>
                  <a:txBody>
                    <a:bodyPr/>
                    <a:lstStyle/>
                    <a:p>
                      <a:pPr algn="ctr"/>
                      <a:r>
                        <a:rPr lang="en-IN" sz="1600" dirty="0">
                          <a:latin typeface="Times New Roman" panose="02020603050405020304" pitchFamily="18" charset="0"/>
                          <a:cs typeface="Times New Roman" panose="02020603050405020304" pitchFamily="18" charset="0"/>
                        </a:rPr>
                        <a:t>Total Quantity</a:t>
                      </a:r>
                    </a:p>
                  </a:txBody>
                  <a:tcPr/>
                </a:tc>
                <a:tc>
                  <a:txBody>
                    <a:bodyPr/>
                    <a:lstStyle/>
                    <a:p>
                      <a:pPr algn="ctr"/>
                      <a:r>
                        <a:rPr lang="en-IN" sz="1800" dirty="0">
                          <a:latin typeface="Times New Roman" panose="02020603050405020304" pitchFamily="18" charset="0"/>
                          <a:cs typeface="Times New Roman" panose="02020603050405020304" pitchFamily="18" charset="0"/>
                        </a:rPr>
                        <a:t>Cost</a:t>
                      </a:r>
                    </a:p>
                  </a:txBody>
                  <a:tcPr/>
                </a:tc>
                <a:extLst>
                  <a:ext uri="{0D108BD9-81ED-4DB2-BD59-A6C34878D82A}">
                    <a16:rowId xmlns:a16="http://schemas.microsoft.com/office/drawing/2014/main" val="3145821639"/>
                  </a:ext>
                </a:extLst>
              </a:tr>
              <a:tr h="370840">
                <a:tc>
                  <a:txBody>
                    <a:bodyPr/>
                    <a:lstStyle/>
                    <a:p>
                      <a:pPr algn="ctr"/>
                      <a:r>
                        <a:rPr lang="en-IN" sz="2800" dirty="0">
                          <a:latin typeface="Times New Roman" panose="02020603050405020304" pitchFamily="18" charset="0"/>
                          <a:cs typeface="Times New Roman" panose="02020603050405020304" pitchFamily="18" charset="0"/>
                        </a:rPr>
                        <a:t>1.</a:t>
                      </a:r>
                    </a:p>
                  </a:txBody>
                  <a:tcPr/>
                </a:tc>
                <a:tc>
                  <a:txBody>
                    <a:bodyPr/>
                    <a:lstStyle/>
                    <a:p>
                      <a:pPr algn="just"/>
                      <a:r>
                        <a:rPr lang="en-IN" sz="2800" dirty="0">
                          <a:latin typeface="Times New Roman" panose="02020603050405020304" pitchFamily="18" charset="0"/>
                          <a:cs typeface="Times New Roman" panose="02020603050405020304" pitchFamily="18" charset="0"/>
                        </a:rPr>
                        <a:t>Arduino UNO </a:t>
                      </a:r>
                    </a:p>
                  </a:txBody>
                  <a:tcPr/>
                </a:tc>
                <a:tc>
                  <a:txBody>
                    <a:bodyPr/>
                    <a:lstStyle/>
                    <a:p>
                      <a:r>
                        <a:rPr lang="en-IN" sz="2800" dirty="0">
                          <a:latin typeface="Times New Roman" panose="02020603050405020304" pitchFamily="18" charset="0"/>
                          <a:cs typeface="Times New Roman" panose="02020603050405020304" pitchFamily="18" charset="0"/>
                        </a:rPr>
                        <a:t>1</a:t>
                      </a:r>
                    </a:p>
                  </a:txBody>
                  <a:tcPr/>
                </a:tc>
                <a:tc>
                  <a:txBody>
                    <a:bodyPr/>
                    <a:lstStyle/>
                    <a:p>
                      <a:pPr algn="ctr"/>
                      <a:r>
                        <a:rPr lang="en-IN" sz="2800" dirty="0">
                          <a:latin typeface="Times New Roman" panose="02020603050405020304" pitchFamily="18" charset="0"/>
                          <a:cs typeface="Times New Roman" panose="02020603050405020304" pitchFamily="18" charset="0"/>
                        </a:rPr>
                        <a:t>650</a:t>
                      </a:r>
                    </a:p>
                  </a:txBody>
                  <a:tcPr/>
                </a:tc>
                <a:extLst>
                  <a:ext uri="{0D108BD9-81ED-4DB2-BD59-A6C34878D82A}">
                    <a16:rowId xmlns:a16="http://schemas.microsoft.com/office/drawing/2014/main" val="705001344"/>
                  </a:ext>
                </a:extLst>
              </a:tr>
              <a:tr h="370840">
                <a:tc>
                  <a:txBody>
                    <a:bodyPr/>
                    <a:lstStyle/>
                    <a:p>
                      <a:pPr algn="ctr"/>
                      <a:r>
                        <a:rPr lang="en-IN" sz="2800" dirty="0">
                          <a:latin typeface="Times New Roman" panose="02020603050405020304" pitchFamily="18" charset="0"/>
                          <a:cs typeface="Times New Roman" panose="02020603050405020304" pitchFamily="18" charset="0"/>
                        </a:rPr>
                        <a:t>2.</a:t>
                      </a:r>
                    </a:p>
                  </a:txBody>
                  <a:tcPr/>
                </a:tc>
                <a:tc>
                  <a:txBody>
                    <a:bodyPr/>
                    <a:lstStyle/>
                    <a:p>
                      <a:pPr algn="just"/>
                      <a:r>
                        <a:rPr lang="en-IN" sz="2800" dirty="0">
                          <a:latin typeface="Times New Roman" panose="02020603050405020304" pitchFamily="18" charset="0"/>
                          <a:cs typeface="Times New Roman" panose="02020603050405020304" pitchFamily="18" charset="0"/>
                        </a:rPr>
                        <a:t>LCD(16*2)</a:t>
                      </a:r>
                    </a:p>
                  </a:txBody>
                  <a:tcPr/>
                </a:tc>
                <a:tc>
                  <a:txBody>
                    <a:bodyPr/>
                    <a:lstStyle/>
                    <a:p>
                      <a:r>
                        <a:rPr lang="en-IN" sz="2800" dirty="0">
                          <a:latin typeface="Times New Roman" panose="02020603050405020304" pitchFamily="18" charset="0"/>
                          <a:cs typeface="Times New Roman" panose="02020603050405020304" pitchFamily="18" charset="0"/>
                        </a:rPr>
                        <a:t>1</a:t>
                      </a:r>
                    </a:p>
                  </a:txBody>
                  <a:tcPr/>
                </a:tc>
                <a:tc>
                  <a:txBody>
                    <a:bodyPr/>
                    <a:lstStyle/>
                    <a:p>
                      <a:pPr algn="ctr"/>
                      <a:r>
                        <a:rPr lang="en-IN" sz="2800" dirty="0">
                          <a:latin typeface="Times New Roman" panose="02020603050405020304" pitchFamily="18" charset="0"/>
                          <a:cs typeface="Times New Roman" panose="02020603050405020304" pitchFamily="18" charset="0"/>
                        </a:rPr>
                        <a:t>250</a:t>
                      </a:r>
                    </a:p>
                  </a:txBody>
                  <a:tcPr/>
                </a:tc>
                <a:extLst>
                  <a:ext uri="{0D108BD9-81ED-4DB2-BD59-A6C34878D82A}">
                    <a16:rowId xmlns:a16="http://schemas.microsoft.com/office/drawing/2014/main" val="838567168"/>
                  </a:ext>
                </a:extLst>
              </a:tr>
              <a:tr h="370840">
                <a:tc>
                  <a:txBody>
                    <a:bodyPr/>
                    <a:lstStyle/>
                    <a:p>
                      <a:pPr algn="ctr"/>
                      <a:r>
                        <a:rPr lang="en-IN" sz="2800" dirty="0">
                          <a:latin typeface="Times New Roman" panose="02020603050405020304" pitchFamily="18" charset="0"/>
                          <a:cs typeface="Times New Roman" panose="02020603050405020304" pitchFamily="18" charset="0"/>
                        </a:rPr>
                        <a:t>3.</a:t>
                      </a:r>
                    </a:p>
                  </a:txBody>
                  <a:tcPr/>
                </a:tc>
                <a:tc>
                  <a:txBody>
                    <a:bodyPr/>
                    <a:lstStyle/>
                    <a:p>
                      <a:pPr algn="just"/>
                      <a:r>
                        <a:rPr lang="en-IN" sz="2800" dirty="0">
                          <a:latin typeface="Times New Roman" panose="02020603050405020304" pitchFamily="18" charset="0"/>
                          <a:cs typeface="Times New Roman" panose="02020603050405020304" pitchFamily="18" charset="0"/>
                        </a:rPr>
                        <a:t>Connecting Wires</a:t>
                      </a:r>
                    </a:p>
                  </a:txBody>
                  <a:tcPr/>
                </a:tc>
                <a:tc>
                  <a:txBody>
                    <a:bodyPr/>
                    <a:lstStyle/>
                    <a:p>
                      <a:r>
                        <a:rPr lang="en-IN" sz="2800" dirty="0">
                          <a:latin typeface="Times New Roman" panose="02020603050405020304" pitchFamily="18" charset="0"/>
                          <a:cs typeface="Times New Roman" panose="02020603050405020304" pitchFamily="18" charset="0"/>
                        </a:rPr>
                        <a:t>10</a:t>
                      </a:r>
                    </a:p>
                  </a:txBody>
                  <a:tcPr/>
                </a:tc>
                <a:tc>
                  <a:txBody>
                    <a:bodyPr/>
                    <a:lstStyle/>
                    <a:p>
                      <a:pPr algn="ctr"/>
                      <a:r>
                        <a:rPr lang="en-IN" sz="2800"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20073642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25435017"/>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322786278"/>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7040984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0788084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5841423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21571581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0896718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5320480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41463630"/>
                  </a:ext>
                </a:extLst>
              </a:tr>
              <a:tr h="370840">
                <a:tc gridSpan="3">
                  <a:txBody>
                    <a:bodyPr/>
                    <a:lstStyle/>
                    <a:p>
                      <a:pPr algn="r"/>
                      <a:r>
                        <a:rPr lang="en-IN" sz="2400" dirty="0"/>
                        <a:t>TOTAL COST OF MINI PROJECT</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a:txBody>
                    <a:bodyPr/>
                    <a:lstStyle/>
                    <a:p>
                      <a:pPr algn="ctr"/>
                      <a:r>
                        <a:rPr lang="en-IN" dirty="0"/>
                        <a:t>1000</a:t>
                      </a:r>
                    </a:p>
                  </a:txBody>
                  <a:tcPr/>
                </a:tc>
                <a:extLst>
                  <a:ext uri="{0D108BD9-81ED-4DB2-BD59-A6C34878D82A}">
                    <a16:rowId xmlns:a16="http://schemas.microsoft.com/office/drawing/2014/main" val="1069679712"/>
                  </a:ext>
                </a:extLst>
              </a:tr>
            </a:tbl>
          </a:graphicData>
        </a:graphic>
      </p:graphicFrame>
      <p:sp>
        <p:nvSpPr>
          <p:cNvPr id="14342" name="Date Placeholder 8"/>
          <p:cNvSpPr>
            <a:spLocks noGrp="1"/>
          </p:cNvSpPr>
          <p:nvPr>
            <p:ph type="dt" sz="half" idx="10"/>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1EE84F-616E-4A61-93AE-DFA43F164177}" type="datetime5">
              <a:rPr kumimoji="0" lang="en-US" sz="900" b="0" i="0" u="none" strike="noStrike" kern="1200" cap="none" spc="0" normalizeH="0" baseline="0" noProof="0" smtClean="0">
                <a:ln>
                  <a:noFill/>
                </a:ln>
                <a:solidFill>
                  <a:prstClr val="black">
                    <a:tint val="75000"/>
                  </a:prstClr>
                </a:solidFill>
                <a:effectLst/>
                <a:uLnTx/>
                <a:uFillTx/>
                <a:latin typeface="Arial" pitchFamily="34" charset="0"/>
                <a:ea typeface="+mn-ea"/>
                <a:cs typeface="Arial"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9-May-24</a:t>
            </a:fld>
            <a:endParaRPr kumimoji="0" lang="en-US" sz="9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endParaRPr>
          </a:p>
        </p:txBody>
      </p:sp>
      <p:sp>
        <p:nvSpPr>
          <p:cNvPr id="14341" name="Footer Placeholder 7"/>
          <p:cNvSpPr>
            <a:spLocks noGrp="1"/>
          </p:cNvSpPr>
          <p:nvPr>
            <p:ph type="ftr" sz="quarter" idx="11"/>
          </p:nvPr>
        </p:nvSpPr>
        <p:spPr>
          <a:no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rPr>
              <a:t>SKNCOE TE (E &amp; TC) 2023-24</a:t>
            </a:r>
            <a:endParaRPr kumimoji="0" lang="en-US" sz="9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endParaRPr>
          </a:p>
        </p:txBody>
      </p:sp>
      <p:sp>
        <p:nvSpPr>
          <p:cNvPr id="14340" name="Slide Number Placeholder 6"/>
          <p:cNvSpPr>
            <a:spLocks noGrp="1"/>
          </p:cNvSpPr>
          <p:nvPr>
            <p:ph type="sldNum" sz="quarter" idx="12"/>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323C9C-2472-49BC-A453-584C531D5AF0}" type="slidenum">
              <a:rPr kumimoji="0" lang="en-US" sz="900" b="0" i="0" u="none" strike="noStrike" kern="1200" cap="none" spc="0" normalizeH="0" baseline="0" noProof="0" smtClean="0">
                <a:ln>
                  <a:noFill/>
                </a:ln>
                <a:solidFill>
                  <a:prstClr val="black">
                    <a:tint val="75000"/>
                  </a:prst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itchFamily="18" charset="0"/>
                <a:cs typeface="Times New Roman" pitchFamily="18" charset="0"/>
              </a:rPr>
              <a:t>CONCLUSION</a:t>
            </a:r>
          </a:p>
        </p:txBody>
      </p:sp>
      <p:sp>
        <p:nvSpPr>
          <p:cNvPr id="14339" name="Content Placeholder 2"/>
          <p:cNvSpPr>
            <a:spLocks noGrp="1"/>
          </p:cNvSpPr>
          <p:nvPr>
            <p:ph idx="1"/>
          </p:nvPr>
        </p:nvSpPr>
        <p:spPr>
          <a:xfrm>
            <a:off x="457200" y="1066800"/>
            <a:ext cx="8229600" cy="4525963"/>
          </a:xfrm>
        </p:spPr>
        <p:txBody>
          <a:bodyPr vert="horz" lIns="91440" tIns="45720" rIns="91440" bIns="45720" rtlCol="0" anchor="t">
            <a:normAutofit/>
          </a:bodyPr>
          <a:lstStyle/>
          <a:p>
            <a:pPr marL="0" indent="0" algn="just">
              <a:buNone/>
            </a:pPr>
            <a:r>
              <a:rPr lang="en-US" sz="2800" dirty="0">
                <a:latin typeface="Times New Roman"/>
                <a:ea typeface="+mn-lt"/>
                <a:cs typeface="+mn-lt"/>
              </a:rPr>
              <a:t>The Digital Civic Engagement Platform project empowers citizens to actively participate in local governance. With user-friendly interfaces and interactive tools, the platform enhances community collaboration and communication.</a:t>
            </a:r>
            <a:endParaRPr lang="en-US" dirty="0">
              <a:latin typeface="Times New Roman"/>
              <a:cs typeface="Times New Roman"/>
            </a:endParaRPr>
          </a:p>
          <a:p>
            <a:endParaRPr lang="en-US" sz="2800" dirty="0">
              <a:latin typeface="Times New Roman" pitchFamily="18" charset="0"/>
              <a:cs typeface="Times New Roman" pitchFamily="18" charset="0"/>
            </a:endParaRPr>
          </a:p>
        </p:txBody>
      </p:sp>
      <p:sp>
        <p:nvSpPr>
          <p:cNvPr id="14342" name="Date Placeholder 8"/>
          <p:cNvSpPr>
            <a:spLocks noGrp="1"/>
          </p:cNvSpPr>
          <p:nvPr>
            <p:ph type="dt" sz="half" idx="10"/>
          </p:nvPr>
        </p:nvSpPr>
        <p:spPr>
          <a:noFill/>
        </p:spPr>
        <p:txBody>
          <a:bodyPr/>
          <a:lstStyle/>
          <a:p>
            <a:fld id="{87F8DC44-90DD-4646-8B9D-77B88E0C2D7E}"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4341"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23</a:t>
            </a:fld>
            <a:endParaRPr lang="en-US">
              <a:latin typeface="Arial" pitchFamily="34" charset="0"/>
              <a:cs typeface="Arial" pitchFamily="34" charset="0"/>
            </a:endParaRPr>
          </a:p>
        </p:txBody>
      </p:sp>
    </p:spTree>
    <p:extLst>
      <p:ext uri="{BB962C8B-B14F-4D97-AF65-F5344CB8AC3E}">
        <p14:creationId xmlns:p14="http://schemas.microsoft.com/office/powerpoint/2010/main" val="2682314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487362"/>
          </a:xfrm>
        </p:spPr>
        <p:txBody>
          <a:bodyPr>
            <a:normAutofit fontScale="90000"/>
          </a:bodyPr>
          <a:lstStyle/>
          <a:p>
            <a:pPr algn="ctr"/>
            <a:r>
              <a:rPr lang="en-IN" sz="3200" b="1" dirty="0">
                <a:solidFill>
                  <a:srgbClr val="C00000"/>
                </a:solidFill>
                <a:latin typeface="Times New Roman" pitchFamily="18" charset="0"/>
                <a:cs typeface="Times New Roman" pitchFamily="18" charset="0"/>
              </a:rPr>
              <a:t>REFERENCES (in IEEE format)</a:t>
            </a:r>
            <a:endParaRPr lang="en-US" sz="3200" b="1" dirty="0">
              <a:solidFill>
                <a:srgbClr val="C00000"/>
              </a:solidFill>
            </a:endParaRPr>
          </a:p>
        </p:txBody>
      </p:sp>
      <p:sp>
        <p:nvSpPr>
          <p:cNvPr id="16387" name="Content Placeholder 2"/>
          <p:cNvSpPr>
            <a:spLocks noGrp="1"/>
          </p:cNvSpPr>
          <p:nvPr>
            <p:ph idx="1"/>
          </p:nvPr>
        </p:nvSpPr>
        <p:spPr>
          <a:xfrm>
            <a:off x="457200" y="914400"/>
            <a:ext cx="8229600" cy="4525963"/>
          </a:xfrm>
        </p:spPr>
        <p:txBody>
          <a:bodyPr/>
          <a:lstStyle/>
          <a:p>
            <a:pPr algn="just">
              <a:buNone/>
            </a:pPr>
            <a:r>
              <a:rPr lang="en-US" sz="2800" dirty="0">
                <a:solidFill>
                  <a:srgbClr val="000000"/>
                </a:solidFill>
                <a:latin typeface="Times New Roman"/>
                <a:ea typeface="+mn-lt"/>
                <a:cs typeface="+mn-lt"/>
              </a:rPr>
              <a:t>[01] </a:t>
            </a:r>
            <a:r>
              <a:rPr lang="en-US" sz="2800" dirty="0" err="1">
                <a:solidFill>
                  <a:srgbClr val="000000"/>
                </a:solidFill>
                <a:latin typeface="Times New Roman"/>
                <a:ea typeface="+mn-lt"/>
                <a:cs typeface="+mn-lt"/>
              </a:rPr>
              <a:t>Gerding</a:t>
            </a:r>
            <a:r>
              <a:rPr lang="en-US" sz="2800" dirty="0">
                <a:solidFill>
                  <a:srgbClr val="000000"/>
                </a:solidFill>
                <a:latin typeface="Times New Roman"/>
                <a:ea typeface="+mn-lt"/>
                <a:cs typeface="+mn-lt"/>
              </a:rPr>
              <a:t>, Jeffrey M. (2017). [IEEE 2017 IEEE International Professional Communication Conference (ProComm) - Madison, WI, USA (2017.7.23-2017.7.26)] 2017 IEEE International Professional Communication Conference (ProComm) - Examining the rhetoric of civic engagement in government Digital Service design: Case study of the Federal Source Code Policy's use of GitHub in a public comment period.</a:t>
            </a:r>
          </a:p>
          <a:p>
            <a:pPr algn="just">
              <a:buNone/>
            </a:pPr>
            <a:r>
              <a:rPr lang="en-US" sz="2800" dirty="0">
                <a:latin typeface="Times New Roman"/>
                <a:ea typeface="+mn-lt"/>
                <a:cs typeface="+mn-lt"/>
              </a:rPr>
              <a:t>[02] 2019 IEEE 39th International Conference on Distributed Computing Systems (ICDCS) Rafael </a:t>
            </a:r>
            <a:r>
              <a:rPr lang="en-US" sz="2800" dirty="0" err="1">
                <a:latin typeface="Times New Roman"/>
                <a:ea typeface="+mn-lt"/>
                <a:cs typeface="+mn-lt"/>
              </a:rPr>
              <a:t>Angarita</a:t>
            </a:r>
            <a:r>
              <a:rPr lang="en-US" sz="2800" dirty="0">
                <a:latin typeface="Times New Roman"/>
                <a:ea typeface="+mn-lt"/>
                <a:cs typeface="+mn-lt"/>
              </a:rPr>
              <a:t>, Nikolaos </a:t>
            </a:r>
            <a:r>
              <a:rPr lang="en-US" sz="2800" dirty="0" err="1">
                <a:latin typeface="Times New Roman"/>
                <a:ea typeface="+mn-lt"/>
                <a:cs typeface="+mn-lt"/>
              </a:rPr>
              <a:t>Georgantas</a:t>
            </a:r>
            <a:r>
              <a:rPr lang="en-US" sz="2800" dirty="0">
                <a:latin typeface="Times New Roman"/>
                <a:ea typeface="+mn-lt"/>
                <a:cs typeface="+mn-lt"/>
              </a:rPr>
              <a:t>, </a:t>
            </a:r>
            <a:r>
              <a:rPr lang="en-US" sz="2800" dirty="0" err="1">
                <a:latin typeface="Times New Roman"/>
                <a:ea typeface="+mn-lt"/>
                <a:cs typeface="+mn-lt"/>
              </a:rPr>
              <a:t>Inria</a:t>
            </a:r>
            <a:r>
              <a:rPr lang="en-US" sz="2800" dirty="0">
                <a:latin typeface="Times New Roman"/>
                <a:ea typeface="+mn-lt"/>
                <a:cs typeface="+mn-lt"/>
              </a:rPr>
              <a:t> Paris, France</a:t>
            </a:r>
            <a:endParaRPr lang="en-US" sz="2800" dirty="0">
              <a:latin typeface="Times New Roman"/>
              <a:cs typeface="Times New Roman"/>
            </a:endParaRPr>
          </a:p>
          <a:p>
            <a:pPr algn="just">
              <a:buNone/>
            </a:pPr>
            <a:endParaRPr lang="en-US" sz="2800" dirty="0">
              <a:latin typeface="Times New Roman"/>
              <a:cs typeface="Times New Roman"/>
            </a:endParaRPr>
          </a:p>
          <a:p>
            <a:pPr>
              <a:buFontTx/>
              <a:buNone/>
            </a:pPr>
            <a:endParaRPr lang="en-US" sz="1800" dirty="0">
              <a:latin typeface="Times New Roman" pitchFamily="18" charset="0"/>
              <a:cs typeface="Times New Roman" pitchFamily="18" charset="0"/>
            </a:endParaRPr>
          </a:p>
        </p:txBody>
      </p:sp>
      <p:sp>
        <p:nvSpPr>
          <p:cNvPr id="16390" name="Date Placeholder 8"/>
          <p:cNvSpPr>
            <a:spLocks noGrp="1"/>
          </p:cNvSpPr>
          <p:nvPr>
            <p:ph type="dt" sz="half" idx="10"/>
          </p:nvPr>
        </p:nvSpPr>
        <p:spPr>
          <a:noFill/>
        </p:spPr>
        <p:txBody>
          <a:bodyPr/>
          <a:lstStyle/>
          <a:p>
            <a:fld id="{52EAAC26-FBE4-4558-A783-1DA016B329EA}"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6389"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24</a:t>
            </a:fld>
            <a:endParaRPr lang="en-US">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457200" y="2362200"/>
            <a:ext cx="8229600" cy="1371600"/>
          </a:xfrm>
        </p:spPr>
        <p:txBody>
          <a:bodyPr/>
          <a:lstStyle/>
          <a:p>
            <a:pPr algn="ctr" eaLnBrk="1" hangingPunct="1"/>
            <a:r>
              <a:rPr lang="en-US" b="1" dirty="0">
                <a:solidFill>
                  <a:srgbClr val="C00000"/>
                </a:solidFill>
                <a:latin typeface="Times New Roman" pitchFamily="18" charset="0"/>
                <a:cs typeface="Times New Roman" pitchFamily="18" charset="0"/>
              </a:rPr>
              <a:t>THANK  YOU.</a:t>
            </a:r>
          </a:p>
        </p:txBody>
      </p:sp>
      <p:sp>
        <p:nvSpPr>
          <p:cNvPr id="18437" name="Date Placeholder 7"/>
          <p:cNvSpPr>
            <a:spLocks noGrp="1"/>
          </p:cNvSpPr>
          <p:nvPr>
            <p:ph type="dt" sz="half" idx="10"/>
          </p:nvPr>
        </p:nvSpPr>
        <p:spPr>
          <a:noFill/>
        </p:spPr>
        <p:txBody>
          <a:bodyPr/>
          <a:lstStyle/>
          <a:p>
            <a:fld id="{05952FA8-972C-40BD-9845-991FC6BAE835}"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8436" name="Footer Placeholder 6"/>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8435" name="Slide Number Placeholder 5"/>
          <p:cNvSpPr>
            <a:spLocks noGrp="1"/>
          </p:cNvSpPr>
          <p:nvPr>
            <p:ph type="sldNum" sz="quarter" idx="12"/>
          </p:nvPr>
        </p:nvSpPr>
        <p:spPr>
          <a:noFill/>
        </p:spPr>
        <p:txBody>
          <a:bodyPr/>
          <a:lstStyle/>
          <a:p>
            <a:fld id="{E6C42051-7AFE-4DE5-96AC-A70B7438EB9B}" type="slidenum">
              <a:rPr lang="en-US" smtClean="0">
                <a:latin typeface="Arial" pitchFamily="34" charset="0"/>
                <a:cs typeface="Arial" pitchFamily="34" charset="0"/>
              </a:rPr>
              <a:pPr/>
              <a:t>25</a:t>
            </a:fld>
            <a:endParaRPr lang="en-US">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itchFamily="18" charset="0"/>
                <a:cs typeface="Times New Roman" pitchFamily="18" charset="0"/>
              </a:rPr>
              <a:t>AIM</a:t>
            </a:r>
            <a:endParaRPr lang="en-US" sz="3200" b="1" dirty="0">
              <a:latin typeface="Times New Roman" pitchFamily="18" charset="0"/>
              <a:cs typeface="Times New Roman" pitchFamily="18" charset="0"/>
            </a:endParaRPr>
          </a:p>
        </p:txBody>
      </p:sp>
      <p:sp>
        <p:nvSpPr>
          <p:cNvPr id="3075" name="Content Placeholder 2"/>
          <p:cNvSpPr>
            <a:spLocks noGrp="1"/>
          </p:cNvSpPr>
          <p:nvPr>
            <p:ph idx="1"/>
          </p:nvPr>
        </p:nvSpPr>
        <p:spPr>
          <a:xfrm>
            <a:off x="457200" y="1066800"/>
            <a:ext cx="8229600" cy="4525963"/>
          </a:xfrm>
        </p:spPr>
        <p:txBody>
          <a:bodyPr vert="horz" lIns="91440" tIns="45720" rIns="91440" bIns="45720" rtlCol="0" anchor="t">
            <a:normAutofit/>
          </a:bodyPr>
          <a:lstStyle/>
          <a:p>
            <a:pPr marL="0" indent="0" algn="just">
              <a:buNone/>
            </a:pPr>
            <a:r>
              <a:rPr lang="en-US" sz="2800" dirty="0">
                <a:latin typeface="Times New Roman" panose="02020603050405020304" pitchFamily="18" charset="0"/>
                <a:ea typeface="+mn-lt"/>
                <a:cs typeface="Times New Roman" panose="02020603050405020304" pitchFamily="18" charset="0"/>
              </a:rPr>
              <a:t>To develop a website on Digital Civic Engagement to empower citizens, increasing participation and building stronger communities.</a:t>
            </a:r>
            <a:r>
              <a:rPr lang="en-US" sz="2800" dirty="0">
                <a:latin typeface="Times New Roman" panose="02020603050405020304" pitchFamily="18" charset="0"/>
                <a:cs typeface="Times New Roman" panose="02020603050405020304" pitchFamily="18" charset="0"/>
              </a:rPr>
              <a:t> </a:t>
            </a:r>
          </a:p>
          <a:p>
            <a:pPr marL="0" indent="0" algn="just">
              <a:buClr>
                <a:srgbClr val="002060"/>
              </a:buClr>
              <a:buFontTx/>
              <a:buNone/>
            </a:pPr>
            <a:endParaRPr lang="en-US" sz="2800" dirty="0">
              <a:solidFill>
                <a:srgbClr val="C00000"/>
              </a:solidFill>
              <a:latin typeface="Times New Roman" pitchFamily="18" charset="0"/>
              <a:cs typeface="Times New Roman" pitchFamily="18" charset="0"/>
            </a:endParaRPr>
          </a:p>
          <a:p>
            <a:pPr algn="just">
              <a:buClr>
                <a:srgbClr val="002060"/>
              </a:buClr>
            </a:pPr>
            <a:endParaRPr lang="en-US" sz="2800" dirty="0">
              <a:latin typeface="Times New Roman" pitchFamily="18" charset="0"/>
              <a:cs typeface="Times New Roman" pitchFamily="18" charset="0"/>
            </a:endParaRPr>
          </a:p>
          <a:p>
            <a:pPr marL="0" indent="0" algn="just">
              <a:buClr>
                <a:srgbClr val="002060"/>
              </a:buClr>
              <a:buFontTx/>
              <a:buNone/>
            </a:pPr>
            <a:endParaRPr lang="en-US" sz="2800" dirty="0">
              <a:solidFill>
                <a:srgbClr val="C00000"/>
              </a:solidFill>
              <a:latin typeface="Times New Roman" pitchFamily="18" charset="0"/>
              <a:cs typeface="Times New Roman" pitchFamily="18" charset="0"/>
            </a:endParaRPr>
          </a:p>
          <a:p>
            <a:pPr marL="0" indent="0" algn="just">
              <a:buClr>
                <a:srgbClr val="002060"/>
              </a:buClr>
              <a:buFontTx/>
              <a:buNone/>
            </a:pPr>
            <a:endParaRPr lang="en-US" sz="2800" dirty="0">
              <a:solidFill>
                <a:srgbClr val="C00000"/>
              </a:solidFill>
              <a:latin typeface="Times New Roman" pitchFamily="18" charset="0"/>
              <a:cs typeface="Times New Roman" pitchFamily="18" charset="0"/>
            </a:endParaRPr>
          </a:p>
          <a:p>
            <a:pPr marL="0" indent="0"/>
            <a:endParaRPr lang="en-US" sz="2800" dirty="0">
              <a:latin typeface="Times New Roman" pitchFamily="18" charset="0"/>
              <a:cs typeface="Times New Roman" pitchFamily="18" charset="0"/>
            </a:endParaRPr>
          </a:p>
        </p:txBody>
      </p:sp>
      <p:sp>
        <p:nvSpPr>
          <p:cNvPr id="3078" name="Date Placeholder 8"/>
          <p:cNvSpPr>
            <a:spLocks noGrp="1"/>
          </p:cNvSpPr>
          <p:nvPr>
            <p:ph type="dt" sz="half" idx="10"/>
          </p:nvPr>
        </p:nvSpPr>
        <p:spPr>
          <a:noFill/>
        </p:spPr>
        <p:txBody>
          <a:bodyPr/>
          <a:lstStyle/>
          <a:p>
            <a:fld id="{886A0F59-C2C6-463A-B6CE-A3016949D31F}"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3077" name="Footer Placeholder 7"/>
          <p:cNvSpPr>
            <a:spLocks noGrp="1"/>
          </p:cNvSpPr>
          <p:nvPr>
            <p:ph type="ftr" sz="quarter" idx="11"/>
          </p:nvPr>
        </p:nvSpPr>
        <p:spPr>
          <a:xfrm>
            <a:off x="3124200" y="6245225"/>
            <a:ext cx="3429000" cy="476250"/>
          </a:xfrm>
          <a:noFill/>
        </p:spPr>
        <p:txBody>
          <a:bodyPr/>
          <a:lstStyle/>
          <a:p>
            <a:r>
              <a:rPr lang="pt-BR">
                <a:latin typeface="Arial" pitchFamily="34" charset="0"/>
                <a:cs typeface="Arial" pitchFamily="34" charset="0"/>
              </a:rPr>
              <a:t>SKNCOE TE (E &amp; TC) 2023-24</a:t>
            </a:r>
            <a:endParaRPr lang="en-US" dirty="0">
              <a:latin typeface="Arial" pitchFamily="34" charset="0"/>
              <a:cs typeface="Arial" pitchFamily="34" charset="0"/>
            </a:endParaRPr>
          </a:p>
        </p:txBody>
      </p:sp>
      <p:sp>
        <p:nvSpPr>
          <p:cNvPr id="3076" name="Slide Number Placeholder 6"/>
          <p:cNvSpPr>
            <a:spLocks noGrp="1"/>
          </p:cNvSpPr>
          <p:nvPr>
            <p:ph type="sldNum" sz="quarter" idx="12"/>
          </p:nvPr>
        </p:nvSpPr>
        <p:spPr>
          <a:noFill/>
        </p:spPr>
        <p:txBody>
          <a:bodyPr/>
          <a:lstStyle/>
          <a:p>
            <a:fld id="{2E1BBFEB-4DB1-4C4B-8AF5-632F52785E85}" type="slidenum">
              <a:rPr lang="en-US" smtClean="0">
                <a:latin typeface="Arial" pitchFamily="34" charset="0"/>
                <a:cs typeface="Arial" pitchFamily="34" charset="0"/>
              </a:rPr>
              <a:pPr/>
              <a:t>3</a:t>
            </a:fld>
            <a:endParaRPr lang="en-US">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427038"/>
            <a:ext cx="8229600" cy="639762"/>
          </a:xfrm>
        </p:spPr>
        <p:txBody>
          <a:bodyPr/>
          <a:lstStyle/>
          <a:p>
            <a:pPr algn="ctr"/>
            <a:r>
              <a:rPr lang="en-US" sz="3200" b="1" dirty="0">
                <a:solidFill>
                  <a:srgbClr val="C00000"/>
                </a:solidFill>
                <a:latin typeface="Times New Roman" pitchFamily="18" charset="0"/>
                <a:cs typeface="Times New Roman" pitchFamily="18" charset="0"/>
              </a:rPr>
              <a:t>OBJECTIVES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525963"/>
          </a:xfrm>
        </p:spPr>
        <p:txBody>
          <a:bodyPr vert="horz" lIns="91440" tIns="45720" rIns="91440" bIns="45720" rtlCol="0" anchor="t">
            <a:noAutofit/>
          </a:bodyPr>
          <a:lstStyle/>
          <a:p>
            <a:pPr marL="0" indent="0">
              <a:buClr>
                <a:srgbClr val="002060"/>
              </a:buClr>
              <a:buNone/>
              <a:defRPr/>
            </a:pPr>
            <a:endParaRPr lang="en-US" dirty="0"/>
          </a:p>
          <a:p>
            <a:pPr algn="just">
              <a:defRPr/>
            </a:pPr>
            <a:r>
              <a:rPr lang="en-US" sz="2800" dirty="0">
                <a:latin typeface="Times New Roman"/>
                <a:ea typeface="+mn-lt"/>
                <a:cs typeface="+mn-lt"/>
              </a:rPr>
              <a:t>To increase participating by making voter registration and information readily available online.</a:t>
            </a:r>
          </a:p>
          <a:p>
            <a:pPr algn="just">
              <a:defRPr/>
            </a:pPr>
            <a:r>
              <a:rPr lang="en-US" sz="2800" dirty="0">
                <a:latin typeface="Times New Roman"/>
                <a:ea typeface="+mn-lt"/>
                <a:cs typeface="+mn-lt"/>
              </a:rPr>
              <a:t>To make it easier for people to get involved in their communities using digital tools.</a:t>
            </a:r>
            <a:endParaRPr lang="en-US" sz="2800" dirty="0">
              <a:latin typeface="Times New Roman"/>
              <a:cs typeface="Times New Roman"/>
            </a:endParaRPr>
          </a:p>
          <a:p>
            <a:pPr algn="just">
              <a:defRPr/>
            </a:pPr>
            <a:r>
              <a:rPr lang="en-US" sz="2800" dirty="0">
                <a:latin typeface="Times New Roman"/>
                <a:ea typeface="+mn-lt"/>
                <a:cs typeface="+mn-lt"/>
              </a:rPr>
              <a:t>To strengthen community by enhancing digital literacy and provide access information.</a:t>
            </a:r>
            <a:endParaRPr lang="en-US" sz="2800" dirty="0">
              <a:latin typeface="Times New Roman"/>
              <a:cs typeface="Times New Roman"/>
            </a:endParaRPr>
          </a:p>
          <a:p>
            <a:pPr algn="just">
              <a:defRPr/>
            </a:pPr>
            <a:r>
              <a:rPr lang="en-US" sz="2800" dirty="0">
                <a:latin typeface="Times New Roman"/>
                <a:ea typeface="+mn-lt"/>
                <a:cs typeface="+mn-lt"/>
              </a:rPr>
              <a:t>To promote transparency and accountability by monitoring government performance and streamline public record requests.</a:t>
            </a:r>
            <a:endParaRPr lang="en-US" sz="2800" dirty="0">
              <a:latin typeface="Times New Roman"/>
            </a:endParaRPr>
          </a:p>
          <a:p>
            <a:pPr marL="0" indent="0">
              <a:buNone/>
              <a:defRPr/>
            </a:pPr>
            <a:endParaRPr lang="en-US" sz="2800" dirty="0">
              <a:latin typeface="Times New Roman"/>
              <a:cs typeface="Times New Roman"/>
            </a:endParaRPr>
          </a:p>
        </p:txBody>
      </p:sp>
      <p:sp>
        <p:nvSpPr>
          <p:cNvPr id="4102" name="Date Placeholder 8"/>
          <p:cNvSpPr>
            <a:spLocks noGrp="1"/>
          </p:cNvSpPr>
          <p:nvPr>
            <p:ph type="dt" sz="half" idx="10"/>
          </p:nvPr>
        </p:nvSpPr>
        <p:spPr>
          <a:noFill/>
        </p:spPr>
        <p:txBody>
          <a:bodyPr/>
          <a:lstStyle/>
          <a:p>
            <a:fld id="{8505873F-A7BA-4201-AE85-102A44F8A620}"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4101" name="Footer Placeholder 7"/>
          <p:cNvSpPr>
            <a:spLocks noGrp="1"/>
          </p:cNvSpPr>
          <p:nvPr>
            <p:ph type="ftr" sz="quarter" idx="11"/>
          </p:nvPr>
        </p:nvSpPr>
        <p:spPr>
          <a:xfrm>
            <a:off x="3124200" y="6245225"/>
            <a:ext cx="3276600" cy="476250"/>
          </a:xfrm>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4100" name="Slide Number Placeholder 6"/>
          <p:cNvSpPr>
            <a:spLocks noGrp="1"/>
          </p:cNvSpPr>
          <p:nvPr>
            <p:ph type="sldNum" sz="quarter" idx="12"/>
          </p:nvPr>
        </p:nvSpPr>
        <p:spPr>
          <a:noFill/>
        </p:spPr>
        <p:txBody>
          <a:bodyPr/>
          <a:lstStyle/>
          <a:p>
            <a:fld id="{905B83E7-9377-40DC-9988-3A784511D12A}" type="slidenum">
              <a:rPr lang="en-US" smtClean="0">
                <a:latin typeface="Arial" pitchFamily="34" charset="0"/>
                <a:cs typeface="Arial" pitchFamily="34" charset="0"/>
              </a:rPr>
              <a:pPr/>
              <a:t>4</a:t>
            </a:fld>
            <a:endParaRPr lang="en-US">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74518" y="670934"/>
            <a:ext cx="8229600" cy="487362"/>
          </a:xfrm>
        </p:spPr>
        <p:txBody>
          <a:bodyPr>
            <a:normAutofit fontScale="90000"/>
          </a:bodyPr>
          <a:lstStyle/>
          <a:p>
            <a:pPr algn="ctr"/>
            <a:r>
              <a:rPr lang="en-US" sz="3600" b="1" dirty="0">
                <a:solidFill>
                  <a:srgbClr val="C00000"/>
                </a:solidFill>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7171" name="Content Placeholder 2"/>
          <p:cNvSpPr>
            <a:spLocks noGrp="1"/>
          </p:cNvSpPr>
          <p:nvPr>
            <p:ph idx="1"/>
          </p:nvPr>
        </p:nvSpPr>
        <p:spPr>
          <a:xfrm>
            <a:off x="457200" y="1383216"/>
            <a:ext cx="8229600" cy="4525963"/>
          </a:xfrm>
        </p:spPr>
        <p:txBody>
          <a:bodyPr vert="horz" lIns="91440" tIns="45720" rIns="91440" bIns="45720" rtlCol="0" anchor="t">
            <a:normAutofit/>
          </a:bodyPr>
          <a:lstStyle/>
          <a:p>
            <a:pPr algn="just">
              <a:buClr>
                <a:srgbClr val="002060"/>
              </a:buClr>
            </a:pPr>
            <a:r>
              <a:rPr lang="en-US" sz="2800" dirty="0">
                <a:latin typeface="Times New Roman"/>
                <a:cs typeface="Times New Roman"/>
              </a:rPr>
              <a:t>The Digital Civic Engagement Platform revolutionizes citizen participation in local governance by offering accessible web and mobile interfaces. </a:t>
            </a:r>
            <a:endParaRPr lang="en-US" dirty="0"/>
          </a:p>
          <a:p>
            <a:pPr algn="just">
              <a:buClr>
                <a:srgbClr val="002060"/>
              </a:buClr>
            </a:pPr>
            <a:r>
              <a:rPr lang="en-US" sz="2800" dirty="0">
                <a:latin typeface="Times New Roman"/>
                <a:cs typeface="Times New Roman"/>
              </a:rPr>
              <a:t>Through an array of features including forums, event calendars, and surveys, the platform empowers citizens to actively contribute to community initiatives. </a:t>
            </a:r>
            <a:endParaRPr lang="en-US" dirty="0">
              <a:latin typeface="Calibri" panose="020F0502020204030204"/>
              <a:cs typeface="Calibri" panose="020F0502020204030204"/>
            </a:endParaRPr>
          </a:p>
          <a:p>
            <a:pPr algn="just">
              <a:buClr>
                <a:srgbClr val="002060"/>
              </a:buClr>
            </a:pPr>
            <a:r>
              <a:rPr lang="en-US" sz="2800" dirty="0">
                <a:latin typeface="Times New Roman"/>
                <a:cs typeface="Times New Roman"/>
              </a:rPr>
              <a:t>It aims to create a dynamic space where communication and collaboration flourish, bridging the gap between residents and local government with transparency and efficiency.</a:t>
            </a:r>
            <a:endParaRPr lang="en-US" dirty="0">
              <a:cs typeface="Calibri"/>
            </a:endParaRPr>
          </a:p>
          <a:p>
            <a:endParaRPr lang="en-US" sz="2800" dirty="0">
              <a:latin typeface="Times New Roman" pitchFamily="18" charset="0"/>
              <a:cs typeface="Times New Roman" pitchFamily="18" charset="0"/>
            </a:endParaRPr>
          </a:p>
        </p:txBody>
      </p:sp>
      <p:sp>
        <p:nvSpPr>
          <p:cNvPr id="7174" name="Date Placeholder 8"/>
          <p:cNvSpPr>
            <a:spLocks noGrp="1"/>
          </p:cNvSpPr>
          <p:nvPr>
            <p:ph type="dt" sz="half" idx="10"/>
          </p:nvPr>
        </p:nvSpPr>
        <p:spPr>
          <a:noFill/>
        </p:spPr>
        <p:txBody>
          <a:bodyPr/>
          <a:lstStyle/>
          <a:p>
            <a:fld id="{D35D516C-4664-45A0-91DE-4217B8CEA920}"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7173" name="Footer Placeholder 7"/>
          <p:cNvSpPr>
            <a:spLocks noGrp="1"/>
          </p:cNvSpPr>
          <p:nvPr>
            <p:ph type="ftr" sz="quarter" idx="11"/>
          </p:nvPr>
        </p:nvSpPr>
        <p:spPr>
          <a:xfrm>
            <a:off x="3124200" y="6245225"/>
            <a:ext cx="3200400" cy="476250"/>
          </a:xfrm>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7172" name="Slide Number Placeholder 6"/>
          <p:cNvSpPr>
            <a:spLocks noGrp="1"/>
          </p:cNvSpPr>
          <p:nvPr>
            <p:ph type="sldNum" sz="quarter" idx="12"/>
          </p:nvPr>
        </p:nvSpPr>
        <p:spPr>
          <a:noFill/>
        </p:spPr>
        <p:txBody>
          <a:bodyPr/>
          <a:lstStyle/>
          <a:p>
            <a:fld id="{C9BFE5D4-A0BE-400A-8F7D-6E8D3353055F}" type="slidenum">
              <a:rPr lang="en-US" smtClean="0">
                <a:latin typeface="Arial" pitchFamily="34" charset="0"/>
                <a:cs typeface="Arial" pitchFamily="34" charset="0"/>
              </a:rPr>
              <a:pPr/>
              <a:t>5</a:t>
            </a:fld>
            <a:endParaRPr lang="en-US">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itchFamily="18" charset="0"/>
                <a:cs typeface="Times New Roman" pitchFamily="18" charset="0"/>
              </a:rPr>
              <a:t>LITERATURE SURVEY</a:t>
            </a:r>
          </a:p>
        </p:txBody>
      </p:sp>
      <p:sp>
        <p:nvSpPr>
          <p:cNvPr id="9222" name="Content Placeholder 2"/>
          <p:cNvSpPr>
            <a:spLocks noGrp="1"/>
          </p:cNvSpPr>
          <p:nvPr>
            <p:ph idx="1"/>
          </p:nvPr>
        </p:nvSpPr>
        <p:spPr>
          <a:xfrm>
            <a:off x="457200" y="819150"/>
            <a:ext cx="8382000" cy="5448300"/>
          </a:xfrm>
        </p:spPr>
        <p:txBody>
          <a:bodyPr vert="horz" lIns="91440" tIns="45720" rIns="91440" bIns="45720" rtlCol="0" anchor="t">
            <a:noAutofit/>
          </a:bodyPr>
          <a:lstStyle/>
          <a:p>
            <a:pPr algn="just">
              <a:buNone/>
            </a:pPr>
            <a:r>
              <a:rPr lang="en-US" sz="2800" dirty="0">
                <a:solidFill>
                  <a:srgbClr val="000000"/>
                </a:solidFill>
                <a:latin typeface="Times New Roman"/>
                <a:ea typeface="+mn-lt"/>
                <a:cs typeface="+mn-lt"/>
              </a:rPr>
              <a:t>[01] Gerding, Jeffrey M. (2017). [IEEE 2017 IEEE International Professional Communication Conference (ProComm) - Madison, WI, USA (2017.7.23-2017.7.26)] 2017 IEEE International Professional Communication Conference (ProComm) - Examining the rhetoric of civic engagement in government Digital Service design: Case study of the Federal Source Code Policy's use of GitHub in a public comment period.</a:t>
            </a:r>
            <a:endParaRPr lang="en-US" sz="2800" dirty="0">
              <a:latin typeface="Times New Roman"/>
              <a:cs typeface="Times New Roman"/>
            </a:endParaRPr>
          </a:p>
          <a:p>
            <a:pPr algn="just">
              <a:buNone/>
            </a:pPr>
            <a:r>
              <a:rPr lang="en-US" sz="2800" dirty="0">
                <a:solidFill>
                  <a:srgbClr val="000000"/>
                </a:solidFill>
                <a:latin typeface="Times New Roman"/>
                <a:ea typeface="+mn-lt"/>
                <a:cs typeface="+mn-lt"/>
              </a:rPr>
              <a:t> 1.It highlight studies that discuss the importance of digital platforms in facilitating citizen participation in government processes. This includes research on the role of technology in enhancing transparency, accountability, and responsiveness of public institutions.</a:t>
            </a:r>
            <a:endParaRPr lang="en-US" sz="2800" dirty="0">
              <a:latin typeface="Times New Roman"/>
              <a:cs typeface="Times New Roman"/>
            </a:endParaRPr>
          </a:p>
          <a:p>
            <a:pPr>
              <a:buNone/>
            </a:pPr>
            <a:endParaRPr lang="en-US" sz="2800" dirty="0">
              <a:latin typeface="Times New Roman" pitchFamily="18" charset="0"/>
              <a:cs typeface="Calibri"/>
            </a:endParaRPr>
          </a:p>
          <a:p>
            <a:pPr>
              <a:buFontTx/>
              <a:buNone/>
            </a:pPr>
            <a:endParaRPr lang="en-US" sz="1800" dirty="0">
              <a:latin typeface="Times New Roman" pitchFamily="18" charset="0"/>
              <a:cs typeface="Times New Roman" pitchFamily="18" charset="0"/>
            </a:endParaRPr>
          </a:p>
          <a:p>
            <a:pPr>
              <a:lnSpc>
                <a:spcPct val="150000"/>
              </a:lnSpc>
              <a:spcBef>
                <a:spcPct val="0"/>
              </a:spcBef>
            </a:pPr>
            <a:endParaRPr lang="en-US" sz="1800" dirty="0">
              <a:latin typeface="Times New Roman" pitchFamily="18" charset="0"/>
              <a:cs typeface="Times New Roman" pitchFamily="18" charset="0"/>
            </a:endParaRPr>
          </a:p>
          <a:p>
            <a:pPr>
              <a:lnSpc>
                <a:spcPct val="150000"/>
              </a:lnSpc>
              <a:spcBef>
                <a:spcPct val="0"/>
              </a:spcBef>
            </a:pPr>
            <a:endParaRPr lang="en-US" sz="1800" dirty="0">
              <a:latin typeface="Times New Roman" pitchFamily="18" charset="0"/>
              <a:cs typeface="Times New Roman" pitchFamily="18" charset="0"/>
            </a:endParaRPr>
          </a:p>
        </p:txBody>
      </p:sp>
      <p:sp>
        <p:nvSpPr>
          <p:cNvPr id="9221" name="Date Placeholder 8"/>
          <p:cNvSpPr>
            <a:spLocks noGrp="1"/>
          </p:cNvSpPr>
          <p:nvPr>
            <p:ph type="dt" sz="half" idx="10"/>
          </p:nvPr>
        </p:nvSpPr>
        <p:spPr>
          <a:noFill/>
        </p:spPr>
        <p:txBody>
          <a:bodyPr/>
          <a:lstStyle/>
          <a:p>
            <a:fld id="{E5FFC797-B6DE-4CE8-A1E7-722024A101EA}"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9220"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9219" name="Slide Number Placeholder 6"/>
          <p:cNvSpPr>
            <a:spLocks noGrp="1"/>
          </p:cNvSpPr>
          <p:nvPr>
            <p:ph type="sldNum" sz="quarter" idx="12"/>
          </p:nvPr>
        </p:nvSpPr>
        <p:spPr>
          <a:noFill/>
        </p:spPr>
        <p:txBody>
          <a:bodyPr/>
          <a:lstStyle/>
          <a:p>
            <a:fld id="{3F98104D-E5AF-4431-8A70-97DF79194A69}" type="slidenum">
              <a:rPr lang="en-US" dirty="0" smtClean="0">
                <a:latin typeface="Arial" pitchFamily="34" charset="0"/>
                <a:cs typeface="Arial" pitchFamily="34" charset="0"/>
              </a:rPr>
              <a:pPr/>
              <a:t>6</a:t>
            </a:fld>
            <a:endParaRPr lang="en-US"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itchFamily="18" charset="0"/>
                <a:cs typeface="Times New Roman" pitchFamily="18" charset="0"/>
              </a:rPr>
              <a:t>LITERATURE SURVEY</a:t>
            </a:r>
          </a:p>
        </p:txBody>
      </p:sp>
      <p:sp>
        <p:nvSpPr>
          <p:cNvPr id="9222" name="Content Placeholder 2"/>
          <p:cNvSpPr>
            <a:spLocks noGrp="1"/>
          </p:cNvSpPr>
          <p:nvPr>
            <p:ph idx="1"/>
          </p:nvPr>
        </p:nvSpPr>
        <p:spPr>
          <a:xfrm>
            <a:off x="457200" y="834887"/>
            <a:ext cx="8382000" cy="4953000"/>
          </a:xfrm>
        </p:spPr>
        <p:txBody>
          <a:bodyPr vert="horz" lIns="91440" tIns="45720" rIns="91440" bIns="45720" rtlCol="0" anchor="t">
            <a:noAutofit/>
          </a:bodyPr>
          <a:lstStyle/>
          <a:p>
            <a:pPr marL="0" indent="0" algn="just">
              <a:buNone/>
            </a:pPr>
            <a:r>
              <a:rPr lang="en-US" sz="2800" dirty="0">
                <a:latin typeface="Times New Roman"/>
                <a:cs typeface="Times New Roman"/>
              </a:rPr>
              <a:t>2.To focus on studies that analyze the persuasive elements and public discourse employed in digital platforms like GitHub during policy-making processes and highlight how rhetoric is used to engage citizens, solicit feedback, and build consensus around government initiative.</a:t>
            </a:r>
          </a:p>
          <a:p>
            <a:pPr marL="0" indent="0" algn="just">
              <a:buNone/>
            </a:pPr>
            <a:r>
              <a:rPr lang="en-US" sz="2800" dirty="0">
                <a:latin typeface="Times New Roman"/>
                <a:cs typeface="Times New Roman"/>
              </a:rPr>
              <a:t>3.To explore literature discussing policy implementation in the context of stakeholder engagement. Identify studies that examine the effectiveness of public comment periods in shaping policy outcomes and fostering inclusive governance. Consider research on the challenges and best practices of using digital platforms like GitHub to engage diverse stakeholders in policy development and decision-making processes.</a:t>
            </a:r>
          </a:p>
          <a:p>
            <a:endParaRPr lang="en-US" sz="2800" dirty="0">
              <a:latin typeface="Times New Roman" pitchFamily="18" charset="0"/>
              <a:cs typeface="Times New Roman" pitchFamily="18" charset="0"/>
            </a:endParaRPr>
          </a:p>
          <a:p>
            <a:pPr>
              <a:lnSpc>
                <a:spcPct val="150000"/>
              </a:lnSpc>
              <a:spcBef>
                <a:spcPct val="0"/>
              </a:spcBef>
            </a:pPr>
            <a:endParaRPr lang="en-US" sz="1800" dirty="0">
              <a:latin typeface="Times New Roman" pitchFamily="18" charset="0"/>
              <a:cs typeface="Times New Roman" pitchFamily="18" charset="0"/>
            </a:endParaRPr>
          </a:p>
          <a:p>
            <a:pPr>
              <a:lnSpc>
                <a:spcPct val="150000"/>
              </a:lnSpc>
              <a:spcBef>
                <a:spcPct val="0"/>
              </a:spcBef>
            </a:pPr>
            <a:endParaRPr lang="en-US" sz="1800" dirty="0">
              <a:latin typeface="Times New Roman" pitchFamily="18" charset="0"/>
              <a:cs typeface="Times New Roman" pitchFamily="18" charset="0"/>
            </a:endParaRPr>
          </a:p>
        </p:txBody>
      </p:sp>
      <p:sp>
        <p:nvSpPr>
          <p:cNvPr id="9221" name="Date Placeholder 8"/>
          <p:cNvSpPr>
            <a:spLocks noGrp="1"/>
          </p:cNvSpPr>
          <p:nvPr>
            <p:ph type="dt" sz="half" idx="10"/>
          </p:nvPr>
        </p:nvSpPr>
        <p:spPr>
          <a:noFill/>
        </p:spPr>
        <p:txBody>
          <a:bodyPr/>
          <a:lstStyle/>
          <a:p>
            <a:fld id="{E5FFC797-B6DE-4CE8-A1E7-722024A101EA}"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9220"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9219" name="Slide Number Placeholder 6"/>
          <p:cNvSpPr>
            <a:spLocks noGrp="1"/>
          </p:cNvSpPr>
          <p:nvPr>
            <p:ph type="sldNum" sz="quarter" idx="12"/>
          </p:nvPr>
        </p:nvSpPr>
        <p:spPr>
          <a:noFill/>
        </p:spPr>
        <p:txBody>
          <a:bodyPr/>
          <a:lstStyle/>
          <a:p>
            <a:fld id="{3F98104D-E5AF-4431-8A70-97DF79194A69}" type="slidenum">
              <a:rPr lang="en-US" dirty="0" smtClean="0">
                <a:latin typeface="Arial" pitchFamily="34" charset="0"/>
                <a:cs typeface="Arial" pitchFamily="34" charset="0"/>
              </a:rPr>
              <a:pPr/>
              <a:t>7</a:t>
            </a:fld>
            <a:endParaRPr lang="en-US" dirty="0">
              <a:latin typeface="Arial" pitchFamily="34" charset="0"/>
              <a:cs typeface="Arial" pitchFamily="34" charset="0"/>
            </a:endParaRPr>
          </a:p>
        </p:txBody>
      </p:sp>
    </p:spTree>
    <p:extLst>
      <p:ext uri="{BB962C8B-B14F-4D97-AF65-F5344CB8AC3E}">
        <p14:creationId xmlns:p14="http://schemas.microsoft.com/office/powerpoint/2010/main" val="171886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639762"/>
          </a:xfrm>
        </p:spPr>
        <p:txBody>
          <a:bodyPr/>
          <a:lstStyle/>
          <a:p>
            <a:pPr algn="ctr"/>
            <a:r>
              <a:rPr lang="en-US" sz="3200" b="1" dirty="0">
                <a:solidFill>
                  <a:srgbClr val="C00000"/>
                </a:solidFill>
                <a:latin typeface="Times New Roman" pitchFamily="18" charset="0"/>
                <a:cs typeface="Times New Roman" pitchFamily="18" charset="0"/>
              </a:rPr>
              <a:t>LITERATURE SURVEY</a:t>
            </a:r>
            <a:endParaRPr lang="en-US" sz="3200" b="1" dirty="0">
              <a:latin typeface="Times New Roman" pitchFamily="18" charset="0"/>
              <a:cs typeface="Times New Roman" pitchFamily="18" charset="0"/>
            </a:endParaRPr>
          </a:p>
        </p:txBody>
      </p:sp>
      <p:sp>
        <p:nvSpPr>
          <p:cNvPr id="10243" name="Content Placeholder 2"/>
          <p:cNvSpPr>
            <a:spLocks noGrp="1"/>
          </p:cNvSpPr>
          <p:nvPr>
            <p:ph idx="1"/>
          </p:nvPr>
        </p:nvSpPr>
        <p:spPr>
          <a:xfrm>
            <a:off x="457200" y="683685"/>
            <a:ext cx="8229600" cy="4978559"/>
          </a:xfrm>
        </p:spPr>
        <p:txBody>
          <a:bodyPr vert="horz" lIns="91440" tIns="45720" rIns="91440" bIns="45720" rtlCol="0" anchor="t">
            <a:noAutofit/>
          </a:bodyPr>
          <a:lstStyle/>
          <a:p>
            <a:pPr algn="just">
              <a:buNone/>
            </a:pPr>
            <a:r>
              <a:rPr lang="en-US" sz="2800" dirty="0">
                <a:latin typeface="Times New Roman"/>
                <a:ea typeface="+mn-lt"/>
                <a:cs typeface="+mn-lt"/>
              </a:rPr>
              <a:t>[02] 2019 IEEE 39th International Conference on Distributed Computing Systems (ICDCS) Rafael Angarita, Nikolaos Georgantas, </a:t>
            </a:r>
            <a:r>
              <a:rPr lang="en-US" sz="2800" dirty="0" err="1">
                <a:latin typeface="Times New Roman"/>
                <a:ea typeface="+mn-lt"/>
                <a:cs typeface="+mn-lt"/>
              </a:rPr>
              <a:t>Inria</a:t>
            </a:r>
            <a:r>
              <a:rPr lang="en-US" sz="2800" dirty="0">
                <a:latin typeface="Times New Roman"/>
                <a:ea typeface="+mn-lt"/>
                <a:cs typeface="+mn-lt"/>
              </a:rPr>
              <a:t> Paris, France</a:t>
            </a:r>
            <a:endParaRPr lang="en-US" sz="2800" dirty="0">
              <a:latin typeface="Times New Roman"/>
              <a:cs typeface="Times New Roman"/>
            </a:endParaRPr>
          </a:p>
          <a:p>
            <a:pPr algn="just">
              <a:buNone/>
            </a:pPr>
            <a:r>
              <a:rPr lang="en-US" sz="2800" dirty="0">
                <a:latin typeface="Times New Roman"/>
                <a:ea typeface="+mn-lt"/>
                <a:cs typeface="+mn-lt"/>
              </a:rPr>
              <a:t> 1. Investigate existing research on the intersection of social media and civic engagement. Examine how social media platforms have been leveraged to promote citizen involvement, dialogue, and collective action in public affairs.           </a:t>
            </a:r>
            <a:endParaRPr lang="en-US" sz="2800" dirty="0">
              <a:latin typeface="Times New Roman"/>
              <a:ea typeface="+mn-lt"/>
              <a:cs typeface="Times New Roman"/>
            </a:endParaRPr>
          </a:p>
          <a:p>
            <a:pPr algn="just">
              <a:buNone/>
            </a:pPr>
            <a:r>
              <a:rPr lang="en-US" sz="2800" dirty="0">
                <a:latin typeface="Times New Roman"/>
                <a:ea typeface="+mn-lt"/>
                <a:cs typeface="+mn-lt"/>
              </a:rPr>
              <a:t> 2.Identify studies that explore the design and deployment of digital tools, to empower citizens, strengthen governance, and bridge the gap between governments and communities. Highlight the evolving landscape of civic tech and its implications for inclusive democracy.</a:t>
            </a:r>
            <a:endParaRPr lang="en-US" sz="2800" dirty="0">
              <a:latin typeface="Times New Roman"/>
              <a:cs typeface="Times New Roman"/>
            </a:endParaRPr>
          </a:p>
          <a:p>
            <a:pPr marL="0" indent="0">
              <a:buNone/>
            </a:pPr>
            <a:endParaRPr lang="en-US" sz="2800" dirty="0">
              <a:latin typeface="Times New Roman"/>
              <a:cs typeface="Times New Roman"/>
            </a:endParaRPr>
          </a:p>
          <a:p>
            <a:pPr marL="0" indent="0">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0246" name="Date Placeholder 8"/>
          <p:cNvSpPr>
            <a:spLocks noGrp="1"/>
          </p:cNvSpPr>
          <p:nvPr>
            <p:ph type="dt" sz="half" idx="10"/>
          </p:nvPr>
        </p:nvSpPr>
        <p:spPr>
          <a:noFill/>
        </p:spPr>
        <p:txBody>
          <a:bodyPr/>
          <a:lstStyle/>
          <a:p>
            <a:fld id="{4DAE48EB-1817-4627-B301-35170C022B2F}"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0245"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0244" name="Slide Number Placeholder 6"/>
          <p:cNvSpPr>
            <a:spLocks noGrp="1"/>
          </p:cNvSpPr>
          <p:nvPr>
            <p:ph type="sldNum" sz="quarter" idx="12"/>
          </p:nvPr>
        </p:nvSpPr>
        <p:spPr>
          <a:noFill/>
        </p:spPr>
        <p:txBody>
          <a:bodyPr/>
          <a:lstStyle/>
          <a:p>
            <a:fld id="{D9F44B12-3F79-43B8-9A39-0ECDCA58A686}" type="slidenum">
              <a:rPr lang="en-US" dirty="0" smtClean="0">
                <a:latin typeface="Arial" pitchFamily="34" charset="0"/>
                <a:cs typeface="Arial" pitchFamily="34" charset="0"/>
              </a:rPr>
              <a:pPr/>
              <a:t>8</a:t>
            </a:fld>
            <a:endParaRPr lang="en-US"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199" y="152400"/>
            <a:ext cx="8229600" cy="7159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sp>
        <p:nvSpPr>
          <p:cNvPr id="11271" name="Date Placeholder 10"/>
          <p:cNvSpPr>
            <a:spLocks noGrp="1"/>
          </p:cNvSpPr>
          <p:nvPr>
            <p:ph type="dt" sz="half" idx="10"/>
          </p:nvPr>
        </p:nvSpPr>
        <p:spPr>
          <a:noFill/>
        </p:spPr>
        <p:txBody>
          <a:bodyPr/>
          <a:lstStyle/>
          <a:p>
            <a:fld id="{F426B23F-F38C-49AC-B279-4F5ED09F26DE}" type="datetime5">
              <a:rPr lang="en-US" smtClean="0">
                <a:latin typeface="Arial" pitchFamily="34" charset="0"/>
                <a:cs typeface="Arial" pitchFamily="34" charset="0"/>
              </a:rPr>
              <a:t>9-May-24</a:t>
            </a:fld>
            <a:endParaRPr lang="en-US">
              <a:latin typeface="Arial" pitchFamily="34" charset="0"/>
              <a:cs typeface="Arial" pitchFamily="34" charset="0"/>
            </a:endParaRPr>
          </a:p>
        </p:txBody>
      </p:sp>
      <p:sp>
        <p:nvSpPr>
          <p:cNvPr id="11270" name="Footer Placeholder 9"/>
          <p:cNvSpPr>
            <a:spLocks noGrp="1"/>
          </p:cNvSpPr>
          <p:nvPr>
            <p:ph type="ftr" sz="quarter" idx="11"/>
          </p:nvPr>
        </p:nvSpPr>
        <p:spPr>
          <a:noFill/>
        </p:spPr>
        <p:txBody>
          <a:bodyPr/>
          <a:lstStyle/>
          <a:p>
            <a:r>
              <a:rPr lang="pt-BR">
                <a:latin typeface="Arial" pitchFamily="34" charset="0"/>
                <a:cs typeface="Arial" pitchFamily="34" charset="0"/>
              </a:rPr>
              <a:t>SKNCOE TE (E &amp; TC) 2023-24</a:t>
            </a:r>
            <a:endParaRPr lang="en-US">
              <a:latin typeface="Arial" pitchFamily="34" charset="0"/>
              <a:cs typeface="Arial" pitchFamily="34" charset="0"/>
            </a:endParaRPr>
          </a:p>
        </p:txBody>
      </p:sp>
      <p:sp>
        <p:nvSpPr>
          <p:cNvPr id="11269" name="Slide Number Placeholder 8"/>
          <p:cNvSpPr>
            <a:spLocks noGrp="1"/>
          </p:cNvSpPr>
          <p:nvPr>
            <p:ph type="sldNum" sz="quarter" idx="12"/>
          </p:nvPr>
        </p:nvSpPr>
        <p:spPr>
          <a:noFill/>
        </p:spPr>
        <p:txBody>
          <a:bodyPr/>
          <a:lstStyle/>
          <a:p>
            <a:fld id="{6129AD65-AF4E-4636-A7E1-E7C44F240BF8}" type="slidenum">
              <a:rPr lang="en-US" dirty="0" smtClean="0">
                <a:latin typeface="Arial" pitchFamily="34" charset="0"/>
                <a:cs typeface="Arial" pitchFamily="34" charset="0"/>
              </a:rPr>
              <a:pPr/>
              <a:t>9</a:t>
            </a:fld>
            <a:endParaRPr lang="en-US" dirty="0">
              <a:latin typeface="Arial" pitchFamily="34" charset="0"/>
              <a:cs typeface="Arial" pitchFamily="34" charset="0"/>
            </a:endParaRPr>
          </a:p>
        </p:txBody>
      </p:sp>
      <p:sp>
        <p:nvSpPr>
          <p:cNvPr id="11268" name="TextBox 7"/>
          <p:cNvSpPr txBox="1">
            <a:spLocks noChangeArrowheads="1"/>
          </p:cNvSpPr>
          <p:nvPr/>
        </p:nvSpPr>
        <p:spPr bwMode="auto">
          <a:xfrm>
            <a:off x="685800" y="5334000"/>
            <a:ext cx="8153400" cy="461665"/>
          </a:xfrm>
          <a:prstGeom prst="rect">
            <a:avLst/>
          </a:prstGeom>
          <a:noFill/>
          <a:ln w="9525">
            <a:noFill/>
            <a:miter lim="800000"/>
            <a:headEnd/>
            <a:tailEnd/>
          </a:ln>
        </p:spPr>
        <p:txBody>
          <a:bodyPr lIns="91440" tIns="45720" rIns="91440" bIns="45720" anchor="t">
            <a:spAutoFit/>
          </a:bodyPr>
          <a:lstStyle/>
          <a:p>
            <a:pPr algn="ctr"/>
            <a:r>
              <a:rPr lang="en-US" sz="2400" dirty="0">
                <a:ea typeface="+mn-lt"/>
                <a:cs typeface="+mn-lt"/>
              </a:rPr>
              <a:t>Figure 1: Block Diagram of Digital Civic Engagement</a:t>
            </a:r>
            <a:endParaRPr lang="en-US" dirty="0"/>
          </a:p>
        </p:txBody>
      </p:sp>
      <p:sp>
        <p:nvSpPr>
          <p:cNvPr id="5" name="Rectangle: Rounded Corners 4">
            <a:extLst>
              <a:ext uri="{FF2B5EF4-FFF2-40B4-BE49-F238E27FC236}">
                <a16:creationId xmlns:a16="http://schemas.microsoft.com/office/drawing/2014/main" id="{063307EF-D1D2-74CF-83BB-FA6B06C99801}"/>
              </a:ext>
            </a:extLst>
          </p:cNvPr>
          <p:cNvSpPr/>
          <p:nvPr/>
        </p:nvSpPr>
        <p:spPr>
          <a:xfrm>
            <a:off x="452783" y="1653761"/>
            <a:ext cx="1656521" cy="97182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a:cs typeface="Calibri"/>
              </a:rPr>
              <a:t>Digital Civic Engagement</a:t>
            </a:r>
          </a:p>
        </p:txBody>
      </p:sp>
      <p:sp>
        <p:nvSpPr>
          <p:cNvPr id="7" name="Rectangle: Rounded Corners 6">
            <a:extLst>
              <a:ext uri="{FF2B5EF4-FFF2-40B4-BE49-F238E27FC236}">
                <a16:creationId xmlns:a16="http://schemas.microsoft.com/office/drawing/2014/main" id="{8B77C1E4-34A2-D44F-CAFA-450C2816E403}"/>
              </a:ext>
            </a:extLst>
          </p:cNvPr>
          <p:cNvSpPr/>
          <p:nvPr/>
        </p:nvSpPr>
        <p:spPr>
          <a:xfrm>
            <a:off x="2617304" y="1653760"/>
            <a:ext cx="1656521" cy="97182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Times New Roman"/>
                <a:cs typeface="Calibri"/>
              </a:rPr>
              <a:t>Web and Mobile Interface</a:t>
            </a:r>
          </a:p>
        </p:txBody>
      </p:sp>
      <p:sp>
        <p:nvSpPr>
          <p:cNvPr id="8" name="Rectangle: Rounded Corners 7">
            <a:extLst>
              <a:ext uri="{FF2B5EF4-FFF2-40B4-BE49-F238E27FC236}">
                <a16:creationId xmlns:a16="http://schemas.microsoft.com/office/drawing/2014/main" id="{3501389C-A160-E8A3-9A2F-75FA9235B518}"/>
              </a:ext>
            </a:extLst>
          </p:cNvPr>
          <p:cNvSpPr/>
          <p:nvPr/>
        </p:nvSpPr>
        <p:spPr>
          <a:xfrm>
            <a:off x="6913217" y="3244021"/>
            <a:ext cx="1656521" cy="97182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solidFill>
                  <a:schemeClr val="tx1"/>
                </a:solidFill>
                <a:cs typeface="Calibri"/>
              </a:rPr>
              <a:t>Forums,Event</a:t>
            </a:r>
            <a:r>
              <a:rPr lang="en-US" dirty="0">
                <a:solidFill>
                  <a:schemeClr val="tx1"/>
                </a:solidFill>
                <a:cs typeface="Calibri"/>
              </a:rPr>
              <a:t> </a:t>
            </a:r>
            <a:r>
              <a:rPr lang="en-US" dirty="0" err="1">
                <a:solidFill>
                  <a:schemeClr val="tx1"/>
                </a:solidFill>
                <a:cs typeface="Calibri"/>
              </a:rPr>
              <a:t>Calenders</a:t>
            </a:r>
          </a:p>
        </p:txBody>
      </p:sp>
      <p:sp>
        <p:nvSpPr>
          <p:cNvPr id="9" name="Rectangle: Rounded Corners 8">
            <a:extLst>
              <a:ext uri="{FF2B5EF4-FFF2-40B4-BE49-F238E27FC236}">
                <a16:creationId xmlns:a16="http://schemas.microsoft.com/office/drawing/2014/main" id="{30ADE3F4-AB67-4420-38FD-5778CE306F30}"/>
              </a:ext>
            </a:extLst>
          </p:cNvPr>
          <p:cNvSpPr/>
          <p:nvPr/>
        </p:nvSpPr>
        <p:spPr>
          <a:xfrm>
            <a:off x="3047999" y="3244021"/>
            <a:ext cx="3368260" cy="97182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Times New Roman"/>
                <a:cs typeface="Calibri"/>
              </a:rPr>
              <a:t>Display issues to be </a:t>
            </a:r>
            <a:r>
              <a:rPr lang="en-US" dirty="0" err="1">
                <a:solidFill>
                  <a:schemeClr val="tx1"/>
                </a:solidFill>
                <a:latin typeface="Times New Roman"/>
                <a:cs typeface="Calibri"/>
              </a:rPr>
              <a:t>sloved</a:t>
            </a:r>
            <a:r>
              <a:rPr lang="en-US" dirty="0">
                <a:solidFill>
                  <a:schemeClr val="tx1"/>
                </a:solidFill>
                <a:latin typeface="Times New Roman"/>
                <a:cs typeface="Calibri"/>
              </a:rPr>
              <a:t> and resolved issues on LCD</a:t>
            </a:r>
          </a:p>
        </p:txBody>
      </p:sp>
      <p:sp>
        <p:nvSpPr>
          <p:cNvPr id="10" name="Rectangle: Rounded Corners 9">
            <a:extLst>
              <a:ext uri="{FF2B5EF4-FFF2-40B4-BE49-F238E27FC236}">
                <a16:creationId xmlns:a16="http://schemas.microsoft.com/office/drawing/2014/main" id="{6DF5947F-F1F5-D1EA-76E8-9ACB171E08EB}"/>
              </a:ext>
            </a:extLst>
          </p:cNvPr>
          <p:cNvSpPr/>
          <p:nvPr/>
        </p:nvSpPr>
        <p:spPr>
          <a:xfrm>
            <a:off x="6913216" y="1653759"/>
            <a:ext cx="1656521" cy="97182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Times New Roman"/>
                <a:cs typeface="Calibri"/>
              </a:rPr>
              <a:t>Tools</a:t>
            </a:r>
          </a:p>
        </p:txBody>
      </p:sp>
      <p:sp>
        <p:nvSpPr>
          <p:cNvPr id="11" name="Rectangle: Rounded Corners 10">
            <a:extLst>
              <a:ext uri="{FF2B5EF4-FFF2-40B4-BE49-F238E27FC236}">
                <a16:creationId xmlns:a16="http://schemas.microsoft.com/office/drawing/2014/main" id="{D654F05E-82C7-DDAB-73C1-30CB5C27DA70}"/>
              </a:ext>
            </a:extLst>
          </p:cNvPr>
          <p:cNvSpPr/>
          <p:nvPr/>
        </p:nvSpPr>
        <p:spPr>
          <a:xfrm>
            <a:off x="4759741" y="1653760"/>
            <a:ext cx="1656521" cy="97182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Times New Roman"/>
                <a:cs typeface="Calibri"/>
              </a:rPr>
              <a:t>Community Engagement</a:t>
            </a:r>
          </a:p>
        </p:txBody>
      </p:sp>
      <p:cxnSp>
        <p:nvCxnSpPr>
          <p:cNvPr id="13" name="Straight Arrow Connector 12">
            <a:extLst>
              <a:ext uri="{FF2B5EF4-FFF2-40B4-BE49-F238E27FC236}">
                <a16:creationId xmlns:a16="http://schemas.microsoft.com/office/drawing/2014/main" id="{8A15A84F-3FA2-8920-E86F-C1C2CE4D9A1F}"/>
              </a:ext>
            </a:extLst>
          </p:cNvPr>
          <p:cNvCxnSpPr/>
          <p:nvPr/>
        </p:nvCxnSpPr>
        <p:spPr>
          <a:xfrm flipV="1">
            <a:off x="2125594" y="2139950"/>
            <a:ext cx="494746" cy="2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E28A1C-AB12-C9DA-177C-7707735C486C}"/>
              </a:ext>
            </a:extLst>
          </p:cNvPr>
          <p:cNvCxnSpPr>
            <a:cxnSpLocks/>
          </p:cNvCxnSpPr>
          <p:nvPr/>
        </p:nvCxnSpPr>
        <p:spPr>
          <a:xfrm flipV="1">
            <a:off x="6421506" y="2139950"/>
            <a:ext cx="494746" cy="2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DA19B0A-5E41-CED4-CF01-F5ADA9A31D07}"/>
              </a:ext>
            </a:extLst>
          </p:cNvPr>
          <p:cNvCxnSpPr>
            <a:cxnSpLocks/>
          </p:cNvCxnSpPr>
          <p:nvPr/>
        </p:nvCxnSpPr>
        <p:spPr>
          <a:xfrm flipV="1">
            <a:off x="4268029" y="2139950"/>
            <a:ext cx="494746" cy="2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17A55C1-7E9C-A4FD-2F48-9C9DCB639872}"/>
              </a:ext>
            </a:extLst>
          </p:cNvPr>
          <p:cNvCxnSpPr>
            <a:cxnSpLocks/>
          </p:cNvCxnSpPr>
          <p:nvPr/>
        </p:nvCxnSpPr>
        <p:spPr>
          <a:xfrm flipH="1" flipV="1">
            <a:off x="6430337" y="3730213"/>
            <a:ext cx="477081" cy="2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DCCE6B-4787-0450-53AA-00D878522F6B}"/>
              </a:ext>
            </a:extLst>
          </p:cNvPr>
          <p:cNvCxnSpPr>
            <a:cxnSpLocks/>
          </p:cNvCxnSpPr>
          <p:nvPr/>
        </p:nvCxnSpPr>
        <p:spPr>
          <a:xfrm>
            <a:off x="7680462" y="2628072"/>
            <a:ext cx="8835" cy="616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2074</TotalTime>
  <Words>1411</Words>
  <Application>Microsoft Office PowerPoint</Application>
  <PresentationFormat>On-screen Show (4:3)</PresentationFormat>
  <Paragraphs>214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CONTENTS</vt:lpstr>
      <vt:lpstr>AIM</vt:lpstr>
      <vt:lpstr>OBJECTIVES</vt:lpstr>
      <vt:lpstr>INTRODUCTION</vt:lpstr>
      <vt:lpstr>LITERATURE SURVEY</vt:lpstr>
      <vt:lpstr>LITERATURE SURVEY</vt:lpstr>
      <vt:lpstr>LITERATURE SURVEY</vt:lpstr>
      <vt:lpstr>BLOCK DIAGRAM</vt:lpstr>
      <vt:lpstr>BLOCK DIAGRAM DESCRIPTION</vt:lpstr>
      <vt:lpstr>BLOCK DIAGRAM DESCRIPTION</vt:lpstr>
      <vt:lpstr>TECHNICAL SPECIFICATION OF PROJECT</vt:lpstr>
      <vt:lpstr>RESULTS </vt:lpstr>
      <vt:lpstr>RESULTS </vt:lpstr>
      <vt:lpstr>RESULTS </vt:lpstr>
      <vt:lpstr>RESULTS </vt:lpstr>
      <vt:lpstr>RESULTS</vt:lpstr>
      <vt:lpstr>FUTURE SCOPE &amp; APPLICATIONS </vt:lpstr>
      <vt:lpstr>FUTURE SCOPE &amp; APPLICATIONS </vt:lpstr>
      <vt:lpstr>ADVANTAGES, DISADVANTAGES</vt:lpstr>
      <vt:lpstr>ADVANTAGES, DISADVANTAGES</vt:lpstr>
      <vt:lpstr>BILL OF MATERIAL</vt:lpstr>
      <vt:lpstr>CONCLUSION</vt:lpstr>
      <vt:lpstr>REFERENCES (in IEEE format)</vt:lpstr>
      <vt:lpstr>THANK  YOU.</vt:lpstr>
    </vt:vector>
  </TitlesOfParts>
  <Company>XYZ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dc:title>
  <dc:creator>ADMIN</dc:creator>
  <cp:lastModifiedBy>ARYA DESHMUKH</cp:lastModifiedBy>
  <cp:revision>896</cp:revision>
  <dcterms:created xsi:type="dcterms:W3CDTF">2010-10-26T18:16:31Z</dcterms:created>
  <dcterms:modified xsi:type="dcterms:W3CDTF">2024-05-09T09:38:57Z</dcterms:modified>
</cp:coreProperties>
</file>