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15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F75C-B8C7-4818-A282-F06E43BC9FB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F# for C#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 – </a:t>
            </a:r>
            <a:r>
              <a:rPr lang="en-US" dirty="0" smtClean="0"/>
              <a:t>Expressions, Pattern Matching, Sequences and List 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provides succinct lightweight syntax allowing a minimum of semantic impedance mismatch</a:t>
            </a:r>
          </a:p>
          <a:p>
            <a:r>
              <a:rPr lang="en-US" dirty="0" smtClean="0"/>
              <a:t>Removes several categories of common bugs by force of language design</a:t>
            </a:r>
          </a:p>
          <a:p>
            <a:pPr lvl="1"/>
            <a:r>
              <a:rPr lang="en-US" dirty="0" smtClean="0"/>
              <a:t>Inconsistent update of shared variables</a:t>
            </a:r>
          </a:p>
          <a:p>
            <a:pPr lvl="1"/>
            <a:r>
              <a:rPr lang="en-US" dirty="0" smtClean="0"/>
              <a:t>Null constructs</a:t>
            </a:r>
          </a:p>
          <a:p>
            <a:r>
              <a:rPr lang="en-US" dirty="0" smtClean="0"/>
              <a:t>Supports multiple platforms</a:t>
            </a:r>
          </a:p>
          <a:p>
            <a:r>
              <a:rPr lang="en-US" dirty="0" smtClean="0"/>
              <a:t>Provides access to external data sources with intellisense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0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Vistas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versus Statements</a:t>
            </a:r>
          </a:p>
          <a:p>
            <a:r>
              <a:rPr lang="en-US" dirty="0" smtClean="0"/>
              <a:t>Pattern Matching</a:t>
            </a:r>
            <a:endParaRPr lang="en-US" dirty="0" smtClean="0"/>
          </a:p>
          <a:p>
            <a:r>
              <a:rPr lang="en-US" dirty="0" smtClean="0"/>
              <a:t>Sequences</a:t>
            </a:r>
            <a:endParaRPr lang="en-US" dirty="0" smtClean="0"/>
          </a:p>
          <a:p>
            <a:r>
              <a:rPr lang="en-US" dirty="0" smtClean="0"/>
              <a:t>List 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4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4371DD-52D3-449E-B5E3-499241DD8639}" vid="{0AF19433-307A-4559-A4D0-36F31EFDDE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407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Theme1</vt:lpstr>
      <vt:lpstr>Introduction To F# for C# Programmers</vt:lpstr>
      <vt:lpstr>Review</vt:lpstr>
      <vt:lpstr>New Vistas to Explore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F# for C# Programmers</dc:title>
  <dc:creator>David Thayer</dc:creator>
  <cp:lastModifiedBy>David Thayer</cp:lastModifiedBy>
  <cp:revision>7</cp:revision>
  <dcterms:created xsi:type="dcterms:W3CDTF">2015-01-26T17:40:12Z</dcterms:created>
  <dcterms:modified xsi:type="dcterms:W3CDTF">2015-01-28T00:32:58Z</dcterms:modified>
</cp:coreProperties>
</file>