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3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22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98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4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0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3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1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76ED-7363-44DE-8D65-6A50FAB7A6E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0753-70E9-404F-A11B-38936D49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F# For C#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3 - Advanced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Vistas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Patterns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Quotations</a:t>
            </a:r>
          </a:p>
          <a:p>
            <a:r>
              <a:rPr lang="en-US" dirty="0" smtClean="0"/>
              <a:t>Computation Expressions</a:t>
            </a:r>
          </a:p>
          <a:p>
            <a:r>
              <a:rPr lang="en-US" dirty="0" smtClean="0"/>
              <a:t>Advanced Testing Techniques - FsCheck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Patterns</a:t>
            </a:r>
          </a:p>
          <a:p>
            <a:pPr lvl="1"/>
            <a:r>
              <a:rPr lang="en-US" dirty="0" smtClean="0"/>
              <a:t>Convert a type or a representation of a type to another type or form</a:t>
            </a:r>
          </a:p>
          <a:p>
            <a:pPr lvl="1"/>
            <a:r>
              <a:rPr lang="en-US" dirty="0" smtClean="0"/>
              <a:t>Ex. Rectangular and Polar representations of complex numbers </a:t>
            </a:r>
          </a:p>
          <a:p>
            <a:r>
              <a:rPr lang="en-US" dirty="0" smtClean="0"/>
              <a:t>Multiple Patterns</a:t>
            </a:r>
          </a:p>
          <a:p>
            <a:pPr lvl="1"/>
            <a:r>
              <a:rPr lang="en-US" dirty="0" smtClean="0"/>
              <a:t>Complete partition of a set</a:t>
            </a:r>
          </a:p>
          <a:p>
            <a:pPr lvl="1"/>
            <a:r>
              <a:rPr lang="en-US" dirty="0" smtClean="0"/>
              <a:t>Ex. Even / Odd</a:t>
            </a:r>
          </a:p>
          <a:p>
            <a:r>
              <a:rPr lang="en-US" dirty="0" smtClean="0"/>
              <a:t>Partial Patterns</a:t>
            </a:r>
          </a:p>
          <a:p>
            <a:pPr lvl="1"/>
            <a:r>
              <a:rPr lang="en-US" dirty="0" err="1" smtClean="0"/>
              <a:t>IsDivisibleBySeven</a:t>
            </a:r>
            <a:endParaRPr lang="en-US" dirty="0" smtClean="0"/>
          </a:p>
          <a:p>
            <a:r>
              <a:rPr lang="en-US" dirty="0" smtClean="0"/>
              <a:t>Parameterized Patterns</a:t>
            </a:r>
          </a:p>
          <a:p>
            <a:pPr lvl="1"/>
            <a:r>
              <a:rPr lang="en-US" dirty="0" err="1" smtClean="0"/>
              <a:t>IsDivisibleBy</a:t>
            </a:r>
            <a:r>
              <a:rPr lang="en-US" dirty="0" smtClean="0"/>
              <a:t>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Quotations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Quotations implement meta-programming on F# AST trees</a:t>
            </a:r>
          </a:p>
          <a:p>
            <a:r>
              <a:rPr lang="en-US" dirty="0" smtClean="0"/>
              <a:t>Used to translate F# Code on the fly into ‘Cuda’, ‘JavaScript’ etc.</a:t>
            </a:r>
          </a:p>
          <a:p>
            <a:r>
              <a:rPr lang="en-US" dirty="0" smtClean="0"/>
              <a:t>Used to do Code Analysis</a:t>
            </a:r>
          </a:p>
          <a:p>
            <a:r>
              <a:rPr lang="en-US" dirty="0" smtClean="0"/>
              <a:t>C# 3.0 expression tree type is modeled on F# Quotations</a:t>
            </a:r>
          </a:p>
          <a:p>
            <a:r>
              <a:rPr lang="en-US" dirty="0" smtClean="0"/>
              <a:t>Example using Unicode - « 1 + ¾ »</a:t>
            </a:r>
          </a:p>
          <a:p>
            <a:r>
              <a:rPr lang="en-US" dirty="0" smtClean="0"/>
              <a:t>Example using Ascii - &lt;@ 1 + ¾ @&gt;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Any code block using attribute   </a:t>
            </a:r>
            <a:r>
              <a:rPr lang="en-US" dirty="0"/>
              <a:t>[&lt;</a:t>
            </a:r>
            <a:r>
              <a:rPr lang="en-US" dirty="0" smtClean="0"/>
              <a:t>ReflectedDefinition&gt;] can be accessed later in code as an AST tree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1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Quotations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Does not support throw and catch</a:t>
            </a:r>
          </a:p>
          <a:p>
            <a:pPr lvl="1"/>
            <a:r>
              <a:rPr lang="en-US" dirty="0" smtClean="0"/>
              <a:t>Does not support open generics</a:t>
            </a:r>
          </a:p>
          <a:p>
            <a:r>
              <a:rPr lang="en-US" dirty="0" smtClean="0"/>
              <a:t>Advantages over C# 4.0 Expressions</a:t>
            </a:r>
          </a:p>
          <a:p>
            <a:pPr lvl="1"/>
            <a:r>
              <a:rPr lang="en-US" dirty="0" smtClean="0"/>
              <a:t>Includes Closures</a:t>
            </a:r>
          </a:p>
          <a:p>
            <a:pPr lvl="1"/>
            <a:r>
              <a:rPr lang="en-US" dirty="0" smtClean="0"/>
              <a:t>Allows splicing of </a:t>
            </a:r>
            <a:r>
              <a:rPr lang="en-US" smtClean="0"/>
              <a:t>treesy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9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4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Testing - FsCheck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388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4371DD-52D3-449E-B5E3-499241DD8639}" vid="{0AF19433-307A-4559-A4D0-36F31EFDDE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188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Theme1</vt:lpstr>
      <vt:lpstr>INTRO To F# For C# Programmers</vt:lpstr>
      <vt:lpstr>New Vistas to Explore</vt:lpstr>
      <vt:lpstr>Active Patterns</vt:lpstr>
      <vt:lpstr>Code Quotations</vt:lpstr>
      <vt:lpstr>Code Quotations</vt:lpstr>
      <vt:lpstr>Computation Expressions</vt:lpstr>
      <vt:lpstr>Advanced Testing - FsCheck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F# For C# Programmers</dc:title>
  <dc:creator>David Thayer</dc:creator>
  <cp:lastModifiedBy>David Thayer</cp:lastModifiedBy>
  <cp:revision>3</cp:revision>
  <dcterms:created xsi:type="dcterms:W3CDTF">2015-01-28T00:26:00Z</dcterms:created>
  <dcterms:modified xsi:type="dcterms:W3CDTF">2015-01-28T00:39:42Z</dcterms:modified>
</cp:coreProperties>
</file>