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9" r:id="rId3"/>
    <p:sldId id="257" r:id="rId4"/>
    <p:sldId id="344" r:id="rId5"/>
    <p:sldId id="311" r:id="rId6"/>
    <p:sldId id="312" r:id="rId7"/>
    <p:sldId id="303" r:id="rId8"/>
    <p:sldId id="280" r:id="rId9"/>
    <p:sldId id="287" r:id="rId10"/>
    <p:sldId id="304" r:id="rId11"/>
    <p:sldId id="286" r:id="rId12"/>
    <p:sldId id="263" r:id="rId13"/>
    <p:sldId id="331" r:id="rId14"/>
    <p:sldId id="332" r:id="rId15"/>
    <p:sldId id="315" r:id="rId16"/>
    <p:sldId id="316" r:id="rId17"/>
    <p:sldId id="337" r:id="rId18"/>
    <p:sldId id="339" r:id="rId19"/>
    <p:sldId id="318" r:id="rId20"/>
    <p:sldId id="319" r:id="rId21"/>
    <p:sldId id="338" r:id="rId22"/>
    <p:sldId id="322" r:id="rId23"/>
    <p:sldId id="305" r:id="rId24"/>
    <p:sldId id="262" r:id="rId25"/>
    <p:sldId id="328" r:id="rId26"/>
    <p:sldId id="334" r:id="rId27"/>
    <p:sldId id="333" r:id="rId28"/>
    <p:sldId id="327" r:id="rId29"/>
    <p:sldId id="329" r:id="rId30"/>
    <p:sldId id="326" r:id="rId31"/>
    <p:sldId id="295" r:id="rId32"/>
    <p:sldId id="300" r:id="rId33"/>
    <p:sldId id="335" r:id="rId34"/>
    <p:sldId id="324" r:id="rId35"/>
    <p:sldId id="325" r:id="rId36"/>
    <p:sldId id="343" r:id="rId37"/>
    <p:sldId id="342" r:id="rId38"/>
    <p:sldId id="291" r:id="rId39"/>
    <p:sldId id="336" r:id="rId40"/>
    <p:sldId id="265" r:id="rId41"/>
    <p:sldId id="264" r:id="rId42"/>
    <p:sldId id="276" r:id="rId43"/>
    <p:sldId id="27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613D-E18E-44B6-857A-AC2DDBCA24D9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3165-45AB-4037-9224-0248E734D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1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25" units="in"/>
          <inkml:channel name="Y" type="integer" max="3825" units="in"/>
          <inkml:channel name="F" type="integer" max="255" units="dev"/>
        </inkml:traceFormat>
        <inkml:channelProperties>
          <inkml:channelProperty channel="X" name="resolution" value="379.53958" units="1/in"/>
          <inkml:channelProperty channel="Y" name="resolution" value="670.11212" units="1/in"/>
          <inkml:channelProperty channel="F" name="resolution" value="0" units="1/dev"/>
        </inkml:channelProperties>
      </inkml:inkSource>
      <inkml:timestamp xml:id="ts0" timeString="2010-01-19T22:11:47.7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19670B-D003-47F9-8F34-49ED12B6B657}" emma:medium="tactile" emma:mode="ink">
          <msink:context xmlns:msink="http://schemas.microsoft.com/ink/2010/main" type="writingRegion" rotatedBoundingBox="5682,11034 21112,11807 20846,17116 5416,16343"/>
        </emma:interpretation>
      </emma:emma>
    </inkml:annotationXML>
    <inkml:traceGroup>
      <inkml:annotationXML>
        <emma:emma xmlns:emma="http://www.w3.org/2003/04/emma" version="1.0">
          <emma:interpretation id="{A8601009-AC23-466C-9A01-D2B820F0FF7B}" emma:medium="tactile" emma:mode="ink">
            <msink:context xmlns:msink="http://schemas.microsoft.com/ink/2010/main" type="paragraph" rotatedBoundingBox="15463,11362 21244,12266 20925,14304 15144,134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9E422E-5973-48FF-A28B-91809791FC5A}" emma:medium="tactile" emma:mode="ink">
              <msink:context xmlns:msink="http://schemas.microsoft.com/ink/2010/main" type="line" rotatedBoundingBox="15463,11362 21244,12266 20925,14304 15144,13400"/>
            </emma:interpretation>
          </emma:emma>
        </inkml:annotationXML>
        <inkml:traceGroup>
          <inkml:annotationXML>
            <emma:emma xmlns:emma="http://www.w3.org/2003/04/emma" version="1.0">
              <emma:interpretation id="{7E2E048F-D42A-413F-B150-0E170A419D5D}" emma:medium="tactile" emma:mode="ink">
                <msink:context xmlns:msink="http://schemas.microsoft.com/ink/2010/main" type="inkWord" rotatedBoundingBox="15463,11362 21244,12266 20925,14304 15144,13400"/>
              </emma:interpretation>
              <emma:one-of disjunction-type="recognition" id="oneOf0">
                <emma:interpretation id="interp0" emma:lang="en-US" emma:confidence="0">
                  <emma:literal>Mock</emma:literal>
                </emma:interpretation>
                <emma:interpretation id="interp1" emma:lang="en-US" emma:confidence="0">
                  <emma:literal>/ Mock</emma:literal>
                </emma:interpretation>
                <emma:interpretation id="interp2" emma:lang="en-US" emma:confidence="0">
                  <emma:literal>/ Mock</emma:literal>
                </emma:interpretation>
                <emma:interpretation id="interp3" emma:lang="en-US" emma:confidence="0">
                  <emma:literal>/ Mock</emma:literal>
                </emma:interpretation>
                <emma:interpretation id="interp4" emma:lang="en-US" emma:confidence="0">
                  <emma:literal>/ Mock</emma:literal>
                </emma:interpretation>
              </emma:one-of>
            </emma:emma>
          </inkml:annotationXML>
          <inkml:trace contextRef="#ctx0" brushRef="#br0">9688-842 45,'0'0'3,"0"8"4,0-8-7,0 0 0,0 0 0,0 0 0,0 0 0,0 0 0,0 0 0,0 0 0,0 0 0,0 0 0,-14 0 9,14 0-9,0 0 0,0 0 0,0 0 0,0 0 0,0 0 0,0 0 0,0 0 0,0 0 0,0 8 8,0-8-8,0 0 0,0 0 0,0 0 0,0 0 0,0 0 0,0 0 0,0 0 0,-14 7 9,14-7-9,0 0 0,0 0 0,0 0 0,0 0 0,0 0 0,0 0 0,0 0 9,0 0-9,0 0 0,0 0 0,0 0 0,0 0 0,0 0 0,0 0 8,0 0-8,0 0 0,0 0 0,0 0 0,0 0 0,0 0 10,0 0-10,0 0 0,0 0 0,0 0 0,0 0 10,0 0-10,0 0 0,0 0 0,0 0 9,0 0-9,0 0 0,0 0 7,0 0-7,0 0 0,0 0 0,0 0 0,0 0 0,0 0 0,0 0 0,0 0 0,0 0 0,0 0 0,0 0 0,0 0 0,0 0 0,0 8 6,0-8-6,0 0 0,0 0 0,0 0 0,0 0 0,0 0 0,0 0 0,0 0 0,0 0 0,0 0 0,0 0 0,0 0 0,0-8 3,0 8-3,0 0 0,0 0 0,0 0 0,0 0 0,0 0 0,0 0 0,0 0 0,0 0 0,0 0 0,0 0 0,0-7 2,0 7-2,0 0 0,0 0 0,0 0 0,0 0 0,0 0 0,0 0 0,0 0 0,0 0 0,0 0 0,14-8 2,-14 8-2,0 0 0,0 0 0,0 0 0,0 0 0,0 0 0,0 0 0,0 0 0,0 0 0,28-16 1,-28 16-1,0 0 0,0 0 0,0 0 0,0 0 0,0 0 0,0 0 0,0 0 0,27-23 2,-27 23-2,0 0 0,0 0 0,0 0 0,0 0 0,0 0 0,0 0 0,28-31 1,-28 31-1,0 0 0,0 0 0,0 0 0,0 0 0,0 0 0,41-38 2,-41 38-2,0 0 0,0 0 0,0 0 0,0 0 0,55-54 1,-55 54-1,0 0 0,0 0 0,0 0 0,41-47 2,-41 47-2,0 0 0,0 0 0,83-69 1,-83 69-1,0 0 0,68-78 0,-68 78 0,83-85 0,13-7-1,-96 92 1,82-93-2,15 0-1,-15 1-1,-54 37 0,54-37 0,0 7 1,-27 31 2,28-24-1,-1 1 1,1-8-1,13 0 0,0 8 0,-13 7-1,-1 8 1,-13 8 0,-14 8-2,-41 31 3,13-9 1,-27 17-2,-14 14-6,1 1 2,-15 0-2</inkml:trace>
          <inkml:trace contextRef="#ctx0" brushRef="#br0" timeOffset="3728.2132">11997-726 45,'0'0'9,"0"8"0,0-8-9,0 0 0,0 0 0,0 0 6,0 0-6,0 0 0,0 8 9,0-8-9,0 0 8,0 0 1,0 0-9,0 0 0,0 0 0,0 0 0,0 0 0,0 0 0,0 0 0,0 0 0,0 0 0,0 0 0,0 0 0,0 0 0,0 0 0,0 0 0,0 0 0,0 0 0,0 0 10,0 0-10,0 0 0,0 0 0,0 0 0,0 0 0,0 0 0,0 0 0,0 0 0,0 0 0,0 0 0,0 0 0,0 0 0,0 0 0,0 0 0,0 0 0,0 0 9,0 0-9,0 0 0,0 0 0,0 0 0,0 0 0,0 0 0,0 0 0,0 0 0,0 0 0,0 0 0,0 0 0,0 0 0,0 0 0,0 0 0,0 0 9,0 0-9,0 0 0,0 0 0,0 0 0,0 0 0,0 0 0,0 0 0,0 0 0,0 0 0,0 0 0,0 0 0,0 0 0,0 0 0,0 0 9,0 0-9,0 0 0,0 0 0,0 0 0,0 0 0,0 0 0,0 0 0,0 0 0,0 0 0,0-8 8,0 8-8,0 0 0,0 0 0,0 0 0,0 0 0,0 0 0,0 0 0,0 0 0,0 0 0,0 0 0,0 0 0,14-8 3,-14 8-3,0 0 0,0 0 0,0 0 0,0 0 0,0 0 0,0 0 0,0 0 0,0 0 0,0 0 0,0-8 2,0 8-2,0 0 0,0 0 0,0 0 0,0 0 0,0 0 0,0 0 0,0 0 0,0 0 0,0-23 2,0 23-2,0 0 0,0 0 0,0 0 0,0 0 0,0 0 0,0 0 0,0 0 0,13-31 3,-13 31-3,0 0 0,0 0 0,0 0 0,0 0 0,0 0 0,0 0 0,14-38 3,-14 38-3,0 0 0,0 0 0,0 0 0,0 0 0,0 0 0,14-54 2,-14 54-2,0 0 0,0 0 0,0 0 0,0 0 0,14-62 1,-14 62-1,0 0 0,0 0 0,0 0 0,13-78 1,-13 78-1,0 0 0,0 0 0,28-92 0,-28 92 0,0 0 0,27-93 0,-27 93 0,14-70 0,0-38 1,-14 108-1,27-116 0,-13 8 0,14 8 0,-15 7 0,1 8 0,0 8-1,-14 23 1,0 0 0,14 30 0,-14-14-2,0 15 0,13-1 2,-13 9 0,14 7 0,0 0 0,-1 16 0,-13 8 0,14 7 0,0 0 0,-14 16 0,14 7 0,-14 8 1,13 8-1,-13 0 1,0 15-1,14 8 0,-14 0-1,14-31 1,-14 31 0,14 8 0,-1 0 0,-13-16 0,14-15-1,0-1 1,-14-14 0,14-16 0,-14-8 1,0-15-1,0-1 0,0-7-1,13-15 1,-13-8-1,14-16 1,0-7 0,0-16 0,13-15 0,-13 23 0,0-39 0,13 0 0,1 0 1,13-7-1,-14 15 0,15 0 0,-1 8-1,-14 15 0,1 8 0,-1 23 1,-13 0 0,0 8 0,-1 7-1,-13 9 1,14 14 0,-14 9 0,14-1 0,-14 16-1,14 8 1,-14-1 0,13 24 0,-13 15 0,14 8 0,-14 8 0,0 8 0,0 7 1,0 0 0,0-8-1,0-38 0,0 23 0,0-15 1,0-8-1,14-16-4,-14 0-8,14-22 0,-14-9 0</inkml:trace>
          <inkml:trace contextRef="#ctx0" brushRef="#br0" timeOffset="4818.2756">13289-1166 43,'-14'0'3,"0"0"4,14 0-7,0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0,-13-8 7,13 8-7,0 0 0,0 0 0,0 0 0,0 0 0,0 0 0,0 0 0,0 0 0,0 0 0,0 0 0,0 0 0,0 0 0,0 0 0,0 0 0,0 0 0,0 0 0,0 0 0,0 0 0,-14-8 8,14 8-8,0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0,-14 0 9,14 0-9,0 0 0,0 0 0,0 0 0,0 0 0,0 0 0,0 0 0,0 0 0,0 0 0,0 0 0,0 0 0,0 0 0,0 0 0,0 0 0,0 0 0,0 0 0,0 0 0,0 0 0,0 0 8,0 0-8,0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0,-14-8 8,14 8-8,0 0 0,0 0 0,0 0 0,0 0 0,0 0 0,0 0 0,0 0 0,0 0 0,0 0 0,0 0 0,0 0 0,0 0 0,0 0 0,0 0 0,0 0 0,0 0 0,0 0 0,0 0 0,0 0 0,0 0 9,0 0-9,0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0,-13 0 6,13 0-6,0 0 0,0 0 0,0 0 0,0 0 0,0 0 0,0 0 0,0 0 0,0 0 0,0 0 0,0 0 0,0 0 0,0 0 0,0 0 0,0 0 0,0 0 0,0 0 0,0 0 0,0 0 0,0 0 0,0 0 0,0 0 0,0 0 9,0 0-9,0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0,-14 8 9,14-8-9,0 0 0,0 0 0,0 0 0,0 0 0,0 0 0,0 0 0,0 0 0,0 0 0,0 0 0,0 0 0,0 0 0,0 0 0,0 0 0,0 0 0,0 0 0,0 0 0,0 0 0,0 0 0,0 0 0,0 0 0,0 0 0,0 0 0,0 0 0,0 16 5,0-16-5,0 0 0,0 0 0,0 0 0,0 0 0,0 0 0,0 0 0,0 0 0,0 0 0,0 0 0,0 0 0,0 0 0,0 0 0,0 0 0,0 0 0,0 0 0,0 0 0,0 0 0,0 0 0,0 0 0,0 0 0,0 0 0,0 0 0,0 0 0,0 0 0,0 0 0,0 0 0,0 0 0,0 0 0,0 0 0,0 0 0,0 0 0,0 0 0,0 0 0,0 0 0,0 0 0,0 0 0,0 0 0,0 0 0,0 0 0,0 0 0,0 0 0,0 0 0,0 0 0,0 0 0,0 0 0,0 0 0,-14 23 2,14-23-2,0 0 0,0 0 0,0 0 0,0 0 0,0 0 0,0 0 0,0 0 0,0 0 0,0 0 0,0 0 0,0 0 0,0 0 0,0 0 0,0 0 0,0 0 0,0 0 0,0 0 0,0 0 0,0 0 0,0 0 0,0 0 0,0 0 0,0 0 0,0 0 0,0 0 0,-14 31 2,14-31-2,0 0 0,0 0 0,0 0 0,0 0 0,0 0 0,0 0 0,0 0 0,0 0 0,0 0 0,0 0 0,0 0 0,0 0 0,0 0 0,0 0 0,0 0 0,0 0 0,0 0 0,0 0 0,0 0 0,0 0 0,0 0 0,0 0 0,0 0 0,0 0 0,0 0 0,0 0 0,0 0 0,0 0 0,0 0 0,0 0 0,0 0 0,0 0 0,0 0 0,0 0 0,0 0 0,0 0 0,0 0 0,0 0 0,0 0 0,0 0 0,0 0 0,0 0 0,0 0 0,0 0 0,0 38 2,0-38-2,0 0 0,0 0 0,0 0 0,0 0 0,0 0 0,0 0 0,0 0 0,0 0 0,0 0 0,0 0 0,0 0 0,0 0 0,0 0 0,0 0 0,0 0 0,0 0 0,0 0 0,0 0 0,0 0 0,0 0 0,0 0 0,0 0 0,0 0 0,0 0 0,0 0 0,0 0 0,0 0 0,-13 47 2,13-47-2,0 0 0,0 0 0,0 0 0,0 0 0,0 0 0,0 0 0,0 0 0,0 0 0,0 0 0,0 0 0,0 0 0,0 0 0,0 0 0,0 0 0,0 0 0,0 0 0,0 0 0,0 0 0,0 0 0,0 0 0,0 0 0,0 0 0,0 0 0,0 0 0,0 0 0,0 0 0,0 0 0,0 0 0,0 0 0,0 0 0,0 0 0,0 0 0,0 0 0,0 0 0,0 0 0,0 0 0,0 0 0,0 0 0,0 0 0,0 0 0,0 0 0,0 0 0,-14 46 2,14-46-2,0 0 0,0 0 0,0 0 0,0 0 0,0 0 0,0 0 0,0 0 0,0 0 0,0 0 0,0 0 0,0 0 0,0 0 0,0 0 0,0 0 0,0 0 0,0 0 0,0 0 0,0 0 0,0 0 0,0 0 0,0 0 0,0 0 0,0 0 0,0 0 0,0 0 0,0 0 0,0 0 0,0 0 0,0 0 0,0 54 1,0-54-1,0 0 0,0 0 0,0 0 0,0 0 0,0 0 0,0 0 0,0 0 0,0 0 0,0 0 0,0 0 0,0 0 0,0 0 0,0 0 0,0 0 0,0 0 0,0 0 0,0 0 0,0 0 0,0 0 0,0 0 0,0 0 0,0 0 0,0 0 0,0 0 0,0 0 0,0 0 0,0 0 0,0 0 0,0 0 0,0 0 0,0 0 0,0 0 0,0 0 0,0 0 0,0 0 0,0 0 0,0 0 0,0 0 0,0 0 0,0 0 0,-14 39-1,14-39 1,0 0 0,0 0 0,0 0 0,0 0 0,0 0 0,0 0 0,0 0 0,0 0 0,0 0 0,0 0 0,0 0 0,0 0 0,0 0 0,0 0 0,0 0 0,0 0 0,0 0 0,0 0 0,0 0 0,0 0 0,0 0 0,0 0 0,0 0 0,0 0 0,0 0 0,0 0 0,0 0 0,0 0 0,0 0 0,0 0 0,0 0 0,0 54 0,0-54 0,0 0 0,0 0 0,0 0 0,0 0 0,0 0 0,0 0 0,0 0 0,0 0 0,0 0 0,0 0 0,0 0 0,0 0 0,0 0 0,0 0 0,0 0 0,0 0 0,0 0 0,0 0 0,0 0 0,0 0 0,0 0 0,0 0 0,0 0 0,0 0 0,0 0 0,0 0 0,0 0 0,0 0 0,0 0 0,0 0 0,0 0 0,0 0 0,0 0 0,0 0 0,0 0 0,0 0 0,0 0 0,0 0 0,14 46-1,-14-46 1,0 0 0,0 0 0,0 0 0,0 0 0,0 0 0,0 0 0,0 0 0,0 0 0,0 0 0,0 0 0,0 0 0,0 0 0,0 0 0,0 0 0,0 0 0,0 0 0,0 0 0,0 0 0,0 0 0,0 0 0,0 0 0,0 0 0,0 0 0,0 0 0,0 0 0,0 0 0,0 0 0,0 0 0,0 0 0,0 0 0,0 0 0,0 0 0,0 0 0,0 47-1,0-47 1,0 0 0,0 0 0,0 0 0,0 0 0,0 0 0,0 0 0,0 0 0,0 0 0,0 0 0,0 0 0,0 0 0,0 0 0,0 0 0,0 0 0,0 0 0,0 0 0,0 0 0,0 0 0,0 0 0,0 0 0,0 0 0,0 0 0,0 0 0,0 0 0,0 0 0,0 0 0,0 0 0,0 0 0,0 0 0,0 0 0,0 0 0,0 0 0,0 0 0,0 0 0,0 0 0,0 0 0,27 38-4,-27-38 4,0 0 0,0 0 0,0 0 0,0 0 0,0 0 0,0 0 0,0 0 0,0 0 0,0 0 0,0 0 0,0 0 0,0 0 0,0 0 0,0 0 0,0 0 0,0 0 0,0 0 0,0 0 0,0 0 0,0 0 0,0 0 0,0 0 0,0 0 0,0 0 0,0 0 0,0 0 0,0 0 0,0 0 0,0 0 0,0 0 0,0 0 0,0 0 0,0 0 0,0 0 0,0 0 0,28 31-2,-28-31 2,0 0 0,0 0 0,0 0 0,0 0 0,0 0 0,0 0 0,0 0 0,0 0 0,0 0 0,0 0 0,0 0 0,0 0 0,0 0 0,0 0 0,0 0 0,0 0 0,0 0 0,0 0 0,0 0 0,0 0 0,0 0 0,0 0 0,0 0 0,0 0 0,0 0 0,0 0 0,0 0 0,0 0 0,0 0 0,0 0 0,0 0 0,0 0 0,0 0 0,0 0 0,41 23-6,-41-23 6,0 0 0,0 0 0,0 0 0,0 0 0,0 0 0,0 0 0,0 0 0,0 0 0,0 0 0,0 0 0,0 0 0,0 0 0,0 0 0,0 0 0,0 0 0,0 0 0,0 0 0,0 0 0,0 0 0,0 0 0,0 0 0,0 0 0,0 0 0,0 0 0,0 0 0,0 0 0,0 0 0,0 0 0,0 0 0,0 0 0,0 0 0,0 0 0,0 0 0,14 16-4,-14-16 4,0 0 0,27 8-5,-27-8 5,0 0 0,0 0 0,0 0 0,0 0 0,0 0 0,0 0 0,0 0 0,0 0 0,0 0 0,0 0 0,0 0 0,0 0 0,0 0 0,0 0 0,0 0 0,0 0 0,0 0 0,0 0 0,0 0 0,0 0 0,0 0 0,0 0 0,0 0 0,0 0 0,0 0 0,0 0 0,0 0 0,0 0 0,0 0 0,0 0 0,0 0 0,55 7-5,-55-7 5,0 0 0,0 0 0,0 0 0,0 0 0,0 0 0,0 0 0,0 0 0,0 0 0,0 0 0,0 0 0,0 0 0,0 0 0,0 0 0,0 0 0,0 0 0,0 0 0,0 0 0,0 0 0,0 0 0,0 0 0,0 0 0,0 0 0,0 0 0,0 0 0,0 0 0,0 0 0,0 0 0,0 0 0,0 0 0,0 0 0,55-7-4,-55 7 4,0 0 0,0 0 0,0 0 0,0 0 0,0 0 0,0 0 0,0 0 0,55-16-1,-55 16 1,0 0 0,0 0 0,0 0 0,0 0 0,0 0 0,0 0 0,0 0 0,0 0 0,0 0 0,0 0 0,0 0 0,0 0 0,0 0 0,0 0 0,0 0 0,0 0 0,0 0 0,0 0 0,0 0 0,0 0 0,0 0 0,0 0 0,0 0 0,0 0 0,0 0 0,0 0 0,0 0 0,0 0 0,41-23-3,-41 23 3,0 0 0,0 0 0,0 0 0,0 0 0,0 0 0,0 0 0,0 0 0,0 0 0,0 0 0,0 0 0,0 0 0,0 0 0,0 0 0,0 0 0,0 0 0,0 0 0,0 0 0,0 0 0,0 0 0,0 0 0,0 0 0,0 0 0,0 0 0,0 0 0,0 0 0,0 0 0,0 0 0,55-39-1,-55 39 1,0 0 0,0 0 0,0 0 0,0 0 0,0 0 0,0 0 0,0 0 0,0 0 0,0 0 0,0 0 0,0 0 0,0 0 0,0 0 0,69-46 0,-69 46 0,0 0 0,0 0 0,0 0 0,0 0 0,0 0 0,0 0 0,0 0 0,0 0 0,0 0 0,0 0 0,0 0 0,0 0 0,0 0 0,0 0 0,0 0 0,0 0 0,0 0 0,0 0 0,0 0 0,0 0 0,0 0 0,0 0 0,0 0 0,0 0 0,0 0 0,28-31 0,-28 31 0,0 0 0,0 0 0,0 0 0,0 0 0,0 0 0,0 0 0,0 0 0,0 0 0,0 0 0,0 0 0,0 0 0,0 0 0,0 0 0,0 0 0,0 0 0,0 0 0,0 0 0,0 0 0,0 0 0,0 0 0,0 0 0,0 0 0,0 0 0,0 0 0,68-54-1,-68 54 1,0 0 0,0 0 0,0 0 0,0 0 0,0 0 0,0 0 0,0 0 0,0 0 0,0 0 0,0 0 0,0 0 0,0 0 0,0 0 0,0 0 0,0 0 0,0 0 0,0 0 0,0 0 0,0 0 0,42-62 2,-42 62-2,0 0 0,0 0 0,0 0 0,0 0 0,0 0 0,0 0 0,0 0 0,0 0 0,0 0 0,0 0 0,0 0 0,0 0 0,0 0 0,0 0 0,0 0 0,0 0 0,0 0 0,0 0 0,0 0 0,0 0 0,0 0 0,0 0 0,27-62 2,-27 62-2,0 0 0,0 0 0,0 0 0,0 0 0,0 0 0,0 0 0,0 0 0,0 0 0,0 0 0,0 0 0,0 0 0,0 0 0,0 0 0,0 0 0,0 0 0,0 0 0,0 0 0,0 0 0,0 0 0,0 0 0,0 0 0,28-62 2,-28 62-2,0 0 0,0 0 0,0 0 0,0 0 0,0 0 0,0 0 0,0 0 0,0 0 0,0 0 0,0 0 0,0 0 0,0 0 0,0 0 0,0 0 0,0 0 0,0 0 0,0 0 0,0 0 0,0 0 0,0 0 0,27-61 2,-27 61-2,0 0 0,0 0 0,14-54 3,-14 54-3,0 0 0,0 0 0,0 0 0,0 0 0,0 0 0,0 0 0,0 0 0,0 0 0,0 0 0,0 0 0,0 0 0,0 0 0,0 0 0,0 0 0,0 0 0,0 0 0,0 0 0,0 0 0,0-55 4,0 55-4,0 0 0,0 0 0,0 0 0,0 0 0,0 0 0,0 0 0,0 0 0,0 0 0,0 0 0,0 0 0,0 0 0,0 0 0,0 0 0,0 0 0,0 0 0,0 0 0,0 0 0,-14-46 4,14 46-4,0 0 0,0 0 0,0 0 0,0 0 0,0 0 0,0 0 0,0 0 0,0 0 0,0 0 0,0 0 0,0 0 0,0 0 0,0 0 0,0 0 0,0 0 0,0 0 0,-14-39 4,14 39-4,0 0 0,0 0 0,0 0 0,0 0 0,0 0 0,0 0 0,0 0 0,0 0 0,0 0 0,0 0 0,0 0 0,0 0 0,0 0 0,0 0 0,-13-46 7,13 46-7,0 0 0,0 0 0,0 0 0,0 0 0,0 0 0,0 0 0,0 0 0,0 0 0,0 0 0,0 0 0,0 0 0,0 0 0,0 0 0,0 0 0,-28-39 4,28 39-4,0 0 0,0 0 0,0 0 0,0 0 0,0 0 0,0 0 0,0 0 0,0 0 0,0 0 0,0 0 0,0 0 0,0 0 0,0 0 0,-27-46 2,27 46-2,0 0 0,0 0 0,0 0 0,0 0 0,0 0 0,0 0 0,0 0 0,0 0 0,0 0 0,0 0 0,0 0 0,0 0 0,-42-31 0,42 31 0,0 0 0,0 0 0,0 0 0,0 0 0,0 0 0,0 0 0,0 0 0,0 0 0,0 0 0,0 0 0,0 0 0,-27-15-3,27 15 3,0 0 0,0 0 0,0 0 0,0 0 0,0 0 0,0 0 0,0 0 0,0 0 0,0 0 0,0 0 0,-55-23 0,55 23 0,0 0 0,0 0 0,0 0 0,0 0 0,0 0 0,0 0 0,0 0 0,0 0 0,0 0 0,-55-16 0,55 16 0,0 0 0,0 0 0,0 0 0,0 0 0,0 0 0,0 0 0,0 0 0,0 0 0,-69 8 0,69-8 0,0 0 0,0 0 0,0 0 0,0 0 0,0 0 0,0 0 0,0 0 0,-68 15 0,68-15 0,0 0 0,0 0 0,0 0 0,0 0 0,0 0 0,0 0 0,-55 23 0,55-23 0,0 0 0,0 0 0,0 0 0,0 0 0,0 0 0,-69 39 0,69-39 0,0 0 0,0 0 0,0 0 0,0 0 0,-55 46 1,55-46-1,0 0 0,0 0 0,0 0 0,-55 62-12,55-62 12,0 0 0,0 0 0,-41 54-12,41-54 12,0 0 0,-14 47-12,14-47 12</inkml:trace>
          <inkml:trace contextRef="#ctx0" brushRef="#br0" timeOffset="7451.4262">14306-1166 55,'0'0'9,"0"-8"0,0 8-9,0 0 0,0 0 0,0 0 0,0 0 0,0 0 0,0 0 0,0 0 0,0 0 0,0 0 0,0 0 0,0 0 0,0 0 0,0 0 0,0 0 0,0 0 0,0 0 0,0 0 0,0 0 0,0 0 0,0 0 0,0 0 0,0 0 0,0 0 0,0 0 0,0 0 0,0 0 0,0 0 0,0 0 0,0 0 0,14-8 9,-14 8-9,0 0 0,0 0 0,0 0 0,0 0 0,0 0 0,0 0 0,0 0 0,0 0 0,0 0 0,0 0 0,0 0 0,0 0 0,0 0 0,0 0 0,0 0 0,0 0 0,0 0 0,0 0 0,0 0 0,0 0 0,0 0 0,0 0 0,0 0 0,0 0 0,0 0 0,0 0 0,0 0 0,0 0 0,0 0 9,0 0-9,0 0 0,0 0 0,0 0 0,0 0 0,0 0 0,0 0 0,0 0 0,0 0 0,0 0 0,0-8 6,0 8-6,0 0 0,0 0 0,0 0 0,0 0 0,0 0 0,0 0 0,0 0 0,0 0 0,0 0 0,0 0 0,0 0 0,0 0 0,0 0 0,0 0 0,0 0 0,0 0 0,0 0 0,0 0 0,0 0 0,0 0 0,0 0 0,0 0 0,0 0 0,0 0 0,0 0 0,0 0 0,0 8 9,0-8-9,0 0 0,0 0 0,0 0 0,0 0 0,0 0 0,0 0 0,0 0 0,0 0 0,0 0 0,0 0 0,0 0 0,0 0 0,0 0 0,0 0 0,0 0 0,0 0 0,0 0 0,0 0 0,0 0 0,0 0 0,0 0 0,0 0 0,0 0 0,0 0 0,0 0 0,0-8 10,0 8-10,0 0 0,0 0 0,0 0 0,0 0 0,0 0 0,0 0 0,0 0 0,0 0 0,0 0 0,0 0 0,0 0 0,0 0 0,0 0 0,0 0 0,0 0 0,0 0 0,0 0 0,0 0 11,0 0-11,0 0 0,0 0 0,0 0 0,0 0 0,0 0 0,0 0 0,0 0 0,0 0 0,0 0 0,0 0 0,0 0 0,0 0 0,0 0 0,0 0 0,0 0 0,0 0 0,0 0 0,0 0 0,0 0 0,0 0 0,0 0 0,0 0 0,0 0 0,0-7 10,0 7-10,0 0 0,0 0 0,0 0 0,0 0 0,0 0 0,0 0 0,0 0 0,0 0 0,0 0 0,0 0 0,0 0 0,0 0 0,0 0 0,0 0 0,0 0 0,0 0 0,0 0 0,0 0 0,0 0 0,0 0 0,0 0 0,0 0 0,0-8 9,0 8-9,0 0 0,0 0 0,0 0 0,0 0 0,0 0 0,0 0 0,0 0 0,0 0 0,0 0 0,0 0 0,0 0 0,0 0 0,0 0 0,0 0 0,0 0 0,0 0 0,0 0 0,0 0 0,0 0 0,0 0 0,0 0 0,-14-8 8,14 1-6,0 7-2,0 0 0,0 0 0,0 0 0,0 0 0,0 0 0,0 0 0,0 0 0,0 0 0,0 0 0,0 0 0,0 0 0,0 0 0,0 0 0,0 0 0,0 0 0,0 0 0,0 0 0,0 0 0,0 0 0,0-8 1,0 8-1,0 0 0,0 0 0,0 0 0,0 0 0,0 0 0,0 0 0,0 0 0,0 0 0,0 0 0,0 0 0,0 0 0,0 0 0,0 0 0,0 0 0,0 0 0,0 0 0,0 0 0,0 0 0,-14-8 0,14 8 0,0 0 0,0 0 0,0 0 0,0 0 0,0 0 0,0 0 0,0 0 0,0 0 0,0 0 0,0 0 0,0 0 0,0 0 0,0 0 0,0 0 0,0 0 0,0 0 0,0 0 0,0-15 1,0 15-1,0 0 0,0 0 0,0 0 0,0 0 0,0 0 0,0 0 0,0 0 0,0 0 0,0 0 0,0 0 0,0 0 0,-14-8 1,14 8-1,0 0 0,0 0 0,0 0 0,0 0 0,0 0 0,0 0 0,0 0 0,0 0 0,0 0 0,0 0 0,0 0 0,0 0 0,0 0 0,0 0 0,0 0 0,-27-8 0,27 8 0,0 0 0,0 0 0,0 0 0,0 0 0,0 0 0,0 0 0,0 0 0,0 0 0,0 0 0,0 0 0,0 0 0,0 0 0,0 0 0,0 0 0,-28-8 0,28 8 0,0 0 0,0 0 0,0 0 0,0 0 0,0 0 0,0 0 0,0 0 0,0 0 0,0 0 0,0 0 0,0 0 0,0 0 0,0 0 0,-27-15 1,27 15-1,0 0 0,0 0 0,0 0 0,0 0 0,0 0 0,0 0 0,0 0 0,0 0 0,0 0 0,0 0 0,0 0 0,0 0 0,-28 0 0,28 0 0,0 0 0,0 0 0,0 0 0,0 0 0,0 0 0,0 0 0,0 0 0,0 0 0,-27 0 0,27 0 0,0 0 0,0 0 0,0 0 0,0 0 0,0 0 0,0 0 0,0 0 0,0 0 0,0 0 0,0 0 0,-41 0-1,41 0 1,0 0 0,0 0 0,0 0 0,0 0 0,0 0 0,0 0 0,0 0 0,0 0 0,0 0 0,-42 15 0,42-15 0,0 0 0,0 0 0,0 0 0,0 0 0,0 0 0,0 0 0,0 0 0,0 0 0,-27 8 0,27-8 0,0 0 0,0 0 0,0 0 0,0 0 0,0 0 0,0 0 0,0 0 0,-41 23-2,41-23 2,0 0 0,0 0 0,0 0 0,0 0 0,0 0 0,0 0 0,-41 31-1,41-31 1,0 0 0,0 0 0,0 0 0,0 0 0,0 0 0,-55 47-1,55-47 1,0 0 0,0 0 0,0 0 0,0 0 0,-28 38-2,28-38 2,0 0 0,0 0 0,0 0 0,-41 47 0,41-47 0,0 0 0,0 0 0,-14 46-2,14-46 2,0 0 0,-14 46-1,14-46 1,-13 47-3,26-1 0,-13-46 3,0 0 0,0 0 0,14 39 0,-14-39 0,0 0 0,14 46-2,-14-46 2,14 46-2,27 1-1,0-9 2,0-7-1,1-15 2,26-8 0,15-16 0,-42-8 0,41-7 0,28-31-15,-27 15 3,-28 9 1</inkml:trace>
          <inkml:trace contextRef="#ctx0" brushRef="#br0" timeOffset="8056.4608">14594-1475 56,'-13'0'9,"13"0"1,0 0-10,0 0 0,0 0 0,0 0 0,0 0 0,0 0 0,0 0 0,0 0 0,0 0 0,0 0 0,0 0 0,0 7 10,0-7-10,0 0 0,0 0 0,0 0 0,0 0 0,0 0 0,0 0 0,0 0 0,0 0 0,0 0 0,0 8 11,0-8-11,0 0 0,0 0 0,0 0 0,0 0 0,0 0 0,0 0 0,0 0 0,0 0 0,-14 23 11,14-23-11,0 0 0,0 0 0,0 0 0,0 0 0,0 0 0,0 0 0,0 0 0,0 23 11,0-23-11,0 0 0,0 0 0,0 0 0,0 0 0,0 0 0,0 0 0,0 39 10,0-39-10,0 0 0,0 0 0,0 0 0,0 0 0,0 0 0,0 39 6,0-39-6,0 0 0,0 0 0,0 0 0,0 0 0,0 61 9,0-61-9,0 0 0,0 85 9,0-85-9,0 0 0,0 0 0,0 85 6,0-85-6,0 0 0,0 101 0,0-101 0,0 100-3,14 9 1,-1-17-1,1 1-2,14-31 0,-1-8-4,14-8-4,1-7-5</inkml:trace>
          <inkml:trace contextRef="#ctx0" brushRef="#br0" timeOffset="8663.4954">15337-1445 59,'0'0'9,"-14"8"1,14-8-10,0 0 0,0 0 0,0 0 0,0 0 0,0 0 0,0 0 0,0 0 0,0 0 0,0 8 10,0-8-10,0 0 0,0 0 0,0 0 0,0 0 0,0 0 0,0 0 0,0 0 0,-28 23 9,28-23-9,0 0 0,0 0 0,0 0 0,0 0 0,0 0 0,0 0 0,-27 31 9,27-31-9,0 0 0,0 0 0,0 0 0,0 0 0,0 0 0,-28 31 6,28-31-6,0 0 0,0 0 0,0 0 0,0 0 0,-41 62 8,41-62-8,0 0 0,0 0 0,0 0 0,-55 69 9,55-69-9,0 0 0,0 0 0,-68 85 9,68-85-9,0 0 0,-69 93 7,69-93-7,-83 93 5,15-1-7,-1-7-1,0-15 1,42-31 1,-15 7-2,1-15 0,27-16 1,14-15 0,14 0 1,0-15 0,13-1 1,-13 1 0,14 0-1,-1 7 1,1-15 0,-1 7 1,1 1 0,13 7 0,-14 0 2,15 1-2,-1 7 1,14 7 1,0 9-2,-14-1-2,28 8 0,-14 1-2,13 6 2,-13-6-2,0 7-1,14-8-7,-28-8-1,-27 1 1</inkml:trace>
        </inkml:traceGroup>
      </inkml:traceGroup>
    </inkml:traceGroup>
    <inkml:traceGroup>
      <inkml:annotationXML>
        <emma:emma xmlns:emma="http://www.w3.org/2003/04/emma" version="1.0">
          <emma:interpretation id="{1335C298-BAD4-4A52-A542-05BC4C26172C}" emma:medium="tactile" emma:mode="ink">
            <msink:context xmlns:msink="http://schemas.microsoft.com/ink/2010/main" type="paragraph" rotatedBoundingBox="5545,13761 16883,14329 16753,16911 5416,163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656E3B-A09F-46FE-836A-A96FE8BF6CF6}" emma:medium="tactile" emma:mode="ink">
              <msink:context xmlns:msink="http://schemas.microsoft.com/ink/2010/main" type="line" rotatedBoundingBox="5545,13761 16883,14329 16753,16911 5416,16343"/>
            </emma:interpretation>
          </emma:emma>
        </inkml:annotationXML>
        <inkml:traceGroup>
          <inkml:annotationXML>
            <emma:emma xmlns:emma="http://www.w3.org/2003/04/emma" version="1.0">
              <emma:interpretation id="{73638D46-2EC8-47CE-BD3B-08F46106F6E3}" emma:medium="tactile" emma:mode="ink">
                <msink:context xmlns:msink="http://schemas.microsoft.com/ink/2010/main" type="inkWord" rotatedBoundingBox="5737,13946 7832,14635 7335,16146 5240,15457"/>
              </emma:interpretation>
              <emma:one-of disjunction-type="recognition" id="oneOf1">
                <emma:interpretation id="interp5" emma:lang="en-US" emma:confidence="0">
                  <emma:literal>We</emma:literal>
                </emma:interpretation>
                <emma:interpretation id="interp6" emma:lang="en-US" emma:confidence="0">
                  <emma:literal>We</emma:literal>
                </emma:interpretation>
                <emma:interpretation id="interp7" emma:lang="en-US" emma:confidence="0">
                  <emma:literal>We</emma:literal>
                </emma:interpretation>
                <emma:interpretation id="interp8" emma:lang="en-US" emma:confidence="0">
                  <emma:literal>We</emma:literal>
                </emma:interpretation>
                <emma:interpretation id="interp9" emma:lang="en-US" emma:confidence="0">
                  <emma:literal>We</emma:literal>
                </emma:interpretation>
              </emma:one-of>
            </emma:emma>
          </inkml:annotationXML>
          <inkml:trace contextRef="#ctx0" brushRef="#br0" timeOffset="12631.7225">12 503 2,'0'-8'0,"0"0"0,0 8 0,0 0 0,0 0 0,0-8 0,0 8 0,0 0 0,14-7 0,-14 7 0,0-16 1,0 9-1,0 7 0,0 0 0,0 0 0,0 0 0,0 0 0,0 0 0,0 0 0,0 0 0,0 0 0,0 0 0,0 0 0,0 0 0,0 0 0,0 0 0,0 0 0,0 0 0,0 0 0,0 0 0,0 0 0,0 0 0,0 0 0,0 0 0,0 0 0,0-8 0,0 8 0,0 0 0,0 0 0,0 0 0,0 0 0,0 0 0,0 0 0,0 0 0,0 0 0,0 0 0,0 0 0,0 0 0,0 0 0,0 0 0,0 0 0,0 0 0,0 0 0,0 0 0,0 0 0,0 0 0,0 0 0,0 0 0,0-8 0,0 8 0,0 0 0,0 0 0,0 0 0,0 0 0,0 0 0,0 0 0,0 0 0,0 0 0,0 0 0,0 0 0,0 0 0,0 0 0,0 0 0,0 0 0,0 0 0,0 0 0,0 0 0,0 0 0,0 0 0,0 0 0,0-15 1,0 15-1,0 0 0,0 0 0,0 0 0,0 0 0,0 0 0,0 0 0,0 0 0,0 0 0,0 0 0,0 0 0,0 0 0,0 0 0,0 0 0,0 0 0,0 0 0,0 0 0,0 0 0,0 0 0,0 0 0,0 0 0,0 0 0,0 0 0,14-8 0,-14 8 0,0 0 0,0 0 0,0 0 0,0 0 0,0 0 0,0 0 0,0 0 0,0 0 0,0 0 0,0 0 0,0 0 0,0 0 0,0 0 0,0 0 0,0 0 0,0 0 0,0 0 0,0 0 2,0 0-2,0 0 0,0 0 0,0 0 0,0 0 0,0 0 0,0 0 0,0 0 0,0 0 0,0 0 0,0 0 0,0 0 0,0 0 0,0 0 0,0 0 0,0 0 0,0 0 0,0 0 1,0 0-1,0 0 0,0 0 0,0 0 0,0 0 0,0 0 0,0 0 0,0 0 0,0 0 0,0 0 0,0 0 0,0 0 0,0 0 0,0 0 0,0 0 0,0-8 1,0 8-1,0 0 0,0 0 0,0 0 0,0 0 0,0 0 0,0 0 0,0 0 0,0 0 0,0 0 0,0 0 0,0 0 0,0 0 0,0 0 0,0 0 0,0 0 1,0 0-1,0 0 0,0 0 0,0 0 0,0 0 0,0 0 0,0 0 0,0 0 0,0 0 0,0 0 0,0 0 0,0 0 0,0 0 0,0 0 0,0 0 2,0 0-2,0 0 0,0 0 0,0 0 0,0 0 0,0 0 0,0 0 0,0 0 0,0 0 0,0 0 0,0 0 0,0 0 0,0 0 0,13 8 1,-13-8-1,0 0 0,0 0 0,0 0 0,0 0 0,0 0 0,0 0 0,0 0 0,0 0 0,0 0 0,0 0 0,0 0 0,-13 8 0,13-8 0,0 0 0,0 0 0,0 0 0,0 0 0,0 0 0,0 0 0,0 0 0,0 0 0,0 0 0,0 0 0,0 15 1,0-15-1,0 0 0,0 0 0,0 0 0,0 0 0,0 0 0,0 0 0,0 0 0,0 0 0,0 0 0,0 23 1,0-23-1,0 0 0,0 0 0,0 0 0,0 0 0,0 0 0,0 0 0,0 0 0,0 0 0,0 39 0,0-39 0,0 0 0,0 0 0,0 0 0,0 0 0,0 0 0,0 0 0,0 0 0,0 39 1,0-39-1,0 0 0,0 0 0,0 0 0,0 0 0,0 0 0,0 0 0,-14 46 2,14-46-2,0 0 0,0 0 0,0 0 0,0 0 0,0 0 0,0 62 2,0-62-2,0 0 0,0 0 0,0 0 0,0 0 0,-14 92 3,14-92-3,0 0 0,0 0 0,0 0 0,0 78 1,0-78-1,0 0 0,0 0 0,-13 77 1,13-77-1,0 0 0,0 77 1,0-77-1,0 108 1,0-38 1,0-70-2,0 0 0,13 62 2,-13-62-2,14 77 4,13-31 0,1-22 0,-1-24 1,15-16 0,-1-22 0,-27 14-1,27-22 2,-14 0 0,15-16-1,-15 0-1,1 0 1,-1-7-1,1-9 1,-1-7 0,1 8 0,-15 23-2,15-8 0,-14 0 0,13 24-2,-13 7 0,-1 23 0,-13 24 0,14 14 0,0 17 0,0 22 0,-1-22 0,1 45 0,14 9 1,-1-1-2,14 1 2,-13-1-1,13-22 0,-13-17 1,13-22-2,-14-24 1,1-22 0,13-24 2,-13-23-2,-1-24-1,1-14 0,-1-16 0,-13-16 0,0 0 0,-14 1-1,0 38 0,0-31 0,-14 15-2,0 9 0,0-1-8,1 31 0,-1 23 0</inkml:trace>
          <inkml:trace contextRef="#ctx0" brushRef="#br0" timeOffset="13385.7655">1400 1268 51,'14'0'6,"-14"0"3,0 0-9,0 0 0,0 0 0,0 0 0,0 0 0,14 0 10,-14 0-10,0 0 0,0 0 0,0 0 0,14 7 8,-14-7-8,0 0 0,0 0 0,27-7 9,-27 7-9,0 0 0,28 0 8,-28 0-8,27-24 9,14-6 1,-41 30-10,0 0 0,0 0 0,0 0 0,0 0 0,0 0 0,0 0 0,0 0 0,0 0 0,0 0 0,0 0 0,0 0 0,0 0 0,0 0 0,0 0 0,0 0 0,0 0 0,0 0 0,0 0 0,0 0 0,0 0 0,0 0 0,0 0 0,0 0 0,0 0 0,0 0 0,0 0 0,0 0 0,0 0 0,0 0 0,0 0 0,0 0 0,0 0 0,0 0 0,0 0 0,0 0 0,0 0 0,0 0 0,28-39 9,-28 39-9,0 0 0,0 0 0,0 0 0,0 0 0,0 0 0,0 0 0,0 0 0,0 0 0,0 0 0,0 0 0,0 0 0,0 0 0,0 0 0,0 0 0,0 0 0,0 0 0,0 0 0,0 0 0,0 0 0,0 0 0,0 0 0,0 0 0,0 0 0,0 0 0,0 0 0,0 0 0,0 0 0,0 0 0,0 0 0,0 0 0,0 0 0,0 0 0,0 0 0,0 0 0,27-31 6,-27 31-6,0 0 0,0 0 0,0 0 0,0 0 0,0 0 0,0 0 0,0 0 0,0 0 0,0 0 0,0 0 0,0 0 0,0 0 0,0 0 0,0 0 0,0 0 0,0 0 0,0 0 0,0 0 0,0 0 0,0 0 0,0 0 0,0 0 0,0 0 0,0 0 0,0 0 0,0 0 0,0 0 0,0 0 0,0 0 0,0 0 0,0 0 0,0 0 0,0 0 0,0 0 0,0 0 0,14-46 10,-14 46-10,0 0 0,0 0 0,0 0 0,0 0 0,0 0 0,0 0 0,0 0 0,0 0 0,0 0 0,0 0 0,0 0 0,0 0 0,0 0 0,0 0 0,0 0 0,0 0 0,0 0 0,0 0 0,0 0 0,0 0 0,0 0 0,0 0 0,0 0 0,0 0 0,0 0 0,0 0 0,0 0 0,0 0 0,0 0 0,0 0 0,0 0 0,0 0 0,0 0 0,0 0 0,28-54 1,-1-1 0,-27 55-1,0 0 0,0 0 0,0 0 0,0 0 0,0 0 0,0 0 0,0 0 0,0 0 0,0 0 0,0 0 0,0 0 0,0 0 0,0 0 0,0 0 0,0 0 0,0 0 0,0 0 0,0 0 0,0 0 0,0 0 0,0 0 0,0 0 0,0 0 0,0 0 0,0 0 0,0 0 0,0 0 0,0 0 0,0 0 0,0 0 0,0 0 0,0 0 0,0-54 1,0 54-1,0 0 0,0 0 0,0 0 0,0 0 0,0 0 0,0 0 0,0 0 0,0 0 0,0 0 0,0 0 0,0 0 0,0 0 0,0 0 0,0 0 0,0 0 0,0 0 0,0 0 0,0 0 0,0 0 0,0 0 0,0 0 0,0 0 0,0 0 0,0 0 0,0 0 0,0 0 0,0 0 0,0 0 0,0 0 0,0 0 0,0 0 0,0-38 0,0 38 0,0 0 0,0 0 0,0 0 0,0 0 0,0 0 0,-14-39 1,14 39-1,0 0 0,0 0 0,0 0 0,0 0 0,0 0 0,0 0 0,0 0 0,0 0 0,0 0 0,0 0 0,0 0 0,0 0 0,0 0 0,0 0 0,0 0 0,0 0 0,0 0 0,0 0 0,0 0 0,0 0 0,0 0 0,0 0 0,0 0 0,0 0 0,0 0 0,0 0 0,0 0 0,0 0 0,0 0 0,-27-31 1,27 31-1,0 0 0,0 0 0,0 0 0,0 0 0,0 0 0,0 0 0,0 0 0,0 0 0,0 0 0,0 0 0,0 0 0,0 0 0,0 0 0,0 0 0,0 0 0,0 0 0,0 0 0,0 0 0,0 0 0,0 0 0,0 0 0,0 0 0,0 0 0,0 0 0,0 0 0,0 0 0,0 0 0,0 0 0,-28-23 0,28 23 0,0 0 0,0 0 0,0 0 0,0 0 0,0 0 0,0 0 0,0 0 0,0 0 0,0 0 0,0 0 0,0 0 0,-27-15 0,27 15 0,0 0 0,0 0 0,0 0 0,0 0 0,0 0 0,0 0 0,0 0 0,0 0 0,0 0 0,0 0 0,0 0 0,0 0 0,0 0 0,0 0 0,0 0 0,0 0 0,0 0 0,0 0 0,0 0 0,0 0 0,0 0 0,0 0 0,0 0 0,0 0 0,0 0 0,0 0 0,-28-8-1,28 8 1,0 0 0,0 0 0,0 0 0,0 0 0,0 0 0,0 0 0,0 0 0,0 0 0,0 0 0,0 0 0,0 0 0,0 0 0,0 0 0,0 0 0,0 0 0,0 0 0,0 0 0,0 0 0,0 0 0,0 0 0,0 0 0,0 0 0,0 0 0,0 0 0,0 0 0,-27-8 0,27 8 0,0 0 0,0 0 0,0 0 0,0 0 0,0 0 0,0 0 0,0 0 0,0 0 0,0 0 0,0 0 0,0 0 0,0 0 0,0 0 0,0 0 0,0 0 0,0 0 0,0 0 0,-41 8 1,41-8-1,0 0 0,0 0 0,0 0 0,0 0 0,0 0 0,0 0 0,0 0 0,0 0 0,0 0 0,0 0 0,0 0 0,0 0 0,0 0 0,0 0 0,0 0 0,0 0 0,0 0 0,0 0 0,0 0 0,0 0 0,0 0 0,0 0 0,0 0 0,-42 8 0,42-8 0,0 0 0,0 0 0,0 0 0,0 0 0,0 0 0,0 0 0,0 0 0,0 0 0,0 0 0,0 0 0,0 0 0,0 0 0,0 0 0,0 0 0,0 0 0,0 0 0,0 0 0,0 0 0,0 0 0,0 0 0,0 0 0,0 0 0,-41 23 1,41-23-1,0 0 0,0 0 0,0 0 0,0 0 0,0 0 0,0 0 0,0 0 0,0 0 0,0 0 0,0 0 0,0 0 0,0 0 0,0 0 0,0 0 0,0 0 0,0 0 0,0 0 0,0 0 0,0 0 0,0 0 0,0 0 0,-41 23 0,13 8 0,28-31 0,0 0 0,0 0 0,0 0 0,0 0 0,0 0 0,0 0 0,0 0 0,0 0 0,0 0 0,0 0 0,0 0 0,0 0 0,0 0 0,0 0 0,0 0 0,0 0 0,0 0 0,0 0 0,0 0 0,-41 38-1,41-38 1,0 0 0,0 0 0,0 0 0,0 0 0,0 0 0,0 0 0,0 0 0,0 0 0,0 0 0,0 0 0,0 0 0,0 0 0,0 0 0,0 0 0,0 0 0,0 0 0,0 0 0,0 0 0,-27 47 0,27-47 0,0 0 0,0 0 0,0 0 0,0 0 0,0 0 0,0 0 0,0 0 0,0 0 0,0 0 0,0 0 0,0 0 0,0 0 0,0 0 0,0 0 0,0 0 0,0 0 0,0 0 0,-14 31 0,14-31 0,0 0 0,0 0 0,0 0 0,0 0 0,0 0 0,0 0 0,0 0 0,0 0 0,0 0 0,0 0 0,0 0 0,-14 54 1,14-54-1,0 0 0,0 0 0,0 0 0,0 0 0,0 0 0,0 0 0,0 0 0,0 0 0,0 0 0,0 0 0,0 0 0,0 0 0,0 0 0,0 0 0,0 0 0,-14 46-2,14-46 2,0 0 0,0 0 0,0 0 0,0 0 0,0 0 0,0 0 0,0 0 0,0 0 0,0 0 0,0 0 0,0 0 0,0 0 0,0 0 0,0 0 0,14 47 1,-14-47-1,0 0 0,0 0 0,0 0 0,0 0 0,0 0 0,0 0 0,0 0 0,0 0 0,0 0 0,0 0 0,0 0 0,0 0 0,0 0 0,0 61 0,0-61 0,0 0 0,0 0 0,0 0 0,0 0 0,0 0 0,0 0 0,0 0 0,0 0 0,0 0 0,0 0 0,0 0 0,0 0 0,28 54-1,-28-54 1,0 0 0,0 0 0,0 0 0,0 0 0,0 0 0,0 0 0,0 0 0,0 0 0,13 62-1,-13-62 1,0 0 0,0 0 0,0 0 0,0 0 0,0 0 0,0 0 0,0 0 0,0 0 0,0 0 0,0 0 0,28 54 0,-28-54 0,0 0 0,0 0 0,0 0 0,0 0 0,0 0 0,0 0 0,0 0 0,0 0 0,0 0 0,41 47-1,-41-47 1,0 0 0,0 0 0,0 0 0,0 0 0,0 0 0,0 0 0,0 0 0,0 0 0,41 46-1,-41-46 1,0 0 0,0 0 0,0 0 0,0 0 0,0 0 0,0 0 0,0 0 0,42 23-1,-42-23 1,0 0 0,0 0 0,0 0 0,0 0 0,0 0 0,0 0 0,41 31-1,-41-31 1,0 0 0,0 0 0,0 0 0,0 0 0,0 0 0,69 8-1,-69-8 1,0 0 0,0 0 0,0 0 0,0 0 0,82-8-1,-82 8 1,0 0 0,0 0 0,0 0 0,82-23-1,-82 23 1,0 0 0,0 0 0,110-46-8,-110 46 8,0 0 0,97-54-12,-97 54 12,82-55-13,-27 17 2,-55 38 11</inkml:trace>
        </inkml:traceGroup>
        <inkml:traceGroup>
          <inkml:annotationXML>
            <emma:emma xmlns:emma="http://www.w3.org/2003/04/emma" version="1.0">
              <emma:interpretation id="{16848979-F602-4C9E-A5CA-8487FE2713FD}" emma:medium="tactile" emma:mode="ink">
                <msink:context xmlns:msink="http://schemas.microsoft.com/ink/2010/main" type="inkWord" rotatedBoundingBox="8068,14229 12906,14490 12812,16236 7974,15974"/>
              </emma:interpretation>
              <emma:one-of disjunction-type="recognition" id="oneOf2">
                <emma:interpretation id="interp10" emma:lang="en-US" emma:confidence="1">
                  <emma:literal>salute</emma:literal>
                </emma:interpretation>
                <emma:interpretation id="interp11" emma:lang="en-US" emma:confidence="1">
                  <emma:literal>salute</emma:literal>
                </emma:interpretation>
                <emma:interpretation id="interp12" emma:lang="en-US" emma:confidence="1">
                  <emma:literal>salute</emma:literal>
                </emma:interpretation>
                <emma:interpretation id="interp13" emma:lang="en-US" emma:confidence="1">
                  <emma:literal>salute</emma:literal>
                </emma:interpretation>
                <emma:interpretation id="interp14" emma:lang="en-US" emma:confidence="1">
                  <emma:literal>salute</emma:literal>
                </emma:interpretation>
              </emma:one-of>
            </emma:emma>
          </inkml:annotationXML>
          <inkml:trace contextRef="#ctx0" brushRef="#br0" timeOffset="14895.852">3077 781 43,'0'-8'8,"0"8"0,0 0-8,0 0 0,0 0 0,0 0 0,0 0 0,0 0 0,0 0 0,0 0 0,0 0 0,0 0 0,0 0 0,0 0 0,0 0 0,0 0 0,0 0 0,0 0 0,0 0 0,0 0 0,0 0 0,0 0 0,0 0 0,0 0 0,0 0 0,0-8 7,0 8-7,0 0 0,0 0 0,0 0 0,0 0 0,0 0 0,0 0 0,0 0 0,0 0 0,0 0 0,0 0 0,0 0 0,0 0 0,0 0 0,0 0 0,0 0 0,0 0 0,0 0 0,0 0 0,0 0 0,0 0 0,0 0 0,0-15 8,0 15-8,0 0 0,0 0 0,0 0 0,0 0 0,0 0 0,0 0 0,0 0 0,0 0 0,0 0 0,0 0 0,0 0 0,0 0 0,0 0 0,0 0 0,0 0 0,0 0 0,0 0 0,0 0 0,0 0 0,0 0 0,0-8 8,0 8-8,0-8 7,0 8-7,0 0 0,0 0 0,0 0 0,0 0 0,0 0 0,0 0 0,0 0 0,0 0 0,0 0 0,0 0 0,0 0 0,0 0 0,0 0 0,0 0 0,0 0 0,0 0 0,0 0 0,0 0 0,0-7 8,0 7-8,0 0 0,0 0 0,0 0 0,0 0 0,0 0 0,0 0 0,0 0 0,0 0 0,0 0 0,0 0 0,0 0 0,0 0 0,0 0 0,0 0 0,0 0 0,0 0 0,0 0 0,0-8 5,0 8-5,0 0 0,0 0 0,0 0 0,0 0 0,0 0 0,0 0 0,0 0 0,0 0 0,0 0 0,0 0 0,0 0 0,0 0 0,0 0 0,0 0 0,0 0 0,0 0 0,-14-8 8,14 8-8,0 0 0,0 0 0,0 0 0,0 0 0,0 0 0,0 0 0,0 0 0,0 0 0,0 0 0,0 0 0,0 0 0,0 0 0,0 0 0,0 0 0,-13-15 8,13 15-8,0 0 0,0 0 0,0 0 0,0 0 0,0 0 0,0 0 0,0 0 0,0 0 0,0 0 0,0 0 0,0 0 0,0 0 0,0 0 0,0 0 0,-14-8 5,14 8-5,0 0 0,0 0 0,0 0 0,0 0 0,0 0 0,0 0 0,0 0 0,0 0 0,0 0 0,0 0 0,0 0 0,0 0 0,0 0 0,-14 0 1,14 0-1,0 0 0,0 0 0,0 0 0,0 0 0,0 0 0,0 0 0,0 0 0,0 0 0,0 0 0,0 0 0,0 0 0,0 0 0,-27 0 0,27 0 0,0 0 0,0 0 0,0 0 0,0 0 0,0 0 0,0 0 0,0 0 0,0 0 0,0 0 0,0 0 0,0 0 0,-28 0 0,28 0 0,0 0 0,0 0 0,0 0 0,0 0 0,0 0 0,0 0 0,0 0 0,0 0 0,0 0 0,0 0 0,-27 0-2,27 0 2,0 0 0,0 0 0,0 0 0,0 0 0,0 0 0,0 0 0,0 0 0,0 0 0,0 0 0,-28 0-3,28 0 3,0 0 0,0 0 0,0 0 0,0 0 0,0 0 0,0 0 0,0 0 0,0 0 0,-55 16-5,55-16 5,0 0 0,0 0 0,0 0 0,0 0 0,0 0 0,0 0 0,0 0 0,-41 15-3,41-15 3,0 0 0,0 0 0,0 0 0,0 0 0,0 0 0,0 0 0,-27 15-1,27-15 1,0 0 0,0 0 0,0 0 0,0 0 0,0 0 0,-55 31-2,55-31 2,0 0 0,0 0 0,0 0 0,0 0 0,-55 39-1,55-39 1,0 0 0,0 0 0,0 0 0,-42 39 0,42-39 0,0 0 0,0 0 0,-41 46 0,41-46 0,0 0 0,-27 46 0,27-46 0,-28 47-1,14-1 0,14-46 1,0 0 0,14 39-4,-14-39 4,14 23-4,27 8 2,0-8 2,14-8 2,14-7 0,-28 0-1,28 0 4,13 7-1,-13-7-1,-14 7-1,0 1-1,-14 15-1,-13 0-1,-14 7 1,-14 1 1,0-1 0,-28 9 1,1-1 2,-15 1-3,1-9-1,-14 1-3,0-16 0,14-15 0,13-1-1,-27-14-3,28-1 3,-14-23-6,13 0 0,15 0 0</inkml:trace>
          <inkml:trace contextRef="#ctx0" brushRef="#br0" timeOffset="16352.9353">4135 966 56,'0'-7'3,"-41"-9"6,41 16-9,0 0 0,0 0 0,0 0 0,0 0 0,0 0 0,0 0 0,0 0 0,0 0 0,0 0 0,-14-15 6,14 15-6,0 0 0,0 0 0,0 0 0,0 0 0,0 0 0,0 0 0,0 0 0,0 0 0,-41-16 9,41 16-9,0 0 0,0 0 0,0 0 0,0 0 0,0 0 0,0 0 0,0 0 0,-55-15 9,55 15-9,0 0 0,0 0 0,0 0 0,0 0 0,0 0 0,0 0 0,-55-8 9,55 8-9,0 0 0,0 0 0,0 0 0,0 0 0,0 0 0,-55-8 9,55 8-9,0 0 0,0 0 0,0 0 0,0 0 0,-68 8 9,68-8-9,0 0 0,0 0 0,0 0 0,-69 15 10,69-15-10,0 0 0,0 0 0,-69 16 9,69-16-9,0 0 0,-69 39 9,69-39-9,-55 46 3,14-7-3,41-39 0,-69 77-2,28 0 1,0 16 0,0 0-1,27 7 1,14-15-1,14-8 0,13-15 0,28-31 1,-14-16 0,28-7 0,0-31 1,0-16-1,-14-15 1,0-15 0,-14 7 0,-14-8 0,1 9 1,-14 6 1,-14 25-1,13-9 1,-13 16-1,0 0 0,0 15 1,14 8 0,-14 8 0,0 15-1,0 0 1,14-8-2,0 24 0,-1 0 0,1 7 0,13 0 0,1-7 0,13-8 0,0 0 0,14-16 0,0-22-1,-13-1 1,26-15 0,1-16 0,0-7-1,-14-24 1,0-15 0,0-8 0,-14 1-1,-27-9 1,13 1 0,-27 38 0,0-39 0,0 9-2,-14 14 1,1 17 0,-15-1 1,1 15 0,13 17 0,-27 14 0,27 16 0,-27 16 0,0 22 0,13 16 0,14 16 0,-13 15 1,13 23 0,14 0-1,0 0 0,28 1-1,-15-40 2,15 32 0,13-16-1,0-16 1,0-15-1,1-7 0,-1-17 0,0-14 0,-13-8 0,13-16 0,-14 0-1,15-23-1,-1-15 1,-14-8 0,15 7 1,-15-14 0,1 7 0,-15-1 0,1 9 0,-14 23 1,0-8-1,-14 23 0,1-7-1,-1 23 1,0 7 0,14 8 0,0 8 0,0 8 1,0 15 0,0-16-1,14 32-2,0 0 2,13-9-2,1 1 0,-1-15 0,14-9-2,14-15-3,-14-15 3,28-16 1,-14-23 0,14-7 1,-14-16 0,14-8 0,-42 16 1,28-16 0,-28 0-1,1 16 1,-28 7 1,14 8-1,-14 16 1,-14 7 0,14 16 0,-14 7 1,0 8 1,14 16 4,0 15-4,0 0 0,0 16-2,14-1 0,14-7 0,13 0 1,-14-16-2,15-23 2,13-7 0,13-24 1,1-15-1,14-31 1,13-16-1,-14-15-3,42-38-10,-42 30 3,-27 23 0</inkml:trace>
          <inkml:trace contextRef="#ctx0" brushRef="#br0" timeOffset="16759.9586">6403 224 46,'-14'16'6,"14"23"2,0-39-8,0 0 0,0 0 0,0 0 0,0 0 0,0 0 0,-13 61 9,13-61-9,0 0 0,0 0 0,0 0 0,0 0 0,0 78 9,0-78-9,0 0 0,0 0 0,0 0 0,0 69 5,0-69-5,0 0 0,0 0 0,0 116 9,0-116-9,0 0 0,0 139 9,0-139-9,0 162 8,13 1 1,1 7-2,14-16 0,-1 1-7,28-24 0,-14-30-2,14-16-3,0-8-7,0-38 1,-14-24 0</inkml:trace>
          <inkml:trace contextRef="#ctx0" brushRef="#br0" timeOffset="17095.9778">5867 1461 49,'0'0'2,"-14"8"7,14-8-9,0 0 0,0 0 0,0 0 0,0 0 0,0 0 0,0 0 0,0 0 0,0 0 0,0 0 0,0 0 0,-13 0 8,13 0-8,0 0 0,0 0 0,0 0 0,0 0 0,0 0 0,0 0 0,0 0 0,0 0 0,0 0 0,0 7 8,0-7-8,0 0 0,0 0 0,0 0 0,0 0 0,0 0 0,0 0 0,0 0 0,0 0 0,0 0 9,0 0-9,0 0 0,0 0 0,0 0 0,0 0 0,0 0 0,0 0 0,0 0 0,27-7 8,-27 7-8,0 0 0,0 0 0,0 0 0,0 0 0,0 0 0,0 0 0,28-16 6,-28 16-6,0 0 0,0 0 0,0 0 0,0 0 0,0 0 0,55-23 9,-55 23-9,0 0 0,0 0 0,0 0 0,0 0 0,68-23 10,-68 23-10,0 0 0,97-39 8,-97 39-8,0 0 0,0 0 0,109-39 6,-109 39-6,0 0 0,124-61-7,-124 61 7,138-54-13,-56 30 2</inkml:trace>
          <inkml:trace contextRef="#ctx0" brushRef="#br0" timeOffset="17962.0274">6815 1546 52,'0'0'9,"0"-8"-3,0 8-6,0 0 0,0 0 0,0 0 9,0 0-9,0 0 0,0 0 9,0 0-9,28 0 9,-14-8-1,-14 8-8,0 0 0,0 0 0,0 0 0,0 0 0,0 0 0,0 0 0,0 0 0,0 0 0,0 0 0,0 0 0,0 0 0,0 0 0,0 0 0,0 0 0,0 0 0,0 0 0,0 0 0,0 0 0,0 0 0,0 0 0,0 0 0,0 0 0,0 0 0,0 0 0,0 0 0,0 0 0,0 0 0,0 0 0,0 0 0,0 0 0,0 0 0,0 0 0,0 0 0,0 0 0,0 0 0,0 0 0,0 0 0,0 0 0,27-7 8,-27 7-8,0 0 0,0 0 0,0 0 0,0 0 0,0 0 0,0 0 0,0 0 0,0 0 0,0 0 0,0 0 0,0 0 0,0 0 0,0 0 0,0 0 0,0 0 0,0 0 0,0 0 0,0 0 0,0 0 0,0 0 0,0 0 0,0 0 0,0 0 0,0 0 0,0 0 0,0 0 0,0 0 0,0 0 0,0 0 0,0 0 0,0 0 0,0 0 0,0 0 0,28-16 10,-28 16-10,0 0 0,0 0 0,0 0 0,0 0 0,0 0 0,0 0 0,0 0 0,0 0 0,0 0 0,0 0 0,0 0 0,0 0 0,0 0 0,0 0 0,0 0 0,0 0 0,0 0 0,0 0 0,0 0 0,0 0 0,0 0 0,0 0 0,0 0 0,0 0 0,0 0 0,0 0 0,0 0 0,0 0 0,0 0 0,0 0 0,0 0 0,0 0 0,0 0 0,0 0 0,0 0 0,0 0 0,41-23 9,-41 23-9,0 0 0,0 0 0,0 0 0,0 0 0,0 0 0,0 0 0,0 0 0,0 0 0,0 0 0,0 0 0,0 0 0,0 0 0,0 0 0,0 0 0,0 0 0,0 0 0,0 0 0,0 0 0,0 0 0,0 0 0,0 0 0,0 0 0,0 0 0,0 0 0,0 0 0,0 0 0,0 0 0,0 0 0,0 0 0,0 0 0,0 0 0,0 0 0,0 0 0,0 0 0,0 0 0,55-31 9,-55 31-9,0 0 0,0 0 0,0 0 0,0 0 0,0 0 0,0 0 0,0 0 0,0 0 0,0 0 0,0 0 0,0 0 0,0 0 0,0 0 0,0 0 0,0 0 0,0 0 0,0 0 0,0 0 0,0 0 0,0 0 0,0 0 0,0 0 0,0 0 0,0 0 0,0 0 0,0 0 0,0 0 0,0 0 0,0 0 0,0 0 0,0 0 0,0 0 0,0 0 0,0 0 0,55-39 6,-55 39-6,0 0 0,0 0 0,0 0 0,0 0 0,0 0 0,0 0 0,0 0 0,0 0 0,0 0 0,0 0 0,0 0 0,0 0 0,0 0 0,0 0 0,0 0 0,0 0 0,0 0 0,0 0 0,0 0 0,0 0 0,0 0 0,0 0 0,0 0 0,0 0 0,0 0 0,0 0 0,0 0 0,0 0 0,0 0 0,0 0 0,0 0 0,0 0 0,0 0 0,27-30 1,-27 30-1,0 0 0,42-55 2,-42 55-2,0 0 0,0 0 0,0 0 0,0 0 0,0 0 0,0 0 0,0 0 0,0 0 0,0 0 0,0 0 0,0 0 0,0 0 0,0 0 0,0 0 0,0 0 0,0 0 0,0 0 0,0 0 0,0 0 0,0 0 0,0 0 0,0 0 0,0 0 0,0 0 0,0 0 0,0 0 0,0 0 0,0 0 0,0 0 0,0 0 0,0 0 0,27-46 2,-27 46-2,0 0 0,0 0 0,0 0 0,0 0 0,0 0 0,0 0 0,0 0 0,0 0 0,0 0 0,0 0 0,0 0 0,0 0 0,0 0 0,0 0 0,0 0 0,0 0 0,0 0 0,0 0 0,0 0 0,0 0 0,0 0 0,0 0 0,0 0 0,0 0 0,0 0 0,0 0 0,0 0 0,0 0 0,0 0 0,0 0 0,28-39 1,-28 39-1,0 0 0,0 0 0,0 0 0,0 0 0,0 0 0,0 0 0,0 0 0,0-38 1,0 38-1,0 0 0,0 0 0,0 0 0,0 0 0,0 0 0,0 0 0,0 0 0,0 0 0,0 0 0,0 0 0,0 0 0,0 0 0,0 0 0,0 0 0,0 0 0,0 0 0,0 0 0,0 0 0,0 0 0,0 0 0,0 0 0,0 0 0,0 0 0,0 0 0,0 0 0,0 0 0,0 0 0,0 0 0,0-39 0,0 39 0,0 0 0,0 0 0,0 0 0,0 0 0,0 0 0,0 0 0,0 0 0,0 0 0,0 0 0,0 0 0,0 0 0,0 0 0,0 0 0,0 0 0,0 0 0,0 0 0,0 0 0,0 0 0,0 0 0,0 0 0,0 0 0,0 0 0,0 0 0,0 0 0,0 0 0,0 0 0,0 0 0,-14-23 0,14 23 0,0 0 0,0 0 0,0 0 0,0 0 0,0 0 0,0 0 0,0 0 0,0 0 0,0 0 0,0 0 0,0 0 0,0 0 0,0 0 0,-41-31 0,41 31 0,0 0 0,0 0 0,0 0 0,0 0 0,0 0 0,0 0 0,0 0 0,0 0 0,0 0 0,0 0 0,0 0 0,0 0 0,0 0 0,0 0 0,0 0 0,0 0 0,0 0 0,0 0 0,0 0 0,0 0 0,0 0 0,0 0 0,0 0 0,0 0 0,0 0 0,-28-15 2,28 15-2,0 0 0,0 0 0,0 0 0,0 0 0,0 0 0,0 0 0,0 0 0,0 0 0,0 0 0,0 0 0,0 0 0,0 0 0,0 0 0,0 0 0,0 0 0,0 0 0,0 0 0,0 0 0,0 0 0,0 0 0,0 0 0,0 0 0,0 0 0,0 0 0,-27-8-1,27 8 1,0 0 0,0 0 0,0 0 0,0 0 0,0 0 0,0 0 0,0 0 0,0 0 0,0 0 0,0 0 0,0 0 0,0 0 0,0 0 0,0 0 0,0 0 0,0 0 0,0 0 0,0 0 0,0 0 0,-55-8 1,55 8-1,0 0 0,0 0 0,0 0 0,0 0 0,0 0 0,0 0 0,0 0 0,0 0 0,0 0 0,0 0 0,0 0 0,0 0 0,0 0 0,0 0 0,0 0 0,0 0 0,0 0 0,0 0 0,0 0 0,0 0 0,0 0 0,0 0 0,-42 0 1,42 0-1,0 0 0,0 0 0,0 0 0,0 0 0,0 0 0,0 0 0,0 0 0,0 0 0,0 0 0,0 0 0,0 0 0,0 0 0,0 0 0,0 0 0,0 0 0,0 0 0,0 0 0,0 0 0,0 0 0,0 0 0,0 0 0,-41 8 1,41-8-1,0 0 0,0 0 0,0 0 0,0 0 0,0 0 0,0 0 0,0 0 0,0 0 0,0 0 0,0 0 0,0 0 0,0 0 0,0 0 0,0 0 0,0 0 0,0 0 0,0 0 0,0 0 0,0 0 0,0 0 0,-55 15 0,55-15 0,0 0 0,0 0 0,-41 24 1,41-24-1,0 0 0,0 0 0,0 0 0,0 0 0,0 0 0,0 0 0,0 0 0,0 0 0,0 0 0,0 0 0,0 0 0,0 0 0,0 0 0,0 0 0,0 0 0,0 0 0,0 0 0,0 0 0,-41 30 1,41-30-1,0 0 0,0 0 0,0 0 0,0 0 0,0 0 0,0 0 0,0 0 0,0 0 0,0 0 0,0 0 0,0 0 0,0 0 0,0 0 0,0 0 0,0 0 0,0 0 0,0 0 0,-42 47 0,42-47 0,0 0 0,0 0 0,0 0 0,0 0 0,0 0 0,0 0 0,0 0 0,0 0 0,0 0 0,0 0 0,0 0 0,0 0 0,0 0 0,0 0 0,0 0 0,0 0 0,-27 54-1,27-54 1,0 0 0,0 0 0,0 0 0,0 0 0,0 0 0,0 0 0,0 0 0,0 0 0,0 0 0,0 0 0,0 0 0,0 0 0,0 0 0,0 0 0,-14 54-2,14-54 2,0 0 0,0 0 0,0 0 0,0 0 0,0 0 0,0 0 0,0 0 0,0 0 0,0 0 0,0 0 0,0 0 0,0 0 0,0 0 0,0 0 0,-13 39-1,13-39 1,0 0 0,0 0 0,0 0 0,0 0 0,0 0 0,0 0 0,0 0 0,0 0 0,0 0 0,0 0 0,0 0 0,0 0 0,0 0 0,13 61-1,-13-61 1,0 0 0,0 0 0,0 0 0,0 0 0,0 0 0,0 0 0,0 0 0,0 0 0,0 0 0,0 0 0,0 0 0,0 0 0,0 55-1,0-55 1,0 0 0,0 0 0,0 0 0,0 0 0,0 0 0,0 0 0,0 0 0,0 0 0,0 0 0,0 0 0,0 0 0,28 54-1,-28-54 1,0 0 0,0 0 0,0 0 0,0 0 0,0 0 0,0 0 0,0 0 0,0 0 0,0 0 0,0 0 0,41 38 0,-41-38 0,0 0 0,0 0 0,0 0 0,0 0 0,0 0 0,0 0 0,0 0 0,0 0 0,0 0 0,55 31 0,-55-31 0,0 0 0,0 0 0,0 0 0,0 0 0,0 0 0,0 0 0,0 0 0,0 0 0,55 23-2,-55-23 2,0 0 0,0 0 0,0 0 0,0 0 0,0 0 0,0 0 0,0 0 0,69 8 0,-69-8 0,0 0 0,0 0 0,0 0 0,0 0 0,0 0 0,0 0 0,68 0-2,-68 0 2,0 0 0,0 0 0,0 0 0,0 0 0,0 0 0,69-8-1,-69 8 1,0 0 0,0 0 0,0 0 0,0 0 0,69-15-6,-69 15 6,0 0 0,0 0 0,0 0 0,82-23-13,-82 23 13,0 0 0,0 0 0,55-16-14,-55 16 14,0 0 0,41-15-12,-41 15 12</inkml:trace>
        </inkml:traceGroup>
        <inkml:traceGroup>
          <inkml:annotationXML>
            <emma:emma xmlns:emma="http://www.w3.org/2003/04/emma" version="1.0">
              <emma:interpretation id="{C2381178-B588-47DE-BDFA-0C1D9BA8D9D6}" emma:medium="tactile" emma:mode="ink">
                <msink:context xmlns:msink="http://schemas.microsoft.com/ink/2010/main" type="inkWord" rotatedBoundingBox="13453,14157 16883,14329 16753,16911 13324,16739"/>
              </emma:interpretation>
              <emma:one-of disjunction-type="recognition" id="oneOf3">
                <emma:interpretation id="interp15" emma:lang="en-US" emma:confidence="1">
                  <emma:literal>you!</emma:literal>
                </emma:interpretation>
                <emma:interpretation id="interp16" emma:lang="en-US" emma:confidence="1">
                  <emma:literal>you!</emma:literal>
                </emma:interpretation>
                <emma:interpretation id="interp17" emma:lang="en-US" emma:confidence="1">
                  <emma:literal>you!</emma:literal>
                </emma:interpretation>
                <emma:interpretation id="interp18" emma:lang="en-US" emma:confidence="1">
                  <emma:literal>you!</emma:literal>
                </emma:interpretation>
                <emma:interpretation id="interp19" emma:lang="en-US" emma:confidence="1">
                  <emma:literal>you!</emma:literal>
                </emma:interpretation>
              </emma:one-of>
            </emma:emma>
          </inkml:annotationXML>
          <inkml:trace contextRef="#ctx0" brushRef="#br0" timeOffset="19337.106">8025 1044 28,'0'-8'2,"-14"-8"5,14 16-7,0 0 0,0 0 0,0 0 0,0 0 0,0 0 0,0 0 0,0 0 0,0 0 0,0 0 0,0 0 0,0 0 0,0 0 0,0 0 0,0 0 0,0 0 0,0 0 0,0 0 0,0 0 0,0 0 0,0 0 0,-14-15 6,14 15-6,0 0 0,0 0 0,0 0 0,0 0 0,0 0 0,0 0 0,0 0 0,0 0 0,0 0 0,0 0 0,0 0 0,0 0 0,0 0 0,0 0 0,0 0 0,0 0 0,0 0 0,0 0 0,0 0 0,0-16 6,0 16-6,0 0 0,0 0 0,0 0 0,0 0 0,0 0 0,0 0 0,0 0 0,0 0 0,0 0 0,0 0 0,0 0 0,0 0 0,0 0 0,0 0 0,0 0 0,0 0 0,0 0 0,0 0 0,0-15 6,0 15-6,0 0 0,0 0 0,0 0 0,0 0 0,0 0 0,0 0 0,-13-23 7,13 23-7,0 0 0,0 0 0,0 0 0,0 0 0,0 0 0,0 0 0,0 0 0,0 0 0,0 0 0,0 0 0,0 0 0,0 0 0,0 0 0,0 0 0,0 0 0,0 0 0,0-8 4,0 8-4,0 0 0,0 0 0,0 0 0,0 0 0,0 0 0,0 0 0,0 0 0,0 0 0,0 0 0,0 0 0,0 0 0,0 0 0,0 0 0,0 0 0,0 0 0,-14-15 6,14 15-6,0 0 0,0 0 0,0 0 0,0 0 0,0 0 0,0 0 0,0 0 0,0 0 0,0 0 0,0 0 0,0 0 0,0 0 0,0 0 0,0 0 0,0-16 7,0 16-7,0 0 0,0 0 0,0 0 0,0 0 0,0 0 0,0 0 0,0 0 0,0 0 0,0 0 0,0 0 0,0 0 0,0 0 0,0 0 0,-14-8 8,14 8-8,0 0 0,0 0 0,0 0 0,0 0 0,0-7 8,0 7-8,0 0 0,0 0 0,0 0 0,0 0 0,0 0 0,0 0 0,0 0 0,0 0 0,0 0 0,0 0 0,0 0 0,-14 0 5,14 0-5,0 0 0,0 0 0,0 0 0,0 0 0,0 0 0,0 0 0,0 0 0,0 0 0,0 0 0,0 0 0,-13 7 2,13-7-2,0 0 0,0 0 0,0 0 0,0 0 0,0 0 0,0 0 0,0 0 0,0 0 0,0 0 0,0 24 3,0-24-3,0 0 0,0 0 0,0 0 0,0 0 0,0 0 0,0 0 0,0 0 0,0 0 0,-14 46 3,14-46-3,0 0 0,0 0 0,0 0 0,0 0 0,0 0 0,0 0 0,0 0 0,0 62 2,0-62-2,0 0 0,0 0 0,0 0 0,0 0 0,0 0 0,0 0 0,0 46 1,0-46-1,0 0 0,0 0 0,0 0 0,0 0 0,14 85 1,-14-85-1,0 0 0,0 0 0,0 0 0,0 0 0,13 101-2,-13-101 2,0 0 0,0 0 0,0 0 0,14 100-2,-14-100 2,0 0 0,0 0 0,14 70-2,-14-70 2,0 0 0,27 92-2,-27-92 2,55 78 0,-13-32 0,-42-46 0,68 31 0,-13-23 1,0-24 0,0-15-1,14-23 0,-14-15 1,0-1 0,-14-7 0,0 0 1,-27-1 0,0 9 1,0-1 1,-14 32-2,0-17 3,0 9-1,-14 7 0,0 9-2,14 6 0,-14 9 0,14 15-2,-13 8 1,13 23 0,0-8-2,0 23 1,0 24 0,0 22 0,0 24-1,-14 16-2,14 7-2,14 31-2,-14-8 5,13-54 0,1 47 0,0-16 0,13-31 0,1-15-1,-1-8-6,1-47-3,-1-22 1,-13-8 0</inkml:trace>
          <inkml:trace contextRef="#ctx0" brushRef="#br0" timeOffset="19930.1396">9083 1584 51,'-14'0'5,"1"8"3,13-8-8,0 0 0,0 0 0,0 0 0,0 0 0,0 0 0,0 0 0,0 0 0,0 0 0,0 0 0,0 0 0,0 0 0,0 0 0,0 0 0,0 0 0,0 0 0,0 0 0,0 0 0,0 0 0,0 0 0,0 0 0,0 0 0,0 0 0,0 0 0,0 0 0,0 0 0,0 0 0,0 0 0,0 0 0,0 0 0,0 8 9,0-8-9,0 0 0,0 0 0,0 0 0,0 0 0,0 0 0,0 0 0,0 0 0,0 0 0,0 0 0,0 0 0,0 0 0,0 0 0,0 0 0,0 0 0,0 0 0,0 0 0,0 0 0,0 0 0,0 0 0,0 0 0,0 0 0,0 0 0,0 0 0,0 0 0,0 0 0,0 0 0,0 0 0,0 0 0,-14 15 8,14-15-8,0 0 0,0 0 0,0 0 0,0 0 0,0 0 0,0 0 0,0 0 0,0 0 0,0 0 0,0 24 7,0-24-7,0 0 0,0 0 0,0 0 0,0 0 0,0 0 0,0 0 0,0 0 0,0 0 0,0 0 0,0 0 0,0 0 0,0 0 0,0 0 0,0 0 0,0 0 0,0 0 0,0 0 0,0 0 0,0 0 0,0 0 0,0 0 0,0 0 0,0 0 0,0 0 0,0 0 0,0 0 0,0 0 0,0 0 0,0 0 0,0 0 0,0 0 0,0 0 0,0 0 0,0 0 0,0 0 0,0 0 0,0 15 6,0-15-6,0 0 0,0 0 0,0 0 0,0 0 0,0 0 0,0 0 0,0 0 0,0 0 0,0 0 0,0 0 0,0 0 0,0 0 0,0 0 0,0 0 0,0 0 0,0 0 0,0 0 0,0 0 0,0 0 0,0 0 0,0 0 0,0 0 0,0 0 0,0 0 0,0 0 0,0 0 0,0 0 0,0 0 0,0 0 0,0 0 0,0 0 0,0 0 0,0 0 0,0 0 0,0 0 0,-14 23 8,14-23-8,0 0 0,0 0 0,0 0 0,0 0 0,0 0 0,0 0 0,0 0 0,0 0 0,0 0 0,0 0 0,0 0 0,0 0 0,0 0 0,0 0 0,0 0 0,0 0 0,0 0 0,0 0 0,0 0 0,0 0 0,0 0 0,0 0 0,0 0 0,0 0 0,0 0 0,0 0 0,0 0 0,0 0 0,0 0 0,0 0 0,0 0 0,0 0 0,0 0 0,0 0 0,0 31 7,0-31-7,0 0 0,0 0 0,0 0 0,0 0 0,0 0 0,0 0 0,0 0 0,0 0 0,0 0 0,0 0 0,0 0 0,0 0 0,0 0 0,0 0 0,0 0 0,0 0 0,0 0 0,0 0 0,0 0 0,0 0 0,0 0 0,0 0 0,0 0 0,0 0 0,0 0 0,0 0 0,0 0 0,0 0 0,0 0 0,0 0 0,0 0 0,0 0 0,0 0 0,14 23 8,-14-23-8,0 0 0,0 31 8,0-31-8,0 0 0,0 0 0,0 0 0,0 0 0,0 0 0,0 0 0,0 0 0,0 0 0,0 0 0,0 0 0,0 0 0,0 0 0,0 0 0,0 0 0,0 0 0,0 0 0,0 0 0,0 0 0,0 0 0,0 0 0,0 0 0,0 0 0,0 0 0,0 0 0,0 0 0,0 0 0,0 0 0,0 0 0,0 0 0,0 0 0,0 0 0,27 23 8,-27-23-8,0 0 0,0 0 0,0 0 0,0 0 0,0 0 0,0 0 0,0 0 0,0 0 0,0 0 0,0 0 0,0 0 0,0 0 0,0 0 0,0 0 0,0 0 0,0 0 0,0 0 0,0 0 0,0 0 0,0 0 0,0 0 0,0 0 0,0 0 0,0 0 0,0 0 0,0 0 0,0 0 0,0 0 0,0 0 0,0 0 0,28 16-1,-28-16 1,0 0 0,0 0 0,0 0 0,0 0 0,0 0 0,0 0 0,0 0 0,41 8 0,-41-8 0,0 0 0,0 0 0,0 0 0,0 0 0,0 0 0,0 0 0,0 0 0,0 0 0,0 0 0,0 0 0,0 0 0,0 0 0,0 0 0,0 0 0,0 0 0,0 0 0,0 0 0,0 0 0,0 0 0,0 0 0,0 0 0,0 0 0,0 0 0,0 0 0,0 0 0,0 0 0,0 0 0,0 0 0,41-8 0,-41 8 0,0 0 0,0 0 0,0 0 0,0 0 0,0 0 0,0 0 0,0 0 0,0 0 0,0 0 0,0 0 0,0 0 0,0 0 0,0 0 0,0 0 0,0 0 0,0 0 0,0 0 0,0 0 0,0 0 0,0 0 0,0 0 0,0 0 0,0 0 0,0 0 0,0 0 0,0 0 0,0 0 0,69-16-1,-69 16 1,0 0 0,0 0 0,0 0 0,0 0 0,0 0 0,0 0 0,0 0 0,0 0 0,0 0 0,0 0 0,0 0 0,0 0 0,0 0 0,41-15 1,-41 15-1,0 0 0,0 0 0,0 0 0,0 0 0,0 0 0,0 0 0,0 0 0,0 0 0,0 0 0,0 0 0,0 0 0,0 0 0,0 0 0,0 0 0,0 0 0,0 0 0,0 0 0,0 0 0,0 0 0,0 0 0,0 0 0,0 0 0,0 0 0,0 0 0,0 0 0,69-31 2,-69 31-2,0 0 0,0 0 0,0 0 0,0 0 0,0 0 0,0 0 0,0 0 0,0 0 0,0 0 0,0 0 0,0 0 0,0 0 0,0 0 0,0 0 0,0 0 0,0 0 0,0 0 0,0 0 0,0 0 0,0 0 0,0 0 0,0 0 0,0 0 0,0 0 0,55-39 1,-55 39-1,0 0 0,0 0 0,0 0 0,0 0 0,0 0 0,0 0 0,0 0 0,0 0 0,0 0 0,0 0 0,0 0 0,0 0 0,0 0 0,0 0 0,0 0 0,0 0 0,0 0 0,0 0 0,0 0 0,55-38 2,-55 38-2,0 0 0,0 0 0,0 0 0,0 0 0,0 0 0,0 0 0,0 0 0,0 0 0,0 0 0,0 0 0,0 0 0,0 0 0,0 0 0,0 0 0,0 0 0,0 0 0,0 0 0,0 0 0,0 0 0,0 0 0,0 0 0,0 0 0,55-47 1,-55 47-1,0 0 0,0 0 0,0 0 0,0 0 0,0 0 0,0 0 0,0 0 0,0 0 0,0 0 0,0 0 0,0 0 0,0 0 0,0 0 0,0 0 0,0 0 0,0 0 0,0 0 0,0 0 0,0 0 0,0 0 0,0 0 0,27-46 1,-27 46-1,0 0 0,0 0 0,0 0 0,0 0 0,0 0 0,0 0 0,0 0 0,0 0 0,0 0 0,0 0 0,0 0 0,0 0 0,0 0 0,0 0 0,0 0 0,0 0 0,0 0 0,0 0 0,0 0 0,0 0 0,14-54 2,-14 54-2,0 0 0,0 0 0,0-39 2,0 39-2,0 0 0,0 0 0,0 0 0,0 0 0,0 0 0,0 0 0,0 0 0,0 0 0,0 0 0,0 0 0,0 0 0,0 0 0,0 0 0,0 0 0,0 0 0,0 0 0,0 0 0,0 0 0,-27-46 2,27 46-2,0 0 0,0 0 0,0 0 0,0 0 0,0 0 0,0 0 0,0 0 0,0 0 0,0 0 0,0 0 0,0 0 0,0 0 0,0 0 0,0 0 0,0 0 0,0 0 0,0 0 0,-14-23 1,14 23-1,0 0 0,0 0 0,0 0 0,0 0 0,0 0 0,0 0 0,0 0 0,0 0 0,0 0 0,0 0 0,0 0 0,0 0 0,0 0 0,0 0 0,0 0 0,0 0 0,-55-47 2,55 47-2,0 0 0,0 0 0,0 0 0,0 0 0,0 0 0,0 0 0,0 0 0,0 0 0,0 0 0,0 0 0,0 0 0,0 0 0,0 0 0,0 0 0,-41-38 2,41 38-2,0 0 0,0 0 0,0 0 0,0 0 0,0 0 0,0 0 0,0 0 0,0 0 0,0 0 0,0 0 0,0 0 0,0 0 0,0 0 0,0 0 0,-55-39 2,55 39-2,0 0 0,0 0 0,0 0 0,0 0 0,0 0 0,0 0 0,0 0 0,0 0 0,0 0 0,0 0 0,0 0 0,0 0 0,0 0 0,-55-39 3,55 39-3,0 0 0,0 0 0,0 0 0,0 0 0,0 0 0,0 0 0,0 0 0,0 0 0,0 0 0,0 0 0,0 0 0,0 0 0,-69-30 2,69 30-2,0 0 0,0 0 0,0 0 0,0 0 0,0 0 0,0 0 0,0 0 0,0 0 0,0 0 0,0 0 0,0 0 0,-55-16 2,55 16-2,0 0 0,0 0 0,0 0 0,0 0 0,0 0 0,0 0 0,0 0 0,0 0 0,0 0 0,0 0 0,-69-8 2,69 8-2,0 0 0,0 0 0,0 0 0,0 0 0,0 0 0,0 0 0,0 0 0,0 0 0,0 0 0,-68 16 0,68-16 0,0 0 0,0 0 0,0 0 0,0 0 0,0 0 0,0 0 0,0 0 0,0 0 0,-55 23 0,55-23 0,0 0 0,0 0 0,0 0 0,0 0 0,0 0 0,0 0 0,0 0 0,-28 31-1,28-31 1,0 0 0,0 0 0,0 0 0,0 0 0,0 0 0,0 0 0,-55 46-2,55-46 2,0 0 0,0 0 0,0 0 0,0 0 0,0 0 0,-27 54-2,27-54 2,0 0 0,0 0 0,0 0 0,0 0 0,-14 62-1,14-62 1,0 0 0,0 0 0,0 0 0,-14 77-13,14-77 13,0 0 0,0 0 0,0 62-13,0-62 13,0 0 0,0 39-13,0-39 13</inkml:trace>
          <inkml:trace contextRef="#ctx0" brushRef="#br0" timeOffset="20792.1891">9729 1260 55,'0'-8'10,"0"0"-1,0 8-9,0 0 0,0 0 0,0 0 0,0 0 0,0 0 0,0 0 0,0 0 0,0 0 0,0 0 0,0 0 0,0 0 0,0 0 0,0 0 0,0 0 0,0 0 0,0 0 0,0 0 0,0 0 0,0-7 10,0 7-10,0 0 0,0 0 0,0 0 0,0 0 0,0 0 0,0 0 0,0 0 0,0 0 0,0 0 0,0 0 0,0 0 0,0 0 0,0 0 0,0 0 0,0 0 0,0 0 0,0 0 0,0-8 10,0 8-10,0 0 0,0 0 0,0 0 0,0 0 0,0 0 0,0 0 0,0 0 0,0 0 0,0 0 0,0 0 0,0 0 0,0 0 0,0 0 0,0 0 0,0 0 0,0 0 0,-14 0 9,14 0-9,0 0 0,0 0 0,0 0 0,0 0 0,0 0 0,0 0 0,0 0 0,0 0 0,0 0 0,0 0 0,0 0 0,0 0 0,0 0 10,0 0-10,0 0 0,0 0 0,0 0 0,0 0 0,0 0 0,0 0 0,0 0 0,0 0 0,0 0 0,0 0 0,0 0 0,0 0 0,0 0 0,0 0 0,-13 8 9,13-8-9,0 0 0,0 0 0,0 0 0,0 0 0,0 0 0,0 0 0,0 0 0,0 0 0,0 0 0,0 0 0,0 0 0,0 0 0,0 0 0,0 7 10,0-7-10,0 0 0,0 0 0,0 0 0,0 0 0,0 0 0,0 0 0,0 0 0,0 0 0,0 0 0,0 0 0,0 0 0,0 0 0,0 8 6,0-8-6,0 0 0,0 0 0,0 0 0,0 0 0,0 0 0,0 0 0,0 0 0,0 0 0,0 0 0,0 0 0,0 0 0,-14 23 10,14-23-10,0 0 0,0 0 0,0 0 0,0 0 0,0 0 0,0 0 0,0 0 0,0 0 0,0 0 0,0 0 0,0 24 7,0-24-7,0 0 0,0 0 0,0 0 0,0 0 0,0 0 0,0 0 0,0 0 0,0 0 0,0 0 0,-14 38 2,14-38-2,0 0 0,0 0 0,0 0 0,0 0 0,0 0 0,0 0 0,0 0 0,0 0 0,14 47 2,-14-47-2,0 0 0,0 0 0,0 0 0,0 0 0,0 0 0,0 0 0,0 0 0,0 54 0,0-54 0,0 0 0,0 0 0,0 0 0,0 0 0,0 0 0,0 0 0,0 54-2,0-54 2,0 0 0,0 0 0,0 0 0,0 0 0,0 0 0,0 62-2,0-62 2,0 0 0,0 0 0,0 0 0,0 0 0,14 61-2,-14-61 2,0 0 0,0 0 0,0 0 0,13 62-2,-13-62 2,0 0 0,0 0 0,14 39-1,-14-39 1,0 0 0,28 54-2,-28-54 2,41 39-2,0-16 0,-41-23 2,0 0 0,41 7-2,-41-7 2,55-7-2,14-24 0,-14-8 0,0-23 0,-28 24 1,28-24 0,-27 0 1,-1 0 0,-13 8 2,-14 16-1,0 7 1,0 15 0,-14 1 0,1 7 0,13 8-2,-14 0 2,14 15 0,-14-7 0,14 15-2,-14 16 0,14-8 0,0 15 0,0 1-1,0-9 0,14 9-1,0-1 0,13-7 0,15-8-1,-1-16-2,28-7-1,-1-16-7,1 0 2,-14-15-2</inkml:trace>
          <inkml:trace contextRef="#ctx0" brushRef="#br0" timeOffset="21392.2236">11378 132 46,'0'-8'2,"-13"8"6,13 0-8,0 0 0,0 0 0,0 0 7,0 0-7,0 0 0,0-8 7,0 8-7,0 0 5,0 0 2,0 0-7,0 0 0,0 0 0,0 0 0,0 0 0,0 0 0,0 0 0,0 0 0,0 0 0,0 0 0,-14 16 8,14-16-8,0 0 0,0 0 0,0 0 0,0 0 0,0 0 0,0 0 0,0 0 0,0 0 0,0 15 8,0-15-8,0 0 0,0 0 0,0 0 0,0 0 0,0 0 0,0 0 0,0 0 0,0 31 8,0-31-8,0 0 0,0 0 0,0 0 0,0 0 0,0 0 0,0 0 0,-14 46 9,14-46-9,0 0 0,0 0 0,0 0 0,0 0 0,0 0 0,-14 62 10,14-62-10,0 0 0,0 0 0,0 0 0,0 0 0,-13 78 4,13-78-4,0 0 0,0 0 0,0 0 0,-28 85 2,28-85-2,0 0 0,0 0 0,-14 108 2,14-108-2,0 0 0,-13 77 1,13-77-1,-14 116 2,0 8-1,14-124-1,-13 115 0,13-14 0,0-1 1,13-15-1,1 8-7,0-39-3,-1-15 0,-13-16-2</inkml:trace>
          <inkml:trace contextRef="#ctx0" brushRef="#br0" timeOffset="21678.2398">11255 2002 28,'0'15'3,"0"1"-3,0-16 0,0 0 0,0 0 0,0 0 0,13 23 0,-13-23 0,0 0 0,0 0 0,14 23 0,-14-23 0,0 0 0,0 23 0,0-23 0,14 16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B634-A8FA-4ED2-81C7-7ADB00998600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9308F-B1A3-4524-A231-F80A4724B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9308F-B1A3-4524-A231-F80A4724BB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429000"/>
            <a:ext cx="84582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19500" y="3162300"/>
            <a:ext cx="6019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4418012"/>
            <a:ext cx="84582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248400"/>
            <a:ext cx="9144000" cy="1588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457200" y="63246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Clear Lines Consulting</a:t>
            </a:r>
            <a:r>
              <a:rPr lang="en-US" sz="1200" baseline="0" dirty="0" smtClean="0">
                <a:solidFill>
                  <a:schemeClr val="bg1"/>
                </a:solidFill>
              </a:rPr>
              <a:t> </a:t>
            </a:r>
            <a:r>
              <a:rPr lang="en-US" sz="1200" baseline="0" dirty="0" smtClean="0">
                <a:solidFill>
                  <a:schemeClr val="bg1"/>
                </a:solidFill>
                <a:latin typeface="Calibri"/>
              </a:rPr>
              <a:t>· </a:t>
            </a:r>
            <a:r>
              <a:rPr lang="en-US" sz="1200" baseline="0" dirty="0" smtClean="0">
                <a:solidFill>
                  <a:schemeClr val="bg1"/>
                </a:solidFill>
              </a:rPr>
              <a:t>clear-lines.com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876800" y="63246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July 25, 2013 </a:t>
            </a:r>
            <a:r>
              <a:rPr lang="en-US" sz="1200" dirty="0" smtClean="0">
                <a:solidFill>
                  <a:schemeClr val="bg1"/>
                </a:solidFill>
                <a:latin typeface="Calibri"/>
              </a:rPr>
              <a:t>· </a:t>
            </a:r>
            <a:fld id="{2F38FBE3-41F0-4D5D-87D3-D8810E81EFE4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projects/rhino-mocks/downloads.aspx" TargetMode="External"/><Relationship Id="rId2" Type="http://schemas.openxmlformats.org/officeDocument/2006/relationships/hyperlink" Target="http://code.google.com/p/moq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ubstitute.github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lear-lines.com/b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those about to Mock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 to Mocks for C#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dirty="0" smtClean="0"/>
              <a:t>with 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isolated units is easy…</a:t>
            </a:r>
            <a:endParaRPr lang="en-US" dirty="0"/>
          </a:p>
        </p:txBody>
      </p:sp>
      <p:pic>
        <p:nvPicPr>
          <p:cNvPr id="41986" name="Picture 2" descr="http://media.ebaumsworld.com/picture/thegriffin88/Isol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273" y="1600200"/>
            <a:ext cx="565745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systems have dependencies</a:t>
            </a:r>
            <a:endParaRPr lang="en-US" dirty="0"/>
          </a:p>
        </p:txBody>
      </p:sp>
      <p:pic>
        <p:nvPicPr>
          <p:cNvPr id="1026" name="Picture 2" descr="http://blog.tmcnet.com/blog/tom-keating/images/Rube%20Goldber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199"/>
            <a:ext cx="7391400" cy="4420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Translator</a:t>
            </a:r>
          </a:p>
          <a:p>
            <a:pPr lvl="1"/>
            <a:r>
              <a:rPr lang="en-US" dirty="0" smtClean="0"/>
              <a:t>Calls Google Translate service for translation</a:t>
            </a:r>
          </a:p>
          <a:p>
            <a:pPr lvl="1"/>
            <a:r>
              <a:rPr lang="en-US" dirty="0" smtClean="0"/>
              <a:t>Records events using a Log (log4Net)</a:t>
            </a:r>
          </a:p>
          <a:p>
            <a:r>
              <a:rPr lang="en-US" dirty="0" smtClean="0"/>
              <a:t>We want to test that the Translator works</a:t>
            </a:r>
          </a:p>
          <a:p>
            <a:r>
              <a:rPr lang="en-US" dirty="0" smtClean="0"/>
              <a:t>Very simple example</a:t>
            </a:r>
          </a:p>
          <a:p>
            <a:r>
              <a:rPr lang="en-US" dirty="0" smtClean="0"/>
              <a:t>Representative of real </a:t>
            </a:r>
            <a:r>
              <a:rPr lang="en-US" dirty="0" smtClean="0"/>
              <a:t>problems</a:t>
            </a:r>
          </a:p>
          <a:p>
            <a:endParaRPr lang="en-US" dirty="0"/>
          </a:p>
          <a:p>
            <a:r>
              <a:rPr lang="en-US" dirty="0" smtClean="0"/>
              <a:t>Our approach is complete overkill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600200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971800"/>
            <a:ext cx="2362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TranslateClient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12"/>
          <p:cNvCxnSpPr>
            <a:stCxn id="4" idx="2"/>
            <a:endCxn id="5" idx="0"/>
          </p:cNvCxnSpPr>
          <p:nvPr/>
        </p:nvCxnSpPr>
        <p:spPr>
          <a:xfrm rot="16200000" flipH="1">
            <a:off x="4343400" y="1638300"/>
            <a:ext cx="83820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5"/>
          <p:cNvCxnSpPr>
            <a:stCxn id="4" idx="2"/>
            <a:endCxn id="6" idx="0"/>
          </p:cNvCxnSpPr>
          <p:nvPr/>
        </p:nvCxnSpPr>
        <p:spPr>
          <a:xfrm rot="5400000">
            <a:off x="2514600" y="1638300"/>
            <a:ext cx="83820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9100" y="3733800"/>
            <a:ext cx="8153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EnglishToFrench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(string original)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log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.Debug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(“Translating”);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.Translate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(original);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return result;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400800" y="2552700"/>
            <a:ext cx="2171699" cy="495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4591050" y="1219200"/>
            <a:ext cx="2171699" cy="495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Translate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266700" y="2552700"/>
            <a:ext cx="1600199" cy="49530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action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testing challenges do you see?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testing challenges do you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Depends on configuration</a:t>
            </a:r>
          </a:p>
          <a:p>
            <a:pPr lvl="1"/>
            <a:r>
              <a:rPr lang="en-US" dirty="0" smtClean="0"/>
              <a:t>Parse the log file? Ugh</a:t>
            </a:r>
          </a:p>
          <a:p>
            <a:r>
              <a:rPr lang="en-US" dirty="0" err="1" smtClean="0"/>
              <a:t>TranslateClient</a:t>
            </a:r>
            <a:endParaRPr lang="en-US" dirty="0" smtClean="0"/>
          </a:p>
          <a:p>
            <a:pPr lvl="1"/>
            <a:r>
              <a:rPr lang="en-US" dirty="0" smtClean="0"/>
              <a:t>Web connectivity?</a:t>
            </a:r>
          </a:p>
          <a:p>
            <a:pPr lvl="1"/>
            <a:r>
              <a:rPr lang="en-US" dirty="0" smtClean="0"/>
              <a:t>Test for failure?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dirty="0" smtClean="0"/>
              <a:t>Untestable design!</a:t>
            </a:r>
          </a:p>
        </p:txBody>
      </p:sp>
    </p:spTree>
    <p:extLst>
      <p:ext uri="{BB962C8B-B14F-4D97-AF65-F5344CB8AC3E}">
        <p14:creationId xmlns:p14="http://schemas.microsoft.com/office/powerpoint/2010/main" val="8029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“Representative”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Silly example, but…</a:t>
            </a:r>
          </a:p>
          <a:p>
            <a:r>
              <a:rPr lang="en-US" dirty="0" smtClean="0"/>
              <a:t>Good illustration of real issue</a:t>
            </a:r>
          </a:p>
          <a:p>
            <a:pPr lvl="1"/>
            <a:r>
              <a:rPr lang="en-US" dirty="0" smtClean="0"/>
              <a:t>Database dependency</a:t>
            </a:r>
          </a:p>
          <a:p>
            <a:pPr lvl="2"/>
            <a:r>
              <a:rPr lang="en-US" dirty="0" smtClean="0"/>
              <a:t>Shared resources</a:t>
            </a:r>
          </a:p>
          <a:p>
            <a:pPr lvl="2"/>
            <a:r>
              <a:rPr lang="en-US" dirty="0" smtClean="0"/>
              <a:t>Difficult to tear down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dependent resources</a:t>
            </a:r>
          </a:p>
          <a:p>
            <a:pPr lvl="1"/>
            <a:r>
              <a:rPr lang="en-US" dirty="0" smtClean="0"/>
              <a:t>Connectivity dependent resources</a:t>
            </a:r>
          </a:p>
          <a:p>
            <a:pPr lvl="1"/>
            <a:r>
              <a:rPr lang="en-US" dirty="0" smtClean="0"/>
              <a:t>Slow resources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resources</a:t>
            </a:r>
          </a:p>
        </p:txBody>
      </p:sp>
    </p:spTree>
    <p:extLst>
      <p:ext uri="{BB962C8B-B14F-4D97-AF65-F5344CB8AC3E}">
        <p14:creationId xmlns:p14="http://schemas.microsoft.com/office/powerpoint/2010/main" val="21369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dependencies for each test</a:t>
            </a:r>
          </a:p>
          <a:p>
            <a:r>
              <a:rPr lang="en-US" dirty="0" smtClean="0"/>
              <a:t>We will carry the weight of both all the way up</a:t>
            </a:r>
          </a:p>
          <a:p>
            <a:r>
              <a:rPr lang="en-US" dirty="0" smtClean="0"/>
              <a:t>We want to “cut off” the weight</a:t>
            </a:r>
          </a:p>
          <a:p>
            <a:endParaRPr lang="en-US" dirty="0"/>
          </a:p>
          <a:p>
            <a:r>
              <a:rPr lang="en-US" dirty="0" smtClean="0"/>
              <a:t>Mocks &amp; Stubs help keep your tests nimble</a:t>
            </a:r>
          </a:p>
          <a:p>
            <a:r>
              <a:rPr lang="en-US" dirty="0" smtClean="0"/>
              <a:t>Mocks &amp; Stubs will </a:t>
            </a:r>
            <a:r>
              <a:rPr lang="en-US" b="1" dirty="0" smtClean="0"/>
              <a:t>NOT</a:t>
            </a:r>
            <a:r>
              <a:rPr lang="en-US" dirty="0" smtClean="0"/>
              <a:t> help testing the dependency itself</a:t>
            </a:r>
          </a:p>
          <a:p>
            <a:pPr lvl="1"/>
            <a:r>
              <a:rPr lang="en-US" dirty="0" smtClean="0"/>
              <a:t>No magic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71476"/>
            <a:ext cx="4305300" cy="425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/>
              <p14:cNvContentPartPr/>
              <p14:nvPr/>
            </p14:nvContentPartPr>
            <p14:xfrm>
              <a:off x="1975527" y="4176087"/>
              <a:ext cx="5590800" cy="1867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75527" y="4176087"/>
                <a:ext cx="5590800" cy="18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4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_eP2Db8hMAb4/Sw7ubfoLGYI/AAAAAAAACsI/PDAVGSjIorA/s1600/O+Broth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100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Re-design /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Tightly coupled design = testing problems</a:t>
            </a:r>
          </a:p>
          <a:p>
            <a:r>
              <a:rPr lang="en-US" dirty="0" smtClean="0"/>
              <a:t>Injection of Dependencies</a:t>
            </a:r>
          </a:p>
          <a:p>
            <a:pPr lvl="1"/>
            <a:r>
              <a:rPr lang="en-US" dirty="0" smtClean="0"/>
              <a:t>Allows to swap dependencies</a:t>
            </a:r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Allows to isolate our class </a:t>
            </a:r>
          </a:p>
          <a:p>
            <a:r>
              <a:rPr lang="en-US" dirty="0" smtClean="0"/>
              <a:t>Patterns: extract interface, strategy, injection, adapter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test an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instantiate it</a:t>
            </a:r>
          </a:p>
          <a:p>
            <a:r>
              <a:rPr lang="en-US" dirty="0" smtClean="0"/>
              <a:t>Should we test with every implementation?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Hand-rolled Stubs and Mocks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it</a:t>
            </a:r>
            <a:endParaRPr lang="en-US" dirty="0"/>
          </a:p>
        </p:txBody>
      </p:sp>
      <p:pic>
        <p:nvPicPr>
          <p:cNvPr id="1026" name="Picture 2" descr="wtf-pics-imposter-c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313" y="1600200"/>
            <a:ext cx="7443374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test: typically state validation</a:t>
            </a:r>
          </a:p>
          <a:p>
            <a:r>
              <a:rPr lang="en-US" dirty="0" smtClean="0"/>
              <a:t>Mocking:</a:t>
            </a:r>
          </a:p>
          <a:p>
            <a:pPr lvl="1"/>
            <a:r>
              <a:rPr lang="en-US" dirty="0" smtClean="0"/>
              <a:t>Verify </a:t>
            </a:r>
            <a:r>
              <a:rPr lang="en-US" b="1" dirty="0" smtClean="0"/>
              <a:t>interaction</a:t>
            </a:r>
            <a:r>
              <a:rPr lang="en-US" dirty="0" smtClean="0"/>
              <a:t> of </a:t>
            </a:r>
          </a:p>
          <a:p>
            <a:pPr lvl="1"/>
            <a:r>
              <a:rPr lang="en-US" b="1" dirty="0" smtClean="0"/>
              <a:t>Class Under Test</a:t>
            </a:r>
          </a:p>
          <a:p>
            <a:pPr lvl="1"/>
            <a:r>
              <a:rPr lang="en-US" dirty="0" smtClean="0"/>
              <a:t>With its </a:t>
            </a:r>
            <a:r>
              <a:rPr lang="en-US" b="1" dirty="0" smtClean="0"/>
              <a:t>Collaborators</a:t>
            </a:r>
          </a:p>
          <a:p>
            <a:r>
              <a:rPr lang="en-US" dirty="0" smtClean="0"/>
              <a:t>Replace instance of collaborator by interface</a:t>
            </a:r>
          </a:p>
          <a:p>
            <a:r>
              <a:rPr lang="en-US" dirty="0" smtClean="0"/>
              <a:t>Verify that the right calls are made</a:t>
            </a:r>
          </a:p>
          <a:p>
            <a:r>
              <a:rPr lang="en-US" dirty="0" smtClean="0"/>
              <a:t>Don’t care how the collaborator handles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8200" y="3124200"/>
            <a:ext cx="2438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ITranslationClient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3200" y="5105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Microsoft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5105400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1773382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15"/>
          <p:cNvCxnSpPr>
            <a:stCxn id="8" idx="2"/>
            <a:endCxn id="3" idx="0"/>
          </p:cNvCxnSpPr>
          <p:nvPr/>
        </p:nvCxnSpPr>
        <p:spPr>
          <a:xfrm rot="16200000" flipH="1">
            <a:off x="4525241" y="1782041"/>
            <a:ext cx="817418" cy="1866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24200"/>
            <a:ext cx="2438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5105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5105400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5"/>
          <p:cNvCxnSpPr>
            <a:stCxn id="8" idx="2"/>
            <a:endCxn id="13" idx="0"/>
          </p:cNvCxnSpPr>
          <p:nvPr/>
        </p:nvCxnSpPr>
        <p:spPr>
          <a:xfrm rot="5400000">
            <a:off x="2810741" y="1934441"/>
            <a:ext cx="817418" cy="1562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00600" y="3543300"/>
            <a:ext cx="2438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FakeTranslationClient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3543300"/>
            <a:ext cx="2438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FakeLog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419600"/>
            <a:ext cx="822960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Hand-rolled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just fine</a:t>
            </a:r>
          </a:p>
          <a:p>
            <a:r>
              <a:rPr lang="en-US" dirty="0" smtClean="0"/>
              <a:t>Is pretty tedious, hard to maintain</a:t>
            </a:r>
          </a:p>
          <a:p>
            <a:pPr lvl="1"/>
            <a:r>
              <a:rPr lang="en-US" dirty="0" smtClean="0"/>
              <a:t>Lots of repetitive code</a:t>
            </a:r>
          </a:p>
          <a:p>
            <a:pPr lvl="1"/>
            <a:r>
              <a:rPr lang="en-US" dirty="0" smtClean="0"/>
              <a:t>Lots of extra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vs.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Stubs: the test is about the me</a:t>
            </a:r>
          </a:p>
          <a:p>
            <a:pPr lvl="1"/>
            <a:r>
              <a:rPr lang="en-US" dirty="0" smtClean="0"/>
              <a:t>Just need the dependency to “be there”</a:t>
            </a:r>
          </a:p>
          <a:p>
            <a:r>
              <a:rPr lang="en-US" dirty="0" smtClean="0"/>
              <a:t>Mocks: the test is about my collaborator</a:t>
            </a:r>
          </a:p>
          <a:p>
            <a:pPr lvl="1"/>
            <a:r>
              <a:rPr lang="en-US" dirty="0" smtClean="0"/>
              <a:t>Did we “follow the contract”?</a:t>
            </a:r>
          </a:p>
          <a:p>
            <a:r>
              <a:rPr lang="en-US" dirty="0" smtClean="0"/>
              <a:t>Stub: assert is on me</a:t>
            </a:r>
          </a:p>
          <a:p>
            <a:r>
              <a:rPr lang="en-US" dirty="0" smtClean="0"/>
              <a:t>Mock: assert is on my collaborator</a:t>
            </a:r>
          </a:p>
          <a:p>
            <a:pPr lvl="1"/>
            <a:r>
              <a:rPr lang="en-US" dirty="0" smtClean="0"/>
              <a:t>Test can fail because of collaborator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strike="sngStrike" dirty="0" smtClean="0"/>
              <a:t>Warm-up: unit testing </a:t>
            </a:r>
            <a:r>
              <a:rPr lang="en-US" strike="sngStrike" dirty="0" smtClean="0"/>
              <a:t>refresher</a:t>
            </a:r>
            <a:endParaRPr lang="en-US" dirty="0" smtClean="0"/>
          </a:p>
          <a:p>
            <a:r>
              <a:rPr lang="en-US" dirty="0" smtClean="0"/>
              <a:t>Challenges with unit testing</a:t>
            </a:r>
          </a:p>
          <a:p>
            <a:r>
              <a:rPr lang="en-US" dirty="0" smtClean="0"/>
              <a:t>Roll your own</a:t>
            </a:r>
          </a:p>
          <a:p>
            <a:r>
              <a:rPr lang="en-US" dirty="0" smtClean="0"/>
              <a:t>Use mocking frameworks</a:t>
            </a:r>
          </a:p>
          <a:p>
            <a:pPr lvl="1"/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dirty="0" err="1" smtClean="0"/>
              <a:t>NSubstitute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Mocking/Isolation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 simplify the process of</a:t>
            </a:r>
          </a:p>
          <a:p>
            <a:pPr lvl="1"/>
            <a:r>
              <a:rPr lang="en-US" dirty="0" smtClean="0"/>
              <a:t>Creating fake in-memory collaborators</a:t>
            </a:r>
          </a:p>
          <a:p>
            <a:pPr lvl="1"/>
            <a:r>
              <a:rPr lang="en-US" dirty="0" smtClean="0"/>
              <a:t>Defining how the collaborator should behave</a:t>
            </a:r>
          </a:p>
          <a:p>
            <a:pPr lvl="1"/>
            <a:r>
              <a:rPr lang="en-US" dirty="0" smtClean="0"/>
              <a:t>Verifying that interactions follow expectations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http://code.google.com/p/moq/</a:t>
            </a:r>
            <a:endParaRPr lang="en-US" dirty="0" smtClean="0"/>
          </a:p>
          <a:p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www.ayende.com/projects/rhino-mocks/downloads.aspx</a:t>
            </a:r>
            <a:endParaRPr lang="en-US" dirty="0" smtClean="0"/>
          </a:p>
          <a:p>
            <a:r>
              <a:rPr lang="en-US" dirty="0" err="1" smtClean="0"/>
              <a:t>Nsubstitute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4"/>
              </a:rPr>
              <a:t>http://nsubstitute.github.com</a:t>
            </a:r>
            <a:endParaRPr lang="en-US" dirty="0" smtClean="0"/>
          </a:p>
          <a:p>
            <a:r>
              <a:rPr lang="en-US" dirty="0" err="1" smtClean="0"/>
              <a:t>TypeMock</a:t>
            </a:r>
            <a:r>
              <a:rPr lang="en-US" dirty="0" smtClean="0"/>
              <a:t> Isolator, </a:t>
            </a:r>
            <a:r>
              <a:rPr lang="en-US" dirty="0" err="1" smtClean="0"/>
              <a:t>JustMock</a:t>
            </a:r>
            <a:endParaRPr lang="en-US" dirty="0" smtClean="0"/>
          </a:p>
          <a:p>
            <a:r>
              <a:rPr lang="en-US" dirty="0" smtClean="0"/>
              <a:t>Moles</a:t>
            </a:r>
          </a:p>
          <a:p>
            <a:r>
              <a:rPr lang="en-US" dirty="0" err="1" smtClean="0"/>
              <a:t>NMocks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the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 </a:t>
            </a:r>
            <a:r>
              <a:rPr lang="en-US" b="1" dirty="0" smtClean="0"/>
              <a:t>suspicious</a:t>
            </a:r>
            <a:r>
              <a:rPr lang="en-US" dirty="0" smtClean="0"/>
              <a:t>: make sure your test fails first, and succeeds for the right reason.</a:t>
            </a:r>
          </a:p>
        </p:txBody>
      </p:sp>
    </p:spTree>
    <p:extLst>
      <p:ext uri="{BB962C8B-B14F-4D97-AF65-F5344CB8AC3E}">
        <p14:creationId xmlns:p14="http://schemas.microsoft.com/office/powerpoint/2010/main" val="3283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mock interfaces, abstract classes</a:t>
            </a:r>
          </a:p>
          <a:p>
            <a:pPr lvl="1"/>
            <a:r>
              <a:rPr lang="en-US" dirty="0" smtClean="0"/>
              <a:t>Not concrete classes</a:t>
            </a:r>
          </a:p>
          <a:p>
            <a:pPr lvl="1"/>
            <a:r>
              <a:rPr lang="en-US" dirty="0" smtClean="0"/>
              <a:t>Issue if class is out of your control and has no interface</a:t>
            </a:r>
          </a:p>
        </p:txBody>
      </p:sp>
    </p:spTree>
    <p:extLst>
      <p:ext uri="{BB962C8B-B14F-4D97-AF65-F5344CB8AC3E}">
        <p14:creationId xmlns:p14="http://schemas.microsoft.com/office/powerpoint/2010/main" val="11582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Limits,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TypeMock</a:t>
            </a:r>
            <a:r>
              <a:rPr lang="en-US" dirty="0" smtClean="0"/>
              <a:t> Isolator, </a:t>
            </a:r>
            <a:r>
              <a:rPr lang="en-US" dirty="0" err="1" smtClean="0"/>
              <a:t>JustMock</a:t>
            </a:r>
            <a:endParaRPr lang="en-US" dirty="0" smtClean="0"/>
          </a:p>
          <a:p>
            <a:r>
              <a:rPr lang="en-US" dirty="0" smtClean="0"/>
              <a:t>Moles, Shims (VS11)</a:t>
            </a:r>
          </a:p>
          <a:p>
            <a:r>
              <a:rPr lang="en-US" dirty="0" smtClean="0"/>
              <a:t>Create derived class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Random.Next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Adapter pattern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DateTime.Now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alternative: functional style</a:t>
            </a:r>
          </a:p>
          <a:p>
            <a:r>
              <a:rPr lang="en-US" dirty="0" smtClean="0"/>
              <a:t>Interfaces are typically about exposing methods, the “Contract”</a:t>
            </a:r>
          </a:p>
          <a:p>
            <a:r>
              <a:rPr lang="en-US" dirty="0" smtClean="0"/>
              <a:t>Why not pass a function instead of an interface?</a:t>
            </a:r>
          </a:p>
          <a:p>
            <a:r>
              <a:rPr lang="en-US" dirty="0" smtClean="0"/>
              <a:t>+ No framework required</a:t>
            </a:r>
          </a:p>
          <a:p>
            <a:r>
              <a:rPr lang="en-US" dirty="0" smtClean="0"/>
              <a:t>- If you need </a:t>
            </a:r>
            <a:r>
              <a:rPr lang="en-US" smtClean="0"/>
              <a:t>multiple functions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OOD creates dependencies</a:t>
            </a:r>
          </a:p>
          <a:p>
            <a:r>
              <a:rPr lang="en-US" dirty="0" smtClean="0"/>
              <a:t>Mocking allows you to isolate dependencies</a:t>
            </a:r>
          </a:p>
          <a:p>
            <a:r>
              <a:rPr lang="en-US" dirty="0" smtClean="0"/>
              <a:t>Stubs = create a lightweight fake</a:t>
            </a:r>
          </a:p>
          <a:p>
            <a:r>
              <a:rPr lang="en-US" dirty="0" smtClean="0"/>
              <a:t>Mocks = validate interactions</a:t>
            </a:r>
          </a:p>
          <a:p>
            <a:r>
              <a:rPr lang="en-US" dirty="0" smtClean="0"/>
              <a:t>Frameworks simplify work</a:t>
            </a:r>
          </a:p>
          <a:p>
            <a:r>
              <a:rPr lang="en-US" dirty="0" smtClean="0"/>
              <a:t>Mocking is a great fit with TDD</a:t>
            </a:r>
          </a:p>
          <a:p>
            <a:pPr lvl="1"/>
            <a:r>
              <a:rPr lang="en-US" dirty="0" smtClean="0"/>
              <a:t>Allows you to “sketch”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words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Mathias Brandewinder / @</a:t>
            </a:r>
            <a:r>
              <a:rPr lang="en-US" dirty="0" err="1" smtClean="0"/>
              <a:t>brandewinder</a:t>
            </a:r>
            <a:endParaRPr lang="en-US" dirty="0" smtClean="0"/>
          </a:p>
          <a:p>
            <a:r>
              <a:rPr lang="en-US" dirty="0" smtClean="0"/>
              <a:t>Background: economics, operations research</a:t>
            </a:r>
          </a:p>
          <a:p>
            <a:r>
              <a:rPr lang="en-US" dirty="0" smtClean="0"/>
              <a:t>.NET developer for 8+ years</a:t>
            </a:r>
          </a:p>
          <a:p>
            <a:pPr lvl="1"/>
            <a:r>
              <a:rPr lang="en-US" dirty="0" smtClean="0"/>
              <a:t>C#, VSTO, F#</a:t>
            </a:r>
          </a:p>
          <a:p>
            <a:r>
              <a:rPr lang="en-US" dirty="0" err="1" smtClean="0"/>
              <a:t>Bay.Net</a:t>
            </a:r>
            <a:r>
              <a:rPr lang="en-US" dirty="0" smtClean="0"/>
              <a:t> San Francisco, SFSharp.org</a:t>
            </a:r>
          </a:p>
          <a:p>
            <a:r>
              <a:rPr lang="en-US" dirty="0" smtClean="0"/>
              <a:t>Yes I have an accent</a:t>
            </a:r>
          </a:p>
          <a:p>
            <a:r>
              <a:rPr lang="en-US" dirty="0" smtClean="0">
                <a:hlinkClick r:id="rId2"/>
              </a:rPr>
              <a:t>www.clear-lines.com/blog</a:t>
            </a:r>
            <a:endParaRPr lang="en-US" dirty="0" smtClean="0"/>
          </a:p>
        </p:txBody>
      </p:sp>
      <p:pic>
        <p:nvPicPr>
          <p:cNvPr id="1027" name="Picture 3" descr="C:\Users\Mathias\Pictures\MVP-horizont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724400"/>
            <a:ext cx="3333750" cy="1371600"/>
          </a:xfrm>
          <a:prstGeom prst="rect">
            <a:avLst/>
          </a:prstGeom>
          <a:noFill/>
        </p:spPr>
      </p:pic>
      <p:pic>
        <p:nvPicPr>
          <p:cNvPr id="7171" name="Picture 3" descr="F:\Pictures\Characters\TournesolPendu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889250"/>
            <a:ext cx="1752600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19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Unit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Roy </a:t>
            </a:r>
            <a:r>
              <a:rPr lang="en-US" dirty="0" err="1" smtClean="0"/>
              <a:t>Osherove</a:t>
            </a:r>
            <a:endParaRPr lang="en-US" dirty="0" smtClean="0"/>
          </a:p>
          <a:p>
            <a:r>
              <a:rPr lang="en-US" dirty="0" smtClean="0"/>
              <a:t>Manning</a:t>
            </a:r>
            <a:endParaRPr lang="en-US" dirty="0"/>
          </a:p>
        </p:txBody>
      </p:sp>
      <p:pic>
        <p:nvPicPr>
          <p:cNvPr id="1026" name="Picture 2" descr="http://ecx.images-amazon.com/images/I/51zH-XJjRsL._SS500_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by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Kent Beck</a:t>
            </a:r>
          </a:p>
          <a:p>
            <a:r>
              <a:rPr lang="en-US" dirty="0" smtClean="0"/>
              <a:t>Addison-Wesley</a:t>
            </a:r>
            <a:endParaRPr lang="en-US" dirty="0"/>
          </a:p>
        </p:txBody>
      </p:sp>
      <p:pic>
        <p:nvPicPr>
          <p:cNvPr id="2050" name="Picture 2" descr="Test Driven Development: By Examp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19" y="1600200"/>
            <a:ext cx="42672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contact me…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mathias@clear-lines.com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very passionate about TDD</a:t>
            </a:r>
          </a:p>
          <a:p>
            <a:r>
              <a:rPr lang="en-US" dirty="0" smtClean="0"/>
              <a:t>Took me a while to “get” Mocks</a:t>
            </a:r>
          </a:p>
        </p:txBody>
      </p:sp>
    </p:spTree>
    <p:extLst>
      <p:ext uri="{BB962C8B-B14F-4D97-AF65-F5344CB8AC3E}">
        <p14:creationId xmlns:p14="http://schemas.microsoft.com/office/powerpoint/2010/main" val="35368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Demystify mocking frameworks</a:t>
            </a:r>
          </a:p>
          <a:p>
            <a:r>
              <a:rPr lang="en-US" dirty="0" smtClean="0"/>
              <a:t>Understanding what the problem is</a:t>
            </a:r>
          </a:p>
          <a:p>
            <a:r>
              <a:rPr lang="en-US" dirty="0" smtClean="0"/>
              <a:t>Show you the basics </a:t>
            </a:r>
            <a:r>
              <a:rPr lang="en-US" dirty="0" smtClean="0"/>
              <a:t>of on library, </a:t>
            </a:r>
            <a:r>
              <a:rPr lang="en-US" dirty="0" err="1" smtClean="0"/>
              <a:t>Moq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, Rhino</a:t>
            </a:r>
            <a:endParaRPr lang="en-US" dirty="0" smtClean="0"/>
          </a:p>
          <a:p>
            <a:r>
              <a:rPr lang="en-US" dirty="0" smtClean="0"/>
              <a:t>Show you how to use it, in practice</a:t>
            </a:r>
          </a:p>
          <a:p>
            <a:endParaRPr lang="en-US" dirty="0"/>
          </a:p>
          <a:p>
            <a:r>
              <a:rPr lang="en-US" dirty="0" smtClean="0"/>
              <a:t>Not advanced usage of frameworks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R. </a:t>
            </a:r>
            <a:r>
              <a:rPr lang="en-US" dirty="0" err="1" smtClean="0"/>
              <a:t>Osherove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unit test is a</a:t>
            </a:r>
            <a:r>
              <a:rPr lang="en-US" b="1" dirty="0" smtClean="0"/>
              <a:t> fast, in-memory, consistent, automated</a:t>
            </a:r>
            <a:r>
              <a:rPr lang="en-US" dirty="0" smtClean="0"/>
              <a:t> and </a:t>
            </a:r>
            <a:r>
              <a:rPr lang="en-US" b="1" dirty="0" smtClean="0"/>
              <a:t>repeatable</a:t>
            </a:r>
            <a:r>
              <a:rPr lang="en-US" dirty="0" smtClean="0"/>
              <a:t> test of a functional </a:t>
            </a:r>
            <a:r>
              <a:rPr lang="en-US" b="1" dirty="0" smtClean="0"/>
              <a:t>unit-of-work</a:t>
            </a:r>
            <a:r>
              <a:rPr lang="en-US" dirty="0" smtClean="0"/>
              <a:t> in the system.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unit of work</a:t>
            </a:r>
            <a:r>
              <a:rPr lang="en-US" dirty="0" smtClean="0"/>
              <a:t> is any functional scenario in the system that contains logic. It can be as short as a function, or it can span multiple classes and functions, and it provides internal or business value to the system under test.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TestFixture</a:t>
            </a:r>
            <a:r>
              <a:rPr lang="en-US" dirty="0" smtClean="0"/>
              <a:t>], [Test], Assert</a:t>
            </a:r>
          </a:p>
          <a:p>
            <a:r>
              <a:rPr lang="en-US" dirty="0" smtClean="0"/>
              <a:t>Testing for exceptions</a:t>
            </a:r>
          </a:p>
          <a:p>
            <a:r>
              <a:rPr lang="en-US" dirty="0" smtClean="0"/>
              <a:t>Write </a:t>
            </a:r>
            <a:r>
              <a:rPr lang="en-US" dirty="0"/>
              <a:t>tests as “sentences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“when this happens then this should be observed”</a:t>
            </a:r>
            <a:endParaRPr lang="en-US" dirty="0"/>
          </a:p>
          <a:p>
            <a:r>
              <a:rPr lang="en-US" dirty="0"/>
              <a:t>Arrange, Act, </a:t>
            </a:r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Take something</a:t>
            </a:r>
          </a:p>
          <a:p>
            <a:pPr lvl="1"/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Check its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796</Words>
  <Application>Microsoft Office PowerPoint</Application>
  <PresentationFormat>On-screen Show (4:3)</PresentationFormat>
  <Paragraphs>200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For those about to Mock</vt:lpstr>
      <vt:lpstr>PowerPoint Presentation</vt:lpstr>
      <vt:lpstr>Agenda</vt:lpstr>
      <vt:lpstr>A few words about me</vt:lpstr>
      <vt:lpstr>Why this talk?</vt:lpstr>
      <vt:lpstr>The goal</vt:lpstr>
      <vt:lpstr>Refresher: Unit Testing</vt:lpstr>
      <vt:lpstr>From R. Osherove</vt:lpstr>
      <vt:lpstr>Recap</vt:lpstr>
      <vt:lpstr>Challenges with Unit Tests</vt:lpstr>
      <vt:lpstr>Testing isolated units is easy…</vt:lpstr>
      <vt:lpstr>Real systems have dependencies</vt:lpstr>
      <vt:lpstr>Introducing the Translator</vt:lpstr>
      <vt:lpstr>Let’s look at the code</vt:lpstr>
      <vt:lpstr>Translator</vt:lpstr>
      <vt:lpstr>What testing challenges do you see?</vt:lpstr>
      <vt:lpstr>What testing challenges do you see?</vt:lpstr>
      <vt:lpstr>“Representative” problem</vt:lpstr>
      <vt:lpstr>What is our goal?</vt:lpstr>
      <vt:lpstr>PowerPoint Presentation</vt:lpstr>
      <vt:lpstr>Re-design / refactor</vt:lpstr>
      <vt:lpstr>How do you test an interface?</vt:lpstr>
      <vt:lpstr>Hand-rolled Stubs and Mocks</vt:lpstr>
      <vt:lpstr>Fake it</vt:lpstr>
      <vt:lpstr>Behavior verification</vt:lpstr>
      <vt:lpstr>Example</vt:lpstr>
      <vt:lpstr>Let’s roll</vt:lpstr>
      <vt:lpstr>Hand-rolled</vt:lpstr>
      <vt:lpstr>Stubs vs. Mocks</vt:lpstr>
      <vt:lpstr>Leveraging Frameworks</vt:lpstr>
      <vt:lpstr>Mocking/Isolation frameworks</vt:lpstr>
      <vt:lpstr>Some popular frameworks</vt:lpstr>
      <vt:lpstr>Let’s use the frameworks</vt:lpstr>
      <vt:lpstr>Caveats</vt:lpstr>
      <vt:lpstr>Limits</vt:lpstr>
      <vt:lpstr>Limits, addressed</vt:lpstr>
      <vt:lpstr>Food for thought</vt:lpstr>
      <vt:lpstr>Conclusion</vt:lpstr>
      <vt:lpstr>Recap</vt:lpstr>
      <vt:lpstr>The art of Unit Testing</vt:lpstr>
      <vt:lpstr>Test-Driven Development by Example</vt:lpstr>
      <vt:lpstr>Questions?</vt:lpstr>
      <vt:lpstr>To contact me…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not use Excel?</dc:title>
  <dc:creator>Mathias Brandewinder</dc:creator>
  <cp:lastModifiedBy>Mathias</cp:lastModifiedBy>
  <cp:revision>147</cp:revision>
  <dcterms:created xsi:type="dcterms:W3CDTF">2008-04-04T07:33:03Z</dcterms:created>
  <dcterms:modified xsi:type="dcterms:W3CDTF">2013-07-25T17:53:11Z</dcterms:modified>
</cp:coreProperties>
</file>