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w3css_templat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a Website on your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NodeMCU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By,</a:t>
            </a: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Prof.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Raghudathesh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G 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Scenario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8915400" cy="5572324"/>
          </a:xfrm>
        </p:spPr>
      </p:pic>
    </p:spTree>
    <p:extLst>
      <p:ext uri="{BB962C8B-B14F-4D97-AF65-F5344CB8AC3E}">
        <p14:creationId xmlns:p14="http://schemas.microsoft.com/office/powerpoint/2010/main" val="11034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NodeMCU</a:t>
            </a:r>
            <a:r>
              <a:rPr lang="en-US" dirty="0" smtClean="0"/>
              <a:t>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3886200"/>
          </a:xfrm>
        </p:spPr>
        <p:txBody>
          <a:bodyPr/>
          <a:lstStyle/>
          <a:p>
            <a:r>
              <a:rPr lang="en-US" sz="2400" dirty="0" smtClean="0"/>
              <a:t>Open the </a:t>
            </a:r>
            <a:r>
              <a:rPr lang="en-US" sz="2400" dirty="0" err="1" smtClean="0"/>
              <a:t>ino</a:t>
            </a:r>
            <a:r>
              <a:rPr lang="en-US" sz="2400" dirty="0" smtClean="0"/>
              <a:t> Code Named 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Nodemcu-HelloServer-plaincode</a:t>
            </a:r>
            <a:endPara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your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ssid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password and upload code to the board.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 your serial terminal check your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address and copy the same.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Past the IP address in your browser and check the output.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 descr="C:\Users\RGP\Desktop\img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352800"/>
            <a:ext cx="4038599" cy="3166084"/>
          </a:xfrm>
          <a:prstGeom prst="rect">
            <a:avLst/>
          </a:prstGeom>
          <a:noFill/>
        </p:spPr>
      </p:pic>
      <p:pic>
        <p:nvPicPr>
          <p:cNvPr id="1028" name="Picture 4" descr="C:\Users\RGP\Desktop\img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429000"/>
            <a:ext cx="34861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ino</a:t>
            </a:r>
            <a:r>
              <a:rPr lang="en-US" dirty="0" smtClean="0"/>
              <a:t> Code Named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Nodemcu-HelloServer-plaincode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introduce a line below password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const char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index_html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[] PROGMEM = {};</a:t>
            </a:r>
          </a:p>
          <a:p>
            <a:r>
              <a:rPr lang="en-US" dirty="0" smtClean="0"/>
              <a:t>Delete function named </a:t>
            </a:r>
            <a:r>
              <a:rPr lang="en-US" dirty="0" err="1" smtClean="0"/>
              <a:t>handleRoot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Add a new function module as below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handleHtml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server.send_P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(200, "text/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html",index_html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In void loop do following changes </a:t>
            </a:r>
          </a:p>
          <a:p>
            <a:pPr algn="ctr">
              <a:buNone/>
            </a:pPr>
            <a:r>
              <a:rPr lang="en-US" sz="1800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server.on</a:t>
            </a:r>
            <a:r>
              <a:rPr lang="en-US" sz="1800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("/", </a:t>
            </a:r>
            <a:r>
              <a:rPr lang="en-US" sz="1800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handleRoot</a:t>
            </a:r>
            <a:r>
              <a:rPr lang="en-US" sz="1800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800" i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server.on</a:t>
            </a:r>
            <a:r>
              <a:rPr lang="en-US" sz="1800" i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("/", </a:t>
            </a:r>
            <a:r>
              <a:rPr lang="en-US" sz="1800" i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handleHtml</a:t>
            </a:r>
            <a:r>
              <a:rPr lang="en-US" sz="1800" i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  <a:endParaRPr lang="en-US" sz="1800" i="1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HTML CSS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8392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Paste the following link in your browser</a:t>
            </a:r>
          </a:p>
          <a:p>
            <a:pPr algn="ctr">
              <a:buNone/>
            </a:pPr>
            <a:r>
              <a:rPr lang="en-US" sz="1900" i="1" dirty="0" smtClean="0">
                <a:solidFill>
                  <a:srgbClr val="FF0000"/>
                </a:solidFill>
                <a:latin typeface="Eras Demi ITC" pitchFamily="34" charset="0"/>
                <a:cs typeface="Courier New" pitchFamily="49" charset="0"/>
                <a:hlinkClick r:id="rId2"/>
              </a:rPr>
              <a:t>https://www.w3schools.com/w3css/w3css_templates.asp</a:t>
            </a:r>
            <a:endParaRPr lang="en-US" sz="1900" i="1" dirty="0" smtClean="0">
              <a:solidFill>
                <a:srgbClr val="FF0000"/>
              </a:solidFill>
              <a:latin typeface="Eras Demi ITC" pitchFamily="34" charset="0"/>
              <a:cs typeface="Courier New" pitchFamily="49" charset="0"/>
            </a:endParaRPr>
          </a:p>
          <a:p>
            <a:r>
              <a:rPr lang="en-US" sz="3000" dirty="0" smtClean="0"/>
              <a:t>Select the CV Template for this demo (should work for any template) </a:t>
            </a:r>
            <a:r>
              <a:rPr lang="en-US" sz="3000" dirty="0" smtClean="0">
                <a:sym typeface="Wingdings" pitchFamily="2" charset="2"/>
              </a:rPr>
              <a:t> Click Demo to view and click try yourself for modification.</a:t>
            </a:r>
          </a:p>
          <a:p>
            <a:r>
              <a:rPr lang="en-US" sz="3000" dirty="0" smtClean="0">
                <a:sym typeface="Wingdings" pitchFamily="2" charset="2"/>
              </a:rPr>
              <a:t>Now copy the complete HTML code.</a:t>
            </a:r>
          </a:p>
          <a:p>
            <a:r>
              <a:rPr lang="en-US" sz="3000" dirty="0" smtClean="0">
                <a:sym typeface="Wingdings" pitchFamily="2" charset="2"/>
              </a:rPr>
              <a:t>Open a new browser and visit the following link to convert text to </a:t>
            </a:r>
            <a:r>
              <a:rPr lang="en-US" sz="3000" dirty="0" err="1" smtClean="0">
                <a:sym typeface="Wingdings" pitchFamily="2" charset="2"/>
              </a:rPr>
              <a:t>c++</a:t>
            </a:r>
            <a:r>
              <a:rPr lang="en-US" sz="3000" dirty="0" smtClean="0">
                <a:sym typeface="Wingdings" pitchFamily="2" charset="2"/>
              </a:rPr>
              <a:t> string converter.</a:t>
            </a:r>
          </a:p>
          <a:p>
            <a:pPr algn="ctr">
              <a:buNone/>
            </a:pPr>
            <a:r>
              <a:rPr lang="en-US" sz="1900" i="1" dirty="0" smtClean="0">
                <a:solidFill>
                  <a:srgbClr val="FF0000"/>
                </a:solidFill>
                <a:latin typeface="Eras Demi ITC" pitchFamily="34" charset="0"/>
                <a:cs typeface="Courier New" pitchFamily="49" charset="0"/>
                <a:sym typeface="Wingdings" pitchFamily="2" charset="2"/>
                <a:hlinkClick r:id="rId2"/>
              </a:rPr>
              <a:t>http://tomeko.net/online_tools/cpp_text_escape.php?lang=en</a:t>
            </a:r>
          </a:p>
          <a:p>
            <a:r>
              <a:rPr lang="en-US" sz="3000" dirty="0" smtClean="0"/>
              <a:t>Paste the HTML code in source text </a:t>
            </a:r>
          </a:p>
          <a:p>
            <a:r>
              <a:rPr lang="en-US" sz="3000" dirty="0" smtClean="0"/>
              <a:t>Uncheck split output into multiple lines and press convert.</a:t>
            </a:r>
          </a:p>
          <a:p>
            <a:r>
              <a:rPr lang="en-US" sz="3000" dirty="0" smtClean="0"/>
              <a:t>Copy the converted text and paste it into </a:t>
            </a:r>
            <a:r>
              <a:rPr lang="en-US" sz="3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const char </a:t>
            </a:r>
            <a:r>
              <a:rPr lang="en-US" sz="3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index_html</a:t>
            </a:r>
            <a:r>
              <a:rPr lang="en-US" sz="3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[] PROGMEM = </a:t>
            </a:r>
            <a:r>
              <a:rPr lang="en-US" sz="3000" i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{--paste </a:t>
            </a:r>
            <a:r>
              <a:rPr lang="en-US" sz="30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code here--</a:t>
            </a:r>
            <a:r>
              <a:rPr lang="en-US" sz="3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11763"/>
          </a:xfrm>
        </p:spPr>
        <p:txBody>
          <a:bodyPr/>
          <a:lstStyle/>
          <a:p>
            <a:r>
              <a:rPr lang="en-US" dirty="0" smtClean="0"/>
              <a:t>Save the file and upload it to the board</a:t>
            </a:r>
          </a:p>
          <a:p>
            <a:r>
              <a:rPr lang="en-US" dirty="0" smtClean="0"/>
              <a:t>Refresh the webpage to see the webpage hosted by </a:t>
            </a:r>
            <a:r>
              <a:rPr lang="en-US" dirty="0" err="1" smtClean="0"/>
              <a:t>nodemcu</a:t>
            </a:r>
            <a:r>
              <a:rPr lang="en-US" dirty="0" smtClean="0"/>
              <a:t> on your browser.</a:t>
            </a:r>
          </a:p>
          <a:p>
            <a:endParaRPr lang="en-US" dirty="0"/>
          </a:p>
        </p:txBody>
      </p:sp>
      <p:pic>
        <p:nvPicPr>
          <p:cNvPr id="2050" name="Picture 2" descr="C:\Users\RGP\Desktop\img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0800"/>
            <a:ext cx="6970851" cy="4010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thank-you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3002280" cy="3752850"/>
          </a:xfrm>
          <a:prstGeom prst="rect">
            <a:avLst/>
          </a:prstGeom>
        </p:spPr>
      </p:pic>
      <p:pic>
        <p:nvPicPr>
          <p:cNvPr id="5" name="Picture 4" descr="thankyou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676400"/>
            <a:ext cx="4003589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Eras Demi ITC</vt:lpstr>
      <vt:lpstr>Wingdings</vt:lpstr>
      <vt:lpstr>Office Theme</vt:lpstr>
      <vt:lpstr>Hosting a Website on your NodeMCU</vt:lpstr>
      <vt:lpstr>Scenario</vt:lpstr>
      <vt:lpstr>On NodeMCU Side</vt:lpstr>
      <vt:lpstr>Code Changes</vt:lpstr>
      <vt:lpstr>Getting HTML CSS templates</vt:lpstr>
      <vt:lpstr>Continue….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 Website on your NodeMCU</dc:title>
  <dc:creator>RGP</dc:creator>
  <cp:lastModifiedBy>RAGHUDATHESH GP</cp:lastModifiedBy>
  <cp:revision>8</cp:revision>
  <dcterms:created xsi:type="dcterms:W3CDTF">2006-08-16T00:00:00Z</dcterms:created>
  <dcterms:modified xsi:type="dcterms:W3CDTF">2019-08-29T03:43:50Z</dcterms:modified>
</cp:coreProperties>
</file>