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898A-3CD0-4394-92B5-5EA13AD6A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8B57E-3982-41FA-98FB-008AE2B91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7E6EC-1F15-42E2-B8C6-7FD5AC23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1D7C2-C357-4348-AB5F-08A17FE1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47530-CF69-4A96-A76C-BC937276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9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019A-FD10-4DF3-BE63-D39B582C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87727-893A-47A8-B96F-DF501A168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E059F-38E4-4956-A975-497D0164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4CB62-8AE8-4A55-A946-A706DFA33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493CB-E909-4C18-A9D4-5BBD19559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0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F45827-1238-4296-8124-70747E974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32742-4DBE-431A-9E6F-397AF0620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A2C6F-0069-43DD-8B03-3CEE19A60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57C0-1BD4-4FBB-B1EF-0C7554E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30336-0D21-4A8D-8770-E1CB9E72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4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7AA0B-212C-4712-AC74-0018DD76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86B3C-591B-4A19-AFB8-99EA69A02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8B2B9-8240-49AB-BC1D-7FB4BF5B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B6253-0D5C-4D8E-88C8-9BB92547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3B23E-BD25-4CF7-ABAB-856B887C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D703-3D1B-419C-AE62-AD640DA2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0E581-7B44-48B7-8181-D3AE7DE13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F170D-7E45-47E6-BC59-0BEB7BCA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1DBAE-8CBC-4F25-A77B-55604D49D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839AA-E887-402A-A2B1-EF0F04E36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1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38D45-3588-4EC8-B193-93228FAE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84DD2-860F-4A50-9A68-22AAF6B9A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86D42-8323-4339-BB14-889ECFB36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8C448-09BE-4903-9E50-475C3C69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EF2C4-E29B-493C-BF4F-857B13A4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EB74B-A6DF-4818-8BC5-CE85768B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4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B1021-822E-47E0-9028-5B82746B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4F597-702D-4067-BDAB-F84E8EA8E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69EF3-CE90-48E5-8F81-83FF87483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CC29D1-60AD-41FD-9499-BB4B21106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AA2336-D1F4-4E1B-920C-292EF3BDD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3156B6-7CB5-49C6-977F-7CE5AAD0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3159CE-C200-4C59-AC0B-5018056F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7E253D-8A6F-4203-8FA3-0848B157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21D9-DE35-4C69-BC58-D833E714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7657F-26DD-4C1E-9731-53D1B4589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37071-D933-4641-8214-BE80486F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E2AC7-3127-4DF4-BB73-123D4ADB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9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C2ECA7-0F2D-4D8F-8E34-3A2E5E31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02CE61-D1DB-4B77-A493-B6041E69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04E4F-3E21-4586-8C9E-CD6A803F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0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6EBE-5043-4F64-B64F-EF63C7F5B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A229-1CEB-4FEC-A27B-303D8EB19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679BE-645A-47FD-B833-2A8CC1E20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2A16F-B354-457E-B269-5F72BB63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5EFA8-7F0C-476A-99A4-33355C6C3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5154F-04C0-44CA-884C-8CC13B17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8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8804-AF79-4CB2-9D56-8F8B43706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A27DE-1277-4312-900A-FFF8E54DA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41171-E6D4-46B0-A4E5-00C264C6C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25D07-1490-4E31-AC96-54DE38F1E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9AC-6ABE-4303-8D92-11EED03D403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F44C9-D659-45BB-9B92-7BDF6242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546EF-B37D-4BBD-AC4E-9B5611F5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4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C59DB9-09B7-4FC9-A6FD-3B8AA3F87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963C8-E95F-4830-A9DA-B8900E82B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24885-35BD-4AE0-9ED5-F40F02B5E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669AC-6ABE-4303-8D92-11EED03D4035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875E7-0C27-4BCE-83CB-248C63B96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28D8D-719D-42FC-9670-3A1B35135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4F70C-3C61-4909-84FF-5AC239AB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9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4C9F695-46B4-4ED8-93D6-46AE798AA426}"/>
              </a:ext>
            </a:extLst>
          </p:cNvPr>
          <p:cNvGrpSpPr/>
          <p:nvPr/>
        </p:nvGrpSpPr>
        <p:grpSpPr>
          <a:xfrm>
            <a:off x="3912692" y="616254"/>
            <a:ext cx="2243137" cy="1038999"/>
            <a:chOff x="2249488" y="1184275"/>
            <a:chExt cx="2243137" cy="1038999"/>
          </a:xfrm>
        </p:grpSpPr>
        <p:pic>
          <p:nvPicPr>
            <p:cNvPr id="11" name="Graphic 17">
              <a:extLst>
                <a:ext uri="{FF2B5EF4-FFF2-40B4-BE49-F238E27FC236}">
                  <a16:creationId xmlns:a16="http://schemas.microsoft.com/office/drawing/2014/main" id="{0C36368E-4842-47AA-BFE0-80257BC589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9263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0F00E880-3877-43CA-A12A-76F2CB8E1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488" y="1946275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31D130-9A5E-44E0-92A3-61770973C1E4}"/>
              </a:ext>
            </a:extLst>
          </p:cNvPr>
          <p:cNvGrpSpPr/>
          <p:nvPr/>
        </p:nvGrpSpPr>
        <p:grpSpPr>
          <a:xfrm>
            <a:off x="6211055" y="607825"/>
            <a:ext cx="2243137" cy="1040586"/>
            <a:chOff x="2249488" y="1182688"/>
            <a:chExt cx="2243137" cy="1040586"/>
          </a:xfrm>
        </p:grpSpPr>
        <p:pic>
          <p:nvPicPr>
            <p:cNvPr id="14" name="Graphic 6">
              <a:extLst>
                <a:ext uri="{FF2B5EF4-FFF2-40B4-BE49-F238E27FC236}">
                  <a16:creationId xmlns:a16="http://schemas.microsoft.com/office/drawing/2014/main" id="{D43C3DC0-5A37-462F-88A8-72BBDF0552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9263" y="11826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F42F7BBA-E98C-4C08-BF42-83082BEE3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488" y="1946275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CodePipeline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AF2FBB8-F9B2-4B75-8B70-10549E623C17}"/>
              </a:ext>
            </a:extLst>
          </p:cNvPr>
          <p:cNvGrpSpPr/>
          <p:nvPr/>
        </p:nvGrpSpPr>
        <p:grpSpPr>
          <a:xfrm>
            <a:off x="9271415" y="2488890"/>
            <a:ext cx="2239962" cy="1225252"/>
            <a:chOff x="2249488" y="1182688"/>
            <a:chExt cx="2239962" cy="1225252"/>
          </a:xfrm>
        </p:grpSpPr>
        <p:pic>
          <p:nvPicPr>
            <p:cNvPr id="20" name="Graphic 8">
              <a:extLst>
                <a:ext uri="{FF2B5EF4-FFF2-40B4-BE49-F238E27FC236}">
                  <a16:creationId xmlns:a16="http://schemas.microsoft.com/office/drawing/2014/main" id="{28D84D63-5A4A-4ADC-9EB0-F30BA79CB1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9263" y="11826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9">
              <a:extLst>
                <a:ext uri="{FF2B5EF4-FFF2-40B4-BE49-F238E27FC236}">
                  <a16:creationId xmlns:a16="http://schemas.microsoft.com/office/drawing/2014/main" id="{5BE519CF-237A-4815-B0C6-D64F305FB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488" y="1946275"/>
              <a:ext cx="22399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Simple Storage Service (Amazon S3)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2051519-BAD8-481D-AF7A-840F48429805}"/>
              </a:ext>
            </a:extLst>
          </p:cNvPr>
          <p:cNvSpPr/>
          <p:nvPr/>
        </p:nvSpPr>
        <p:spPr>
          <a:xfrm>
            <a:off x="339559" y="332123"/>
            <a:ext cx="11515558" cy="62210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D6C5CC03-C5C7-4269-8CC7-109DC61C0C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39559" y="332123"/>
            <a:ext cx="381000" cy="3810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9E92588F-65BD-4C76-8281-79CD9C4B4D06}"/>
              </a:ext>
            </a:extLst>
          </p:cNvPr>
          <p:cNvGrpSpPr/>
          <p:nvPr/>
        </p:nvGrpSpPr>
        <p:grpSpPr>
          <a:xfrm>
            <a:off x="1715544" y="530497"/>
            <a:ext cx="2292350" cy="3145438"/>
            <a:chOff x="3477211" y="500451"/>
            <a:chExt cx="2292350" cy="314543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B9705B4-89B2-429E-8666-1AF9DD24F5A5}"/>
                </a:ext>
              </a:extLst>
            </p:cNvPr>
            <p:cNvGrpSpPr/>
            <p:nvPr/>
          </p:nvGrpSpPr>
          <p:grpSpPr>
            <a:xfrm>
              <a:off x="3489911" y="777450"/>
              <a:ext cx="2279650" cy="1038999"/>
              <a:chOff x="6786563" y="1184275"/>
              <a:chExt cx="2279650" cy="1038999"/>
            </a:xfrm>
          </p:grpSpPr>
          <p:pic>
            <p:nvPicPr>
              <p:cNvPr id="5" name="Graphic 21">
                <a:extLst>
                  <a:ext uri="{FF2B5EF4-FFF2-40B4-BE49-F238E27FC236}">
                    <a16:creationId xmlns:a16="http://schemas.microsoft.com/office/drawing/2014/main" id="{A3BCD939-CC7E-4782-A858-8B243A6E50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34275" y="1184275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TextBox 12">
                <a:extLst>
                  <a:ext uri="{FF2B5EF4-FFF2-40B4-BE49-F238E27FC236}">
                    <a16:creationId xmlns:a16="http://schemas.microsoft.com/office/drawing/2014/main" id="{C63974B1-7E2A-43E7-9516-4C71488445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86563" y="1946275"/>
                <a:ext cx="227965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CodeCommit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38F5CEE-71AA-444F-8F28-88C10EE07D39}"/>
                </a:ext>
              </a:extLst>
            </p:cNvPr>
            <p:cNvGrpSpPr/>
            <p:nvPr/>
          </p:nvGrpSpPr>
          <p:grpSpPr>
            <a:xfrm>
              <a:off x="3477211" y="2173113"/>
              <a:ext cx="2292350" cy="1038999"/>
              <a:chOff x="4487863" y="1184275"/>
              <a:chExt cx="2292350" cy="1038999"/>
            </a:xfrm>
          </p:grpSpPr>
          <p:pic>
            <p:nvPicPr>
              <p:cNvPr id="8" name="Graphic 17">
                <a:extLst>
                  <a:ext uri="{FF2B5EF4-FFF2-40B4-BE49-F238E27FC236}">
                    <a16:creationId xmlns:a16="http://schemas.microsoft.com/office/drawing/2014/main" id="{6BEABB17-EBDF-4343-9D90-05CEF4619D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5100" y="1184275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DC844BE4-DBCE-4864-81D9-205AE091B3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87863" y="1946275"/>
                <a:ext cx="229235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Secrets Manager</a:t>
                </a: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D5E6406-4F49-4962-8330-C29AE4075BCC}"/>
                </a:ext>
              </a:extLst>
            </p:cNvPr>
            <p:cNvSpPr/>
            <p:nvPr/>
          </p:nvSpPr>
          <p:spPr>
            <a:xfrm>
              <a:off x="3684589" y="500451"/>
              <a:ext cx="1874000" cy="3145438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C39C279-6E66-4CCD-9589-B191AF325A22}"/>
              </a:ext>
            </a:extLst>
          </p:cNvPr>
          <p:cNvGrpSpPr/>
          <p:nvPr/>
        </p:nvGrpSpPr>
        <p:grpSpPr>
          <a:xfrm>
            <a:off x="5466849" y="2036217"/>
            <a:ext cx="3601625" cy="1697578"/>
            <a:chOff x="8280405" y="2750980"/>
            <a:chExt cx="3601625" cy="169757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FD160CB-4724-4839-A801-EAE923AF17FA}"/>
                </a:ext>
              </a:extLst>
            </p:cNvPr>
            <p:cNvGrpSpPr/>
            <p:nvPr/>
          </p:nvGrpSpPr>
          <p:grpSpPr>
            <a:xfrm>
              <a:off x="8280405" y="3213483"/>
              <a:ext cx="2292350" cy="1038999"/>
              <a:chOff x="4487863" y="1184275"/>
              <a:chExt cx="2292350" cy="1038999"/>
            </a:xfrm>
          </p:grpSpPr>
          <p:pic>
            <p:nvPicPr>
              <p:cNvPr id="17" name="Graphic 19">
                <a:extLst>
                  <a:ext uri="{FF2B5EF4-FFF2-40B4-BE49-F238E27FC236}">
                    <a16:creationId xmlns:a16="http://schemas.microsoft.com/office/drawing/2014/main" id="{00EB7345-DD50-428C-9A95-45B218F0F3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5100" y="1184275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11">
                <a:extLst>
                  <a:ext uri="{FF2B5EF4-FFF2-40B4-BE49-F238E27FC236}">
                    <a16:creationId xmlns:a16="http://schemas.microsoft.com/office/drawing/2014/main" id="{00BEBA8D-6914-49CF-B493-EA4290A43B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87863" y="1946275"/>
                <a:ext cx="229235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CodeBuild</a:t>
                </a:r>
              </a:p>
            </p:txBody>
          </p:sp>
        </p:grpSp>
        <p:pic>
          <p:nvPicPr>
            <p:cNvPr id="30" name="Picture 29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70AD327C-166E-485D-9DE4-DD0FDF387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8005" y="2926282"/>
              <a:ext cx="1396825" cy="1396825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293FDCB-B6E7-4259-B85A-6F8256002D06}"/>
                </a:ext>
              </a:extLst>
            </p:cNvPr>
            <p:cNvSpPr/>
            <p:nvPr/>
          </p:nvSpPr>
          <p:spPr>
            <a:xfrm>
              <a:off x="8398878" y="2750980"/>
              <a:ext cx="3483152" cy="1697578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Liquibase Pro via AWS 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CodeBuild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698D4BC-87D2-4B2B-94E1-20A93C1843F4}"/>
              </a:ext>
            </a:extLst>
          </p:cNvPr>
          <p:cNvGrpSpPr/>
          <p:nvPr/>
        </p:nvGrpSpPr>
        <p:grpSpPr>
          <a:xfrm>
            <a:off x="489513" y="1882694"/>
            <a:ext cx="1073150" cy="833110"/>
            <a:chOff x="1545279" y="975151"/>
            <a:chExt cx="1073150" cy="833110"/>
          </a:xfrm>
        </p:grpSpPr>
        <p:pic>
          <p:nvPicPr>
            <p:cNvPr id="33" name="Graphic 23">
              <a:extLst>
                <a:ext uri="{FF2B5EF4-FFF2-40B4-BE49-F238E27FC236}">
                  <a16:creationId xmlns:a16="http://schemas.microsoft.com/office/drawing/2014/main" id="{87DFEDD2-441C-4235-B5B0-36DA78D556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 bwMode="auto">
            <a:xfrm flipH="1">
              <a:off x="1846904" y="97515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40">
              <a:extLst>
                <a:ext uri="{FF2B5EF4-FFF2-40B4-BE49-F238E27FC236}">
                  <a16:creationId xmlns:a16="http://schemas.microsoft.com/office/drawing/2014/main" id="{1629DAE6-DE3E-4D36-BB23-E418D2848D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5279" y="1546651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Developers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314D2C3-7F3A-4D6D-9A8F-60C1CB68907E}"/>
              </a:ext>
            </a:extLst>
          </p:cNvPr>
          <p:cNvGrpSpPr/>
          <p:nvPr/>
        </p:nvGrpSpPr>
        <p:grpSpPr>
          <a:xfrm>
            <a:off x="4294509" y="4889510"/>
            <a:ext cx="1073150" cy="833110"/>
            <a:chOff x="4387136" y="4032003"/>
            <a:chExt cx="1073150" cy="833110"/>
          </a:xfrm>
        </p:grpSpPr>
        <p:pic>
          <p:nvPicPr>
            <p:cNvPr id="37" name="Graphic 23">
              <a:extLst>
                <a:ext uri="{FF2B5EF4-FFF2-40B4-BE49-F238E27FC236}">
                  <a16:creationId xmlns:a16="http://schemas.microsoft.com/office/drawing/2014/main" id="{26E422FE-8DBB-47CC-A85F-DAABC4B14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 bwMode="auto">
            <a:xfrm flipH="1">
              <a:off x="4688761" y="4032003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40">
              <a:extLst>
                <a:ext uri="{FF2B5EF4-FFF2-40B4-BE49-F238E27FC236}">
                  <a16:creationId xmlns:a16="http://schemas.microsoft.com/office/drawing/2014/main" id="{0B3D1A18-7B31-42E5-BC7D-EB150F07D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7136" y="4603503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Approval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D00B06-9BA3-4794-83C5-371E9C1AC0D2}"/>
              </a:ext>
            </a:extLst>
          </p:cNvPr>
          <p:cNvCxnSpPr>
            <a:cxnSpLocks/>
            <a:stCxn id="33" idx="1"/>
            <a:endCxn id="28" idx="1"/>
          </p:cNvCxnSpPr>
          <p:nvPr/>
        </p:nvCxnSpPr>
        <p:spPr>
          <a:xfrm flipV="1">
            <a:off x="1261038" y="2103216"/>
            <a:ext cx="661884" cy="1442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040A92C-9BEE-464D-BC1A-3CEC09E81A05}"/>
              </a:ext>
            </a:extLst>
          </p:cNvPr>
          <p:cNvCxnSpPr>
            <a:cxnSpLocks/>
            <a:stCxn id="28" idx="3"/>
            <a:endCxn id="11" idx="1"/>
          </p:cNvCxnSpPr>
          <p:nvPr/>
        </p:nvCxnSpPr>
        <p:spPr>
          <a:xfrm flipV="1">
            <a:off x="3796922" y="997254"/>
            <a:ext cx="855545" cy="11059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DD2A860-E186-426B-A28E-C35EE1984BC6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5414467" y="988825"/>
            <a:ext cx="1536363" cy="842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7C25895-74C4-46F2-A664-4ED758C1F4ED}"/>
              </a:ext>
            </a:extLst>
          </p:cNvPr>
          <p:cNvCxnSpPr>
            <a:cxnSpLocks/>
            <a:stCxn id="15" idx="0"/>
            <a:endCxn id="31" idx="0"/>
          </p:cNvCxnSpPr>
          <p:nvPr/>
        </p:nvCxnSpPr>
        <p:spPr>
          <a:xfrm flipH="1">
            <a:off x="7326898" y="1371412"/>
            <a:ext cx="5726" cy="66480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9E064F4-EBDA-4928-90B7-C150AAA93294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 flipV="1">
            <a:off x="9068474" y="2869890"/>
            <a:ext cx="942716" cy="15116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4EB8F50-497B-4D2E-9D19-EA147D13B47B}"/>
              </a:ext>
            </a:extLst>
          </p:cNvPr>
          <p:cNvCxnSpPr>
            <a:cxnSpLocks/>
            <a:stCxn id="31" idx="2"/>
            <a:endCxn id="75" idx="0"/>
          </p:cNvCxnSpPr>
          <p:nvPr/>
        </p:nvCxnSpPr>
        <p:spPr>
          <a:xfrm flipH="1">
            <a:off x="2819848" y="3733795"/>
            <a:ext cx="4507050" cy="68005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F830AB9-192E-4B13-B989-C26B55A6EBBA}"/>
              </a:ext>
            </a:extLst>
          </p:cNvPr>
          <p:cNvCxnSpPr>
            <a:cxnSpLocks/>
            <a:stCxn id="75" idx="3"/>
            <a:endCxn id="37" idx="3"/>
          </p:cNvCxnSpPr>
          <p:nvPr/>
        </p:nvCxnSpPr>
        <p:spPr>
          <a:xfrm flipV="1">
            <a:off x="3985851" y="5124460"/>
            <a:ext cx="610283" cy="669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7F96D37-6B96-4762-98F0-DE87D25715F9}"/>
              </a:ext>
            </a:extLst>
          </p:cNvPr>
          <p:cNvCxnSpPr>
            <a:cxnSpLocks/>
            <a:stCxn id="37" idx="1"/>
            <a:endCxn id="82" idx="1"/>
          </p:cNvCxnSpPr>
          <p:nvPr/>
        </p:nvCxnSpPr>
        <p:spPr>
          <a:xfrm flipV="1">
            <a:off x="5066034" y="5123310"/>
            <a:ext cx="439947" cy="115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E04E4C9-15FF-4461-9C7B-026D18A00A84}"/>
              </a:ext>
            </a:extLst>
          </p:cNvPr>
          <p:cNvCxnSpPr>
            <a:cxnSpLocks/>
            <a:stCxn id="82" idx="3"/>
            <a:endCxn id="58" idx="3"/>
          </p:cNvCxnSpPr>
          <p:nvPr/>
        </p:nvCxnSpPr>
        <p:spPr>
          <a:xfrm>
            <a:off x="7837987" y="5123310"/>
            <a:ext cx="479341" cy="115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9371DF7-182B-411B-82F1-B80FF51C3EA1}"/>
              </a:ext>
            </a:extLst>
          </p:cNvPr>
          <p:cNvGrpSpPr/>
          <p:nvPr/>
        </p:nvGrpSpPr>
        <p:grpSpPr>
          <a:xfrm>
            <a:off x="1653845" y="4413849"/>
            <a:ext cx="2332006" cy="1434602"/>
            <a:chOff x="2568367" y="4938877"/>
            <a:chExt cx="2332006" cy="143460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3DFC6F3-A0D2-47B8-AD35-64A402733F84}"/>
                </a:ext>
              </a:extLst>
            </p:cNvPr>
            <p:cNvGrpSpPr/>
            <p:nvPr/>
          </p:nvGrpSpPr>
          <p:grpSpPr>
            <a:xfrm>
              <a:off x="2601663" y="5281213"/>
              <a:ext cx="2243137" cy="1040586"/>
              <a:chOff x="2239963" y="1182688"/>
              <a:chExt cx="2243137" cy="1040586"/>
            </a:xfrm>
          </p:grpSpPr>
          <p:pic>
            <p:nvPicPr>
              <p:cNvPr id="41" name="Graphic 6">
                <a:extLst>
                  <a:ext uri="{FF2B5EF4-FFF2-40B4-BE49-F238E27FC236}">
                    <a16:creationId xmlns:a16="http://schemas.microsoft.com/office/drawing/2014/main" id="{46826C35-4993-44C1-8260-8D96A380D6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9263" y="1182688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D7974B72-F4E4-4DC0-8D7F-6747AE6D9C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9963" y="1946275"/>
                <a:ext cx="224313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RDS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6315F8F-5A0A-405D-AB18-EC7EA18118F9}"/>
                </a:ext>
              </a:extLst>
            </p:cNvPr>
            <p:cNvSpPr/>
            <p:nvPr/>
          </p:nvSpPr>
          <p:spPr>
            <a:xfrm>
              <a:off x="2568367" y="4938877"/>
              <a:ext cx="2332006" cy="1434602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Development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E61735F-E98D-4902-8B6F-1E7E194A7CDF}"/>
              </a:ext>
            </a:extLst>
          </p:cNvPr>
          <p:cNvGrpSpPr/>
          <p:nvPr/>
        </p:nvGrpSpPr>
        <p:grpSpPr>
          <a:xfrm>
            <a:off x="5505981" y="4406009"/>
            <a:ext cx="2332006" cy="1434602"/>
            <a:chOff x="2568367" y="4938877"/>
            <a:chExt cx="2332006" cy="1434602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D8155A1-9751-48FB-A351-6FC308A9362D}"/>
                </a:ext>
              </a:extLst>
            </p:cNvPr>
            <p:cNvGrpSpPr/>
            <p:nvPr/>
          </p:nvGrpSpPr>
          <p:grpSpPr>
            <a:xfrm>
              <a:off x="2601663" y="5281213"/>
              <a:ext cx="2243137" cy="1040586"/>
              <a:chOff x="2239963" y="1182688"/>
              <a:chExt cx="2243137" cy="1040586"/>
            </a:xfrm>
          </p:grpSpPr>
          <p:pic>
            <p:nvPicPr>
              <p:cNvPr id="83" name="Graphic 6">
                <a:extLst>
                  <a:ext uri="{FF2B5EF4-FFF2-40B4-BE49-F238E27FC236}">
                    <a16:creationId xmlns:a16="http://schemas.microsoft.com/office/drawing/2014/main" id="{CC2ED536-D431-4DF0-9BFF-89825049B8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9263" y="1182688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" name="TextBox 9">
                <a:extLst>
                  <a:ext uri="{FF2B5EF4-FFF2-40B4-BE49-F238E27FC236}">
                    <a16:creationId xmlns:a16="http://schemas.microsoft.com/office/drawing/2014/main" id="{7597904E-AB43-40AD-AC15-9010031F9D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9963" y="1946275"/>
                <a:ext cx="224313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RDS</a:t>
                </a:r>
              </a:p>
            </p:txBody>
          </p:sp>
        </p:grp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9E49E2D-E0AA-49F5-A703-D65AB5B91AEA}"/>
                </a:ext>
              </a:extLst>
            </p:cNvPr>
            <p:cNvSpPr/>
            <p:nvPr/>
          </p:nvSpPr>
          <p:spPr>
            <a:xfrm>
              <a:off x="2568367" y="4938877"/>
              <a:ext cx="2332006" cy="1434602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C63CC93-4561-4A9B-BF71-BB49A294C38B}"/>
              </a:ext>
            </a:extLst>
          </p:cNvPr>
          <p:cNvGrpSpPr/>
          <p:nvPr/>
        </p:nvGrpSpPr>
        <p:grpSpPr>
          <a:xfrm>
            <a:off x="9205404" y="4413849"/>
            <a:ext cx="2332006" cy="1434602"/>
            <a:chOff x="2568367" y="4938877"/>
            <a:chExt cx="2332006" cy="1434602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5D5F1BC-B3F8-4A80-8F98-86FECF41A03F}"/>
                </a:ext>
              </a:extLst>
            </p:cNvPr>
            <p:cNvGrpSpPr/>
            <p:nvPr/>
          </p:nvGrpSpPr>
          <p:grpSpPr>
            <a:xfrm>
              <a:off x="2601663" y="5281213"/>
              <a:ext cx="2243137" cy="1040586"/>
              <a:chOff x="2239963" y="1182688"/>
              <a:chExt cx="2243137" cy="1040586"/>
            </a:xfrm>
          </p:grpSpPr>
          <p:pic>
            <p:nvPicPr>
              <p:cNvPr id="88" name="Graphic 6">
                <a:extLst>
                  <a:ext uri="{FF2B5EF4-FFF2-40B4-BE49-F238E27FC236}">
                    <a16:creationId xmlns:a16="http://schemas.microsoft.com/office/drawing/2014/main" id="{6A4F3D58-722E-4024-B596-26C53264FE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9263" y="1182688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" name="TextBox 9">
                <a:extLst>
                  <a:ext uri="{FF2B5EF4-FFF2-40B4-BE49-F238E27FC236}">
                    <a16:creationId xmlns:a16="http://schemas.microsoft.com/office/drawing/2014/main" id="{65C8252C-B113-4843-BCF4-78AEB87BB4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9963" y="1946275"/>
                <a:ext cx="224313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RDS</a:t>
                </a:r>
              </a:p>
            </p:txBody>
          </p:sp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CDBF6D6-818D-4B4B-B2C5-9D572FD570D0}"/>
                </a:ext>
              </a:extLst>
            </p:cNvPr>
            <p:cNvSpPr/>
            <p:nvPr/>
          </p:nvSpPr>
          <p:spPr>
            <a:xfrm>
              <a:off x="2568367" y="4938877"/>
              <a:ext cx="2332006" cy="1434602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Production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B1A7F9E-82F8-4C4D-9947-7D1D895E9E5B}"/>
              </a:ext>
            </a:extLst>
          </p:cNvPr>
          <p:cNvGrpSpPr/>
          <p:nvPr/>
        </p:nvGrpSpPr>
        <p:grpSpPr>
          <a:xfrm>
            <a:off x="8015703" y="4889510"/>
            <a:ext cx="1073150" cy="833110"/>
            <a:chOff x="4387136" y="4032003"/>
            <a:chExt cx="1073150" cy="833110"/>
          </a:xfrm>
        </p:grpSpPr>
        <p:pic>
          <p:nvPicPr>
            <p:cNvPr id="58" name="Graphic 23">
              <a:extLst>
                <a:ext uri="{FF2B5EF4-FFF2-40B4-BE49-F238E27FC236}">
                  <a16:creationId xmlns:a16="http://schemas.microsoft.com/office/drawing/2014/main" id="{DF00C278-2B67-49EC-94A1-47CEF3361C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 bwMode="auto">
            <a:xfrm flipH="1">
              <a:off x="4688761" y="4032003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TextBox 40">
              <a:extLst>
                <a:ext uri="{FF2B5EF4-FFF2-40B4-BE49-F238E27FC236}">
                  <a16:creationId xmlns:a16="http://schemas.microsoft.com/office/drawing/2014/main" id="{6D4EF4C2-0F2C-4892-B428-48F1EA6851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7136" y="4603503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Approval</a:t>
              </a:r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587DDA7-435F-424F-AEC7-A5DCD67C4FB7}"/>
              </a:ext>
            </a:extLst>
          </p:cNvPr>
          <p:cNvCxnSpPr>
            <a:cxnSpLocks/>
            <a:stCxn id="58" idx="1"/>
            <a:endCxn id="87" idx="1"/>
          </p:cNvCxnSpPr>
          <p:nvPr/>
        </p:nvCxnSpPr>
        <p:spPr>
          <a:xfrm>
            <a:off x="8787228" y="5124460"/>
            <a:ext cx="418176" cy="669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253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164D0292C4EC49BC72A7649FBCFFB0" ma:contentTypeVersion="5" ma:contentTypeDescription="Create a new document." ma:contentTypeScope="" ma:versionID="8bee412bdbd6b26e1ebae4b3db9e212b">
  <xsd:schema xmlns:xsd="http://www.w3.org/2001/XMLSchema" xmlns:xs="http://www.w3.org/2001/XMLSchema" xmlns:p="http://schemas.microsoft.com/office/2006/metadata/properties" xmlns:ns3="b2084ec3-c968-4a7f-8482-609be7bf283b" xmlns:ns4="2d0ff5b2-f4e7-415a-8fa3-79ee98aad041" targetNamespace="http://schemas.microsoft.com/office/2006/metadata/properties" ma:root="true" ma:fieldsID="881b45ebc68d80a30b40a45212ad74f2" ns3:_="" ns4:_="">
    <xsd:import namespace="b2084ec3-c968-4a7f-8482-609be7bf283b"/>
    <xsd:import namespace="2d0ff5b2-f4e7-415a-8fa3-79ee98aad04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084ec3-c968-4a7f-8482-609be7bf283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0ff5b2-f4e7-415a-8fa3-79ee98aad0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730512-B94D-45C6-8525-DC0E09B950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084ec3-c968-4a7f-8482-609be7bf283b"/>
    <ds:schemaRef ds:uri="2d0ff5b2-f4e7-415a-8fa3-79ee98aad0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24E348-07C7-4EDB-A3E8-E591267A30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2F4EE9-9C18-4459-A2FE-AB6C323A3FB1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2d0ff5b2-f4e7-415a-8fa3-79ee98aad041"/>
    <ds:schemaRef ds:uri="http://schemas.microsoft.com/office/infopath/2007/PartnerControls"/>
    <ds:schemaRef ds:uri="http://schemas.openxmlformats.org/package/2006/metadata/core-properties"/>
    <ds:schemaRef ds:uri="b2084ec3-c968-4a7f-8482-609be7bf283b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Reeves</dc:creator>
  <cp:lastModifiedBy>Robert Reeves</cp:lastModifiedBy>
  <cp:revision>7</cp:revision>
  <dcterms:created xsi:type="dcterms:W3CDTF">2021-09-10T13:45:47Z</dcterms:created>
  <dcterms:modified xsi:type="dcterms:W3CDTF">2021-09-16T14:12:18Z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0x010100B9164D0292C4EC49BC72A7649FBCFFB0</vt:lpwstr>
  </property>
</Properties>
</file>