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8B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2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59125-0088-4159-8D4A-711860C775C8}" type="datetimeFigureOut">
              <a:rPr lang="es-MX" smtClean="0"/>
              <a:t>28/11/2013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C48AB-0B24-48B7-A4F6-4B8E155FBEB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60399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59125-0088-4159-8D4A-711860C775C8}" type="datetimeFigureOut">
              <a:rPr lang="es-MX" smtClean="0"/>
              <a:t>28/11/2013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C48AB-0B24-48B7-A4F6-4B8E155FBEB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11671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59125-0088-4159-8D4A-711860C775C8}" type="datetimeFigureOut">
              <a:rPr lang="es-MX" smtClean="0"/>
              <a:t>28/11/2013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C48AB-0B24-48B7-A4F6-4B8E155FBEB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46593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59125-0088-4159-8D4A-711860C775C8}" type="datetimeFigureOut">
              <a:rPr lang="es-MX" smtClean="0"/>
              <a:t>28/11/2013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C48AB-0B24-48B7-A4F6-4B8E155FBEB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36555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59125-0088-4159-8D4A-711860C775C8}" type="datetimeFigureOut">
              <a:rPr lang="es-MX" smtClean="0"/>
              <a:t>28/11/2013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C48AB-0B24-48B7-A4F6-4B8E155FBEB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04907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59125-0088-4159-8D4A-711860C775C8}" type="datetimeFigureOut">
              <a:rPr lang="es-MX" smtClean="0"/>
              <a:t>28/11/2013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C48AB-0B24-48B7-A4F6-4B8E155FBEB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65908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59125-0088-4159-8D4A-711860C775C8}" type="datetimeFigureOut">
              <a:rPr lang="es-MX" smtClean="0"/>
              <a:t>28/11/2013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C48AB-0B24-48B7-A4F6-4B8E155FBEB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08738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59125-0088-4159-8D4A-711860C775C8}" type="datetimeFigureOut">
              <a:rPr lang="es-MX" smtClean="0"/>
              <a:t>28/11/2013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C48AB-0B24-48B7-A4F6-4B8E155FBEB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5467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59125-0088-4159-8D4A-711860C775C8}" type="datetimeFigureOut">
              <a:rPr lang="es-MX" smtClean="0"/>
              <a:t>28/11/2013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C48AB-0B24-48B7-A4F6-4B8E155FBEB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61312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59125-0088-4159-8D4A-711860C775C8}" type="datetimeFigureOut">
              <a:rPr lang="es-MX" smtClean="0"/>
              <a:t>28/11/2013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C48AB-0B24-48B7-A4F6-4B8E155FBEB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52540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59125-0088-4159-8D4A-711860C775C8}" type="datetimeFigureOut">
              <a:rPr lang="es-MX" smtClean="0"/>
              <a:t>28/11/2013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C48AB-0B24-48B7-A4F6-4B8E155FBEB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3880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59125-0088-4159-8D4A-711860C775C8}" type="datetimeFigureOut">
              <a:rPr lang="es-MX" smtClean="0"/>
              <a:t>28/11/2013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0C48AB-0B24-48B7-A4F6-4B8E155FBEB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91692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6 Grupo"/>
          <p:cNvGrpSpPr/>
          <p:nvPr/>
        </p:nvGrpSpPr>
        <p:grpSpPr>
          <a:xfrm>
            <a:off x="1619671" y="1340768"/>
            <a:ext cx="6060307" cy="1190071"/>
            <a:chOff x="23861" y="2182324"/>
            <a:chExt cx="6060307" cy="1950079"/>
          </a:xfrm>
        </p:grpSpPr>
        <p:pic>
          <p:nvPicPr>
            <p:cNvPr id="1027" name="Picture 3" descr="C:\Users\Daniel\Downloads\117739-matte-blue-and-white-square-icon-people-things-people-couple-sc44.pn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258" t="12298" r="13742" b="14576"/>
            <a:stretch/>
          </p:blipFill>
          <p:spPr bwMode="auto">
            <a:xfrm>
              <a:off x="4848398" y="2418312"/>
              <a:ext cx="1235770" cy="17140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4 Rectángulo"/>
            <p:cNvSpPr/>
            <p:nvPr/>
          </p:nvSpPr>
          <p:spPr>
            <a:xfrm>
              <a:off x="23861" y="2182324"/>
              <a:ext cx="2672995" cy="151299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s-ES" sz="5400" b="1" dirty="0" smtClean="0">
                  <a:ln w="1905"/>
                  <a:solidFill>
                    <a:srgbClr val="88B800"/>
                  </a:soli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</a:rPr>
                <a:t>Sistema</a:t>
              </a:r>
              <a:endParaRPr lang="es-ES" sz="5400" b="1" dirty="0">
                <a:ln w="1905"/>
                <a:solidFill>
                  <a:srgbClr val="88B8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endParaRPr>
            </a:p>
          </p:txBody>
        </p:sp>
        <p:sp>
          <p:nvSpPr>
            <p:cNvPr id="8" name="7 Rectángulo"/>
            <p:cNvSpPr/>
            <p:nvPr/>
          </p:nvSpPr>
          <p:spPr>
            <a:xfrm>
              <a:off x="2383710" y="2182324"/>
              <a:ext cx="2392680" cy="151299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s-ES" sz="5400" b="1" dirty="0" smtClean="0">
                  <a:ln w="1905"/>
                  <a:solidFill>
                    <a:schemeClr val="bg1">
                      <a:lumMod val="65000"/>
                    </a:schemeClr>
                  </a:soli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</a:rPr>
                <a:t>Torneo</a:t>
              </a:r>
              <a:endParaRPr lang="es-ES" sz="5400" b="1" dirty="0">
                <a:ln w="1905"/>
                <a:solidFill>
                  <a:schemeClr val="bg1">
                    <a:lumMod val="6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endParaRPr>
            </a:p>
          </p:txBody>
        </p:sp>
        <p:sp>
          <p:nvSpPr>
            <p:cNvPr id="6" name="5 Rectángulo"/>
            <p:cNvSpPr/>
            <p:nvPr/>
          </p:nvSpPr>
          <p:spPr>
            <a:xfrm>
              <a:off x="112762" y="3270852"/>
              <a:ext cx="4631781" cy="531614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s-ES" sz="3200" b="1" dirty="0" smtClean="0">
                  <a:ln w="10541" cmpd="sng">
                    <a:solidFill>
                      <a:schemeClr val="accent1">
                        <a:shade val="88000"/>
                        <a:satMod val="110000"/>
                      </a:schemeClr>
                    </a:solidFill>
                    <a:prstDash val="solid"/>
                  </a:ln>
                  <a:gradFill>
                    <a:gsLst>
                      <a:gs pos="5000">
                        <a:schemeClr val="accent1">
                          <a:tint val="40000"/>
                          <a:satMod val="250000"/>
                        </a:schemeClr>
                      </a:gs>
                      <a:gs pos="59000">
                        <a:schemeClr val="accent1">
                          <a:shade val="20000"/>
                          <a:satMod val="300000"/>
                        </a:schemeClr>
                      </a:gs>
                    </a:gsLst>
                    <a:lin ang="5400000" scaled="0"/>
                  </a:gradFill>
                </a:rPr>
                <a:t>Copa Everest – Alpes 2014</a:t>
              </a:r>
              <a:endParaRPr lang="es-E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5000">
                      <a:schemeClr val="accent1">
                        <a:tint val="40000"/>
                        <a:satMod val="250000"/>
                      </a:schemeClr>
                    </a:gs>
                    <a:gs pos="59000">
                      <a:schemeClr val="accent1">
                        <a:shade val="20000"/>
                        <a:satMod val="300000"/>
                      </a:schemeClr>
                    </a:gs>
                  </a:gsLst>
                  <a:lin ang="5400000" scaled="0"/>
                </a:gradFill>
              </a:endParaRPr>
            </a:p>
          </p:txBody>
        </p:sp>
      </p:grpSp>
      <p:sp>
        <p:nvSpPr>
          <p:cNvPr id="9" name="8 Rectángulo"/>
          <p:cNvSpPr/>
          <p:nvPr/>
        </p:nvSpPr>
        <p:spPr>
          <a:xfrm>
            <a:off x="3286232" y="2967335"/>
            <a:ext cx="257153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473 x 63</a:t>
            </a:r>
            <a:endParaRPr lang="es-E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1029" name="Picture 5" descr="C:\wamp\www\copa_everest_alpes\core\system\images\logo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15" b="15143"/>
          <a:stretch/>
        </p:blipFill>
        <p:spPr bwMode="auto">
          <a:xfrm>
            <a:off x="1475656" y="4102099"/>
            <a:ext cx="6265862" cy="1130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9183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grpSp>
        <p:nvGrpSpPr>
          <p:cNvPr id="4" name="3 Grupo"/>
          <p:cNvGrpSpPr/>
          <p:nvPr/>
        </p:nvGrpSpPr>
        <p:grpSpPr>
          <a:xfrm>
            <a:off x="899592" y="3140968"/>
            <a:ext cx="4690392" cy="1908212"/>
            <a:chOff x="899592" y="908720"/>
            <a:chExt cx="7632848" cy="4140460"/>
          </a:xfrm>
        </p:grpSpPr>
        <p:pic>
          <p:nvPicPr>
            <p:cNvPr id="5" name="Picture 2" descr="http://www.fantom-xp.com/wallpapers/19/Aqua_Blue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592" y="908720"/>
              <a:ext cx="7632848" cy="41404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6" descr="http://www.gettyicons.com/download/?id=2212&amp;t=png&amp;s=25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89984" y="1759750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347186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10</Words>
  <Application>Microsoft Office PowerPoint</Application>
  <PresentationFormat>Presentación en pantalla (4:3)</PresentationFormat>
  <Paragraphs>4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3" baseType="lpstr"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Daniel Atilano</dc:creator>
  <cp:lastModifiedBy>Daniel Atilano</cp:lastModifiedBy>
  <cp:revision>4</cp:revision>
  <dcterms:created xsi:type="dcterms:W3CDTF">2013-11-27T07:18:27Z</dcterms:created>
  <dcterms:modified xsi:type="dcterms:W3CDTF">2013-11-28T08:00:45Z</dcterms:modified>
</cp:coreProperties>
</file>