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0" r:id="rId6"/>
    <p:sldId id="263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Crawler Image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URL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VistedURLs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URLQueue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URLThreadPool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Start URL to </a:t>
            </a:r>
            <a:r>
              <a:rPr lang="en-US" dirty="0" err="1" smtClean="0"/>
              <a:t>ParsedURLQueue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URLThreadPool reads new entries from URLQueue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thread in URLThreadPool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URL from URLQueue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URLs.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insert into </a:t>
            </a:r>
            <a:r>
              <a:rPr lang="en-US" dirty="0" err="1" smtClean="0"/>
              <a:t>vistedUrls</a:t>
            </a:r>
            <a:r>
              <a:rPr lang="en-US" dirty="0" smtClean="0"/>
              <a:t> succeeds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url into URLQueue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Images.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in </a:t>
            </a:r>
            <a:r>
              <a:rPr lang="en-US" dirty="0" err="1" smtClean="0"/>
              <a:t>ImageHashMap</a:t>
            </a:r>
            <a:r>
              <a:rPr lang="en-US" dirty="0" smtClean="0"/>
              <a:t> by </a:t>
            </a:r>
            <a:r>
              <a:rPr lang="en-US" dirty="0" err="1" smtClean="0"/>
              <a:t>URL+ImageName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589385"/>
            <a:ext cx="9334" cy="4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2889" y="1522445"/>
            <a:ext cx="117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1665" y="2834178"/>
            <a:ext cx="160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14262" y="2313219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[new </a:t>
            </a:r>
            <a:r>
              <a:rPr lang="en-US" dirty="0" err="1" smtClean="0"/>
              <a:t>urls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9680938" y="5153608"/>
            <a:ext cx="1940767" cy="15100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IMG Table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811566" y="2407298"/>
            <a:ext cx="1679510" cy="14089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Visited URL SET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2"/>
            <a:endCxn id="2" idx="2"/>
          </p:cNvCxnSpPr>
          <p:nvPr/>
        </p:nvCxnSpPr>
        <p:spPr>
          <a:xfrm rot="10800000" flipH="1">
            <a:off x="4693300" y="1693507"/>
            <a:ext cx="177279" cy="1805472"/>
          </a:xfrm>
          <a:prstGeom prst="bentConnector3">
            <a:avLst>
              <a:gd name="adj1" fmla="val -5026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69130" y="196340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[start url]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912569" y="4449147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75988" y="4889240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5" idx="4"/>
            <a:endCxn id="40" idx="0"/>
          </p:cNvCxnSpPr>
          <p:nvPr/>
        </p:nvCxnSpPr>
        <p:spPr>
          <a:xfrm>
            <a:off x="5523724" y="3760236"/>
            <a:ext cx="0" cy="68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45537" y="478427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IMGQueue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58616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3199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7782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12365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96948" y="6099111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4"/>
          </p:cNvCxnSpPr>
          <p:nvPr/>
        </p:nvCxnSpPr>
        <p:spPr>
          <a:xfrm>
            <a:off x="5523724" y="5671457"/>
            <a:ext cx="0" cy="46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6"/>
            <a:endCxn id="22" idx="2"/>
          </p:cNvCxnSpPr>
          <p:nvPr/>
        </p:nvCxnSpPr>
        <p:spPr>
          <a:xfrm flipV="1">
            <a:off x="6419462" y="5908610"/>
            <a:ext cx="3261476" cy="451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6"/>
            <a:endCxn id="24" idx="1"/>
          </p:cNvCxnSpPr>
          <p:nvPr/>
        </p:nvCxnSpPr>
        <p:spPr>
          <a:xfrm flipV="1">
            <a:off x="6354147" y="3111760"/>
            <a:ext cx="3457419" cy="387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159506" y="5719279"/>
            <a:ext cx="165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IMGThreadPool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IMG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r>
              <a:rPr lang="en-US" dirty="0" smtClean="0"/>
              <a:t> reads all available images from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Insert into database Image Table</a:t>
            </a:r>
          </a:p>
        </p:txBody>
      </p:sp>
    </p:spTree>
    <p:extLst>
      <p:ext uri="{BB962C8B-B14F-4D97-AF65-F5344CB8AC3E}">
        <p14:creationId xmlns:p14="http://schemas.microsoft.com/office/powerpoint/2010/main" val="1855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37352"/>
              </p:ext>
            </p:extLst>
          </p:nvPr>
        </p:nvGraphicFramePr>
        <p:xfrm>
          <a:off x="2818879" y="709125"/>
          <a:ext cx="6586376" cy="347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</a:t>
                      </a:r>
                      <a:r>
                        <a:rPr lang="en-US" sz="1000" baseline="0" dirty="0" smtClean="0"/>
                        <a:t>o generate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source_url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+  </a:t>
                      </a:r>
                      <a:r>
                        <a:rPr lang="en-US" sz="1000" baseline="0" dirty="0" err="1" smtClean="0"/>
                        <a:t>image_url</a:t>
                      </a:r>
                      <a:r>
                        <a:rPr lang="en-US" sz="1000" baseline="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Page where</a:t>
                      </a:r>
                      <a:r>
                        <a:rPr lang="en-US" sz="1000" baseline="0" dirty="0" smtClean="0"/>
                        <a:t> image found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+ </a:t>
                      </a:r>
                      <a:r>
                        <a:rPr lang="en-US" sz="1000" dirty="0" err="1" smtClean="0"/>
                        <a:t>source_url</a:t>
                      </a:r>
                      <a:r>
                        <a:rPr lang="en-US" sz="1000" dirty="0" smtClean="0"/>
                        <a:t>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search_url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Base</a:t>
                      </a:r>
                      <a:r>
                        <a:rPr lang="en-US" sz="1000" baseline="0" dirty="0" smtClean="0"/>
                        <a:t> search query  that found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Last </a:t>
                      </a:r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URL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11445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hash_num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DOWNLOAD_IMAGE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74452"/>
              </p:ext>
            </p:extLst>
          </p:nvPr>
        </p:nvGraphicFramePr>
        <p:xfrm>
          <a:off x="2940178" y="789890"/>
          <a:ext cx="6586376" cy="146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66424"/>
              </p:ext>
            </p:extLst>
          </p:nvPr>
        </p:nvGraphicFramePr>
        <p:xfrm>
          <a:off x="2940178" y="3072800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Extension 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4689589"/>
            <a:ext cx="8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60548"/>
              </p:ext>
            </p:extLst>
          </p:nvPr>
        </p:nvGraphicFramePr>
        <p:xfrm>
          <a:off x="2940178" y="4689589"/>
          <a:ext cx="6586376" cy="13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metadata_id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FILTERS_METADATA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value</a:t>
                      </a:r>
                      <a:r>
                        <a:rPr lang="en-US" sz="1000" baseline="0" dirty="0" smtClean="0"/>
                        <a:t>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2979227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FILTERS_METADATA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108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362" y="402567"/>
            <a:ext cx="106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change 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Where </a:t>
            </a:r>
            <a:r>
              <a:rPr lang="en-US" dirty="0" smtClean="0"/>
              <a:t>to save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save metadata (logs  +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2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386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Crawler Image Scraper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14</cp:revision>
  <dcterms:created xsi:type="dcterms:W3CDTF">2017-04-12T05:57:24Z</dcterms:created>
  <dcterms:modified xsi:type="dcterms:W3CDTF">2017-04-14T06:58:41Z</dcterms:modified>
</cp:coreProperties>
</file>