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249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6335"/>
              </p:ext>
            </p:extLst>
          </p:nvPr>
        </p:nvGraphicFramePr>
        <p:xfrm>
          <a:off x="1126932" y="999584"/>
          <a:ext cx="10452358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3195629"/>
                <a:gridCol w="1539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/query/id/map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Topology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of pages and images associated with query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</a:p>
                    <a:p>
                      <a:r>
                        <a:rPr lang="en-US" sz="1200" dirty="0" smtClean="0"/>
                        <a:t> 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“id”:</a:t>
                      </a:r>
                      <a:r>
                        <a:rPr lang="en-US" sz="1200" baseline="0" dirty="0" smtClean="0"/>
                        <a:t> [PAGE ID],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[PAGE URL],</a:t>
                      </a:r>
                    </a:p>
                    <a:p>
                      <a:r>
                        <a:rPr lang="en-US" sz="1200" baseline="0" dirty="0" smtClean="0"/>
                        <a:t>      “checksum” : [PAGE CHECKSUM]</a:t>
                      </a:r>
                    </a:p>
                    <a:p>
                      <a:r>
                        <a:rPr lang="en-US" sz="1200" baseline="0" dirty="0" smtClean="0"/>
                        <a:t>   }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“id”:</a:t>
                      </a:r>
                      <a:r>
                        <a:rPr lang="en-US" sz="1200" baseline="0" dirty="0" smtClean="0"/>
                        <a:t> [QUERY ID],</a:t>
                      </a:r>
                    </a:p>
                    <a:p>
                      <a:r>
                        <a:rPr lang="en-US" sz="1200" baseline="0" dirty="0" smtClean="0"/>
                        <a:t>      “name”: [NAME],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[ROOT QUERY URL],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7030A0"/>
                          </a:solidFill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"maxPages":50,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       "maxImages":10000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all queries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58501"/>
              </p:ext>
            </p:extLst>
          </p:nvPr>
        </p:nvGraphicFramePr>
        <p:xfrm>
          <a:off x="1192246" y="1092890"/>
          <a:ext cx="9528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{query</a:t>
                      </a:r>
                      <a:r>
                        <a:rPr lang="en-US" sz="1400" baseline="0" dirty="0" smtClean="0"/>
                        <a:t> ID}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/search/stop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Stop a search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r>
              <a:rPr lang="en-US" sz="1200" dirty="0" smtClean="0"/>
              <a:t>Page and image content that may be associated with more than one query</a:t>
            </a:r>
            <a:endParaRPr lang="en-US" sz="12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62182"/>
              </p:ext>
            </p:extLst>
          </p:nvPr>
        </p:nvGraphicFramePr>
        <p:xfrm>
          <a:off x="1164253" y="1885992"/>
          <a:ext cx="952863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images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Image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/content/image/download/id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Download an 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pages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page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/content/statistics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url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All Image Count and all Page Count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UX Query State Diagram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7821" y="1320052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27780" y="1599971"/>
            <a:ext cx="0" cy="37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35885" y="1978090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SEARCH_STOPPED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5327779" y="2263776"/>
            <a:ext cx="1" cy="396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5885" y="2641895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SEARCH_RUNNING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772" y="2330125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START REQUESTED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22" idx="2"/>
            <a:endCxn id="22" idx="3"/>
          </p:cNvCxnSpPr>
          <p:nvPr/>
        </p:nvCxnSpPr>
        <p:spPr>
          <a:xfrm rot="5400000" flipH="1" flipV="1">
            <a:off x="5752305" y="2360213"/>
            <a:ext cx="142843" cy="991894"/>
          </a:xfrm>
          <a:prstGeom prst="bentConnector4">
            <a:avLst>
              <a:gd name="adj1" fmla="val -160036"/>
              <a:gd name="adj2" fmla="val 123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3868" y="285616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STATUS UPDATE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22" idx="1"/>
            <a:endCxn id="11" idx="1"/>
          </p:cNvCxnSpPr>
          <p:nvPr/>
        </p:nvCxnSpPr>
        <p:spPr>
          <a:xfrm rot="10800000">
            <a:off x="4335885" y="2120934"/>
            <a:ext cx="12700" cy="663805"/>
          </a:xfrm>
          <a:prstGeom prst="bentConnector3">
            <a:avLst>
              <a:gd name="adj1" fmla="val 73836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9858" y="2339476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STOP REQUESTED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UX Query Page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Status </a:t>
            </a:r>
            <a:r>
              <a:rPr lang="en-US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39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1576068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07366" y="2031923"/>
            <a:ext cx="6186196" cy="259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584580"/>
            <a:ext cx="8994712" cy="3508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Grid </a:t>
            </a:r>
            <a:r>
              <a:rPr lang="en-US" dirty="0" smtClean="0"/>
              <a:t>Container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366" y="1706070"/>
            <a:ext cx="6186196" cy="26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State Spinners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1552</Words>
  <Application>Microsoft Office PowerPoint</Application>
  <PresentationFormat>Widescreen</PresentationFormat>
  <Paragraphs>527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132</cp:revision>
  <dcterms:created xsi:type="dcterms:W3CDTF">2017-04-12T05:57:24Z</dcterms:created>
  <dcterms:modified xsi:type="dcterms:W3CDTF">2017-09-09T07:33:32Z</dcterms:modified>
</cp:coreProperties>
</file>