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0" r:id="rId6"/>
    <p:sldId id="263" r:id="rId7"/>
    <p:sldId id="257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Crawler Image Scraper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URL Logic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 err="1" smtClean="0"/>
              <a:t>VistedURLs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URLQueue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</a:t>
            </a:r>
            <a:r>
              <a:rPr lang="en-US" dirty="0" err="1" smtClean="0"/>
              <a:t>ImgQueue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URLThreadPool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IMGThreadPool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Start URL to </a:t>
            </a:r>
            <a:r>
              <a:rPr lang="en-US" dirty="0" err="1" smtClean="0"/>
              <a:t>ParsedURLQueue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URLThreadPool reads new entries from URLQueue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thread in URLThreadPool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URL from URLQueue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URLs.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URL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insert into </a:t>
            </a:r>
            <a:r>
              <a:rPr lang="en-US" dirty="0" err="1" smtClean="0"/>
              <a:t>vistedUrls</a:t>
            </a:r>
            <a:r>
              <a:rPr lang="en-US" dirty="0" smtClean="0"/>
              <a:t> succeeds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url into URLQueue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Images.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in </a:t>
            </a:r>
            <a:r>
              <a:rPr lang="en-US" dirty="0" err="1" smtClean="0"/>
              <a:t>ImageHashMap</a:t>
            </a:r>
            <a:r>
              <a:rPr lang="en-US" dirty="0" smtClean="0"/>
              <a:t> by </a:t>
            </a:r>
            <a:r>
              <a:rPr lang="en-US" dirty="0" err="1" smtClean="0"/>
              <a:t>URL+ImageName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1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IMG Logic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IMGThreadPool reads </a:t>
            </a:r>
            <a:r>
              <a:rPr lang="en-US" dirty="0" smtClean="0"/>
              <a:t>image </a:t>
            </a:r>
            <a:r>
              <a:rPr lang="en-US" dirty="0" smtClean="0"/>
              <a:t>from </a:t>
            </a:r>
            <a:r>
              <a:rPr lang="en-US" dirty="0" err="1" smtClean="0"/>
              <a:t>ImgQueue</a:t>
            </a:r>
            <a:r>
              <a:rPr lang="en-US" dirty="0" smtClean="0"/>
              <a:t>, downloads image to get dimensions, and pushes to IMG 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589385"/>
            <a:ext cx="9334" cy="49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2889" y="1522445"/>
            <a:ext cx="117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9030" y="2874998"/>
            <a:ext cx="16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3903" y="2563266"/>
            <a:ext cx="1908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smtClean="0"/>
              <a:t>new child page urls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9680938" y="5153608"/>
            <a:ext cx="1940767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IMG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11566" y="2407298"/>
            <a:ext cx="1679510" cy="14089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Memory Visited Page URL </a:t>
            </a:r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2"/>
            <a:endCxn id="2" idx="2"/>
          </p:cNvCxnSpPr>
          <p:nvPr/>
        </p:nvCxnSpPr>
        <p:spPr>
          <a:xfrm rot="10800000" flipH="1">
            <a:off x="4693300" y="1693507"/>
            <a:ext cx="177279" cy="1805472"/>
          </a:xfrm>
          <a:prstGeom prst="bentConnector3">
            <a:avLst>
              <a:gd name="adj1" fmla="val -5026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912569" y="4449147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75988" y="4889240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5" idx="4"/>
            <a:endCxn id="40" idx="0"/>
          </p:cNvCxnSpPr>
          <p:nvPr/>
        </p:nvCxnSpPr>
        <p:spPr>
          <a:xfrm>
            <a:off x="5523724" y="3760236"/>
            <a:ext cx="0" cy="68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34879" y="4851615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IMGQueue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58616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3199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27782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12365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96948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4"/>
          </p:cNvCxnSpPr>
          <p:nvPr/>
        </p:nvCxnSpPr>
        <p:spPr>
          <a:xfrm>
            <a:off x="5523724" y="5671457"/>
            <a:ext cx="0" cy="4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6"/>
            <a:endCxn id="22" idx="2"/>
          </p:cNvCxnSpPr>
          <p:nvPr/>
        </p:nvCxnSpPr>
        <p:spPr>
          <a:xfrm flipV="1">
            <a:off x="6419462" y="5908610"/>
            <a:ext cx="3261476" cy="451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6"/>
            <a:endCxn id="24" idx="1"/>
          </p:cNvCxnSpPr>
          <p:nvPr/>
        </p:nvCxnSpPr>
        <p:spPr>
          <a:xfrm flipV="1">
            <a:off x="6354147" y="3111760"/>
            <a:ext cx="3457419" cy="387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96948" y="5691125"/>
            <a:ext cx="165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IMGThreadPool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407298" y="4180114"/>
            <a:ext cx="1744824" cy="531845"/>
          </a:xfrm>
          <a:prstGeom prst="wedgeRectCallout">
            <a:avLst>
              <a:gd name="adj1" fmla="val 82376"/>
              <a:gd name="adj2" fmla="val -139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407298" y="5990253"/>
            <a:ext cx="1744824" cy="631372"/>
          </a:xfrm>
          <a:prstGeom prst="wedgeRectCallout">
            <a:avLst>
              <a:gd name="adj1" fmla="val 83980"/>
              <a:gd name="adj2" fmla="val 20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0398" y="3902367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urls]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9646" y="6380422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</a:t>
            </a:r>
            <a:r>
              <a:rPr lang="en-US" dirty="0" smtClean="0"/>
              <a:t>metadata]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3830" y="3531005"/>
            <a:ext cx="1505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[child page urls]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37352"/>
              </p:ext>
            </p:extLst>
          </p:nvPr>
        </p:nvGraphicFramePr>
        <p:xfrm>
          <a:off x="2818879" y="709125"/>
          <a:ext cx="6586376" cy="347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</a:t>
                      </a:r>
                      <a:r>
                        <a:rPr lang="en-US" sz="1000" baseline="0" dirty="0" smtClean="0"/>
                        <a:t>o generate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source_url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+  </a:t>
                      </a:r>
                      <a:r>
                        <a:rPr lang="en-US" sz="1000" baseline="0" dirty="0" err="1" smtClean="0"/>
                        <a:t>image_url</a:t>
                      </a:r>
                      <a:r>
                        <a:rPr lang="en-US" sz="1000" baseline="0" dirty="0" smtClean="0"/>
                        <a:t>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Page where</a:t>
                      </a:r>
                      <a:r>
                        <a:rPr lang="en-US" sz="1000" baseline="0" dirty="0" smtClean="0"/>
                        <a:t> image found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+ </a:t>
                      </a:r>
                      <a:r>
                        <a:rPr lang="en-US" sz="1000" dirty="0" err="1" smtClean="0"/>
                        <a:t>source_url</a:t>
                      </a:r>
                      <a:r>
                        <a:rPr lang="en-US" sz="1000" dirty="0" smtClean="0"/>
                        <a:t>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search_url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Base</a:t>
                      </a:r>
                      <a:r>
                        <a:rPr lang="en-US" sz="1000" baseline="0" dirty="0" smtClean="0"/>
                        <a:t> search query  that found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URL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11445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hash_num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210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DOWNLOAD_IMAGE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77503"/>
              </p:ext>
            </p:extLst>
          </p:nvPr>
        </p:nvGraphicFramePr>
        <p:xfrm>
          <a:off x="2940178" y="789890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</a:t>
                      </a:r>
                      <a:r>
                        <a:rPr lang="en-US" sz="1000" baseline="0" dirty="0" smtClean="0"/>
                        <a:t>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66424"/>
              </p:ext>
            </p:extLst>
          </p:nvPr>
        </p:nvGraphicFramePr>
        <p:xfrm>
          <a:off x="2940178" y="3072800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Extension 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4689589"/>
            <a:ext cx="8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60548"/>
              </p:ext>
            </p:extLst>
          </p:nvPr>
        </p:nvGraphicFramePr>
        <p:xfrm>
          <a:off x="2940178" y="4689589"/>
          <a:ext cx="6586376" cy="131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metadata_id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FILTERS_METADATA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value</a:t>
                      </a:r>
                      <a:r>
                        <a:rPr lang="en-US" sz="1000" baseline="0" dirty="0" smtClean="0"/>
                        <a:t>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2979227"/>
            <a:ext cx="201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FILTERS_METADATA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1088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Call to read APIs from Image Table by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Recalling previously discovered images?</a:t>
            </a:r>
          </a:p>
          <a:p>
            <a:r>
              <a:rPr lang="en-US" dirty="0" smtClean="0"/>
              <a:t>Recalling downloaded images?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362" y="402567"/>
            <a:ext cx="1060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Dynamically change log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Where </a:t>
            </a:r>
            <a:r>
              <a:rPr lang="en-US" dirty="0" smtClean="0"/>
              <a:t>to save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 to save metadata (logs  +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29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439</Words>
  <Application>Microsoft Office PowerPoint</Application>
  <PresentationFormat>Widescreen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Crawler Image Scraper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17</cp:revision>
  <dcterms:created xsi:type="dcterms:W3CDTF">2017-04-12T05:57:24Z</dcterms:created>
  <dcterms:modified xsi:type="dcterms:W3CDTF">2017-04-14T07:10:25Z</dcterms:modified>
</cp:coreProperties>
</file>