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Crawler Image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URL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VistedURLs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Start URL to </a:t>
            </a:r>
            <a:r>
              <a:rPr lang="en-US" dirty="0" err="1" smtClean="0"/>
              <a:t>ParsedURLQueue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r>
              <a:rPr lang="en-US" dirty="0" smtClean="0"/>
              <a:t> reads new entries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thread in </a:t>
            </a:r>
            <a:r>
              <a:rPr lang="en-US" dirty="0" err="1" smtClean="0"/>
              <a:t>URLThreadPool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URL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URLs.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insert into </a:t>
            </a:r>
            <a:r>
              <a:rPr lang="en-US" dirty="0" err="1" smtClean="0"/>
              <a:t>vistedUrls</a:t>
            </a:r>
            <a:r>
              <a:rPr lang="en-US" dirty="0" smtClean="0"/>
              <a:t> succeeds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</a:t>
            </a:r>
            <a:r>
              <a:rPr lang="en-US" dirty="0" err="1" smtClean="0"/>
              <a:t>url</a:t>
            </a:r>
            <a:r>
              <a:rPr lang="en-US" dirty="0" smtClean="0"/>
              <a:t> into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Images.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in </a:t>
            </a:r>
            <a:r>
              <a:rPr lang="en-US" dirty="0" err="1" smtClean="0"/>
              <a:t>ImageHashMap</a:t>
            </a:r>
            <a:r>
              <a:rPr lang="en-US" dirty="0" smtClean="0"/>
              <a:t> by </a:t>
            </a:r>
            <a:r>
              <a:rPr lang="en-US" dirty="0" err="1" smtClean="0"/>
              <a:t>URL+ImageName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</a:t>
            </a:r>
            <a:r>
              <a:rPr lang="en-US" sz="2800" dirty="0" smtClean="0"/>
              <a:t>IMG Logic</a:t>
            </a:r>
            <a:endParaRPr lang="en-US" sz="2800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r>
              <a:rPr lang="en-US" dirty="0" smtClean="0"/>
              <a:t> reads all available images from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Insert into database Image Table</a:t>
            </a:r>
          </a:p>
        </p:txBody>
      </p:sp>
    </p:spTree>
    <p:extLst>
      <p:ext uri="{BB962C8B-B14F-4D97-AF65-F5344CB8AC3E}">
        <p14:creationId xmlns:p14="http://schemas.microsoft.com/office/powerpoint/2010/main" val="1855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26367"/>
            <a:ext cx="1060890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Table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Timestamp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Heigth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etag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Table </a:t>
            </a:r>
            <a:r>
              <a:rPr lang="en-US" dirty="0" err="1" smtClean="0"/>
              <a:t>DownloadedImages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Foreign Key To Images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Path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</a:t>
            </a:r>
            <a:r>
              <a:rPr lang="en-US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362" y="402567"/>
            <a:ext cx="1060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change log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Where </a:t>
            </a:r>
            <a:r>
              <a:rPr lang="en-US" dirty="0" smtClean="0"/>
              <a:t>to save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to save metadata (logs  +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9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Crawler Image Scraper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Roecks, Jeff</cp:lastModifiedBy>
  <cp:revision>8</cp:revision>
  <dcterms:created xsi:type="dcterms:W3CDTF">2017-04-12T05:57:24Z</dcterms:created>
  <dcterms:modified xsi:type="dcterms:W3CDTF">2017-04-14T00:27:53Z</dcterms:modified>
</cp:coreProperties>
</file>