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74" r:id="rId11"/>
    <p:sldId id="260" r:id="rId12"/>
    <p:sldId id="265" r:id="rId13"/>
    <p:sldId id="266" r:id="rId14"/>
    <p:sldId id="263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4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Report Search Status</a:t>
            </a:r>
            <a:endParaRPr lang="en-US" sz="2800" dirty="0" smtClean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???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21521"/>
              </p:ext>
            </p:extLst>
          </p:nvPr>
        </p:nvGraphicFramePr>
        <p:xfrm>
          <a:off x="2818879" y="709125"/>
          <a:ext cx="6586376" cy="268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</a:t>
                      </a:r>
                      <a:r>
                        <a:rPr lang="en-US" sz="1000" baseline="0" dirty="0" smtClean="0"/>
                        <a:t>o generate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+ </a:t>
                      </a:r>
                      <a:r>
                        <a:rPr lang="en-US" sz="1000" dirty="0" err="1" smtClean="0"/>
                        <a:t>page_url_id</a:t>
                      </a:r>
                      <a:r>
                        <a:rPr lang="en-US" sz="1000" dirty="0" smtClean="0"/>
                        <a:t>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URL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0699"/>
              </p:ext>
            </p:extLst>
          </p:nvPr>
        </p:nvGraphicFramePr>
        <p:xfrm>
          <a:off x="2940178" y="789890"/>
          <a:ext cx="6586376" cy="131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</a:t>
            </a:r>
            <a:endParaRPr lang="en-US" sz="1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14839"/>
              </p:ext>
            </p:extLst>
          </p:nvPr>
        </p:nvGraphicFramePr>
        <p:xfrm>
          <a:off x="2940178" y="2698563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</a:t>
                      </a:r>
                      <a:r>
                        <a:rPr lang="en-US" sz="1000" baseline="0" dirty="0" err="1" smtClean="0"/>
                        <a:t>img</a:t>
                      </a:r>
                      <a:r>
                        <a:rPr lang="en-US" sz="1000" baseline="0" dirty="0" smtClean="0"/>
                        <a:t>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69582" y="2586384"/>
            <a:ext cx="163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img_page_map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181" y="3077141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51023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null, auto generated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58835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407163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44171"/>
              </p:ext>
            </p:extLst>
          </p:nvPr>
        </p:nvGraphicFramePr>
        <p:xfrm>
          <a:off x="3045686" y="358835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read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page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05143"/>
              </p:ext>
            </p:extLst>
          </p:nvPr>
        </p:nvGraphicFramePr>
        <p:xfrm>
          <a:off x="2940178" y="789890"/>
          <a:ext cx="6586376" cy="213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IMG 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892948" y="3851380"/>
            <a:ext cx="1138458" cy="130196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0723" y="2973314"/>
            <a:ext cx="1756132" cy="666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Backend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0723" y="2095248"/>
            <a:ext cx="1756132" cy="666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ReactJS</a:t>
            </a:r>
            <a:r>
              <a:rPr lang="en-US" dirty="0" smtClean="0"/>
              <a:t>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589385"/>
            <a:ext cx="9334" cy="49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2889" y="1522445"/>
            <a:ext cx="117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9030" y="2874998"/>
            <a:ext cx="16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0399" y="256326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[unvisted child page URLS]</a:t>
            </a:r>
            <a:endParaRPr lang="en-US" sz="16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9680938" y="5153608"/>
            <a:ext cx="1940767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2"/>
            <a:endCxn id="2" idx="2"/>
          </p:cNvCxnSpPr>
          <p:nvPr/>
        </p:nvCxnSpPr>
        <p:spPr>
          <a:xfrm rot="10800000" flipH="1">
            <a:off x="4693300" y="1693507"/>
            <a:ext cx="177279" cy="1805472"/>
          </a:xfrm>
          <a:prstGeom prst="bentConnector3">
            <a:avLst>
              <a:gd name="adj1" fmla="val -5026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sp>
        <p:nvSpPr>
          <p:cNvPr id="40" name="Oval 39"/>
          <p:cNvSpPr/>
          <p:nvPr/>
        </p:nvSpPr>
        <p:spPr>
          <a:xfrm>
            <a:off x="4912569" y="4449147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75988" y="4889240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5" idx="4"/>
            <a:endCxn id="40" idx="0"/>
          </p:cNvCxnSpPr>
          <p:nvPr/>
        </p:nvCxnSpPr>
        <p:spPr>
          <a:xfrm>
            <a:off x="5523724" y="3760236"/>
            <a:ext cx="0" cy="68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34879" y="4851615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IMGQueue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58616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3199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27782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12365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96948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4"/>
          </p:cNvCxnSpPr>
          <p:nvPr/>
        </p:nvCxnSpPr>
        <p:spPr>
          <a:xfrm>
            <a:off x="5523724" y="5671457"/>
            <a:ext cx="0" cy="4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6"/>
            <a:endCxn id="22" idx="2"/>
          </p:cNvCxnSpPr>
          <p:nvPr/>
        </p:nvCxnSpPr>
        <p:spPr>
          <a:xfrm flipV="1">
            <a:off x="6419462" y="5908610"/>
            <a:ext cx="3261476" cy="451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6"/>
          </p:cNvCxnSpPr>
          <p:nvPr/>
        </p:nvCxnSpPr>
        <p:spPr>
          <a:xfrm flipV="1">
            <a:off x="6354147" y="3111760"/>
            <a:ext cx="3457419" cy="387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96948" y="5691125"/>
            <a:ext cx="165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IMGThreadPool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407298" y="4180114"/>
            <a:ext cx="1744824" cy="531845"/>
          </a:xfrm>
          <a:prstGeom prst="wedgeRectCallout">
            <a:avLst>
              <a:gd name="adj1" fmla="val 82376"/>
              <a:gd name="adj2" fmla="val -139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</a:t>
            </a:r>
            <a:r>
              <a:rPr lang="en-US" sz="1200" dirty="0" err="1" smtClean="0"/>
              <a:t>urls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407298" y="5990253"/>
            <a:ext cx="1744824" cy="631372"/>
          </a:xfrm>
          <a:prstGeom prst="wedgeRectCallout">
            <a:avLst>
              <a:gd name="adj1" fmla="val 83980"/>
              <a:gd name="adj2" fmla="val 20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0398" y="390236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smtClean="0"/>
              <a:t>URLS]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9646" y="6380422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</a:t>
            </a:r>
            <a:r>
              <a:rPr lang="en-US" dirty="0" smtClean="0"/>
              <a:t>metadata]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3830" y="3531005"/>
            <a:ext cx="1624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[child page URLS]</a:t>
            </a:r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9811566" y="1999084"/>
            <a:ext cx="1940767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9811566" y="3531005"/>
            <a:ext cx="1940767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page_toplogy table</a:t>
            </a:r>
            <a:endParaRPr lang="en-US" dirty="0"/>
          </a:p>
        </p:txBody>
      </p:sp>
      <p:cxnSp>
        <p:nvCxnSpPr>
          <p:cNvPr id="8" name="Elbow Connector 7"/>
          <p:cNvCxnSpPr>
            <a:stCxn id="17" idx="6"/>
            <a:endCxn id="39" idx="2"/>
          </p:cNvCxnSpPr>
          <p:nvPr/>
        </p:nvCxnSpPr>
        <p:spPr>
          <a:xfrm>
            <a:off x="6354147" y="3498979"/>
            <a:ext cx="3457419" cy="787028"/>
          </a:xfrm>
          <a:prstGeom prst="bentConnector3">
            <a:avLst>
              <a:gd name="adj1" fmla="val 822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</a:t>
            </a:r>
            <a:r>
              <a:rPr lang="en-US" sz="2800" dirty="0" smtClean="0"/>
              <a:t>Search</a:t>
            </a:r>
            <a:endParaRPr lang="en-US" sz="2800" dirty="0" smtClean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</a:t>
            </a:r>
            <a:r>
              <a:rPr lang="en-US" sz="2800" dirty="0" smtClean="0"/>
              <a:t>a Page </a:t>
            </a:r>
            <a:r>
              <a:rPr lang="en-US" sz="2800" dirty="0" smtClean="0"/>
              <a:t>URL</a:t>
            </a:r>
            <a:endParaRPr lang="en-US" sz="2800" dirty="0" smtClean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URL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page_toplogy table for this ID. If count exceeds page query limit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/ create page_toplogy entry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if page is in </a:t>
            </a:r>
            <a:r>
              <a:rPr lang="en-US" dirty="0" err="1" smtClean="0"/>
              <a:t>page_url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for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toplogy with id and save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</a:t>
            </a:r>
            <a:r>
              <a:rPr lang="en-US" dirty="0" err="1" smtClean="0"/>
              <a:t>etag</a:t>
            </a:r>
            <a:r>
              <a:rPr lang="en-US" dirty="0" smtClean="0"/>
              <a:t>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Image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URL queue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</a:t>
            </a:r>
            <a:r>
              <a:rPr lang="en-US" sz="2800" dirty="0" smtClean="0"/>
              <a:t>URL</a:t>
            </a:r>
            <a:endParaRPr lang="en-US" sz="2800" dirty="0" smtClean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IMG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</a:t>
            </a:r>
            <a:r>
              <a:rPr lang="en-US" dirty="0" err="1" smtClean="0"/>
              <a:t>img</a:t>
            </a:r>
            <a:r>
              <a:rPr lang="en-US" dirty="0" smtClean="0"/>
              <a:t>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Check if </a:t>
            </a:r>
            <a:r>
              <a:rPr lang="en-US" dirty="0" err="1" smtClean="0"/>
              <a:t>etag</a:t>
            </a:r>
            <a:r>
              <a:rPr lang="en-US" dirty="0" smtClean="0"/>
              <a:t> has changed.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image and page entry in </a:t>
            </a:r>
            <a:r>
              <a:rPr lang="en-US" dirty="0" err="1"/>
              <a:t>img_page_map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etag</a:t>
            </a:r>
            <a:r>
              <a:rPr lang="en-US" dirty="0" smtClean="0"/>
              <a:t> has not changed, finish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etag</a:t>
            </a:r>
            <a:r>
              <a:rPr lang="en-US" dirty="0" smtClean="0"/>
              <a:t> changed for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size and </a:t>
            </a:r>
            <a:r>
              <a:rPr lang="en-US" dirty="0" err="1" smtClean="0"/>
              <a:t>etag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</a:t>
            </a:r>
            <a:r>
              <a:rPr lang="en-US" dirty="0" err="1" smtClean="0"/>
              <a:t>img</a:t>
            </a:r>
            <a:r>
              <a:rPr lang="en-US" dirty="0" smtClean="0"/>
              <a:t>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</a:t>
            </a:r>
            <a:r>
              <a:rPr lang="en-US" sz="2800" dirty="0" smtClean="0"/>
              <a:t>Search</a:t>
            </a:r>
            <a:endParaRPr lang="en-US" sz="2800" dirty="0" smtClean="0"/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</a:t>
            </a:r>
            <a:r>
              <a:rPr lang="en-US" sz="2800" dirty="0" smtClean="0"/>
              <a:t>Status</a:t>
            </a:r>
            <a:endParaRPr lang="en-US" sz="2800" dirty="0" smtClean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</a:t>
            </a:r>
            <a:endParaRPr lang="en-US" sz="2800" dirty="0" smtClean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???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Manually</a:t>
            </a:r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841</Words>
  <Application>Microsoft Office PowerPoint</Application>
  <PresentationFormat>Widescreen</PresentationFormat>
  <Paragraphs>299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Roecks, Jeff</cp:lastModifiedBy>
  <cp:revision>33</cp:revision>
  <dcterms:created xsi:type="dcterms:W3CDTF">2017-04-12T05:57:24Z</dcterms:created>
  <dcterms:modified xsi:type="dcterms:W3CDTF">2017-04-21T16:04:23Z</dcterms:modified>
</cp:coreProperties>
</file>