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60" r:id="rId11"/>
    <p:sldId id="265" r:id="rId12"/>
    <p:sldId id="266" r:id="rId13"/>
    <p:sldId id="263" r:id="rId14"/>
    <p:sldId id="258" r:id="rId15"/>
    <p:sldId id="275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32222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</a:t>
            </a:r>
            <a:r>
              <a:rPr lang="en-US" sz="1000" dirty="0" smtClean="0"/>
              <a:t>searched, for a query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QueryStatus</a:t>
            </a:r>
            <a:endParaRPr lang="en-US" sz="2800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RUNNING,</a:t>
            </a:r>
          </a:p>
          <a:p>
            <a:r>
              <a:rPr lang="en-US" dirty="0"/>
              <a:t> </a:t>
            </a:r>
            <a:r>
              <a:rPr lang="en-US" dirty="0" smtClean="0"/>
              <a:t>  STOPPED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16237"/>
              </p:ext>
            </p:extLst>
          </p:nvPr>
        </p:nvGraphicFramePr>
        <p:xfrm>
          <a:off x="1229568" y="2081935"/>
          <a:ext cx="95286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157"/>
                <a:gridCol w="2382157"/>
                <a:gridCol w="2382157"/>
                <a:gridCol w="2382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of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queries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Topology</a:t>
                      </a:r>
                      <a:r>
                        <a:rPr lang="en-US" baseline="0" dirty="0" smtClean="0"/>
                        <a:t> of pages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9465" y="2954652"/>
            <a:ext cx="2785775" cy="889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 (Java / Spring Boot)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89465" y="1429623"/>
            <a:ext cx="2785775" cy="968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 (ReactJS)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2"/>
            <a:endCxn id="5" idx="0"/>
          </p:cNvCxnSpPr>
          <p:nvPr/>
        </p:nvCxnSpPr>
        <p:spPr>
          <a:xfrm>
            <a:off x="5782353" y="2397967"/>
            <a:ext cx="0" cy="556685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5782352" y="3844211"/>
            <a:ext cx="0" cy="66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ThreadPool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</a:t>
            </a:r>
            <a:r>
              <a:rPr lang="en-US" dirty="0" err="1" smtClean="0"/>
              <a:t>unvisted</a:t>
            </a:r>
            <a:r>
              <a:rPr lang="en-US" dirty="0" smtClean="0"/>
              <a:t>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Create/Update Query Object. Set requested page and image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any existing page topology maps for the query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&lt;Query</a:t>
            </a:r>
            <a:r>
              <a:rPr lang="en-US" dirty="0"/>
              <a:t>, </a:t>
            </a:r>
            <a:r>
              <a:rPr lang="en-US" dirty="0" err="1" smtClean="0"/>
              <a:t>QueryStatus</a:t>
            </a:r>
            <a:r>
              <a:rPr lang="en-US" dirty="0" smtClean="0"/>
              <a:t>&gt; </a:t>
            </a:r>
            <a:r>
              <a:rPr lang="en-US" dirty="0" smtClean="0"/>
              <a:t>map in </a:t>
            </a:r>
            <a:r>
              <a:rPr lang="en-US" dirty="0" err="1" smtClean="0"/>
              <a:t>QuerySingleton</a:t>
            </a:r>
            <a:r>
              <a:rPr lang="en-US" dirty="0" smtClean="0"/>
              <a:t> to ‘RUNNING’ for Query object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</a:t>
            </a:r>
            <a:r>
              <a:rPr lang="en-US" dirty="0" smtClean="0"/>
              <a:t>MSG Queue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&lt;Query, </a:t>
            </a:r>
            <a:r>
              <a:rPr lang="en-US" dirty="0" err="1"/>
              <a:t>QueryStatus</a:t>
            </a:r>
            <a:r>
              <a:rPr lang="en-US" dirty="0"/>
              <a:t>&gt; map </a:t>
            </a:r>
            <a:r>
              <a:rPr lang="en-US" dirty="0" smtClean="0"/>
              <a:t> state is ‘STOPPED’, stop parsing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 smtClean="0"/>
              <a:t>count in </a:t>
            </a:r>
            <a:r>
              <a:rPr lang="en-US" dirty="0" smtClean="0"/>
              <a:t>page topology </a:t>
            </a:r>
            <a:r>
              <a:rPr lang="en-US" dirty="0" smtClean="0"/>
              <a:t>for </a:t>
            </a:r>
            <a:r>
              <a:rPr lang="en-US" dirty="0" smtClean="0"/>
              <a:t>this ID. If count exceeds page query limit stop </a:t>
            </a:r>
            <a:r>
              <a:rPr lang="en-US" dirty="0" smtClean="0"/>
              <a:t>parsing, set query state to ‘STOPPED’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checksum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in page topology for this query,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 entry in page topology for this page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/>
              <a:t>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Compare checksum for current </a:t>
            </a:r>
            <a:r>
              <a:rPr lang="en-US" dirty="0" smtClean="0"/>
              <a:t>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checksums match, stop processing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checksum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smtClean="0"/>
              <a:t>page to </a:t>
            </a:r>
            <a:r>
              <a:rPr lang="en-US" dirty="0" err="1" smtClean="0"/>
              <a:t>current_query</a:t>
            </a:r>
            <a:r>
              <a:rPr lang="en-US" dirty="0" smtClean="0"/>
              <a:t> page list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checksum for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checksum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 is the same stop processing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checkum</a:t>
            </a:r>
            <a:r>
              <a:rPr lang="en-US" dirty="0" smtClean="0"/>
              <a:t> has changed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smtClean="0"/>
              <a:t>dimensions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image to </a:t>
            </a:r>
            <a:r>
              <a:rPr lang="en-US" dirty="0" err="1" smtClean="0"/>
              <a:t>current_query</a:t>
            </a:r>
            <a:r>
              <a:rPr lang="en-US" dirty="0" smtClean="0"/>
              <a:t> image list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r>
              <a:rPr lang="en-US" dirty="0" smtClean="0"/>
              <a:t>REST call to provide search URL. Limits are previously set for number of pages and number of images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‘RUNNING’ for Query </a:t>
            </a:r>
            <a:r>
              <a:rPr lang="en-US" dirty="0" smtClean="0"/>
              <a:t>object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discovered, or the page topology size for the query has been reached, stop parsing pages.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</a:t>
            </a:r>
            <a:r>
              <a:rPr lang="en-US" dirty="0" smtClean="0"/>
              <a:t>‘STOPPED’ </a:t>
            </a:r>
            <a:r>
              <a:rPr lang="en-US" dirty="0"/>
              <a:t>for Query </a:t>
            </a:r>
            <a:r>
              <a:rPr lang="en-US" dirty="0" smtClean="0"/>
              <a:t>object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1106</Words>
  <Application>Microsoft Office PowerPoint</Application>
  <PresentationFormat>Widescreen</PresentationFormat>
  <Paragraphs>359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84</cp:revision>
  <dcterms:created xsi:type="dcterms:W3CDTF">2017-04-12T05:57:24Z</dcterms:created>
  <dcterms:modified xsi:type="dcterms:W3CDTF">2017-05-09T06:31:26Z</dcterms:modified>
</cp:coreProperties>
</file>