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2677"/>
              </p:ext>
            </p:extLst>
          </p:nvPr>
        </p:nvGraphicFramePr>
        <p:xfrm>
          <a:off x="1238899" y="1036907"/>
          <a:ext cx="952863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26553"/>
              </p:ext>
            </p:extLst>
          </p:nvPr>
        </p:nvGraphicFramePr>
        <p:xfrm>
          <a:off x="1126932" y="999584"/>
          <a:ext cx="952863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pages and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 associated with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a query along with page and image counts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all queries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16349"/>
              </p:ext>
            </p:extLst>
          </p:nvPr>
        </p:nvGraphicFramePr>
        <p:xfrm>
          <a:off x="1192246" y="1092890"/>
          <a:ext cx="9528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search to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29145"/>
              </p:ext>
            </p:extLst>
          </p:nvPr>
        </p:nvGraphicFramePr>
        <p:xfrm>
          <a:off x="1229568" y="2081935"/>
          <a:ext cx="952863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Image Count and all Page 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 File Structure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0424" y="154888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7019" y="15950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SquidUI.js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19404" y="1733548"/>
            <a:ext cx="5776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2778" y="2128725"/>
            <a:ext cx="92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IconPanel.js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6" idx="2"/>
            <a:endCxn id="13" idx="1"/>
          </p:cNvCxnSpPr>
          <p:nvPr/>
        </p:nvCxnSpPr>
        <p:spPr>
          <a:xfrm rot="16200000" flipH="1">
            <a:off x="3038567" y="1833014"/>
            <a:ext cx="395178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2778" y="3554361"/>
            <a:ext cx="113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SquidVersion.js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6" idx="2"/>
            <a:endCxn id="19" idx="1"/>
          </p:cNvCxnSpPr>
          <p:nvPr/>
        </p:nvCxnSpPr>
        <p:spPr>
          <a:xfrm rot="16200000" flipH="1">
            <a:off x="2325749" y="2545832"/>
            <a:ext cx="1820814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2777" y="4677153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PhotoPanel.js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6" idx="2"/>
            <a:endCxn id="25" idx="1"/>
          </p:cNvCxnSpPr>
          <p:nvPr/>
        </p:nvCxnSpPr>
        <p:spPr>
          <a:xfrm rot="16200000" flipH="1">
            <a:off x="1764352" y="3107228"/>
            <a:ext cx="2943606" cy="4732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 Layout – SearchPage.PS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6408" y="1184989"/>
            <a:ext cx="11056776" cy="22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TopPanel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886408" y="1408923"/>
            <a:ext cx="11056776" cy="514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86408" y="6326156"/>
            <a:ext cx="11056776" cy="22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SearchBottomPanel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1397</Words>
  <Application>Microsoft Office PowerPoint</Application>
  <PresentationFormat>Widescreen</PresentationFormat>
  <Paragraphs>488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105</cp:revision>
  <dcterms:created xsi:type="dcterms:W3CDTF">2017-04-12T05:57:24Z</dcterms:created>
  <dcterms:modified xsi:type="dcterms:W3CDTF">2017-05-22T06:10:43Z</dcterms:modified>
</cp:coreProperties>
</file>