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60" r:id="rId11"/>
    <p:sldId id="265" r:id="rId12"/>
    <p:sldId id="266" r:id="rId13"/>
    <p:sldId id="276" r:id="rId14"/>
    <p:sldId id="263" r:id="rId15"/>
    <p:sldId id="258" r:id="rId16"/>
    <p:sldId id="275" r:id="rId17"/>
    <p:sldId id="274" r:id="rId18"/>
    <p:sldId id="278" r:id="rId19"/>
    <p:sldId id="279" r:id="rId20"/>
    <p:sldId id="27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6211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5707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69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image searched, for a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3731" y="28924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22677"/>
              </p:ext>
            </p:extLst>
          </p:nvPr>
        </p:nvGraphicFramePr>
        <p:xfrm>
          <a:off x="1238899" y="1036907"/>
          <a:ext cx="952863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{</a:t>
                      </a:r>
                    </a:p>
                    <a:p>
                      <a:r>
                        <a:rPr lang="en-US" sz="1200" dirty="0" smtClean="0"/>
                        <a:t>"id":1,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name":null</a:t>
                      </a:r>
                      <a:r>
                        <a:rPr lang="en-US" sz="1200" dirty="0" smtClean="0"/>
                        <a:t>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":“[URL]",</a:t>
                      </a:r>
                    </a:p>
                    <a:p>
                      <a:r>
                        <a:rPr lang="en-US" sz="1200" dirty="0" smtClean="0"/>
                        <a:t>"maxPages":50,</a:t>
                      </a:r>
                    </a:p>
                    <a:p>
                      <a:r>
                        <a:rPr lang="en-US" sz="1200" dirty="0" smtClean="0"/>
                        <a:t>"maxImages":10000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Queries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26553"/>
              </p:ext>
            </p:extLst>
          </p:nvPr>
        </p:nvGraphicFramePr>
        <p:xfrm>
          <a:off x="1126932" y="999584"/>
          <a:ext cx="952863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Topology</a:t>
                      </a:r>
                      <a:r>
                        <a:rPr lang="en-US" baseline="0" dirty="0" smtClean="0"/>
                        <a:t> of pages and 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 associated with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associated with query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of a query along with page and image counts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all queries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3731" y="279918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16349"/>
              </p:ext>
            </p:extLst>
          </p:nvPr>
        </p:nvGraphicFramePr>
        <p:xfrm>
          <a:off x="1192246" y="1092890"/>
          <a:ext cx="95286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search to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a 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8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9465" y="2954652"/>
            <a:ext cx="2785775" cy="88955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End (Java / Spring Boot)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9465" y="1429623"/>
            <a:ext cx="2785775" cy="96834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 End (ReactJS)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5642392" y="3703170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42392" y="2194762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29145"/>
              </p:ext>
            </p:extLst>
          </p:nvPr>
        </p:nvGraphicFramePr>
        <p:xfrm>
          <a:off x="1229568" y="2081935"/>
          <a:ext cx="952863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pages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All Image Count and all Page 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‘STOPPED</a:t>
            </a:r>
            <a:r>
              <a:rPr lang="en-US" dirty="0" smtClean="0"/>
              <a:t>’ and sto</a:t>
            </a:r>
            <a:r>
              <a:rPr lang="en-US" dirty="0" smtClean="0"/>
              <a:t>p parsing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maximum number of images found in </a:t>
            </a:r>
            <a:r>
              <a:rPr lang="en-US" dirty="0" err="1" smtClean="0"/>
              <a:t>ImageTopology</a:t>
            </a:r>
            <a:r>
              <a:rPr lang="en-US" dirty="0" smtClean="0"/>
              <a:t>, just return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 smtClean="0"/>
              <a:t>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checkdum</a:t>
            </a:r>
            <a:r>
              <a:rPr lang="en-US" dirty="0" smtClean="0"/>
              <a:t> </a:t>
            </a:r>
            <a:r>
              <a:rPr lang="en-US" dirty="0" smtClean="0"/>
              <a:t>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</a:t>
            </a:r>
            <a:r>
              <a:rPr lang="en-US" dirty="0" smtClean="0"/>
              <a:t>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record to </a:t>
            </a:r>
            <a:r>
              <a:rPr lang="en-US" dirty="0" err="1" smtClean="0"/>
              <a:t>ImageTopology</a:t>
            </a:r>
            <a:r>
              <a:rPr lang="en-US" dirty="0" smtClean="0"/>
              <a:t> if it is not there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status from </a:t>
            </a:r>
            <a:r>
              <a:rPr lang="en-US" dirty="0" err="1" smtClean="0"/>
              <a:t>QueryStatus</a:t>
            </a:r>
            <a:r>
              <a:rPr lang="en-US" dirty="0" smtClean="0"/>
              <a:t> 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 in a Parser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</a:t>
            </a:r>
            <a:r>
              <a:rPr lang="en-US" dirty="0"/>
              <a:t> </a:t>
            </a:r>
            <a:r>
              <a:rPr lang="en-US" dirty="0" smtClean="0"/>
              <a:t>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page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an image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status has become stop, stop parsing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1382</Words>
  <Application>Microsoft Office PowerPoint</Application>
  <PresentationFormat>Widescreen</PresentationFormat>
  <Paragraphs>470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103</cp:revision>
  <dcterms:created xsi:type="dcterms:W3CDTF">2017-04-12T05:57:24Z</dcterms:created>
  <dcterms:modified xsi:type="dcterms:W3CDTF">2017-05-20T17:45:13Z</dcterms:modified>
</cp:coreProperties>
</file>