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4" r:id="rId4"/>
    <p:sldId id="267" r:id="rId5"/>
    <p:sldId id="268" r:id="rId6"/>
    <p:sldId id="269" r:id="rId7"/>
    <p:sldId id="257" r:id="rId8"/>
    <p:sldId id="270" r:id="rId9"/>
    <p:sldId id="272" r:id="rId10"/>
    <p:sldId id="260" r:id="rId11"/>
    <p:sldId id="265" r:id="rId12"/>
    <p:sldId id="266" r:id="rId13"/>
    <p:sldId id="263" r:id="rId14"/>
    <p:sldId id="258" r:id="rId15"/>
    <p:sldId id="275" r:id="rId16"/>
    <p:sldId id="27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7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6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0606-474F-417C-8DB0-81402E3BEFB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aml.org/" TargetMode="External"/><Relationship Id="rId2" Type="http://schemas.openxmlformats.org/officeDocument/2006/relationships/hyperlink" Target="https://jsoup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apstruct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r>
              <a:rPr lang="en-US" dirty="0" smtClean="0"/>
              <a:t>image</a:t>
            </a:r>
            <a:endParaRPr lang="en-US" dirty="0"/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32222"/>
              </p:ext>
            </p:extLst>
          </p:nvPr>
        </p:nvGraphicFramePr>
        <p:xfrm>
          <a:off x="2818879" y="709125"/>
          <a:ext cx="6586376" cy="283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2058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</a:t>
                      </a:r>
                      <a:r>
                        <a:rPr lang="en-US" sz="1000" baseline="0" dirty="0" smtClean="0"/>
                        <a:t> timestamp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null, 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 of</a:t>
                      </a:r>
                      <a:r>
                        <a:rPr lang="en-US" sz="1000" baseline="0" dirty="0" smtClean="0"/>
                        <a:t>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etag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Etag</a:t>
                      </a:r>
                      <a:r>
                        <a:rPr lang="en-US" sz="100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tshirt_size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Small, Medium, or Large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in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4046"/>
              </p:ext>
            </p:extLst>
          </p:nvPr>
        </p:nvGraphicFramePr>
        <p:xfrm>
          <a:off x="2818879" y="4664982"/>
          <a:ext cx="6586376" cy="173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</a:t>
                      </a:r>
                      <a:r>
                        <a:rPr lang="en-US" sz="1000" baseline="0" dirty="0" smtClean="0"/>
                        <a:t>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</a:t>
                      </a:r>
                      <a:r>
                        <a:rPr lang="en-US" sz="1000" baseline="0" dirty="0" smtClean="0"/>
                        <a:t>key to IMAGE ‘id’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IMAGE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Unique, 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Download path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r>
                        <a:rPr lang="en-US" sz="1000" baseline="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of image in</a:t>
                      </a:r>
                      <a:r>
                        <a:rPr lang="en-US" sz="1000" baseline="0" dirty="0" smtClean="0"/>
                        <a:t>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474" y="4587460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download_image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869" y="1017036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  <a:r>
              <a:rPr lang="en-US" sz="1000" dirty="0" smtClean="0"/>
              <a:t>ll discovered images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68635" y="4988895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downloaded images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69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75757"/>
              </p:ext>
            </p:extLst>
          </p:nvPr>
        </p:nvGraphicFramePr>
        <p:xfrm>
          <a:off x="2940178" y="789890"/>
          <a:ext cx="6586376" cy="2560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</a:t>
                      </a:r>
                      <a:r>
                        <a:rPr lang="en-US" sz="1000" baseline="0" dirty="0" smtClean="0"/>
                        <a:t>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Optionally</a:t>
                      </a:r>
                      <a:r>
                        <a:rPr lang="en-US" sz="1000" baseline="0" dirty="0" smtClean="0"/>
                        <a:t> identify a search by a name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max_pages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pages </a:t>
                      </a:r>
                      <a:r>
                        <a:rPr lang="en-US" sz="1000" baseline="0" dirty="0" smtClean="0"/>
                        <a:t>allowed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</a:t>
                      </a:r>
                      <a:r>
                        <a:rPr lang="en-US" sz="1000" baseline="0" dirty="0" smtClean="0"/>
                        <a:t>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72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query performed by a user. Query objects are saved. Also contains the parameters for this query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1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03054"/>
              </p:ext>
            </p:extLst>
          </p:nvPr>
        </p:nvGraphicFramePr>
        <p:xfrm>
          <a:off x="3045686" y="965736"/>
          <a:ext cx="6586376" cy="18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query table for discovered query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parent_page_id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</a:t>
                      </a:r>
                      <a:r>
                        <a:rPr lang="en-US" sz="1000" dirty="0" err="1" smtClean="0"/>
                        <a:t>page_id</a:t>
                      </a:r>
                      <a:r>
                        <a:rPr lang="en-US" sz="1000" dirty="0" smtClean="0"/>
                        <a:t> of parent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Auto generated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1583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page_topology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 toplogy of every page searched, for a query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542860" y="3362784"/>
            <a:ext cx="63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474" y="3846061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Unique page records, separate from any query</a:t>
            </a:r>
            <a:endParaRPr lang="en-US" sz="10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17024"/>
              </p:ext>
            </p:extLst>
          </p:nvPr>
        </p:nvGraphicFramePr>
        <p:xfrm>
          <a:off x="3045686" y="336278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URL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smtClean="0"/>
                        <a:t>checksum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Md5sum of page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59905"/>
              </p:ext>
            </p:extLst>
          </p:nvPr>
        </p:nvGraphicFramePr>
        <p:xfrm>
          <a:off x="3045686" y="5254140"/>
          <a:ext cx="658637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 +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img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image</a:t>
                      </a:r>
                      <a:r>
                        <a:rPr lang="en-US" sz="1000" baseline="0" dirty="0" smtClean="0"/>
                        <a:t>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</a:t>
                      </a:r>
                      <a:r>
                        <a:rPr lang="en-US" sz="1000" baseline="0" dirty="0" smtClean="0"/>
                        <a:t> + </a:t>
                      </a:r>
                      <a:r>
                        <a:rPr lang="en-US" sz="1000" baseline="0" dirty="0" err="1" smtClean="0"/>
                        <a:t>img_id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page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page table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85140" y="5106899"/>
            <a:ext cx="133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Image_page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6739" y="5597656"/>
            <a:ext cx="1390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Many to many mapping between page URLs and image </a:t>
            </a:r>
            <a:r>
              <a:rPr lang="en-US" sz="1000" dirty="0" err="1" smtClean="0"/>
              <a:t>urls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55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45733"/>
              </p:ext>
            </p:extLst>
          </p:nvPr>
        </p:nvGraphicFramePr>
        <p:xfrm>
          <a:off x="2940178" y="789890"/>
          <a:ext cx="6586376" cy="2410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max_urls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= 50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 URLS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max_imgs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= 1000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img_save_path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Directory</a:t>
                      </a:r>
                      <a:r>
                        <a:rPr lang="en-US" sz="1000" baseline="0" dirty="0" smtClean="0"/>
                        <a:t> to save images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Sort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Sort preferences,</a:t>
                      </a:r>
                      <a:r>
                        <a:rPr lang="en-US" sz="1000" baseline="0" dirty="0" smtClean="0"/>
                        <a:t> delimited by comma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log_level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Default=info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Desired</a:t>
                      </a:r>
                      <a:r>
                        <a:rPr lang="en-US" sz="1000" baseline="0" dirty="0" smtClean="0"/>
                        <a:t> log level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Threads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Maximum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19532"/>
              </p:ext>
            </p:extLst>
          </p:nvPr>
        </p:nvGraphicFramePr>
        <p:xfrm>
          <a:off x="2940178" y="3431975"/>
          <a:ext cx="6586376" cy="91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7874" y="5048764"/>
            <a:ext cx="631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06864"/>
              </p:ext>
            </p:extLst>
          </p:nvPr>
        </p:nvGraphicFramePr>
        <p:xfrm>
          <a:off x="2940178" y="504876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filter_type_id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FILTER_TYPE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filter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87874" y="3338402"/>
            <a:ext cx="120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filter_type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7874" y="743139"/>
            <a:ext cx="91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874" y="1121523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preferences. 1 record.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3944" y="3708459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Types of things to filter out from queries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268" y="5418096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Actual names to filter out of URL or Image results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08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PAGE Queue Object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URL,</a:t>
            </a:r>
          </a:p>
          <a:p>
            <a:r>
              <a:rPr lang="en-US" dirty="0"/>
              <a:t> </a:t>
            </a:r>
            <a:r>
              <a:rPr lang="en-US" dirty="0" smtClean="0"/>
              <a:t>  QUERY ID,</a:t>
            </a:r>
          </a:p>
          <a:p>
            <a:r>
              <a:rPr lang="en-US" dirty="0"/>
              <a:t> </a:t>
            </a:r>
            <a:r>
              <a:rPr lang="en-US" dirty="0" smtClean="0"/>
              <a:t>  PARENT PAGE ID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sz="2800" dirty="0"/>
              <a:t>IMG Queue Object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smtClean="0"/>
              <a:t>QUERY </a:t>
            </a:r>
            <a:r>
              <a:rPr lang="en-US" dirty="0"/>
              <a:t>ID,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IMG </a:t>
            </a:r>
            <a:r>
              <a:rPr lang="en-US" dirty="0"/>
              <a:t>URL,</a:t>
            </a:r>
          </a:p>
          <a:p>
            <a:r>
              <a:rPr lang="en-US" dirty="0"/>
              <a:t>    PAGE ID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Enum</a:t>
            </a:r>
            <a:r>
              <a:rPr lang="en-US" sz="2800" dirty="0" smtClean="0"/>
              <a:t> </a:t>
            </a:r>
            <a:r>
              <a:rPr lang="en-US" sz="2800" dirty="0" err="1" smtClean="0"/>
              <a:t>QueryStatus</a:t>
            </a:r>
            <a:endParaRPr lang="en-US" sz="2800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RUNNING,</a:t>
            </a:r>
          </a:p>
          <a:p>
            <a:r>
              <a:rPr lang="en-US" dirty="0"/>
              <a:t> </a:t>
            </a:r>
            <a:r>
              <a:rPr lang="en-US" dirty="0" smtClean="0"/>
              <a:t>  STOPPED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94604"/>
              </p:ext>
            </p:extLst>
          </p:nvPr>
        </p:nvGraphicFramePr>
        <p:xfrm>
          <a:off x="1229568" y="2081935"/>
          <a:ext cx="9528628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157"/>
                <a:gridCol w="2382157"/>
                <a:gridCol w="2382157"/>
                <a:gridCol w="23821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/search/status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 of Search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/search/start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url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a search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/search/stop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url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Stop a search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all queries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smtClean="0"/>
                        <a:t>query/id/map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Topology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baseline="0" dirty="0" smtClean="0"/>
                        <a:t>pages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/query/id/images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{size filter}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Images associated with image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6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2"/>
              </a:rPr>
              <a:t>JSoup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HTML DOM Parser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Apache </a:t>
            </a:r>
            <a:r>
              <a:rPr lang="en-US" dirty="0" err="1" smtClean="0"/>
              <a:t>FileUtilities</a:t>
            </a:r>
            <a:r>
              <a:rPr lang="en-US" dirty="0" smtClean="0"/>
              <a:t> for parsing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RAML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4"/>
              </a:rPr>
              <a:t>Mapstruct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11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5213123" y="4513852"/>
            <a:ext cx="1138458" cy="130196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89465" y="2954652"/>
            <a:ext cx="2785775" cy="8895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End (Java / Spring Boot)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89465" y="1429623"/>
            <a:ext cx="2785775" cy="968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End (ReactJS)</a:t>
            </a:r>
            <a:endParaRPr lang="en-US" dirty="0"/>
          </a:p>
        </p:txBody>
      </p:sp>
      <p:cxnSp>
        <p:nvCxnSpPr>
          <p:cNvPr id="3" name="Straight Arrow Connector 2"/>
          <p:cNvCxnSpPr>
            <a:stCxn id="6" idx="2"/>
            <a:endCxn id="5" idx="0"/>
          </p:cNvCxnSpPr>
          <p:nvPr/>
        </p:nvCxnSpPr>
        <p:spPr>
          <a:xfrm>
            <a:off x="5782353" y="2397967"/>
            <a:ext cx="0" cy="556685"/>
          </a:xfrm>
          <a:prstGeom prst="straightConnector1">
            <a:avLst/>
          </a:prstGeom>
          <a:ln>
            <a:headEnd type="triangle" w="sm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5782352" y="3844211"/>
            <a:ext cx="0" cy="669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84992" y="531845"/>
            <a:ext cx="4394719" cy="5980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4992" y="597283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870580" y="1082352"/>
            <a:ext cx="1222310" cy="122231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Msg</a:t>
            </a:r>
            <a:r>
              <a:rPr lang="en-US" sz="1000" dirty="0" smtClean="0"/>
              <a:t> Queue</a:t>
            </a:r>
            <a:endParaRPr lang="en-US" sz="1000" dirty="0"/>
          </a:p>
        </p:txBody>
      </p:sp>
      <p:sp>
        <p:nvSpPr>
          <p:cNvPr id="4" name="Oval 3"/>
          <p:cNvSpPr/>
          <p:nvPr/>
        </p:nvSpPr>
        <p:spPr>
          <a:xfrm>
            <a:off x="5310673" y="1522445"/>
            <a:ext cx="342123" cy="3421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1734" y="486097"/>
            <a:ext cx="9334" cy="596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4"/>
          </p:cNvCxnSpPr>
          <p:nvPr/>
        </p:nvCxnSpPr>
        <p:spPr>
          <a:xfrm flipH="1">
            <a:off x="5481734" y="2304662"/>
            <a:ext cx="1" cy="898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693301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77884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62467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47050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31633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48621" y="3348571"/>
            <a:ext cx="1018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dk1"/>
                </a:solidFill>
              </a:rPr>
              <a:t>ThreadPool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7110" y="2326835"/>
            <a:ext cx="351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[unvisted child page </a:t>
            </a:r>
            <a:r>
              <a:rPr lang="en-US" dirty="0" smtClean="0"/>
              <a:t>URLS, </a:t>
            </a:r>
            <a:r>
              <a:rPr lang="en-US" dirty="0" err="1" smtClean="0"/>
              <a:t>unvisted</a:t>
            </a:r>
            <a:r>
              <a:rPr lang="en-US" dirty="0" smtClean="0"/>
              <a:t> child image URLs]</a:t>
            </a:r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2681692" y="5483027"/>
            <a:ext cx="1364842" cy="9543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img table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665842" y="173979"/>
            <a:ext cx="1414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[start page </a:t>
            </a:r>
            <a:r>
              <a:rPr lang="en-US" dirty="0" err="1"/>
              <a:t>url</a:t>
            </a:r>
            <a:r>
              <a:rPr lang="en-US" dirty="0"/>
              <a:t>]</a:t>
            </a:r>
          </a:p>
        </p:txBody>
      </p:sp>
      <p:cxnSp>
        <p:nvCxnSpPr>
          <p:cNvPr id="46" name="Straight Arrow Connector 45"/>
          <p:cNvCxnSpPr>
            <a:stCxn id="15" idx="4"/>
          </p:cNvCxnSpPr>
          <p:nvPr/>
        </p:nvCxnSpPr>
        <p:spPr>
          <a:xfrm>
            <a:off x="5523724" y="3760236"/>
            <a:ext cx="0" cy="335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8692395" y="3124503"/>
            <a:ext cx="1744824" cy="531845"/>
          </a:xfrm>
          <a:prstGeom prst="wedgeRectCallout">
            <a:avLst>
              <a:gd name="adj1" fmla="val -86074"/>
              <a:gd name="adj2" fmla="val 1361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Parse unvisted urls, extract images, extract child URLs and Images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950802" y="3198464"/>
            <a:ext cx="1744824" cy="631372"/>
          </a:xfrm>
          <a:prstGeom prst="wedgeRectCallout">
            <a:avLst>
              <a:gd name="adj1" fmla="val 55103"/>
              <a:gd name="adj2" fmla="val 1035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image size and dimensions, push image data to DB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189542" y="4413317"/>
            <a:ext cx="96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[Image </a:t>
            </a:r>
            <a:r>
              <a:rPr lang="en-US" sz="1200" dirty="0" err="1"/>
              <a:t>Msg</a:t>
            </a:r>
            <a:r>
              <a:rPr lang="en-US" sz="1200" dirty="0"/>
              <a:t>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39592" y="5011374"/>
            <a:ext cx="1142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[img metadata]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57458" y="4978286"/>
            <a:ext cx="121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[page metadata]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5080926" y="4092259"/>
            <a:ext cx="885596" cy="593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94338" y="3928187"/>
            <a:ext cx="1539551" cy="9330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Image Processing</a:t>
            </a:r>
          </a:p>
        </p:txBody>
      </p:sp>
      <p:sp>
        <p:nvSpPr>
          <p:cNvPr id="42" name="Oval 41"/>
          <p:cNvSpPr/>
          <p:nvPr/>
        </p:nvSpPr>
        <p:spPr>
          <a:xfrm>
            <a:off x="6700307" y="3917304"/>
            <a:ext cx="1539551" cy="9330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Processing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9" idx="3"/>
            <a:endCxn id="42" idx="2"/>
          </p:cNvCxnSpPr>
          <p:nvPr/>
        </p:nvCxnSpPr>
        <p:spPr>
          <a:xfrm flipV="1">
            <a:off x="5966522" y="4383834"/>
            <a:ext cx="733785" cy="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2" idx="0"/>
            <a:endCxn id="2" idx="6"/>
          </p:cNvCxnSpPr>
          <p:nvPr/>
        </p:nvCxnSpPr>
        <p:spPr>
          <a:xfrm rot="16200000" flipV="1">
            <a:off x="5669589" y="2116809"/>
            <a:ext cx="2223797" cy="13771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1"/>
            <a:endCxn id="11" idx="6"/>
          </p:cNvCxnSpPr>
          <p:nvPr/>
        </p:nvCxnSpPr>
        <p:spPr>
          <a:xfrm flipH="1">
            <a:off x="4133889" y="4388934"/>
            <a:ext cx="947037" cy="5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68901" y="4436401"/>
            <a:ext cx="87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[Page </a:t>
            </a:r>
            <a:r>
              <a:rPr lang="en-US" sz="1200" dirty="0" err="1"/>
              <a:t>Msg</a:t>
            </a:r>
            <a:r>
              <a:rPr lang="en-US" sz="1200" dirty="0"/>
              <a:t>]</a:t>
            </a:r>
          </a:p>
        </p:txBody>
      </p:sp>
      <p:cxnSp>
        <p:nvCxnSpPr>
          <p:cNvPr id="86" name="Straight Arrow Connector 85"/>
          <p:cNvCxnSpPr>
            <a:stCxn id="11" idx="4"/>
            <a:endCxn id="22" idx="1"/>
          </p:cNvCxnSpPr>
          <p:nvPr/>
        </p:nvCxnSpPr>
        <p:spPr>
          <a:xfrm flipH="1">
            <a:off x="3364113" y="4861247"/>
            <a:ext cx="1" cy="621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Flowchart: Magnetic Disk 88"/>
          <p:cNvSpPr/>
          <p:nvPr/>
        </p:nvSpPr>
        <p:spPr>
          <a:xfrm>
            <a:off x="6750802" y="5457255"/>
            <a:ext cx="1438560" cy="100584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table / Topology Table</a:t>
            </a:r>
            <a:endParaRPr lang="en-US" sz="1400" dirty="0"/>
          </a:p>
        </p:txBody>
      </p:sp>
      <p:cxnSp>
        <p:nvCxnSpPr>
          <p:cNvPr id="92" name="Straight Arrow Connector 91"/>
          <p:cNvCxnSpPr>
            <a:stCxn id="42" idx="4"/>
            <a:endCxn id="89" idx="1"/>
          </p:cNvCxnSpPr>
          <p:nvPr/>
        </p:nvCxnSpPr>
        <p:spPr>
          <a:xfrm flipH="1">
            <a:off x="7470082" y="4850364"/>
            <a:ext cx="1" cy="606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9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 a Search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Create/Update Query Object. Set requested page and image limits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Delete any existing page topology maps for the 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&lt;Query</a:t>
            </a:r>
            <a:r>
              <a:rPr lang="en-US" dirty="0"/>
              <a:t>, </a:t>
            </a:r>
            <a:r>
              <a:rPr lang="en-US" dirty="0" err="1" smtClean="0"/>
              <a:t>QueryStatus</a:t>
            </a:r>
            <a:r>
              <a:rPr lang="en-US" dirty="0" smtClean="0"/>
              <a:t>&gt; map in </a:t>
            </a:r>
            <a:r>
              <a:rPr lang="en-US" dirty="0" err="1" smtClean="0"/>
              <a:t>QuerySingleton</a:t>
            </a:r>
            <a:r>
              <a:rPr lang="en-US" dirty="0" smtClean="0"/>
              <a:t> to ‘RUNNING’ for Query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Push page to MSG Queue</a:t>
            </a:r>
          </a:p>
        </p:txBody>
      </p:sp>
    </p:spTree>
    <p:extLst>
      <p:ext uri="{BB962C8B-B14F-4D97-AF65-F5344CB8AC3E}">
        <p14:creationId xmlns:p14="http://schemas.microsoft.com/office/powerpoint/2010/main" val="28358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Search a Page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page in the </a:t>
            </a:r>
            <a:r>
              <a:rPr lang="en-US" dirty="0" err="1" smtClean="0"/>
              <a:t>Msg</a:t>
            </a:r>
            <a:r>
              <a:rPr lang="en-US" dirty="0" smtClean="0"/>
              <a:t>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If &lt;Query, </a:t>
            </a:r>
            <a:r>
              <a:rPr lang="en-US" dirty="0" err="1"/>
              <a:t>QueryStatus</a:t>
            </a:r>
            <a:r>
              <a:rPr lang="en-US" dirty="0"/>
              <a:t>&gt; map </a:t>
            </a:r>
            <a:r>
              <a:rPr lang="en-US" dirty="0" smtClean="0"/>
              <a:t> state is ‘STOPPED’,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Check count in page topology for this ID. If count exceeds page query limit stop parsing, set query state to ‘STOPPED’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Calculate checksum for </a:t>
            </a:r>
            <a:r>
              <a:rPr lang="en-US" dirty="0" err="1" smtClean="0"/>
              <a:t>url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in page topology for this query,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Add entry in page topology for this page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in </a:t>
            </a:r>
            <a:r>
              <a:rPr lang="en-US" dirty="0" err="1" smtClean="0"/>
              <a:t>page_url</a:t>
            </a:r>
            <a:r>
              <a:rPr lang="en-US" dirty="0"/>
              <a:t> </a:t>
            </a:r>
            <a:r>
              <a:rPr lang="en-US" dirty="0" smtClean="0"/>
              <a:t>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Compare checksum for current page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If checksums match, stop processing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not in </a:t>
            </a:r>
            <a:r>
              <a:rPr lang="en-US" dirty="0" err="1" smtClean="0"/>
              <a:t>page_url</a:t>
            </a:r>
            <a:r>
              <a:rPr lang="en-US" dirty="0" smtClean="0"/>
              <a:t> table or checksum has changed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Images and push images to </a:t>
            </a:r>
            <a:r>
              <a:rPr lang="en-US" dirty="0" err="1" smtClean="0"/>
              <a:t>Msg</a:t>
            </a:r>
            <a:r>
              <a:rPr lang="en-US" dirty="0" smtClean="0"/>
              <a:t> Queue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page URLs and push to </a:t>
            </a:r>
            <a:r>
              <a:rPr lang="en-US" dirty="0" err="1"/>
              <a:t>Msg</a:t>
            </a:r>
            <a:r>
              <a:rPr lang="en-US" dirty="0"/>
              <a:t> </a:t>
            </a:r>
            <a:r>
              <a:rPr lang="en-US" dirty="0" smtClean="0"/>
              <a:t>queue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Add page to </a:t>
            </a:r>
            <a:r>
              <a:rPr lang="en-US" dirty="0" err="1" smtClean="0"/>
              <a:t>current_query</a:t>
            </a:r>
            <a:r>
              <a:rPr lang="en-US" dirty="0" smtClean="0"/>
              <a:t> page list</a:t>
            </a:r>
          </a:p>
        </p:txBody>
      </p:sp>
    </p:spTree>
    <p:extLst>
      <p:ext uri="{BB962C8B-B14F-4D97-AF65-F5344CB8AC3E}">
        <p14:creationId xmlns:p14="http://schemas.microsoft.com/office/powerpoint/2010/main" val="9989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Parse an Image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image in the </a:t>
            </a:r>
            <a:r>
              <a:rPr lang="en-US" dirty="0" err="1" smtClean="0"/>
              <a:t>Msg</a:t>
            </a:r>
            <a:r>
              <a:rPr lang="en-US" dirty="0" smtClean="0"/>
              <a:t>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Calculate checksum for 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in img 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checksum of existing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If checksum is the same stop processing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not in image table or </a:t>
            </a:r>
            <a:r>
              <a:rPr lang="en-US" dirty="0" err="1" smtClean="0"/>
              <a:t>checkum</a:t>
            </a:r>
            <a:r>
              <a:rPr lang="en-US" dirty="0" smtClean="0"/>
              <a:t> has changed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Download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dimensions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Push new record to img table or updating existing record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img_page_map</a:t>
            </a:r>
            <a:r>
              <a:rPr lang="en-US" dirty="0" smtClean="0"/>
              <a:t> if not created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Add image to </a:t>
            </a:r>
            <a:r>
              <a:rPr lang="en-US" dirty="0" err="1" smtClean="0"/>
              <a:t>current_query</a:t>
            </a:r>
            <a:r>
              <a:rPr lang="en-US" dirty="0" smtClean="0"/>
              <a:t> image list</a:t>
            </a:r>
          </a:p>
        </p:txBody>
      </p:sp>
    </p:spTree>
    <p:extLst>
      <p:ext uri="{BB962C8B-B14F-4D97-AF65-F5344CB8AC3E}">
        <p14:creationId xmlns:p14="http://schemas.microsoft.com/office/powerpoint/2010/main" val="14780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Display Images from a Search</a:t>
            </a:r>
          </a:p>
          <a:p>
            <a:endParaRPr lang="en-US" sz="2800" dirty="0"/>
          </a:p>
          <a:p>
            <a:r>
              <a:rPr lang="en-US" dirty="0" smtClean="0"/>
              <a:t>REST call with pagination:</a:t>
            </a:r>
          </a:p>
          <a:p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For </a:t>
            </a:r>
            <a:r>
              <a:rPr lang="en-US" dirty="0" smtClean="0"/>
              <a:t>a provided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Find all page_toplogy records with the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For each page in the page_topology list: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Find all images associated with the page in </a:t>
            </a:r>
            <a:r>
              <a:rPr lang="en-US" dirty="0" err="1" smtClean="0"/>
              <a:t>page_image_map</a:t>
            </a:r>
            <a:r>
              <a:rPr lang="en-US" dirty="0" smtClean="0"/>
              <a:t> table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Return the image list in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Check Search Status</a:t>
            </a:r>
          </a:p>
          <a:p>
            <a:endParaRPr lang="en-US" sz="2800" dirty="0"/>
          </a:p>
          <a:p>
            <a:r>
              <a:rPr lang="en-US" dirty="0" smtClean="0"/>
              <a:t>REST call to provide search URL. Limits are previously set for number of pages and number of images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&lt;Query, </a:t>
            </a:r>
            <a:r>
              <a:rPr lang="en-US" dirty="0" err="1"/>
              <a:t>QueryStatus</a:t>
            </a:r>
            <a:r>
              <a:rPr lang="en-US" dirty="0"/>
              <a:t>&gt; map in </a:t>
            </a:r>
            <a:r>
              <a:rPr lang="en-US" dirty="0" err="1"/>
              <a:t>QuerySingleton</a:t>
            </a:r>
            <a:r>
              <a:rPr lang="en-US" dirty="0"/>
              <a:t> to ‘RUNNING’ for Query </a:t>
            </a:r>
            <a:r>
              <a:rPr lang="en-US" dirty="0" smtClean="0"/>
              <a:t>object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Return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Stop a Search Automatically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every page has been discovered, or the page topology size for the query has been reached, stop parsing pages.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r>
              <a:rPr lang="en-US" sz="2800" dirty="0"/>
              <a:t>Stop a Search </a:t>
            </a:r>
            <a:r>
              <a:rPr lang="en-US" sz="2800" dirty="0" smtClean="0"/>
              <a:t>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&lt;Query, </a:t>
            </a:r>
            <a:r>
              <a:rPr lang="en-US" dirty="0" err="1"/>
              <a:t>QueryStatus</a:t>
            </a:r>
            <a:r>
              <a:rPr lang="en-US" dirty="0"/>
              <a:t>&gt; map in </a:t>
            </a:r>
            <a:r>
              <a:rPr lang="en-US" dirty="0" err="1"/>
              <a:t>QuerySingleton</a:t>
            </a:r>
            <a:r>
              <a:rPr lang="en-US" dirty="0"/>
              <a:t> to </a:t>
            </a:r>
            <a:r>
              <a:rPr lang="en-US" dirty="0" smtClean="0"/>
              <a:t>‘STOPPED’ </a:t>
            </a:r>
            <a:r>
              <a:rPr lang="en-US" dirty="0"/>
              <a:t>for Query </a:t>
            </a:r>
            <a:r>
              <a:rPr lang="en-US" dirty="0" smtClean="0"/>
              <a:t>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Once </a:t>
            </a:r>
            <a:r>
              <a:rPr lang="en-US" dirty="0"/>
              <a:t>a thread receives a message, check the current status of </a:t>
            </a:r>
            <a:r>
              <a:rPr lang="en-US" dirty="0" smtClean="0"/>
              <a:t>job.  If state is stopped, don’t 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1117</Words>
  <Application>Microsoft Office PowerPoint</Application>
  <PresentationFormat>Widescreen</PresentationFormat>
  <Paragraphs>363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Squid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 Image Scraper</dc:title>
  <dc:creator>J R</dc:creator>
  <cp:lastModifiedBy>J R</cp:lastModifiedBy>
  <cp:revision>85</cp:revision>
  <dcterms:created xsi:type="dcterms:W3CDTF">2017-04-12T05:57:24Z</dcterms:created>
  <dcterms:modified xsi:type="dcterms:W3CDTF">2017-05-10T05:44:02Z</dcterms:modified>
</cp:coreProperties>
</file>